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1" r:id="rId9"/>
    <p:sldId id="269" r:id="rId10"/>
    <p:sldId id="270" r:id="rId11"/>
    <p:sldId id="262" r:id="rId12"/>
    <p:sldId id="263" r:id="rId13"/>
    <p:sldId id="261" r:id="rId14"/>
    <p:sldId id="273" r:id="rId15"/>
    <p:sldId id="274" r:id="rId16"/>
    <p:sldId id="275" r:id="rId17"/>
    <p:sldId id="264" r:id="rId18"/>
    <p:sldId id="265" r:id="rId19"/>
    <p:sldId id="276" r:id="rId20"/>
    <p:sldId id="272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D4BD-1037-4071-8E0F-484C3EDE6A9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6040-926B-41B3-9A89-40CA5AB94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236" y="1348509"/>
            <a:ext cx="9144000" cy="1902836"/>
          </a:xfrm>
        </p:spPr>
        <p:txBody>
          <a:bodyPr/>
          <a:lstStyle/>
          <a:p>
            <a:r>
              <a:rPr lang="en-US" dirty="0" smtClean="0"/>
              <a:t>Presentation on the topic of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2181" y="4618181"/>
            <a:ext cx="3121891" cy="9975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</a:t>
            </a:r>
            <a:r>
              <a:rPr lang="en-US" b="1" i="1" dirty="0"/>
              <a:t>P</a:t>
            </a:r>
            <a:r>
              <a:rPr lang="en-US" b="1" i="1" dirty="0" smtClean="0"/>
              <a:t>resented By: </a:t>
            </a:r>
          </a:p>
          <a:p>
            <a:r>
              <a:rPr lang="en-US" b="1" i="1" dirty="0" smtClean="0"/>
              <a:t>Sunita Bagale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519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r>
              <a:rPr lang="en-US" b="1" dirty="0"/>
              <a:t>Output restricted </a:t>
            </a:r>
            <a:r>
              <a:rPr lang="en-US" b="1" dirty="0" smtClean="0"/>
              <a:t>dequeue </a:t>
            </a:r>
            <a:r>
              <a:rPr lang="en-US" b="1" dirty="0"/>
              <a:t>-</a:t>
            </a:r>
            <a:r>
              <a:rPr lang="en-US" dirty="0"/>
              <a:t> As the name implies, in output restricted queue, deletion operation can be performed at only one end, while insertion can be performed from both ends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88" y="1942057"/>
            <a:ext cx="7297953" cy="22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64"/>
            <a:ext cx="10515600" cy="4662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techniques for implementing the queue:</a:t>
            </a:r>
          </a:p>
          <a:p>
            <a:r>
              <a:rPr lang="en-US" dirty="0" smtClean="0"/>
              <a:t>Array implementation</a:t>
            </a:r>
          </a:p>
          <a:p>
            <a:r>
              <a:rPr lang="en-US" dirty="0" smtClean="0"/>
              <a:t>Linked list implementation</a:t>
            </a:r>
          </a:p>
          <a:p>
            <a:pPr marL="0" indent="0">
              <a:buNone/>
            </a:pPr>
            <a:r>
              <a:rPr lang="en-US" b="1" dirty="0" smtClean="0"/>
              <a:t>Array Implementation of queue</a:t>
            </a:r>
          </a:p>
          <a:p>
            <a:r>
              <a:rPr lang="en-US" dirty="0" smtClean="0"/>
              <a:t>Linear queue</a:t>
            </a:r>
          </a:p>
          <a:p>
            <a:r>
              <a:rPr lang="en-US" dirty="0" smtClean="0"/>
              <a:t>Circular queue</a:t>
            </a:r>
          </a:p>
          <a:p>
            <a:r>
              <a:rPr lang="en-US" dirty="0" smtClean="0"/>
              <a:t>Priority queue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 queue is a normal queue where insertion takes place at the </a:t>
            </a:r>
            <a:r>
              <a:rPr lang="en-US" b="1" dirty="0"/>
              <a:t>FRONT</a:t>
            </a:r>
            <a:r>
              <a:rPr lang="en-US" dirty="0"/>
              <a:t> of the queue and deletion takes place at the </a:t>
            </a:r>
            <a:r>
              <a:rPr lang="en-US" b="1" dirty="0"/>
              <a:t>END</a:t>
            </a:r>
            <a:r>
              <a:rPr lang="en-US" dirty="0"/>
              <a:t> of the queue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71" y="3125619"/>
            <a:ext cx="8473920" cy="10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800745"/>
          </a:xfrm>
        </p:spPr>
        <p:txBody>
          <a:bodyPr/>
          <a:lstStyle/>
          <a:p>
            <a:r>
              <a:rPr lang="en-US" dirty="0"/>
              <a:t>In a circular queue, the last node is connected to the first node.</a:t>
            </a:r>
          </a:p>
          <a:p>
            <a:r>
              <a:rPr lang="en-US" dirty="0"/>
              <a:t>Circular queue is also called as</a:t>
            </a:r>
            <a:r>
              <a:rPr lang="en-US" b="1" dirty="0"/>
              <a:t> Ring Buffer.</a:t>
            </a:r>
            <a:endParaRPr lang="en-US" dirty="0"/>
          </a:p>
          <a:p>
            <a:r>
              <a:rPr lang="en-US" dirty="0"/>
              <a:t>Insertion in a circular queue happens at the </a:t>
            </a:r>
            <a:r>
              <a:rPr lang="en-US" b="1" dirty="0"/>
              <a:t>FRONT</a:t>
            </a:r>
            <a:r>
              <a:rPr lang="en-US" dirty="0"/>
              <a:t> and deletion at the </a:t>
            </a:r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dirty="0" smtClean="0"/>
              <a:t>of </a:t>
            </a:r>
            <a:r>
              <a:rPr lang="en-US" dirty="0"/>
              <a:t>the queue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59" y="3281388"/>
            <a:ext cx="2916788" cy="29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80398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Circular Queue: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110"/>
            <a:ext cx="10515600" cy="5234853"/>
          </a:xfrm>
        </p:spPr>
        <p:txBody>
          <a:bodyPr/>
          <a:lstStyle/>
          <a:p>
            <a:r>
              <a:rPr lang="en-US" b="1" dirty="0"/>
              <a:t>Memory management:</a:t>
            </a:r>
            <a:r>
              <a:rPr lang="en-US" dirty="0"/>
              <a:t> The circular queue provides memory management. As we have already seen that in linear queue, the memory is not managed very efficiently. But in case of a circular queue, the memory is managed efficiently by placing the elements in a location which is unused.</a:t>
            </a:r>
          </a:p>
          <a:p>
            <a:r>
              <a:rPr lang="en-US" b="1" dirty="0"/>
              <a:t>CPU Scheduling:</a:t>
            </a:r>
            <a:r>
              <a:rPr lang="en-US" dirty="0"/>
              <a:t> The operating system also uses the circular queue to insert the processes and then execute them.</a:t>
            </a:r>
          </a:p>
          <a:p>
            <a:r>
              <a:rPr lang="en-US" b="1" dirty="0"/>
              <a:t>Traffic system:</a:t>
            </a:r>
            <a:r>
              <a:rPr lang="en-US" dirty="0"/>
              <a:t> In a computer-control traffic system, traffic light is one of the best examples of the circular queue. Each light of traffic light gets ON one by one after every </a:t>
            </a:r>
            <a:r>
              <a:rPr lang="en-US" dirty="0" smtClean="0"/>
              <a:t>interval </a:t>
            </a:r>
            <a:r>
              <a:rPr lang="en-US" dirty="0"/>
              <a:t>of time. Like red light gets ON for one minute then yellow light for one minute and then green light. After green light, the red light gets ON.</a:t>
            </a:r>
          </a:p>
        </p:txBody>
      </p:sp>
    </p:spTree>
    <p:extLst>
      <p:ext uri="{BB962C8B-B14F-4D97-AF65-F5344CB8AC3E}">
        <p14:creationId xmlns:p14="http://schemas.microsoft.com/office/powerpoint/2010/main" val="9312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056"/>
          </a:xfrm>
        </p:spPr>
        <p:txBody>
          <a:bodyPr/>
          <a:lstStyle/>
          <a:p>
            <a:r>
              <a:rPr lang="en-US" dirty="0" smtClean="0"/>
              <a:t>Operation in Circular Queue (</a:t>
            </a:r>
            <a:r>
              <a:rPr lang="en-US" b="1" dirty="0" smtClean="0"/>
              <a:t>Enqueue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4966999"/>
          </a:xfrm>
        </p:spPr>
        <p:txBody>
          <a:bodyPr/>
          <a:lstStyle/>
          <a:p>
            <a:r>
              <a:rPr lang="en-US" dirty="0"/>
              <a:t>First, we will check whether the Queue is full or not.</a:t>
            </a:r>
          </a:p>
          <a:p>
            <a:r>
              <a:rPr lang="en-US" dirty="0"/>
              <a:t>Initially the front and rear are set to -1. When we insert the first element in a Queue, front and rear both are set to 0.</a:t>
            </a:r>
          </a:p>
          <a:p>
            <a:r>
              <a:rPr lang="en-US" dirty="0"/>
              <a:t>When we insert a new element, the rear gets incremented, i.e., </a:t>
            </a:r>
            <a:r>
              <a:rPr lang="en-US" b="1" i="1" dirty="0"/>
              <a:t>rear=rear+1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7" y="3872557"/>
            <a:ext cx="4831620" cy="27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en-US" dirty="0"/>
              <a:t>Operation in Circular Queue </a:t>
            </a:r>
            <a:r>
              <a:rPr lang="en-US" dirty="0" smtClean="0"/>
              <a:t>(</a:t>
            </a:r>
            <a:r>
              <a:rPr lang="en-US" b="1" dirty="0" smtClean="0"/>
              <a:t>Dequeue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4966999"/>
          </a:xfrm>
        </p:spPr>
        <p:txBody>
          <a:bodyPr/>
          <a:lstStyle/>
          <a:p>
            <a:r>
              <a:rPr lang="en-US" dirty="0"/>
              <a:t>First, we check whether the Queue is empty or not. If the queue is empty, we cannot perform the dequeue operation.</a:t>
            </a:r>
          </a:p>
          <a:p>
            <a:r>
              <a:rPr lang="en-US" dirty="0"/>
              <a:t>When the element is deleted, the value of front gets decremented by 1.</a:t>
            </a:r>
          </a:p>
          <a:p>
            <a:r>
              <a:rPr lang="en-US" dirty="0"/>
              <a:t>If there is only one element left which is to be deleted, then the front and rear are reset to -1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49" y="4337470"/>
            <a:ext cx="3733362" cy="21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/>
          <a:lstStyle/>
          <a:p>
            <a:r>
              <a:rPr lang="en-US" dirty="0" smtClean="0"/>
              <a:t>It is collection of elements where elements are stored according to their priority levels.</a:t>
            </a:r>
          </a:p>
          <a:p>
            <a:r>
              <a:rPr lang="en-US" dirty="0" smtClean="0"/>
              <a:t>Inserting and removing of elements from queue is decided by the priority of the elements.</a:t>
            </a:r>
          </a:p>
          <a:p>
            <a:r>
              <a:rPr lang="en-US" dirty="0" smtClean="0"/>
              <a:t>An element of the higher priority is processed first.</a:t>
            </a:r>
          </a:p>
          <a:p>
            <a:r>
              <a:rPr lang="en-US" dirty="0" smtClean="0"/>
              <a:t>Two element of same priority are processed on first-come-first-served basis.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1" y="4348069"/>
            <a:ext cx="5378726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two types of priority queue: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408"/>
            <a:ext cx="10515600" cy="4954555"/>
          </a:xfrm>
        </p:spPr>
        <p:txBody>
          <a:bodyPr>
            <a:normAutofit/>
          </a:bodyPr>
          <a:lstStyle/>
          <a:p>
            <a:r>
              <a:rPr lang="en-US" b="1" dirty="0"/>
              <a:t>Ascending priority queue </a:t>
            </a:r>
            <a:r>
              <a:rPr lang="en-US" b="1" dirty="0" smtClean="0"/>
              <a:t>–</a:t>
            </a:r>
          </a:p>
          <a:p>
            <a:pPr marL="0" indent="0">
              <a:buNone/>
            </a:pPr>
            <a:r>
              <a:rPr lang="en-US" dirty="0"/>
              <a:t>In ascending order priority queue, a lower priority number is given as a higher priority in a priority. For example, we take the numbers from 1 to 5 arranged in an ascending order like 1,2,3,4,5; therefore, the smallest number, i.e., 1 is given as the highest priority in a priority queue.</a:t>
            </a: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In ascending order priority queue, a lower priority number is given as a higher priority in a priority. For example, we take the numbers from 1 to 5 arranged in an ascending order like 1,2,3,4,5; therefore, the smallest number, i.e., 1 is given as the highest priority in a priority queue.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17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Priority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962" y="3699684"/>
            <a:ext cx="4557169" cy="22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748"/>
            <a:ext cx="10515600" cy="56852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/>
              <a:t>Descending priority queue -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3106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descending order priority queue, a higher priority number is given as a higher priority in a priority. For example, we take the numbers from 1 to 5 arranged in descending order like 5, 4, 3, 2, 1; therefore, the largest number, i.e., 5 is given as the highest priority in a priority queue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47" y="3035332"/>
            <a:ext cx="5569236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821218" cy="1325563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63040"/>
            <a:ext cx="10515600" cy="4289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Queue as an ADT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Primitive operation in queue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Linear and circular queue and their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Enqueue and Dequeue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circular queue? Write an algorithm to insert an item in circular queue. [2020</a:t>
            </a:r>
            <a:r>
              <a:rPr lang="en-US" dirty="0" smtClean="0"/>
              <a:t>]</a:t>
            </a:r>
          </a:p>
          <a:p>
            <a:pPr marL="514350" indent="-514350">
              <a:buAutoNum type="arabicPeriod"/>
            </a:pPr>
            <a:r>
              <a:rPr lang="en-US" dirty="0"/>
              <a:t>Define circular queue? How does circular queue overcome the limitation of linear queue? Explain</a:t>
            </a:r>
            <a:r>
              <a:rPr lang="en-US" dirty="0" smtClean="0"/>
              <a:t>. [2019]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727" y="1145308"/>
            <a:ext cx="10515600" cy="1487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latin typeface="Segoe Script" panose="030B0504020000000003" pitchFamily="66" charset="0"/>
              </a:rPr>
              <a:t>Thank You!!!</a:t>
            </a:r>
            <a:endParaRPr lang="en-US" sz="8000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84"/>
          </a:xfrm>
        </p:spPr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9"/>
            <a:ext cx="10515600" cy="4726853"/>
          </a:xfrm>
        </p:spPr>
        <p:txBody>
          <a:bodyPr/>
          <a:lstStyle/>
          <a:p>
            <a:r>
              <a:rPr lang="en-US" dirty="0" smtClean="0"/>
              <a:t>Queue is a linear data structure.</a:t>
            </a:r>
          </a:p>
          <a:p>
            <a:r>
              <a:rPr lang="en-US" dirty="0" smtClean="0"/>
              <a:t>It is used for temporary storage of data values.</a:t>
            </a:r>
          </a:p>
          <a:p>
            <a:r>
              <a:rPr lang="en-US" dirty="0" smtClean="0"/>
              <a:t>The existing elements deleted at one end  called front end.</a:t>
            </a:r>
          </a:p>
          <a:p>
            <a:r>
              <a:rPr lang="en-US" dirty="0" smtClean="0"/>
              <a:t>A new element is added at one end called rear end.</a:t>
            </a:r>
          </a:p>
          <a:p>
            <a:r>
              <a:rPr lang="en-US" dirty="0" smtClean="0"/>
              <a:t>First-in-First-out property.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627" y="4197591"/>
            <a:ext cx="4143664" cy="14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as an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r>
              <a:rPr lang="en-US" dirty="0" smtClean="0"/>
              <a:t>MakeEmpty (q) = To make q as an empty queue.</a:t>
            </a:r>
          </a:p>
          <a:p>
            <a:r>
              <a:rPr lang="en-US" dirty="0"/>
              <a:t>I</a:t>
            </a:r>
            <a:r>
              <a:rPr lang="en-US" dirty="0" smtClean="0"/>
              <a:t>sEmpty (q) = check q is empty, if empty returns true or false.</a:t>
            </a:r>
          </a:p>
          <a:p>
            <a:r>
              <a:rPr lang="en-US" dirty="0" smtClean="0"/>
              <a:t>IsFull (q) = Check q is full, if full return True or False.</a:t>
            </a:r>
          </a:p>
          <a:p>
            <a:r>
              <a:rPr lang="en-US" dirty="0" smtClean="0"/>
              <a:t>Enqueue(q,x) = insert x at rear of the queue, if &amp; only if q is not full.</a:t>
            </a:r>
          </a:p>
          <a:p>
            <a:r>
              <a:rPr lang="en-US" dirty="0" smtClean="0"/>
              <a:t>Dequeue(q) = Delete item from front of the queue, if q is not empty.</a:t>
            </a:r>
          </a:p>
          <a:p>
            <a:r>
              <a:rPr lang="en-US" dirty="0" smtClean="0"/>
              <a:t>Traverse (q) = To read entire queue that is display the content of the queue.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0291"/>
            <a:ext cx="10515600" cy="1210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Operation in a queue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1331495"/>
          </a:xfrm>
        </p:spPr>
        <p:txBody>
          <a:bodyPr/>
          <a:lstStyle/>
          <a:p>
            <a:r>
              <a:rPr lang="en-US" dirty="0" smtClean="0"/>
              <a:t>Enqueue</a:t>
            </a:r>
          </a:p>
          <a:p>
            <a:r>
              <a:rPr lang="en-US" dirty="0" smtClean="0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736" y="1010654"/>
            <a:ext cx="5181600" cy="47010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Adds an element at the beginning of the queue. If the queue is full, then it is an overflow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Pseudocode: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if the queue is full.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queue is full, then print </a:t>
            </a:r>
            <a:r>
              <a:rPr lang="en-US" b="1" dirty="0"/>
              <a:t>"Queue overflow</a:t>
            </a:r>
            <a:r>
              <a:rPr lang="en-US" b="1" dirty="0" smtClean="0"/>
              <a:t>"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queue is not full, increment </a:t>
            </a:r>
            <a:r>
              <a:rPr lang="en-US" b="1" dirty="0" smtClean="0"/>
              <a:t>rear</a:t>
            </a:r>
            <a:r>
              <a:rPr lang="en-US" dirty="0" smtClean="0"/>
              <a:t> pointer to point next empty space.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data element to the queue location, where the rear is pointing.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0654"/>
            <a:ext cx="5181600" cy="51663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Algorithm: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(rear == Max-1)    //Queue is full</a:t>
            </a:r>
          </a:p>
          <a:p>
            <a:pPr marL="0" indent="0">
              <a:buNone/>
            </a:pPr>
            <a:r>
              <a:rPr lang="en-US" dirty="0"/>
              <a:t>Printf (“queue overflow”);</a:t>
            </a:r>
          </a:p>
          <a:p>
            <a:pPr marL="0" indent="0">
              <a:buNone/>
            </a:pPr>
            <a:r>
              <a:rPr lang="en-US" dirty="0"/>
              <a:t>Else if (front = rear = 1)  //Queue is empty</a:t>
            </a:r>
          </a:p>
          <a:p>
            <a:pPr marL="0" indent="0">
              <a:buNone/>
            </a:pPr>
            <a:r>
              <a:rPr lang="en-US" dirty="0"/>
              <a:t>front = rear = 0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	rear = rear + 1</a:t>
            </a:r>
          </a:p>
          <a:p>
            <a:pPr marL="0" indent="0">
              <a:buNone/>
            </a:pPr>
            <a:r>
              <a:rPr lang="en-US" dirty="0"/>
              <a:t>	queue[rear] = data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14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/>
          <a:lstStyle/>
          <a:p>
            <a:r>
              <a:rPr lang="en-US" dirty="0" smtClean="0"/>
              <a:t>Dequeue stands for </a:t>
            </a:r>
            <a:r>
              <a:rPr lang="en-US" b="1" dirty="0" smtClean="0"/>
              <a:t>double ended 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Insertion </a:t>
            </a:r>
            <a:r>
              <a:rPr lang="en-US" dirty="0"/>
              <a:t>and deletion operations can be done at both</a:t>
            </a:r>
            <a:r>
              <a:rPr lang="en-US" b="1" dirty="0"/>
              <a:t> FRONT</a:t>
            </a:r>
            <a:r>
              <a:rPr lang="en-US" dirty="0"/>
              <a:t> and</a:t>
            </a:r>
            <a:r>
              <a:rPr lang="en-US" b="1" dirty="0"/>
              <a:t> END</a:t>
            </a:r>
            <a:r>
              <a:rPr lang="en-US" dirty="0"/>
              <a:t> of the queue</a:t>
            </a:r>
            <a:r>
              <a:rPr lang="en-US" dirty="0" smtClean="0"/>
              <a:t>.</a:t>
            </a:r>
          </a:p>
          <a:p>
            <a:r>
              <a:rPr lang="en-US" dirty="0"/>
              <a:t>If the queue is empty, then it is an underflow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64" y="3083455"/>
            <a:ext cx="5505733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789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0654"/>
            <a:ext cx="5181600" cy="48133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if the queue is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queue is empty, the print </a:t>
            </a:r>
            <a:r>
              <a:rPr lang="en-US" b="1" dirty="0"/>
              <a:t>"Queue underflow</a:t>
            </a:r>
            <a:r>
              <a:rPr lang="en-US" b="1" dirty="0" smtClean="0"/>
              <a:t>"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queue </a:t>
            </a:r>
            <a:r>
              <a:rPr lang="en-US" dirty="0" smtClean="0"/>
              <a:t>is not empty, access the data where front is pointing.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Increment front pointer to point to the next available data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882317"/>
            <a:ext cx="6096001" cy="481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Algorithm: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(front </a:t>
            </a:r>
            <a:r>
              <a:rPr lang="en-US" dirty="0"/>
              <a:t>== -</a:t>
            </a:r>
            <a:r>
              <a:rPr lang="en-US" dirty="0" smtClean="0"/>
              <a:t>1</a:t>
            </a:r>
            <a:r>
              <a:rPr lang="en-US" dirty="0"/>
              <a:t>)    //Queue is full</a:t>
            </a:r>
          </a:p>
          <a:p>
            <a:pPr marL="0" indent="0">
              <a:buNone/>
            </a:pPr>
            <a:r>
              <a:rPr lang="en-US" dirty="0"/>
              <a:t>Printf (“queue </a:t>
            </a:r>
            <a:r>
              <a:rPr lang="en-US" dirty="0" smtClean="0"/>
              <a:t>underflow”);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if (front </a:t>
            </a:r>
            <a:r>
              <a:rPr lang="en-US" dirty="0" smtClean="0"/>
              <a:t>==rear)  </a:t>
            </a:r>
            <a:r>
              <a:rPr lang="en-US" dirty="0"/>
              <a:t>//Queue </a:t>
            </a:r>
            <a:r>
              <a:rPr lang="en-US" dirty="0" smtClean="0"/>
              <a:t>has only one element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front = </a:t>
            </a:r>
            <a:r>
              <a:rPr lang="en-US" dirty="0" smtClean="0"/>
              <a:t>rear - 1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smtClean="0"/>
              <a:t>data </a:t>
            </a:r>
            <a:r>
              <a:rPr lang="en-US" dirty="0"/>
              <a:t>= </a:t>
            </a:r>
            <a:r>
              <a:rPr lang="en-US" dirty="0" smtClean="0"/>
              <a:t>queue[front]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front = front + 1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991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are two types of </a:t>
            </a:r>
            <a:r>
              <a:rPr lang="en-US" dirty="0" smtClean="0"/>
              <a:t>dequeue </a:t>
            </a:r>
            <a:r>
              <a:rPr lang="en-US" dirty="0"/>
              <a:t>that are discussed as follows -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8"/>
          </a:xfrm>
        </p:spPr>
        <p:txBody>
          <a:bodyPr/>
          <a:lstStyle/>
          <a:p>
            <a:r>
              <a:rPr lang="en-US" b="1" dirty="0"/>
              <a:t>Input restricted </a:t>
            </a:r>
            <a:r>
              <a:rPr lang="en-US" b="1" dirty="0" smtClean="0"/>
              <a:t>dequeue </a:t>
            </a:r>
            <a:r>
              <a:rPr lang="en-US" b="1" dirty="0"/>
              <a:t>-</a:t>
            </a:r>
            <a:r>
              <a:rPr lang="en-US" dirty="0"/>
              <a:t> As the name implies, in input restricted queue, insertion operation can be performed at only one end, while deletion can be performed from both ends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68" y="2773187"/>
            <a:ext cx="6974305" cy="20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838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inter-regular</vt:lpstr>
      <vt:lpstr>Segoe Script</vt:lpstr>
      <vt:lpstr>Wingdings</vt:lpstr>
      <vt:lpstr>Office Theme</vt:lpstr>
      <vt:lpstr>Presentation on the topic of Queue</vt:lpstr>
      <vt:lpstr>Contents</vt:lpstr>
      <vt:lpstr>Queue</vt:lpstr>
      <vt:lpstr>Queue as an ADT</vt:lpstr>
      <vt:lpstr>Primitive Operation in a queue </vt:lpstr>
      <vt:lpstr>Enqueue</vt:lpstr>
      <vt:lpstr>Dequeue</vt:lpstr>
      <vt:lpstr>Pseudocode</vt:lpstr>
      <vt:lpstr>There are two types of dequeue that are discussed as follows -</vt:lpstr>
      <vt:lpstr>PowerPoint Presentation</vt:lpstr>
      <vt:lpstr>Implementation of queue</vt:lpstr>
      <vt:lpstr>Linear queue</vt:lpstr>
      <vt:lpstr>Circular queue</vt:lpstr>
      <vt:lpstr>Application of Circular Queue:</vt:lpstr>
      <vt:lpstr>Operation in Circular Queue (Enqueue)</vt:lpstr>
      <vt:lpstr>Operation in Circular Queue (Dequeue)</vt:lpstr>
      <vt:lpstr>Priority queue</vt:lpstr>
      <vt:lpstr>There are two types of priority queue:</vt:lpstr>
      <vt:lpstr>Descending priority queue - </vt:lpstr>
      <vt:lpstr>Questions: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the topic of Queue</dc:title>
  <dc:creator>HP 14</dc:creator>
  <cp:lastModifiedBy>HP 14</cp:lastModifiedBy>
  <cp:revision>46</cp:revision>
  <dcterms:created xsi:type="dcterms:W3CDTF">2022-12-07T12:08:14Z</dcterms:created>
  <dcterms:modified xsi:type="dcterms:W3CDTF">2022-12-11T14:09:59Z</dcterms:modified>
</cp:coreProperties>
</file>