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470025"/>
          </a:xfrm>
        </p:spPr>
        <p:txBody>
          <a:bodyPr/>
          <a:lstStyle/>
          <a:p>
            <a:r>
              <a:rPr lang="en-US" dirty="0"/>
              <a:t> linear list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3276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linear list is an ordered set consisting of a </a:t>
            </a:r>
            <a:r>
              <a:rPr lang="en-US" dirty="0" smtClean="0"/>
              <a:t>number </a:t>
            </a:r>
            <a:r>
              <a:rPr lang="en-US" dirty="0"/>
              <a:t>of elements to which addition </a:t>
            </a:r>
            <a:r>
              <a:rPr lang="en-US" dirty="0" smtClean="0"/>
              <a:t>&amp; </a:t>
            </a:r>
            <a:r>
              <a:rPr lang="en-US" dirty="0"/>
              <a:t>deletion can be made. A linear list displays the relationship of physical </a:t>
            </a:r>
            <a:r>
              <a:rPr lang="en-US" dirty="0" err="1" smtClean="0"/>
              <a:t>adjency</a:t>
            </a:r>
            <a:r>
              <a:rPr lang="en-US" dirty="0" smtClean="0"/>
              <a:t>. </a:t>
            </a:r>
            <a:r>
              <a:rPr lang="en-US" dirty="0"/>
              <a:t>The first element of a list is called the </a:t>
            </a:r>
            <a:r>
              <a:rPr lang="en-US" dirty="0" smtClean="0"/>
              <a:t>rear </a:t>
            </a:r>
            <a:r>
              <a:rPr lang="en-US" dirty="0"/>
              <a:t>of list &amp; the last is called the tail of the list. The next element of the head of the list is called it’s </a:t>
            </a:r>
            <a:r>
              <a:rPr lang="en-US" dirty="0" smtClean="0"/>
              <a:t>successor. </a:t>
            </a:r>
            <a:r>
              <a:rPr lang="en-US" dirty="0"/>
              <a:t>The previous element to the tail (if it is not head of the list) is called it’s </a:t>
            </a:r>
            <a:r>
              <a:rPr lang="en-US" dirty="0" err="1"/>
              <a:t>predessor</a:t>
            </a:r>
            <a:r>
              <a:rPr lang="en-US" dirty="0"/>
              <a:t>. Clearly a head doesn’t have as </a:t>
            </a:r>
            <a:r>
              <a:rPr lang="en-US" dirty="0" err="1"/>
              <a:t>predessor</a:t>
            </a:r>
            <a:r>
              <a:rPr lang="en-US" dirty="0"/>
              <a:t> &amp; a tail doesn’t have a successor. Any other element of the list has both one successor &amp; one </a:t>
            </a:r>
            <a:r>
              <a:rPr lang="en-US" dirty="0" err="1"/>
              <a:t>predessor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35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636"/>
            <a:ext cx="6553200" cy="650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05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763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87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an array it is necessary to declare the size of array. This creates two possible problems.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records that are stored is less than the size of array, then there is a wastage of memory.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want to store more records then size of array, we can’t store.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overcome these problem we use dynamic memory allocation. The functions used for dynamic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 </a:t>
            </a:r>
            <a:r>
              <a:rPr lang="en-US" dirty="0"/>
              <a:t>The functions used for dynamic memory allocation and </a:t>
            </a:r>
            <a:r>
              <a:rPr lang="en-US" dirty="0" err="1"/>
              <a:t>deallocaton</a:t>
            </a:r>
            <a:r>
              <a:rPr lang="en-US" dirty="0"/>
              <a:t> are :- </a:t>
            </a:r>
            <a:endParaRPr lang="en-US" dirty="0" smtClean="0"/>
          </a:p>
          <a:p>
            <a:r>
              <a:rPr lang="en-US" dirty="0" err="1" smtClean="0"/>
              <a:t>Malloc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err="1"/>
              <a:t>Calloc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Free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err="1" smtClean="0"/>
              <a:t>Realloc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6302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():-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function is used to allocate memory space.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malloc</a:t>
            </a:r>
            <a:r>
              <a:rPr lang="en-US" dirty="0"/>
              <a:t> () function reserves a memory space of specified size and gives the </a:t>
            </a:r>
            <a:r>
              <a:rPr lang="en-US" dirty="0" err="1"/>
              <a:t>strating</a:t>
            </a:r>
            <a:r>
              <a:rPr lang="en-US" dirty="0"/>
              <a:t> address to the pointer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. </a:t>
            </a:r>
            <a:r>
              <a:rPr lang="en-US" dirty="0"/>
              <a:t>Syntax:- </a:t>
            </a:r>
            <a:r>
              <a:rPr lang="en-US" dirty="0" err="1"/>
              <a:t>Ptr</a:t>
            </a:r>
            <a:r>
              <a:rPr lang="en-US" dirty="0"/>
              <a:t> = (data type * ) </a:t>
            </a:r>
            <a:r>
              <a:rPr lang="en-US" dirty="0" err="1"/>
              <a:t>malloc</a:t>
            </a:r>
            <a:r>
              <a:rPr lang="en-US" dirty="0"/>
              <a:t> (specified size)</a:t>
            </a:r>
          </a:p>
        </p:txBody>
      </p:sp>
    </p:spTree>
    <p:extLst>
      <p:ext uri="{BB962C8B-B14F-4D97-AF65-F5344CB8AC3E}">
        <p14:creationId xmlns:p14="http://schemas.microsoft.com/office/powerpoint/2010/main" val="372493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19215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15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calloc</a:t>
            </a:r>
            <a:r>
              <a:rPr lang="en-US" dirty="0" smtClean="0"/>
              <a:t> </a:t>
            </a:r>
            <a:r>
              <a:rPr lang="en-US" dirty="0"/>
              <a:t>() function is used to allocate multiple blocks of memory.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has two arguments. </a:t>
            </a:r>
            <a:endParaRPr lang="en-US" dirty="0" smtClean="0"/>
          </a:p>
          <a:p>
            <a:r>
              <a:rPr lang="en-US" dirty="0" smtClean="0"/>
              <a:t>Syntax</a:t>
            </a:r>
            <a:r>
              <a:rPr lang="en-US" dirty="0"/>
              <a:t>:- </a:t>
            </a:r>
            <a:r>
              <a:rPr lang="en-US" dirty="0" err="1"/>
              <a:t>Ptr</a:t>
            </a:r>
            <a:r>
              <a:rPr lang="en-US" dirty="0"/>
              <a:t> = (data type *) </a:t>
            </a:r>
            <a:r>
              <a:rPr lang="en-US" dirty="0" err="1"/>
              <a:t>calloc</a:t>
            </a:r>
            <a:r>
              <a:rPr lang="en-US" dirty="0"/>
              <a:t> (memory block, size )</a:t>
            </a:r>
          </a:p>
        </p:txBody>
      </p:sp>
    </p:spTree>
    <p:extLst>
      <p:ext uri="{BB962C8B-B14F-4D97-AF65-F5344CB8AC3E}">
        <p14:creationId xmlns:p14="http://schemas.microsoft.com/office/powerpoint/2010/main" val="262045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09600"/>
            <a:ext cx="696081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12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Free():-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function is used to </a:t>
            </a:r>
            <a:r>
              <a:rPr lang="en-US" dirty="0" err="1"/>
              <a:t>deallocate</a:t>
            </a:r>
            <a:r>
              <a:rPr lang="en-US" dirty="0"/>
              <a:t> the previously allocated memory using </a:t>
            </a:r>
            <a:r>
              <a:rPr lang="en-US" dirty="0" err="1"/>
              <a:t>mulloc</a:t>
            </a:r>
            <a:r>
              <a:rPr lang="en-US" dirty="0"/>
              <a:t> () or </a:t>
            </a:r>
            <a:r>
              <a:rPr lang="en-US" dirty="0" err="1"/>
              <a:t>calloc</a:t>
            </a:r>
            <a:r>
              <a:rPr lang="en-US" dirty="0"/>
              <a:t>() function . </a:t>
            </a:r>
            <a:endParaRPr lang="en-US" dirty="0" smtClean="0"/>
          </a:p>
          <a:p>
            <a:r>
              <a:rPr lang="en-US" dirty="0" smtClean="0"/>
              <a:t>Syntax</a:t>
            </a:r>
            <a:r>
              <a:rPr lang="en-US" dirty="0"/>
              <a:t>:- Free 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623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():-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function is used to resize the size of memory block which is already allocated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used in two condition.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⇒ </a:t>
            </a:r>
            <a:r>
              <a:rPr lang="en-US" dirty="0"/>
              <a:t>If the allocated memory block is insufficient for current application.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⇒ </a:t>
            </a:r>
            <a:r>
              <a:rPr lang="en-US" dirty="0"/>
              <a:t>If the allocated memory is much more </a:t>
            </a:r>
            <a:r>
              <a:rPr lang="en-US" dirty="0" smtClean="0"/>
              <a:t>than </a:t>
            </a:r>
            <a:r>
              <a:rPr lang="en-US" dirty="0"/>
              <a:t>what is required by the current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8861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896470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8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7010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31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716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41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way we can transverse each element of array by incrementing the index by 1 until index is not greater than no. of elements.</a:t>
            </a:r>
          </a:p>
        </p:txBody>
      </p:sp>
    </p:spTree>
    <p:extLst>
      <p:ext uri="{BB962C8B-B14F-4D97-AF65-F5344CB8AC3E}">
        <p14:creationId xmlns:p14="http://schemas.microsoft.com/office/powerpoint/2010/main" val="98224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152400"/>
            <a:ext cx="6435436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71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6553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95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6781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85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6913418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13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0"/>
            <a:ext cx="915785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10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409</Words>
  <Application>Microsoft Office PowerPoint</Application>
  <PresentationFormat>On-screen Show (4:3)</PresentationFormat>
  <Paragraphs>29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linear list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allocation:-</vt:lpstr>
      <vt:lpstr>Malloc():-</vt:lpstr>
      <vt:lpstr>PowerPoint Presentation</vt:lpstr>
      <vt:lpstr>Calloc():-</vt:lpstr>
      <vt:lpstr>PowerPoint Presentation</vt:lpstr>
      <vt:lpstr>Free():-</vt:lpstr>
      <vt:lpstr>Realloc():-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linear list </dc:title>
  <dc:creator>suzan</dc:creator>
  <cp:lastModifiedBy>suzan</cp:lastModifiedBy>
  <cp:revision>5</cp:revision>
  <dcterms:created xsi:type="dcterms:W3CDTF">2006-08-16T00:00:00Z</dcterms:created>
  <dcterms:modified xsi:type="dcterms:W3CDTF">2022-08-06T14:16:20Z</dcterms:modified>
</cp:coreProperties>
</file>