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1"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480308-9364-4230-B4C6-5FAE950C5857}"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52F6D-2F96-48F8-AE34-A6B236384A60}" type="slidenum">
              <a:rPr lang="en-US" smtClean="0"/>
              <a:t>‹#›</a:t>
            </a:fld>
            <a:endParaRPr lang="en-US"/>
          </a:p>
        </p:txBody>
      </p:sp>
    </p:spTree>
    <p:extLst>
      <p:ext uri="{BB962C8B-B14F-4D97-AF65-F5344CB8AC3E}">
        <p14:creationId xmlns:p14="http://schemas.microsoft.com/office/powerpoint/2010/main" val="4260920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480308-9364-4230-B4C6-5FAE950C5857}"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52F6D-2F96-48F8-AE34-A6B236384A60}" type="slidenum">
              <a:rPr lang="en-US" smtClean="0"/>
              <a:t>‹#›</a:t>
            </a:fld>
            <a:endParaRPr lang="en-US"/>
          </a:p>
        </p:txBody>
      </p:sp>
    </p:spTree>
    <p:extLst>
      <p:ext uri="{BB962C8B-B14F-4D97-AF65-F5344CB8AC3E}">
        <p14:creationId xmlns:p14="http://schemas.microsoft.com/office/powerpoint/2010/main" val="2780074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480308-9364-4230-B4C6-5FAE950C5857}"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52F6D-2F96-48F8-AE34-A6B236384A60}" type="slidenum">
              <a:rPr lang="en-US" smtClean="0"/>
              <a:t>‹#›</a:t>
            </a:fld>
            <a:endParaRPr lang="en-US"/>
          </a:p>
        </p:txBody>
      </p:sp>
    </p:spTree>
    <p:extLst>
      <p:ext uri="{BB962C8B-B14F-4D97-AF65-F5344CB8AC3E}">
        <p14:creationId xmlns:p14="http://schemas.microsoft.com/office/powerpoint/2010/main" val="220241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480308-9364-4230-B4C6-5FAE950C5857}"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52F6D-2F96-48F8-AE34-A6B236384A60}" type="slidenum">
              <a:rPr lang="en-US" smtClean="0"/>
              <a:t>‹#›</a:t>
            </a:fld>
            <a:endParaRPr lang="en-US"/>
          </a:p>
        </p:txBody>
      </p:sp>
    </p:spTree>
    <p:extLst>
      <p:ext uri="{BB962C8B-B14F-4D97-AF65-F5344CB8AC3E}">
        <p14:creationId xmlns:p14="http://schemas.microsoft.com/office/powerpoint/2010/main" val="4242978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480308-9364-4230-B4C6-5FAE950C5857}" type="datetimeFigureOut">
              <a:rPr lang="en-US" smtClean="0"/>
              <a:t>8/6/2022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52F6D-2F96-48F8-AE34-A6B236384A60}" type="slidenum">
              <a:rPr lang="en-US" smtClean="0"/>
              <a:t>‹#›</a:t>
            </a:fld>
            <a:endParaRPr lang="en-US"/>
          </a:p>
        </p:txBody>
      </p:sp>
    </p:spTree>
    <p:extLst>
      <p:ext uri="{BB962C8B-B14F-4D97-AF65-F5344CB8AC3E}">
        <p14:creationId xmlns:p14="http://schemas.microsoft.com/office/powerpoint/2010/main" val="2418996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480308-9364-4230-B4C6-5FAE950C5857}" type="datetimeFigureOut">
              <a:rPr lang="en-US" smtClean="0"/>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152F6D-2F96-48F8-AE34-A6B236384A60}" type="slidenum">
              <a:rPr lang="en-US" smtClean="0"/>
              <a:t>‹#›</a:t>
            </a:fld>
            <a:endParaRPr lang="en-US"/>
          </a:p>
        </p:txBody>
      </p:sp>
    </p:spTree>
    <p:extLst>
      <p:ext uri="{BB962C8B-B14F-4D97-AF65-F5344CB8AC3E}">
        <p14:creationId xmlns:p14="http://schemas.microsoft.com/office/powerpoint/2010/main" val="2132715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480308-9364-4230-B4C6-5FAE950C5857}" type="datetimeFigureOut">
              <a:rPr lang="en-US" smtClean="0"/>
              <a:t>8/6/2022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152F6D-2F96-48F8-AE34-A6B236384A60}" type="slidenum">
              <a:rPr lang="en-US" smtClean="0"/>
              <a:t>‹#›</a:t>
            </a:fld>
            <a:endParaRPr lang="en-US"/>
          </a:p>
        </p:txBody>
      </p:sp>
    </p:spTree>
    <p:extLst>
      <p:ext uri="{BB962C8B-B14F-4D97-AF65-F5344CB8AC3E}">
        <p14:creationId xmlns:p14="http://schemas.microsoft.com/office/powerpoint/2010/main" val="4145932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480308-9364-4230-B4C6-5FAE950C5857}" type="datetimeFigureOut">
              <a:rPr lang="en-US" smtClean="0"/>
              <a:t>8/6/2022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152F6D-2F96-48F8-AE34-A6B236384A60}" type="slidenum">
              <a:rPr lang="en-US" smtClean="0"/>
              <a:t>‹#›</a:t>
            </a:fld>
            <a:endParaRPr lang="en-US"/>
          </a:p>
        </p:txBody>
      </p:sp>
    </p:spTree>
    <p:extLst>
      <p:ext uri="{BB962C8B-B14F-4D97-AF65-F5344CB8AC3E}">
        <p14:creationId xmlns:p14="http://schemas.microsoft.com/office/powerpoint/2010/main" val="1903060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480308-9364-4230-B4C6-5FAE950C5857}" type="datetimeFigureOut">
              <a:rPr lang="en-US" smtClean="0"/>
              <a:t>8/6/2022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152F6D-2F96-48F8-AE34-A6B236384A60}" type="slidenum">
              <a:rPr lang="en-US" smtClean="0"/>
              <a:t>‹#›</a:t>
            </a:fld>
            <a:endParaRPr lang="en-US"/>
          </a:p>
        </p:txBody>
      </p:sp>
    </p:spTree>
    <p:extLst>
      <p:ext uri="{BB962C8B-B14F-4D97-AF65-F5344CB8AC3E}">
        <p14:creationId xmlns:p14="http://schemas.microsoft.com/office/powerpoint/2010/main" val="3888114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480308-9364-4230-B4C6-5FAE950C5857}" type="datetimeFigureOut">
              <a:rPr lang="en-US" smtClean="0"/>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152F6D-2F96-48F8-AE34-A6B236384A60}" type="slidenum">
              <a:rPr lang="en-US" smtClean="0"/>
              <a:t>‹#›</a:t>
            </a:fld>
            <a:endParaRPr lang="en-US"/>
          </a:p>
        </p:txBody>
      </p:sp>
    </p:spTree>
    <p:extLst>
      <p:ext uri="{BB962C8B-B14F-4D97-AF65-F5344CB8AC3E}">
        <p14:creationId xmlns:p14="http://schemas.microsoft.com/office/powerpoint/2010/main" val="1050056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480308-9364-4230-B4C6-5FAE950C5857}" type="datetimeFigureOut">
              <a:rPr lang="en-US" smtClean="0"/>
              <a:t>8/6/2022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152F6D-2F96-48F8-AE34-A6B236384A60}" type="slidenum">
              <a:rPr lang="en-US" smtClean="0"/>
              <a:t>‹#›</a:t>
            </a:fld>
            <a:endParaRPr lang="en-US"/>
          </a:p>
        </p:txBody>
      </p:sp>
    </p:spTree>
    <p:extLst>
      <p:ext uri="{BB962C8B-B14F-4D97-AF65-F5344CB8AC3E}">
        <p14:creationId xmlns:p14="http://schemas.microsoft.com/office/powerpoint/2010/main" val="3384430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480308-9364-4230-B4C6-5FAE950C5857}" type="datetimeFigureOut">
              <a:rPr lang="en-US" smtClean="0"/>
              <a:t>8/6/2022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52F6D-2F96-48F8-AE34-A6B236384A60}" type="slidenum">
              <a:rPr lang="en-US" smtClean="0"/>
              <a:t>‹#›</a:t>
            </a:fld>
            <a:endParaRPr lang="en-US"/>
          </a:p>
        </p:txBody>
      </p:sp>
    </p:spTree>
    <p:extLst>
      <p:ext uri="{BB962C8B-B14F-4D97-AF65-F5344CB8AC3E}">
        <p14:creationId xmlns:p14="http://schemas.microsoft.com/office/powerpoint/2010/main" val="92563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geeksforgeeks.org/queue-data-structure/" TargetMode="External"/><Relationship Id="rId2" Type="http://schemas.openxmlformats.org/officeDocument/2006/relationships/hyperlink" Target="https://www.geeksforgeeks.org/abstract-data-type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914400"/>
          </a:xfrm>
        </p:spPr>
        <p:txBody>
          <a:bodyPr/>
          <a:lstStyle/>
          <a:p>
            <a:r>
              <a:rPr lang="en-US" dirty="0" smtClean="0"/>
              <a:t>Queue</a:t>
            </a:r>
            <a:endParaRPr lang="en-US" dirty="0"/>
          </a:p>
        </p:txBody>
      </p:sp>
      <p:sp>
        <p:nvSpPr>
          <p:cNvPr id="3" name="Subtitle 2"/>
          <p:cNvSpPr>
            <a:spLocks noGrp="1"/>
          </p:cNvSpPr>
          <p:nvPr>
            <p:ph type="subTitle" idx="1"/>
          </p:nvPr>
        </p:nvSpPr>
        <p:spPr>
          <a:xfrm>
            <a:off x="1371600" y="2286000"/>
            <a:ext cx="6400800" cy="3352800"/>
          </a:xfrm>
        </p:spPr>
        <p:txBody>
          <a:bodyPr>
            <a:normAutofit/>
          </a:bodyPr>
          <a:lstStyle/>
          <a:p>
            <a:pPr algn="l"/>
            <a:r>
              <a:rPr lang="en-US" dirty="0" smtClean="0"/>
              <a:t>A queue is an ordered collections of items from which items may be deleted at one end called the front of the queue and in to which items may be inserted at the other end called rear of the queue.</a:t>
            </a:r>
            <a:endParaRPr lang="en-US" dirty="0"/>
          </a:p>
        </p:txBody>
      </p:sp>
    </p:spTree>
    <p:extLst>
      <p:ext uri="{BB962C8B-B14F-4D97-AF65-F5344CB8AC3E}">
        <p14:creationId xmlns:p14="http://schemas.microsoft.com/office/powerpoint/2010/main" val="3028996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381000"/>
            <a:ext cx="7086600" cy="5991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77685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Circular Queue:-</a:t>
            </a:r>
            <a:endParaRPr 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7848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22764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304800"/>
            <a:ext cx="6174107" cy="5828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81860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52399"/>
            <a:ext cx="7848600" cy="6401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7815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If (front = = -1 </a:t>
            </a:r>
          </a:p>
          <a:p>
            <a:r>
              <a:rPr lang="en-US" dirty="0" smtClean="0"/>
              <a:t>{ </a:t>
            </a:r>
            <a:r>
              <a:rPr lang="en-US" dirty="0" err="1" smtClean="0"/>
              <a:t>printf</a:t>
            </a:r>
            <a:r>
              <a:rPr lang="en-US" dirty="0" smtClean="0"/>
              <a:t>(“queue underflow”);</a:t>
            </a:r>
          </a:p>
          <a:p>
            <a:r>
              <a:rPr lang="en-US" dirty="0" smtClean="0"/>
              <a:t> Return;</a:t>
            </a:r>
          </a:p>
          <a:p>
            <a:r>
              <a:rPr lang="en-US" dirty="0" smtClean="0"/>
              <a:t> }</a:t>
            </a:r>
          </a:p>
          <a:p>
            <a:r>
              <a:rPr lang="en-US" dirty="0" smtClean="0"/>
              <a:t> Else</a:t>
            </a:r>
          </a:p>
          <a:p>
            <a:r>
              <a:rPr lang="en-US" dirty="0" smtClean="0"/>
              <a:t> </a:t>
            </a:r>
            <a:r>
              <a:rPr lang="en-US" dirty="0" err="1" smtClean="0"/>
              <a:t>Printf</a:t>
            </a:r>
            <a:r>
              <a:rPr lang="en-US" dirty="0" smtClean="0"/>
              <a:t>(“element deleted from queue is %d”); (</a:t>
            </a:r>
            <a:r>
              <a:rPr lang="en-US" dirty="0" err="1" smtClean="0"/>
              <a:t>queue_arr</a:t>
            </a:r>
            <a:r>
              <a:rPr lang="en-US" dirty="0" smtClean="0"/>
              <a:t>[front];</a:t>
            </a:r>
          </a:p>
          <a:p>
            <a:r>
              <a:rPr lang="en-US" dirty="0" smtClean="0"/>
              <a:t> If (front == rear) </a:t>
            </a:r>
          </a:p>
          <a:p>
            <a:r>
              <a:rPr lang="en-US" dirty="0" smtClean="0"/>
              <a:t>{</a:t>
            </a:r>
          </a:p>
          <a:p>
            <a:r>
              <a:rPr lang="en-US" dirty="0" smtClean="0"/>
              <a:t> Front =-1;</a:t>
            </a:r>
          </a:p>
          <a:p>
            <a:r>
              <a:rPr lang="en-US" dirty="0" smtClean="0"/>
              <a:t> Rear = -1;</a:t>
            </a:r>
          </a:p>
          <a:p>
            <a:r>
              <a:rPr lang="en-US" dirty="0" smtClean="0"/>
              <a:t> } Else</a:t>
            </a:r>
          </a:p>
          <a:p>
            <a:r>
              <a:rPr lang="en-US" dirty="0" smtClean="0"/>
              <a:t>If (front = = Max – 1) </a:t>
            </a:r>
          </a:p>
          <a:p>
            <a:r>
              <a:rPr lang="en-US" dirty="0" smtClean="0"/>
              <a:t>Front = 0; </a:t>
            </a:r>
          </a:p>
          <a:p>
            <a:r>
              <a:rPr lang="en-US" dirty="0" smtClean="0"/>
              <a:t>Else Front = </a:t>
            </a:r>
          </a:p>
          <a:p>
            <a:r>
              <a:rPr lang="en-US" dirty="0" smtClean="0"/>
              <a:t>front +1;</a:t>
            </a:r>
            <a:endParaRPr lang="en-US" dirty="0"/>
          </a:p>
        </p:txBody>
      </p:sp>
    </p:spTree>
    <p:extLst>
      <p:ext uri="{BB962C8B-B14F-4D97-AF65-F5344CB8AC3E}">
        <p14:creationId xmlns:p14="http://schemas.microsoft.com/office/powerpoint/2010/main" val="16957294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Dequeue</a:t>
            </a:r>
            <a:r>
              <a:rPr lang="en-US" dirty="0" smtClean="0"/>
              <a:t> (Double ended queue)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a:t>
            </a:r>
            <a:r>
              <a:rPr lang="en-US" dirty="0" err="1" smtClean="0"/>
              <a:t>dequeue</a:t>
            </a:r>
            <a:r>
              <a:rPr lang="en-US" dirty="0" smtClean="0"/>
              <a:t> we can add or delete the element from both sides i.e. front end or form the rear end. It is of two types.</a:t>
            </a:r>
          </a:p>
          <a:p>
            <a:r>
              <a:rPr lang="en-US" dirty="0" smtClean="0"/>
              <a:t> (i) I/P restricted </a:t>
            </a:r>
          </a:p>
          <a:p>
            <a:r>
              <a:rPr lang="en-US" dirty="0" smtClean="0"/>
              <a:t>(ii) O/P </a:t>
            </a:r>
          </a:p>
          <a:p>
            <a:r>
              <a:rPr lang="en-US" dirty="0" smtClean="0"/>
              <a:t>In input restricted </a:t>
            </a:r>
            <a:r>
              <a:rPr lang="en-US" dirty="0" err="1" smtClean="0"/>
              <a:t>dequeue</a:t>
            </a:r>
            <a:r>
              <a:rPr lang="en-US" dirty="0" smtClean="0"/>
              <a:t> element can be added at only one end but we can delete the element from both sides. </a:t>
            </a:r>
          </a:p>
          <a:p>
            <a:r>
              <a:rPr lang="en-US" dirty="0" smtClean="0"/>
              <a:t>In output restricted </a:t>
            </a:r>
            <a:r>
              <a:rPr lang="en-US" dirty="0" err="1" smtClean="0"/>
              <a:t>dequeue</a:t>
            </a:r>
            <a:r>
              <a:rPr lang="en-US" dirty="0" smtClean="0"/>
              <a:t> element can be added from both side but deletion is allowed only at one end.</a:t>
            </a:r>
            <a:endParaRPr lang="en-US" dirty="0"/>
          </a:p>
        </p:txBody>
      </p:sp>
    </p:spTree>
    <p:extLst>
      <p:ext uri="{BB962C8B-B14F-4D97-AF65-F5344CB8AC3E}">
        <p14:creationId xmlns:p14="http://schemas.microsoft.com/office/powerpoint/2010/main" val="47589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304800"/>
            <a:ext cx="7637057"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05965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2400"/>
            <a:ext cx="7207753"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59950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addition:-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If(left = = 0 &amp;&amp; right == Max -1) || (left = = right +1)) </a:t>
            </a:r>
          </a:p>
          <a:p>
            <a:r>
              <a:rPr lang="en-US" dirty="0" smtClean="0"/>
              <a:t>{ </a:t>
            </a:r>
          </a:p>
          <a:p>
            <a:r>
              <a:rPr lang="en-US" dirty="0" err="1" smtClean="0"/>
              <a:t>Printf</a:t>
            </a:r>
            <a:r>
              <a:rPr lang="en-US" dirty="0" smtClean="0"/>
              <a:t>(“Queue overflow”);</a:t>
            </a:r>
          </a:p>
          <a:p>
            <a:r>
              <a:rPr lang="en-US" dirty="0" smtClean="0"/>
              <a:t> Return;</a:t>
            </a:r>
          </a:p>
          <a:p>
            <a:r>
              <a:rPr lang="en-US" dirty="0" smtClean="0"/>
              <a:t> }</a:t>
            </a:r>
          </a:p>
          <a:p>
            <a:r>
              <a:rPr lang="en-US" dirty="0" smtClean="0"/>
              <a:t> If (left==-1) </a:t>
            </a:r>
          </a:p>
          <a:p>
            <a:r>
              <a:rPr lang="en-US" dirty="0" smtClean="0"/>
              <a:t>{ </a:t>
            </a:r>
          </a:p>
          <a:p>
            <a:r>
              <a:rPr lang="en-US" dirty="0" smtClean="0"/>
              <a:t>Left =0; Right =0; </a:t>
            </a:r>
          </a:p>
          <a:p>
            <a:r>
              <a:rPr lang="en-US" dirty="0" smtClean="0"/>
              <a:t>}</a:t>
            </a:r>
          </a:p>
          <a:p>
            <a:r>
              <a:rPr lang="en-US" dirty="0" smtClean="0"/>
              <a:t> Else If (right = = Max -1) </a:t>
            </a:r>
          </a:p>
          <a:p>
            <a:r>
              <a:rPr lang="en-US" dirty="0" smtClean="0"/>
              <a:t>Right = 0;</a:t>
            </a:r>
          </a:p>
          <a:p>
            <a:r>
              <a:rPr lang="en-US" dirty="0" smtClean="0"/>
              <a:t>Else </a:t>
            </a:r>
          </a:p>
          <a:p>
            <a:r>
              <a:rPr lang="en-US" dirty="0" smtClean="0"/>
              <a:t>Right = right +1; </a:t>
            </a:r>
          </a:p>
          <a:p>
            <a:r>
              <a:rPr lang="en-US" dirty="0" err="1" smtClean="0"/>
              <a:t>Dedequeue_arr</a:t>
            </a:r>
            <a:r>
              <a:rPr lang="en-US" dirty="0" smtClean="0"/>
              <a:t>[right] = </a:t>
            </a:r>
            <a:r>
              <a:rPr lang="en-US" dirty="0" err="1" smtClean="0"/>
              <a:t>added_item</a:t>
            </a:r>
            <a:endParaRPr lang="en-US" dirty="0"/>
          </a:p>
        </p:txBody>
      </p:sp>
    </p:spTree>
    <p:extLst>
      <p:ext uri="{BB962C8B-B14F-4D97-AF65-F5344CB8AC3E}">
        <p14:creationId xmlns:p14="http://schemas.microsoft.com/office/powerpoint/2010/main" val="227863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 Addition:-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Left Addition:- If (( left == 0 &amp;&amp; right == Max-1) || (left == right +1))</a:t>
            </a:r>
          </a:p>
          <a:p>
            <a:r>
              <a:rPr lang="en-US" dirty="0" smtClean="0"/>
              <a:t> { </a:t>
            </a:r>
            <a:r>
              <a:rPr lang="en-US" dirty="0" err="1" smtClean="0"/>
              <a:t>Printf</a:t>
            </a:r>
            <a:r>
              <a:rPr lang="en-US" dirty="0" smtClean="0"/>
              <a:t>(“Queue overflow”);</a:t>
            </a:r>
          </a:p>
          <a:p>
            <a:r>
              <a:rPr lang="en-US" dirty="0" smtClean="0"/>
              <a:t> Return;</a:t>
            </a:r>
          </a:p>
          <a:p>
            <a:r>
              <a:rPr lang="en-US" dirty="0" smtClean="0"/>
              <a:t> }</a:t>
            </a:r>
          </a:p>
          <a:p>
            <a:r>
              <a:rPr lang="en-US" dirty="0" smtClean="0"/>
              <a:t> If (left==-1)</a:t>
            </a:r>
          </a:p>
          <a:p>
            <a:r>
              <a:rPr lang="en-US" dirty="0" smtClean="0"/>
              <a:t> { Left =0; </a:t>
            </a:r>
          </a:p>
          <a:p>
            <a:r>
              <a:rPr lang="en-US" dirty="0" smtClean="0"/>
              <a:t>Right =0; </a:t>
            </a:r>
          </a:p>
          <a:p>
            <a:r>
              <a:rPr lang="en-US" dirty="0" smtClean="0"/>
              <a:t>} </a:t>
            </a:r>
          </a:p>
          <a:p>
            <a:r>
              <a:rPr lang="en-US" dirty="0" smtClean="0"/>
              <a:t>Else</a:t>
            </a:r>
          </a:p>
          <a:p>
            <a:r>
              <a:rPr lang="en-US" dirty="0" smtClean="0"/>
              <a:t> If (left == 0) </a:t>
            </a:r>
          </a:p>
          <a:p>
            <a:r>
              <a:rPr lang="en-US" dirty="0" smtClean="0"/>
              <a:t>Left = Max -1;</a:t>
            </a:r>
          </a:p>
          <a:p>
            <a:r>
              <a:rPr lang="en-US" dirty="0" smtClean="0"/>
              <a:t> Else </a:t>
            </a:r>
          </a:p>
          <a:p>
            <a:r>
              <a:rPr lang="en-US" dirty="0" smtClean="0"/>
              <a:t>Left = left -1;</a:t>
            </a:r>
          </a:p>
          <a:p>
            <a:r>
              <a:rPr lang="en-US" dirty="0" smtClean="0"/>
              <a:t> </a:t>
            </a:r>
            <a:r>
              <a:rPr lang="en-US" dirty="0" err="1" smtClean="0"/>
              <a:t>Dequeue_arr</a:t>
            </a:r>
            <a:r>
              <a:rPr lang="en-US" dirty="0" smtClean="0"/>
              <a:t>[left] = </a:t>
            </a:r>
            <a:r>
              <a:rPr lang="en-US" dirty="0" err="1" smtClean="0"/>
              <a:t>added_item</a:t>
            </a:r>
            <a:r>
              <a:rPr lang="en-US" dirty="0" smtClean="0"/>
              <a:t>;</a:t>
            </a:r>
            <a:endParaRPr lang="en-US" dirty="0"/>
          </a:p>
        </p:txBody>
      </p:sp>
    </p:spTree>
    <p:extLst>
      <p:ext uri="{BB962C8B-B14F-4D97-AF65-F5344CB8AC3E}">
        <p14:creationId xmlns:p14="http://schemas.microsoft.com/office/powerpoint/2010/main" val="2691085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3600" y="1447800"/>
            <a:ext cx="44577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61329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left:-</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If (left==-1) </a:t>
            </a:r>
          </a:p>
          <a:p>
            <a:r>
              <a:rPr lang="en-US" dirty="0" smtClean="0"/>
              <a:t>{</a:t>
            </a:r>
          </a:p>
          <a:p>
            <a:r>
              <a:rPr lang="en-US" dirty="0" smtClean="0"/>
              <a:t> </a:t>
            </a:r>
            <a:r>
              <a:rPr lang="en-US" dirty="0" err="1" smtClean="0"/>
              <a:t>Printf</a:t>
            </a:r>
            <a:r>
              <a:rPr lang="en-US" dirty="0" smtClean="0"/>
              <a:t>(“Queue flow”); </a:t>
            </a:r>
          </a:p>
          <a:p>
            <a:r>
              <a:rPr lang="en-US" dirty="0" smtClean="0"/>
              <a:t>Return;</a:t>
            </a:r>
          </a:p>
          <a:p>
            <a:r>
              <a:rPr lang="en-US" dirty="0" smtClean="0"/>
              <a:t> }</a:t>
            </a:r>
          </a:p>
          <a:p>
            <a:r>
              <a:rPr lang="en-US" dirty="0" smtClean="0"/>
              <a:t> </a:t>
            </a:r>
            <a:r>
              <a:rPr lang="en-US" dirty="0" err="1" smtClean="0"/>
              <a:t>Printf</a:t>
            </a:r>
            <a:r>
              <a:rPr lang="en-US" dirty="0" smtClean="0"/>
              <a:t>(“Element </a:t>
            </a:r>
            <a:r>
              <a:rPr lang="en-US" dirty="0" err="1" smtClean="0"/>
              <a:t>deletd</a:t>
            </a:r>
            <a:r>
              <a:rPr lang="en-US" dirty="0" smtClean="0"/>
              <a:t> from queue is “%d”, </a:t>
            </a:r>
            <a:r>
              <a:rPr lang="en-US" dirty="0" err="1" smtClean="0"/>
              <a:t>dequeue_arr</a:t>
            </a:r>
            <a:r>
              <a:rPr lang="en-US" dirty="0" smtClean="0"/>
              <a:t>[left]. // point delete item </a:t>
            </a:r>
          </a:p>
          <a:p>
            <a:r>
              <a:rPr lang="en-US" dirty="0" smtClean="0"/>
              <a:t>If (left == right ) // make empty </a:t>
            </a:r>
          </a:p>
          <a:p>
            <a:r>
              <a:rPr lang="en-US" dirty="0" smtClean="0"/>
              <a:t>{ Left ==-1; </a:t>
            </a:r>
          </a:p>
          <a:p>
            <a:r>
              <a:rPr lang="en-US" dirty="0" smtClean="0"/>
              <a:t>Right =-1;</a:t>
            </a:r>
          </a:p>
          <a:p>
            <a:r>
              <a:rPr lang="en-US" dirty="0" smtClean="0"/>
              <a:t> }</a:t>
            </a:r>
          </a:p>
          <a:p>
            <a:r>
              <a:rPr lang="en-US" dirty="0" smtClean="0"/>
              <a:t> Else </a:t>
            </a:r>
          </a:p>
          <a:p>
            <a:r>
              <a:rPr lang="en-US" dirty="0" smtClean="0"/>
              <a:t>If(left== Max -1) //move from zero. </a:t>
            </a:r>
          </a:p>
          <a:p>
            <a:r>
              <a:rPr lang="en-US" dirty="0" smtClean="0"/>
              <a:t>Left =0;</a:t>
            </a:r>
          </a:p>
          <a:p>
            <a:r>
              <a:rPr lang="en-US" dirty="0" smtClean="0"/>
              <a:t> Else</a:t>
            </a:r>
          </a:p>
          <a:p>
            <a:r>
              <a:rPr lang="en-US" dirty="0" smtClean="0"/>
              <a:t> Left = left +1; // increase space.</a:t>
            </a:r>
            <a:endParaRPr lang="en-US" dirty="0"/>
          </a:p>
        </p:txBody>
      </p:sp>
    </p:spTree>
    <p:extLst>
      <p:ext uri="{BB962C8B-B14F-4D97-AF65-F5344CB8AC3E}">
        <p14:creationId xmlns:p14="http://schemas.microsoft.com/office/powerpoint/2010/main" val="666693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Right:-</a:t>
            </a:r>
            <a:endParaRPr lang="en-US" dirty="0"/>
          </a:p>
        </p:txBody>
      </p:sp>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5037" y="1801019"/>
            <a:ext cx="4733925"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339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Priority Queue </a:t>
            </a:r>
            <a:endParaRPr lang="en-US" dirty="0"/>
          </a:p>
        </p:txBody>
      </p:sp>
      <p:sp>
        <p:nvSpPr>
          <p:cNvPr id="3" name="Content Placeholder 2"/>
          <p:cNvSpPr>
            <a:spLocks noGrp="1"/>
          </p:cNvSpPr>
          <p:nvPr>
            <p:ph idx="1"/>
          </p:nvPr>
        </p:nvSpPr>
        <p:spPr/>
        <p:txBody>
          <a:bodyPr/>
          <a:lstStyle/>
          <a:p>
            <a:r>
              <a:rPr lang="en-US" b="1" i="1" dirty="0"/>
              <a:t>Priority Queue </a:t>
            </a:r>
            <a:r>
              <a:rPr lang="en-US" i="1" dirty="0"/>
              <a:t>is an </a:t>
            </a:r>
            <a:r>
              <a:rPr lang="en-US" i="1" u="sng" dirty="0">
                <a:hlinkClick r:id="rId2"/>
              </a:rPr>
              <a:t>abstract data type</a:t>
            </a:r>
            <a:r>
              <a:rPr lang="en-US" i="1" dirty="0"/>
              <a:t> that is similar to a </a:t>
            </a:r>
            <a:r>
              <a:rPr lang="en-US" i="1" u="sng" dirty="0">
                <a:hlinkClick r:id="rId3"/>
              </a:rPr>
              <a:t>queue</a:t>
            </a:r>
            <a:r>
              <a:rPr lang="en-US" i="1" dirty="0"/>
              <a:t>, and every element has some priority value associated with it. The priority of the elements in a priority queue determines the order in which elements are served (i.e., the order in which they are removed). If in any case the elements have same priority, they are served as per their ordering in the queue.</a:t>
            </a:r>
            <a:endParaRPr lang="en-US" dirty="0"/>
          </a:p>
        </p:txBody>
      </p:sp>
    </p:spTree>
    <p:extLst>
      <p:ext uri="{BB962C8B-B14F-4D97-AF65-F5344CB8AC3E}">
        <p14:creationId xmlns:p14="http://schemas.microsoft.com/office/powerpoint/2010/main" val="2584545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Properties of Priority Queue</a:t>
            </a:r>
            <a:br>
              <a:rPr lang="en-US" b="1" dirty="0"/>
            </a:br>
            <a:endParaRPr lang="en-US" dirty="0"/>
          </a:p>
        </p:txBody>
      </p:sp>
      <p:sp>
        <p:nvSpPr>
          <p:cNvPr id="3" name="Content Placeholder 2"/>
          <p:cNvSpPr>
            <a:spLocks noGrp="1"/>
          </p:cNvSpPr>
          <p:nvPr>
            <p:ph idx="1"/>
          </p:nvPr>
        </p:nvSpPr>
        <p:spPr/>
        <p:txBody>
          <a:bodyPr/>
          <a:lstStyle/>
          <a:p>
            <a:pPr fontAlgn="base"/>
            <a:r>
              <a:rPr lang="en-US" dirty="0"/>
              <a:t>Every item has a priority associated with it.</a:t>
            </a:r>
          </a:p>
          <a:p>
            <a:pPr fontAlgn="base"/>
            <a:r>
              <a:rPr lang="en-US" dirty="0"/>
              <a:t>An element with high priority is </a:t>
            </a:r>
            <a:r>
              <a:rPr lang="en-US" dirty="0" err="1"/>
              <a:t>dequeued</a:t>
            </a:r>
            <a:r>
              <a:rPr lang="en-US" dirty="0"/>
              <a:t> before an element with low priority.</a:t>
            </a:r>
          </a:p>
          <a:p>
            <a:pPr fontAlgn="base"/>
            <a:r>
              <a:rPr lang="en-US" dirty="0"/>
              <a:t>If two elements have the same priority, they are served according to their order in the queue.</a:t>
            </a:r>
          </a:p>
          <a:p>
            <a:endParaRPr lang="en-US" dirty="0"/>
          </a:p>
        </p:txBody>
      </p:sp>
    </p:spTree>
    <p:extLst>
      <p:ext uri="{BB962C8B-B14F-4D97-AF65-F5344CB8AC3E}">
        <p14:creationId xmlns:p14="http://schemas.microsoft.com/office/powerpoint/2010/main" val="4288699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Operations of a Priority Queue:</a:t>
            </a:r>
            <a:br>
              <a:rPr lang="en-US" b="1" dirty="0"/>
            </a:br>
            <a:endParaRPr lang="en-US" dirty="0"/>
          </a:p>
        </p:txBody>
      </p:sp>
      <p:sp>
        <p:nvSpPr>
          <p:cNvPr id="3" name="Content Placeholder 2"/>
          <p:cNvSpPr>
            <a:spLocks noGrp="1"/>
          </p:cNvSpPr>
          <p:nvPr>
            <p:ph idx="1"/>
          </p:nvPr>
        </p:nvSpPr>
        <p:spPr/>
        <p:txBody>
          <a:bodyPr/>
          <a:lstStyle/>
          <a:p>
            <a:r>
              <a:rPr lang="en-US" b="1" dirty="0"/>
              <a:t>Insertion in a Priority Queue</a:t>
            </a:r>
          </a:p>
          <a:p>
            <a:r>
              <a:rPr lang="it-IT" b="1" dirty="0"/>
              <a:t> Deletion in a Priority Queue  </a:t>
            </a:r>
          </a:p>
          <a:p>
            <a:pPr fontAlgn="base"/>
            <a:r>
              <a:rPr lang="en-US" b="1" dirty="0"/>
              <a:t>Peek in a Priority </a:t>
            </a:r>
            <a:r>
              <a:rPr lang="en-US" b="1" dirty="0" err="1" smtClean="0"/>
              <a:t>Queue:</a:t>
            </a:r>
            <a:r>
              <a:rPr lang="en-US" dirty="0" err="1" smtClean="0"/>
              <a:t>This</a:t>
            </a:r>
            <a:r>
              <a:rPr lang="en-US" dirty="0" smtClean="0"/>
              <a:t> </a:t>
            </a:r>
            <a:r>
              <a:rPr lang="en-US" dirty="0"/>
              <a:t>operation helps to return the maximum element from Max Heap or the minimum element from Min Heap without deleting the node from the priority queue.</a:t>
            </a:r>
          </a:p>
          <a:p>
            <a:endParaRPr lang="en-US" dirty="0"/>
          </a:p>
        </p:txBody>
      </p:sp>
    </p:spTree>
    <p:extLst>
      <p:ext uri="{BB962C8B-B14F-4D97-AF65-F5344CB8AC3E}">
        <p14:creationId xmlns:p14="http://schemas.microsoft.com/office/powerpoint/2010/main" val="1178653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Types of Priority Queue:</a:t>
            </a:r>
            <a:br>
              <a:rPr lang="en-US" b="1" dirty="0"/>
            </a:br>
            <a:endParaRPr lang="en-US" dirty="0"/>
          </a:p>
        </p:txBody>
      </p:sp>
      <p:sp>
        <p:nvSpPr>
          <p:cNvPr id="3" name="Content Placeholder 2"/>
          <p:cNvSpPr>
            <a:spLocks noGrp="1"/>
          </p:cNvSpPr>
          <p:nvPr>
            <p:ph idx="1"/>
          </p:nvPr>
        </p:nvSpPr>
        <p:spPr/>
        <p:txBody>
          <a:bodyPr>
            <a:normAutofit lnSpcReduction="10000"/>
          </a:bodyPr>
          <a:lstStyle/>
          <a:p>
            <a:pPr fontAlgn="base"/>
            <a:r>
              <a:rPr lang="en-US" b="1" dirty="0"/>
              <a:t> Ascending Order Priority Queue</a:t>
            </a:r>
          </a:p>
          <a:p>
            <a:pPr fontAlgn="base"/>
            <a:r>
              <a:rPr lang="en-US" dirty="0"/>
              <a:t>As the name suggests, in ascending order priority queue, the element with a lower priority value is given a higher priority in the priority list. For example, if we have the following elements in a priority queue arranged in ascending order like 4,6,8,9,10. Here, 4 is the smallest number, therefore, it will get the highest priority in a priority queue.</a:t>
            </a:r>
          </a:p>
          <a:p>
            <a:endParaRPr lang="en-US" dirty="0"/>
          </a:p>
        </p:txBody>
      </p:sp>
    </p:spTree>
    <p:extLst>
      <p:ext uri="{BB962C8B-B14F-4D97-AF65-F5344CB8AC3E}">
        <p14:creationId xmlns:p14="http://schemas.microsoft.com/office/powerpoint/2010/main" val="4031299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fontAlgn="base"/>
            <a:r>
              <a:rPr lang="en-US" b="1" dirty="0"/>
              <a:t>Descending order Priority Queue </a:t>
            </a:r>
          </a:p>
          <a:p>
            <a:pPr fontAlgn="base"/>
            <a:r>
              <a:rPr lang="en-US" dirty="0"/>
              <a:t>The root node is the maximum element in a max heap, as you may know. It will also remove the element with the highest priority first. As a result, the root node is removed from the queue. This deletion leaves an empty space, which will be filled with fresh insertions in the future. The heap invariant is then maintained by comparing the newly inserted element to all other entries in the queue.</a:t>
            </a:r>
          </a:p>
          <a:p>
            <a:r>
              <a:rPr lang="en-US" dirty="0"/>
              <a:t/>
            </a:r>
            <a:br>
              <a:rPr lang="en-US" dirty="0"/>
            </a:br>
            <a:endParaRPr lang="en-US" dirty="0"/>
          </a:p>
        </p:txBody>
      </p:sp>
    </p:spTree>
    <p:extLst>
      <p:ext uri="{BB962C8B-B14F-4D97-AF65-F5344CB8AC3E}">
        <p14:creationId xmlns:p14="http://schemas.microsoft.com/office/powerpoint/2010/main" val="4108708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762000"/>
            <a:ext cx="54102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70668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Queue </a:t>
            </a:r>
            <a:r>
              <a:rPr lang="en-US" dirty="0" smtClean="0"/>
              <a:t>as an ADT </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52415"/>
            <a:ext cx="8229600" cy="382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97940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Queue </a:t>
            </a:r>
            <a:r>
              <a:rPr lang="fr-FR" dirty="0" err="1" smtClean="0"/>
              <a:t>Implementation</a:t>
            </a:r>
            <a:endParaRPr lang="en-US" dirty="0"/>
          </a:p>
        </p:txBody>
      </p:sp>
      <p:sp>
        <p:nvSpPr>
          <p:cNvPr id="3" name="Content Placeholder 2"/>
          <p:cNvSpPr>
            <a:spLocks noGrp="1"/>
          </p:cNvSpPr>
          <p:nvPr>
            <p:ph idx="1"/>
          </p:nvPr>
        </p:nvSpPr>
        <p:spPr/>
        <p:txBody>
          <a:bodyPr/>
          <a:lstStyle/>
          <a:p>
            <a:r>
              <a:rPr lang="fr-FR" dirty="0" err="1" smtClean="0"/>
              <a:t>array</a:t>
            </a:r>
            <a:r>
              <a:rPr lang="fr-FR" dirty="0" smtClean="0"/>
              <a:t> </a:t>
            </a:r>
            <a:r>
              <a:rPr lang="fr-FR" dirty="0" err="1" smtClean="0"/>
              <a:t>implementation</a:t>
            </a:r>
            <a:r>
              <a:rPr lang="fr-FR" dirty="0" smtClean="0"/>
              <a:t> </a:t>
            </a:r>
          </a:p>
          <a:p>
            <a:r>
              <a:rPr lang="fr-FR" dirty="0" smtClean="0"/>
              <a:t> </a:t>
            </a:r>
            <a:r>
              <a:rPr lang="fr-FR" dirty="0" err="1" smtClean="0"/>
              <a:t>linked</a:t>
            </a:r>
            <a:r>
              <a:rPr lang="fr-FR" dirty="0" smtClean="0"/>
              <a:t> </a:t>
            </a:r>
            <a:r>
              <a:rPr lang="fr-FR" dirty="0" err="1" smtClean="0"/>
              <a:t>list</a:t>
            </a:r>
            <a:r>
              <a:rPr lang="fr-FR" dirty="0" smtClean="0"/>
              <a:t> </a:t>
            </a:r>
            <a:r>
              <a:rPr lang="fr-FR" dirty="0" err="1" smtClean="0"/>
              <a:t>implementation</a:t>
            </a:r>
            <a:endParaRPr lang="en-US" dirty="0"/>
          </a:p>
        </p:txBody>
      </p:sp>
    </p:spTree>
    <p:extLst>
      <p:ext uri="{BB962C8B-B14F-4D97-AF65-F5344CB8AC3E}">
        <p14:creationId xmlns:p14="http://schemas.microsoft.com/office/powerpoint/2010/main" val="2050694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599" y="838200"/>
            <a:ext cx="7372699"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41052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9385" y="457200"/>
            <a:ext cx="7897645"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38583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a:t>
            </a: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1676400"/>
            <a:ext cx="64008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25762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any element in queue because are is at the last position of array. One way is to shift all the elements of array to left and change the position of front and rear but it is not practically good approach. To overcome this type of problem we use the concept of circular queue.</a:t>
            </a:r>
            <a:endParaRPr lang="en-US" dirty="0"/>
          </a:p>
        </p:txBody>
      </p:sp>
    </p:spTree>
    <p:extLst>
      <p:ext uri="{BB962C8B-B14F-4D97-AF65-F5344CB8AC3E}">
        <p14:creationId xmlns:p14="http://schemas.microsoft.com/office/powerpoint/2010/main" val="37768235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756</TotalTime>
  <Words>598</Words>
  <Application>Microsoft Office PowerPoint</Application>
  <PresentationFormat>On-screen Show (4:3)</PresentationFormat>
  <Paragraphs>94</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Queue</vt:lpstr>
      <vt:lpstr>PowerPoint Presentation</vt:lpstr>
      <vt:lpstr>PowerPoint Presentation</vt:lpstr>
      <vt:lpstr>Queue as an ADT </vt:lpstr>
      <vt:lpstr>Queue Implementation</vt:lpstr>
      <vt:lpstr>PowerPoint Presentation</vt:lpstr>
      <vt:lpstr>PowerPoint Presentation</vt:lpstr>
      <vt:lpstr>Drawbacks:-</vt:lpstr>
      <vt:lpstr>PowerPoint Presentation</vt:lpstr>
      <vt:lpstr>PowerPoint Presentation</vt:lpstr>
      <vt:lpstr>Circular Queue:-</vt:lpstr>
      <vt:lpstr>PowerPoint Presentation</vt:lpstr>
      <vt:lpstr>PowerPoint Presentation</vt:lpstr>
      <vt:lpstr>Deletion:-</vt:lpstr>
      <vt:lpstr>Dequeue (Double ended queue)</vt:lpstr>
      <vt:lpstr>PowerPoint Presentation</vt:lpstr>
      <vt:lpstr>PowerPoint Presentation</vt:lpstr>
      <vt:lpstr>Right addition:-</vt:lpstr>
      <vt:lpstr>Left Addition:-</vt:lpstr>
      <vt:lpstr>Delete left:-</vt:lpstr>
      <vt:lpstr>Delete Right:-</vt:lpstr>
      <vt:lpstr>Priority Queue </vt:lpstr>
      <vt:lpstr>Properties of Priority Queue </vt:lpstr>
      <vt:lpstr>Operations of a Priority Queue: </vt:lpstr>
      <vt:lpstr>Types of Priority Queue: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dc:title>
  <dc:creator>suzan</dc:creator>
  <cp:lastModifiedBy>suzan</cp:lastModifiedBy>
  <cp:revision>10</cp:revision>
  <dcterms:created xsi:type="dcterms:W3CDTF">2022-08-04T11:50:32Z</dcterms:created>
  <dcterms:modified xsi:type="dcterms:W3CDTF">2022-08-07T01:28:11Z</dcterms:modified>
</cp:coreProperties>
</file>