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24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869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0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66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9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83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93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05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4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51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48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25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0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42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85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4262-6AD2-41CA-9BE3-E4EB3874D292}" type="datetimeFigureOut">
              <a:rPr lang="en-CA" smtClean="0"/>
              <a:t>2023-12-28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788858-47EB-4AEC-B950-14360659F2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51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6AA6-3F90-555A-07D9-E4523C216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574" y="39083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Amazon Fashion </a:t>
            </a:r>
            <a:br>
              <a:rPr lang="en-CA" sz="6000" dirty="0"/>
            </a:br>
            <a:r>
              <a:rPr lang="en-CA" sz="6000" dirty="0"/>
              <a:t>Sales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A70D2-F07C-7A62-C361-D26415BB9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/>
              <a:t>Code by – Bikramjot Singh</a:t>
            </a:r>
          </a:p>
        </p:txBody>
      </p:sp>
    </p:spTree>
    <p:extLst>
      <p:ext uri="{BB962C8B-B14F-4D97-AF65-F5344CB8AC3E}">
        <p14:creationId xmlns:p14="http://schemas.microsoft.com/office/powerpoint/2010/main" val="91108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A8F3-90E5-196A-7B6E-E641D6EC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47C6-AA5B-885D-D21E-23914C45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D8B00-530F-9878-732A-3D163F10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88" y="407408"/>
            <a:ext cx="9557824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9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D9D74-6DF7-8157-6B28-B3FB0DF9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7" y="2035249"/>
            <a:ext cx="4591370" cy="1989939"/>
          </a:xfrm>
        </p:spPr>
        <p:txBody>
          <a:bodyPr>
            <a:normAutofit/>
          </a:bodyPr>
          <a:lstStyle/>
          <a:p>
            <a:r>
              <a:rPr lang="en-CA" sz="5400" dirty="0"/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7234-0526-FF6A-B9E9-AEFE94057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ACAD8E5-1C5A-84A6-5BFC-9CDF9BB4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2413-115D-95D4-EAEE-26C8429F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CA8B-F7F7-6CE5-5BCF-82107D2F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232D9-3F72-0E92-E417-CA4C6730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59" y="624109"/>
            <a:ext cx="9609653" cy="57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15F1-3330-9459-4A31-D104F85A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5CEF-4875-D88D-5184-B3EF00B1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256D5-D89E-DEFA-558F-CEEC3E6E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8911687" cy="56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C5BF-F8D9-DE8A-95DB-E43B398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7747-69CF-27A1-7A6E-48285C0D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F25B3-53D5-6125-5173-D9902455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599622"/>
            <a:ext cx="8911687" cy="55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6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F8EC-25C4-F81E-279E-4957894A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70AC-0B42-7156-9C3C-B94B69A6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88A3C-2C33-136F-7477-0AB859F2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5345"/>
            <a:ext cx="8915400" cy="54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71CC-0DCD-D0A6-128D-B74FBD3B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6780-9009-C632-E115-3860BBA9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CA0DB-D18F-F8BE-33C2-C115E9D7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8915400" cy="54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BD1A-EA4A-2E08-FC4E-28E3021D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F0E7-9388-6818-8786-51EEF699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D3E00-7D6D-5FF6-ADB9-70CB5BAA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811" y="515954"/>
            <a:ext cx="6084201" cy="56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5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8901-1266-1FEF-FFF9-7DE62D66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6A73-CADA-44D8-A0EE-A6BD9427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B7EF-BBF5-B17D-186A-ACB2ECF9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46" y="624110"/>
            <a:ext cx="6983132" cy="56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8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EF4D-19F6-1D1A-EAFC-834A1C5E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B8AE-9765-2D18-6F08-6310D520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B4A44-3C0F-7EEA-E12C-447B30E7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8" y="296612"/>
            <a:ext cx="9292354" cy="60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87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13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Amazon Fashion  Sales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Fashion  Sales Analytics</dc:title>
  <dc:creator>Bikramjot Singh</dc:creator>
  <cp:lastModifiedBy>Bikramjot Singh</cp:lastModifiedBy>
  <cp:revision>2</cp:revision>
  <dcterms:created xsi:type="dcterms:W3CDTF">2023-12-28T22:25:52Z</dcterms:created>
  <dcterms:modified xsi:type="dcterms:W3CDTF">2023-12-28T22:43:12Z</dcterms:modified>
</cp:coreProperties>
</file>