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6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5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33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1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3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3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94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48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3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CBD7E-C66B-45A0-95A2-03744E822CCB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9C259E-28BE-4C6F-99BF-B93B4F08664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DB22-BD5B-5698-B23B-642069BD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407" y="943953"/>
            <a:ext cx="9755187" cy="3060345"/>
          </a:xfrm>
        </p:spPr>
        <p:txBody>
          <a:bodyPr>
            <a:normAutofit/>
          </a:bodyPr>
          <a:lstStyle/>
          <a:p>
            <a:pPr algn="ctr"/>
            <a:r>
              <a:rPr lang="en-CA" sz="7200"/>
              <a:t>WhatsApp Group Chat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EFF7F-5EF0-5A0F-0A97-22BBACB4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06" y="4004298"/>
            <a:ext cx="9755187" cy="1073254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Code by - Bikramjot </a:t>
            </a:r>
            <a:r>
              <a:rPr lang="en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SIngh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2B0-AA11-70CD-270F-0CF8E16D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6E5DD-9931-4FF7-528B-B4A81F63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1" y="809244"/>
            <a:ext cx="8353424" cy="54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ADD-7BD7-A9D9-27F6-B9A865E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7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5B22F-A853-BFB8-D659-EC81E650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521718"/>
            <a:ext cx="10798476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2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9FB6-84BA-D39F-BF10-B88153CF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FD64-E2DF-7CAD-39E2-E0760ABC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88" y="274046"/>
            <a:ext cx="8443224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09BF-AACC-FC72-2BF2-8A515DB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3484-D0BA-41C1-057E-3A2A76B6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323581"/>
            <a:ext cx="10021168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7A09-5FF8-B11C-766C-9E0A037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2069A-70E7-1DF0-9F77-F3646BA2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853217"/>
            <a:ext cx="922099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55A4-0F16-58E5-66EF-3993B242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3D6D9-1243-549E-ADE9-F201C6C0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777010"/>
            <a:ext cx="8229600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BB8C-E6D8-A53A-3930-4402496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B5A7-A6D6-398F-3BCC-E8924A0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68373"/>
            <a:ext cx="825817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B14E-E605-30F9-8FB0-24BCDFC4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39A54-8452-D809-CA6C-BBC3D55D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129254"/>
            <a:ext cx="11865368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E952-E93B-6D51-2392-3D970339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CA" sz="8000" dirty="0"/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59080E4-12B4-0C59-3601-C9D54CAF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7EB3-B8E5-7DCA-15E8-29A2DF5C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C83F-5BF3-965F-A720-38BA4B20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DB811-3740-9F99-1E09-DD06F062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95325"/>
            <a:ext cx="10782300" cy="53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66DD-2091-141D-7F99-632BE749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3B2C-E746-7F34-52C1-72BF1C97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03" y="1285196"/>
            <a:ext cx="9607160" cy="39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7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E4D-BEB2-97EC-C4F2-11FFF52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F1CC-E889-9956-AA90-27E644F9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03" y="1285196"/>
            <a:ext cx="9594411" cy="39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E4D-BEB2-97EC-C4F2-11FFF52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F027-2180-7A78-6128-D7A7B1D5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70467"/>
            <a:ext cx="10772775" cy="55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E4D-BEB2-97EC-C4F2-11FFF52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1DB6-2538-B177-281E-AC48020C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03" y="361271"/>
            <a:ext cx="9607160" cy="2674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44C8A-04CA-46A3-76CD-4C3E7B1A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03" y="3429000"/>
            <a:ext cx="9607160" cy="27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E4D-BEB2-97EC-C4F2-11FFF52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3B885-C8B8-9B62-7385-1EC1BE9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662700"/>
            <a:ext cx="9582150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E4D-BEB2-97EC-C4F2-11FFF52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8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F7044-12D0-CEC6-0458-41268119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788441"/>
            <a:ext cx="10112616" cy="5281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18AF7-0E34-B475-EC2C-E75E26CB5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17"/>
          <a:stretch/>
        </p:blipFill>
        <p:spPr>
          <a:xfrm>
            <a:off x="2992899" y="1640850"/>
            <a:ext cx="8063492" cy="1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6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9AF2-4138-E638-FC43-A6080D63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72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7080C-E787-2C6B-8CB2-494B0BE2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09576"/>
            <a:ext cx="11066989" cy="60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12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WhatsApp Group Chat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Bikramjot Singh</dc:creator>
  <cp:lastModifiedBy>Bikramjot Singh</cp:lastModifiedBy>
  <cp:revision>3</cp:revision>
  <dcterms:created xsi:type="dcterms:W3CDTF">2023-12-28T21:26:11Z</dcterms:created>
  <dcterms:modified xsi:type="dcterms:W3CDTF">2023-12-28T22:23:30Z</dcterms:modified>
</cp:coreProperties>
</file>