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0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27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88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35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48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44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3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45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18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79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AF1A-386A-4A65-86F6-E04611D544F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41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19200"/>
            <a:ext cx="7467600" cy="2308225"/>
          </a:xfrm>
        </p:spPr>
        <p:txBody>
          <a:bodyPr>
            <a:normAutofit/>
          </a:bodyPr>
          <a:lstStyle/>
          <a:p>
            <a:r>
              <a:rPr lang="en-GB" b="1" dirty="0" smtClean="0"/>
              <a:t>VLSI Design Automation</a:t>
            </a:r>
            <a:br>
              <a:rPr lang="en-GB" b="1" dirty="0" smtClean="0"/>
            </a:br>
            <a:r>
              <a:rPr lang="en-US" b="1" dirty="0" smtClean="0"/>
              <a:t>Lecture-1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8077200" cy="2438400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sz="2800" b="1" i="1" dirty="0" smtClean="0">
                <a:solidFill>
                  <a:schemeClr val="tx1"/>
                </a:solidFill>
              </a:rPr>
              <a:t>Dr. Swagata Mandal</a:t>
            </a:r>
          </a:p>
          <a:p>
            <a:r>
              <a:rPr lang="en-US" sz="2800" b="1" i="1" dirty="0" smtClean="0">
                <a:solidFill>
                  <a:schemeClr val="tx1"/>
                </a:solidFill>
              </a:rPr>
              <a:t>Assistant Professor, Electronics and Communication</a:t>
            </a:r>
          </a:p>
          <a:p>
            <a:r>
              <a:rPr lang="en-US" sz="2800" b="1" i="1" dirty="0" smtClean="0">
                <a:solidFill>
                  <a:schemeClr val="tx1"/>
                </a:solidFill>
              </a:rPr>
              <a:t>Jalpaiguri Government Engineering College</a:t>
            </a:r>
          </a:p>
          <a:p>
            <a:endParaRPr lang="en-US" sz="2800" b="1" i="1" dirty="0" smtClean="0">
              <a:solidFill>
                <a:schemeClr val="tx1"/>
              </a:solidFill>
            </a:endParaRPr>
          </a:p>
          <a:p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83127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gency FB" pitchFamily="34" charset="0"/>
              </a:rPr>
              <a:t>Programmable Logic </a:t>
            </a:r>
            <a:r>
              <a:rPr lang="en-US" sz="3600" b="1" dirty="0" smtClean="0">
                <a:latin typeface="Agency FB" pitchFamily="34" charset="0"/>
              </a:rPr>
              <a:t>Devices(cont’d)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9067800" cy="61722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outputs of the AND-gates are use as input for the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gate in the OR-plane whose outputs correspond to those of the PAL/PLA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PLA both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planes can be programmed by the user.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PAL only AND field is programmable but OR field is fixed.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main limitation of PLAs and PALs is their low capacity, which is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due to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nature of the AND-OR-plane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size of the plane grows too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quickly as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number of inputs increases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Due to their low complexities, 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PALs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and PLAs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belong to the class of devices called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simple programmable logic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devices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(SPLD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1990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Agency FB" pitchFamily="34" charset="0"/>
              </a:rPr>
              <a:t>Complex Programmable Logic Device</a:t>
            </a:r>
            <a:endParaRPr lang="en-GB" sz="36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 CPLD consist of a set of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macro cells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400" i="1" dirty="0" err="1">
                <a:latin typeface="Times New Roman" pitchFamily="18" charset="0"/>
                <a:cs typeface="Times New Roman" pitchFamily="18" charset="0"/>
              </a:rPr>
              <a:t>Input/Output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 blocks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and an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interconnection network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connection between the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Input/Output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blocks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macro cells and those between macro cells and macro cells can be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made through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programmable interconnection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macro cell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typically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several PLAs and flip flops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Despite their relative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large capacity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(few hundreds thousands of logic gates), compared to those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PLAs, CPLDs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are still too small for the use in reconfigurable computing devices.</a:t>
            </a:r>
          </a:p>
        </p:txBody>
      </p:sp>
    </p:spTree>
    <p:extLst>
      <p:ext uri="{BB962C8B-B14F-4D97-AF65-F5344CB8AC3E}">
        <p14:creationId xmlns:p14="http://schemas.microsoft.com/office/powerpoint/2010/main" val="277433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gency FB" pitchFamily="34" charset="0"/>
                <a:cs typeface="Times New Roman" pitchFamily="18" charset="0"/>
              </a:rPr>
              <a:t>CPLD(Cont’d)</a:t>
            </a:r>
            <a:endParaRPr lang="en-GB" sz="3600" b="1" dirty="0">
              <a:latin typeface="Agency FB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287963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CPLD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are usually used as glue logic, or to implement small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to their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non volatility, CPLDs are used in many systems for configuration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main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reconfigurable device at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power on reset.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4" y="2514600"/>
            <a:ext cx="477418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3701534"/>
            <a:ext cx="2956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Internal Architecture of CPLD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Field Programmable Gate Array</a:t>
            </a:r>
            <a:endParaRPr lang="en-GB" sz="36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Introduced in 1985 by the company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Xilinx.</a:t>
            </a:r>
          </a:p>
          <a:p>
            <a:pPr marL="0" indent="0">
              <a:buNone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Field Programmable Gate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Array (FPGA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 is a programmable device consisting, like the CPLDs,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three main parts: a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set of programmable logic cells also called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logic blocks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configurable</a:t>
            </a:r>
            <a:endParaRPr lang="en-GB" sz="24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   logic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blocks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programmable interconnection network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and a set of</a:t>
            </a:r>
          </a:p>
          <a:p>
            <a:pPr marL="0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and output cells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around the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device.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 function to be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implemented in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FPGA is partitioned in modules, each of which can be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implemented in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 logic block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logic blocks are then connected together using the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programmable interconnection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FPGA(Cont’d)</a:t>
            </a:r>
            <a:endParaRPr lang="en-GB" sz="36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755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All three basic components of an FPGA (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logic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block, interconnection and input output) can be programmed by the user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FPGAs can be programmed once or several times depending on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technology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used.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441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35814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Internal Architecture of FPGA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67194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Technology of FPGA</a:t>
            </a:r>
            <a:endParaRPr lang="en-GB" sz="36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7150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technology defines how the different blocks (logic blocks,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interconnect, input/output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 are physically realized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Basically, two major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technologies exist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Anti-fuse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and memory-based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Anti-fuse based technology is limited to interconnection only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the other hand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memory-based paradigm is used for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computation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as well as the interconnection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 the memory-based category,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we can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list the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SRAM,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EEPROM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and,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Flash based FPGAs</a:t>
            </a:r>
          </a:p>
        </p:txBody>
      </p:sp>
    </p:spTree>
    <p:extLst>
      <p:ext uri="{BB962C8B-B14F-4D97-AF65-F5344CB8AC3E}">
        <p14:creationId xmlns:p14="http://schemas.microsoft.com/office/powerpoint/2010/main" val="39753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Anti-fuse Technology</a:t>
            </a:r>
            <a:endParaRPr lang="en-GB" sz="36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198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An antifuse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based FPGAs use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special antifuses included at each connection customization point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two-terminal elements are connected to the upper and lower layer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antifuse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in the middle of which a dielectric is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placed.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 its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initial state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the high resistance of the dielectric does not allow any current to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flow between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two layers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Applying a high voltage causes large power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dissipation in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 small area, which melts the dielectric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This operation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drastically reduces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resistance and a link can be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built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which permanently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connects the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two layers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two types of antifuses actually commercialized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are: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PLICE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(Programmable Low-Impedance Circuit Element</a:t>
            </a:r>
            <a:r>
              <a:rPr lang="en-GB" sz="2400" i="1" dirty="0" smtClean="0"/>
              <a:t>)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0" indent="0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Metal Antifuse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ViaLink</a:t>
            </a:r>
            <a:endParaRPr lang="en-GB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gency FB" pitchFamily="34" charset="0"/>
              </a:rPr>
              <a:t>Anti-fuse </a:t>
            </a:r>
            <a:r>
              <a:rPr lang="en-US" sz="3600" b="1" dirty="0" smtClean="0">
                <a:latin typeface="Agency FB" pitchFamily="34" charset="0"/>
              </a:rPr>
              <a:t>Technology(Cont’d)</a:t>
            </a:r>
            <a:endParaRPr lang="en-GB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533400"/>
            <a:ext cx="4233335" cy="228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38200"/>
            <a:ext cx="316258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199" y="3247918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PLICE is manufactured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Actel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consists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an Oxygen-Nitrogen-Oxygen (ONO)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dielectric layer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sandwiched between a polysilicon and an n+ diffusion layer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that serves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as conductor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ViaLink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antifuse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manufactured by Q-Logic.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composed of a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sandwich of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very high resistance layer of programmable amorphous silicon between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two metal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layers.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2819401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Actel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PLICE Antifuse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0" y="2819401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Q-Logic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Vialink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antifuse</a:t>
            </a:r>
          </a:p>
        </p:txBody>
      </p:sp>
    </p:spTree>
    <p:extLst>
      <p:ext uri="{BB962C8B-B14F-4D97-AF65-F5344CB8AC3E}">
        <p14:creationId xmlns:p14="http://schemas.microsoft.com/office/powerpoint/2010/main" val="20988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When a programming voltage is applied, a metal-to-metal link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is formed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by permanently converting the silicon to a low resistance state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main advantage of the antifuse chips is their small area and their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significantly lower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resistance and parasitic capacitance compared to transistors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This help to reduce the RC delays in the routing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However, anti-fuse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based FPGAs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are not suitable for devices which must be frequently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reprogrammed, as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it is the case in reconfigurable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computing.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Antifuse FPGAs are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normally programmed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once by the user and will not change anymore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For this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reason, they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are also known as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one-time programmable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FPGAs.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Agency FB" pitchFamily="34" charset="0"/>
              </a:rPr>
              <a:t>Anti-fuse Technology(Cont’d)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098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709"/>
            <a:ext cx="8229600" cy="81049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SRAM Technology</a:t>
            </a:r>
            <a:endParaRPr lang="en-GB" sz="36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452596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SRAM-based FPGAs are the most widely used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Unlike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antifuse that is used mostly used to configure the connection,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 Static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RAM (SRAM) is use to configure the logic blocks and the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connection as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 an SRAM-based FPGA, the states of the logic blocks, i.e. their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functionality bits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as well as that of the interconnections are controlled by the output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of SRAM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Cells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376150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6019800"/>
            <a:ext cx="601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Xilinx SRAM cell Architecture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855"/>
            <a:ext cx="8229600" cy="74814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Introduction to Reconfigurable System</a:t>
            </a:r>
            <a:endParaRPr lang="en-GB" sz="36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791200"/>
          </a:xfrm>
        </p:spPr>
        <p:txBody>
          <a:bodyPr>
            <a:normAutofit/>
          </a:bodyPr>
          <a:lstStyle/>
          <a:p>
            <a:r>
              <a:rPr lang="en-GB" sz="2600" b="1" i="1" dirty="0">
                <a:latin typeface="Times New Roman" pitchFamily="18" charset="0"/>
                <a:cs typeface="Times New Roman" pitchFamily="18" charset="0"/>
              </a:rPr>
              <a:t>Reconfigurable system </a:t>
            </a:r>
            <a:r>
              <a:rPr lang="en-GB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600" b="1" i="1" dirty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GB" sz="2600" b="1" dirty="0" smtClean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system whose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sub-system configurations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can be changed or modified after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fabrication.</a:t>
            </a:r>
          </a:p>
          <a:p>
            <a:pPr marL="0" indent="0">
              <a:buNone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600" b="1" i="1" dirty="0">
                <a:latin typeface="Times New Roman" pitchFamily="18" charset="0"/>
                <a:cs typeface="Times New Roman" pitchFamily="18" charset="0"/>
              </a:rPr>
              <a:t>Reconfigurable computing (RC</a:t>
            </a:r>
            <a:r>
              <a:rPr lang="en-GB" sz="2600" b="1" i="1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is commonly used to designate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computers whose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processing elements, memory units, and/or interconnections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can change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function and/or (spatial) configuration after fabrication, prior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or during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run-time of a particular program or part of a program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RS use FPGAs, CPLD or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other programmable hardware to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accelerate algorithm execution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by mapping compute-intensive calculations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reconfigurable substrate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70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EPROM Technology</a:t>
            </a:r>
            <a:endParaRPr lang="en-GB" sz="36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03" y="762000"/>
            <a:ext cx="8915400" cy="4525963"/>
          </a:xfrm>
        </p:spPr>
        <p:txBody>
          <a:bodyPr>
            <a:normAutofit/>
          </a:bodyPr>
          <a:lstStyle/>
          <a:p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Erasable Programmable Read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Only Memory 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(EPROM) devices are based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on a 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floating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gate technology.</a:t>
            </a:r>
          </a:p>
          <a:p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floating 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gate MOSFET two gates are used: control and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floating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gate</a:t>
            </a: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61" y="20574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18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Floating gate technology</a:t>
            </a:r>
            <a:endParaRPr lang="en-GB" sz="36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62484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Floating gate is isolated from any electrical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connection by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oxide layer in both sides and hence any charge within it remains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trapped and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trapped charge can be altered by either using hot carrier injection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mechanism or tunnelling method.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If no voltage is applied to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floating gate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the device operates like normal MOSFET where a positive voltage in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control gate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above threshold creates channel and conduction can be started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between source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and drain by proper voltage at source and drain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When a high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positive voltage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is applied to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floating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gate, electrons from the source, drain and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channel tunnel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through the oxide and get trapped within the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floating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gate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This state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is called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programmed state and designated by "0"</a:t>
            </a:r>
          </a:p>
        </p:txBody>
      </p:sp>
    </p:spTree>
    <p:extLst>
      <p:ext uri="{BB962C8B-B14F-4D97-AF65-F5344CB8AC3E}">
        <p14:creationId xmlns:p14="http://schemas.microsoft.com/office/powerpoint/2010/main" val="18918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gency FB" pitchFamily="34" charset="0"/>
              </a:rPr>
              <a:t>Floating gate </a:t>
            </a:r>
            <a:r>
              <a:rPr lang="en-US" sz="3600" b="1" dirty="0" smtClean="0">
                <a:latin typeface="Agency FB" pitchFamily="34" charset="0"/>
              </a:rPr>
              <a:t>technology(Cont’d)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This in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turn increases the threshold voltage to form the channel and on the device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When a negative high voltage is applied to push back the trapped electron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into the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substrate then this operation is known as erase operation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state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after the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erase operation is known as erased state and designated as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“1”.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When threshold voltage of a MOSFET in a NAND cell has only two state it can store only one bit per cell and known as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SLC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On the other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hand if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threshold voltage has more than two states like four states (two bits per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cell) or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eight states (three bits per cell) then it is known as MLC. </a:t>
            </a:r>
          </a:p>
        </p:txBody>
      </p:sp>
    </p:spTree>
    <p:extLst>
      <p:ext uri="{BB962C8B-B14F-4D97-AF65-F5344CB8AC3E}">
        <p14:creationId xmlns:p14="http://schemas.microsoft.com/office/powerpoint/2010/main" val="28157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EEPROM Technology</a:t>
            </a:r>
            <a:endParaRPr lang="en-GB" sz="36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10600" cy="5364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general UV light or electrical pulse is used to provide high voltage to the floating gate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8382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486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EEPROM and Flash-EPROM the erase operation is accomplished electrically rather than by exposure to the UV light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dirty="0">
                <a:latin typeface="Agency FB" pitchFamily="34" charset="0"/>
              </a:rPr>
              <a:t>EEPROM Technology(Cont’d)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6096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Erasing operation using electrical pulse is faster than UV lamp and need not be removed from the system.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EEPROM-based devices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two or more transistors are typically used in a ROM cell: one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access and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one programmed transistor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programmed transistor performs the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same function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as the floating gate in an EPROM, with both charge and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discharge being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done electrically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the Flash-EEPROMs two transistors share the floating gate, which stores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programming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sensing transistor is only used for writing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and verification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of the floating gate voltage while the other is used as switch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This can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be used to connect or disconnect routing nets to or from the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configured logic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8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Algerian" pitchFamily="82" charset="0"/>
              </a:rPr>
              <a:t>Thank You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27709"/>
            <a:ext cx="8229600" cy="111529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General purpose computing</a:t>
            </a:r>
            <a:endParaRPr lang="en-GB" sz="36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91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order to perform computation we need processing unit. There are various kind of processing unit as follows: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590800"/>
            <a:ext cx="4267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General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Purpose Computing: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 memory for storing program and data.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 control unit (also called control path) featuring a program counter that holds the address of the next instruction to be executed.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An arithmetic and logic unit (also called data path) in which instructions are executed.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2743200"/>
            <a:ext cx="4434252" cy="274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6800" y="5488998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Architecture of general purpose computer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Domain specific processor </a:t>
            </a:r>
            <a:endParaRPr lang="en-GB" sz="36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8674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 domain specific processor is a processor tailored for a class of algorithms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data path is tailored for an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optimal execution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of a common set of operations that mostly characterizes the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algorithms in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given class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access is reduced as much as possible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DSPs (Digital Signal Processor) belong to the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used domain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specific processors.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DSP is a specialized processor used to speed-up computation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repetitive, numerically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intensive tasks in signal processing areas like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telecommunication, multimedia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automobile,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radar etc.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main feature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of the DSPs is their ability to perform one or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more multiply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accumulate (MAC) operations in single cycle.</a:t>
            </a: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2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855"/>
            <a:ext cx="8229600" cy="976745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Agency FB" pitchFamily="34" charset="0"/>
              </a:rPr>
              <a:t>Application Specific Processors</a:t>
            </a:r>
            <a:endParaRPr lang="en-GB" sz="36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7150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Although DSPs incorporate a degree of application specific features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like MAC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and data width optimization, they still incorporate the Von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Neumann approach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and, therefore, remain sequential machines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 Hence their performance is also limited.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If a processor has to be used for only one application, which is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known and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fixed in advance, then the processing unit could be designed and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optimized for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that particular application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 processor designed for only one application is called an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Application Specific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Processor (</a:t>
            </a:r>
            <a:r>
              <a:rPr lang="en-GB" sz="2400" b="1" i="1" dirty="0">
                <a:latin typeface="Times New Roman" pitchFamily="18" charset="0"/>
                <a:cs typeface="Times New Roman" pitchFamily="18" charset="0"/>
              </a:rPr>
              <a:t>ASIP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ASIPs are usually implemented as a single chips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Specific Integrated Circuit (</a:t>
            </a:r>
            <a:r>
              <a:rPr lang="en-GB" sz="2400" b="1" i="1" dirty="0">
                <a:latin typeface="Times New Roman" pitchFamily="18" charset="0"/>
                <a:cs typeface="Times New Roman" pitchFamily="18" charset="0"/>
              </a:rPr>
              <a:t>ASIC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ASIPs use a spatial approach to implement only one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It can not be used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tasks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other than those for which it has been originally designed.</a:t>
            </a: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Performance of the Processor</a:t>
            </a:r>
            <a:endParaRPr lang="en-GB" sz="3600" b="1" dirty="0">
              <a:latin typeface="Agency FB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91" y="651164"/>
            <a:ext cx="6019800" cy="483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00" y="54864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Flexibility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performance of processor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1" y="1143000"/>
            <a:ext cx="29440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two points based on which processors can be classified: Flexibility and performance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We want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flexibility of the GPP and the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performance of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ASIP in the same device.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941928"/>
            <a:ext cx="881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devices are known as reconfigurable devices or reconfigurable processing unit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Application of RC</a:t>
            </a:r>
            <a:endParaRPr lang="en-GB" sz="36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10200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Rapid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Prototyping: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Low NRE cost, easy time to market</a:t>
            </a: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In System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Customization: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Various functionalities can be easily added, upgraded </a:t>
            </a: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Multi modal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Computation: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Multiple operation can be performed into spatiotemporal fashion.</a:t>
            </a: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Adaptive Computing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Systems: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Reconfiguration can provide a good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way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for the realization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adaptive systems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because it allows system to quickly reacts to changes by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adopting the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optimal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behaviour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for a given run-time scenario.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6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709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History of RC</a:t>
            </a:r>
            <a:endParaRPr lang="en-GB" sz="36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536416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400" b="1" dirty="0" err="1">
                <a:latin typeface="Times New Roman" pitchFamily="18" charset="0"/>
                <a:cs typeface="Times New Roman" pitchFamily="18" charset="0"/>
              </a:rPr>
              <a:t>Estrin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Fix-plus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machine(1959)</a:t>
            </a:r>
          </a:p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400" b="1" dirty="0" err="1">
                <a:latin typeface="Times New Roman" pitchFamily="18" charset="0"/>
                <a:cs typeface="Times New Roman" pitchFamily="18" charset="0"/>
              </a:rPr>
              <a:t>Rammig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Machine(1977)</a:t>
            </a:r>
          </a:p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Hartenstein’s </a:t>
            </a:r>
            <a:r>
              <a:rPr lang="en-GB" sz="2400" b="1" i="1" dirty="0" err="1" smtClean="0">
                <a:latin typeface="Times New Roman" pitchFamily="18" charset="0"/>
                <a:cs typeface="Times New Roman" pitchFamily="18" charset="0"/>
              </a:rPr>
              <a:t>Xputer</a:t>
            </a:r>
            <a:endParaRPr lang="en-GB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The PAM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Machine: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Programmable Active Memory Machine</a:t>
            </a:r>
          </a:p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400" b="1" i="1" dirty="0">
                <a:latin typeface="Times New Roman" pitchFamily="18" charset="0"/>
                <a:cs typeface="Times New Roman" pitchFamily="18" charset="0"/>
              </a:rPr>
              <a:t>SPLASH II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400" b="1" i="1" dirty="0" smtClean="0">
                <a:latin typeface="Times New Roman" pitchFamily="18" charset="0"/>
                <a:cs typeface="Times New Roman" pitchFamily="18" charset="0"/>
              </a:rPr>
              <a:t>PRISM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Paradigm :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Processor Reconfiguration through Instruction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Set Metamorphosis</a:t>
            </a:r>
          </a:p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400" b="1" i="1" dirty="0" err="1">
                <a:latin typeface="Times New Roman" pitchFamily="18" charset="0"/>
                <a:cs typeface="Times New Roman" pitchFamily="18" charset="0"/>
              </a:rPr>
              <a:t>Garp</a:t>
            </a:r>
            <a:r>
              <a:rPr lang="en-GB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r>
              <a:rPr lang="en-GB" sz="2400" b="1" i="1" dirty="0" smtClean="0">
                <a:latin typeface="Times New Roman" pitchFamily="18" charset="0"/>
                <a:cs typeface="Times New Roman" pitchFamily="18" charset="0"/>
              </a:rPr>
              <a:t>DISC: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Dynamic Instruction Set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Computer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DPGA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Dynamically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Programmable Gate Array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Field programmable Gate array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7709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Programmable Logic Devices</a:t>
            </a:r>
            <a:endParaRPr lang="en-GB" sz="36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287963"/>
          </a:xfrm>
        </p:spPr>
        <p:txBody>
          <a:bodyPr>
            <a:normAutofit/>
          </a:bodyPr>
          <a:lstStyle/>
          <a:p>
            <a:r>
              <a:rPr lang="en-GB" sz="2300" dirty="0">
                <a:latin typeface="Times New Roman" pitchFamily="18" charset="0"/>
                <a:cs typeface="Times New Roman" pitchFamily="18" charset="0"/>
              </a:rPr>
              <a:t>Programmable logic arrays (PLA) and programmable array logic (</a:t>
            </a:r>
            <a:r>
              <a:rPr lang="en-GB" sz="2300" dirty="0" smtClean="0">
                <a:latin typeface="Times New Roman" pitchFamily="18" charset="0"/>
                <a:cs typeface="Times New Roman" pitchFamily="18" charset="0"/>
              </a:rPr>
              <a:t>PAL) consists </a:t>
            </a:r>
            <a:r>
              <a:rPr lang="en-GB" sz="2300" dirty="0">
                <a:latin typeface="Times New Roman" pitchFamily="18" charset="0"/>
                <a:cs typeface="Times New Roman" pitchFamily="18" charset="0"/>
              </a:rPr>
              <a:t>of a plane of AND-gates connected to a plane of </a:t>
            </a:r>
            <a:r>
              <a:rPr lang="en-GB" sz="2300" dirty="0" smtClean="0">
                <a:latin typeface="Times New Roman" pitchFamily="18" charset="0"/>
                <a:cs typeface="Times New Roman" pitchFamily="18" charset="0"/>
              </a:rPr>
              <a:t>OR-gates</a:t>
            </a:r>
          </a:p>
          <a:p>
            <a:r>
              <a:rPr lang="en-GB" sz="23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300" dirty="0" smtClean="0">
                <a:latin typeface="Times New Roman" pitchFamily="18" charset="0"/>
                <a:cs typeface="Times New Roman" pitchFamily="18" charset="0"/>
              </a:rPr>
              <a:t>inputs signals </a:t>
            </a:r>
            <a:r>
              <a:rPr lang="en-GB" sz="2300" dirty="0">
                <a:latin typeface="Times New Roman" pitchFamily="18" charset="0"/>
                <a:cs typeface="Times New Roman" pitchFamily="18" charset="0"/>
              </a:rPr>
              <a:t>as well as their negations are connected to the inputs of the </a:t>
            </a:r>
            <a:r>
              <a:rPr lang="en-GB" sz="2300" dirty="0" smtClean="0">
                <a:latin typeface="Times New Roman" pitchFamily="18" charset="0"/>
                <a:cs typeface="Times New Roman" pitchFamily="18" charset="0"/>
              </a:rPr>
              <a:t>AND-Gates in </a:t>
            </a:r>
            <a:r>
              <a:rPr lang="en-GB" sz="2300" dirty="0">
                <a:latin typeface="Times New Roman" pitchFamily="18" charset="0"/>
                <a:cs typeface="Times New Roman" pitchFamily="18" charset="0"/>
              </a:rPr>
              <a:t>the AND-plane.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8153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37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1981</Words>
  <Application>Microsoft Office PowerPoint</Application>
  <PresentationFormat>On-screen Show (4:3)</PresentationFormat>
  <Paragraphs>169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VLSI Design Automation Lecture-1 </vt:lpstr>
      <vt:lpstr>Introduction to Reconfigurable System</vt:lpstr>
      <vt:lpstr>General purpose computing</vt:lpstr>
      <vt:lpstr>Domain specific processor </vt:lpstr>
      <vt:lpstr>Application Specific Processors</vt:lpstr>
      <vt:lpstr>Performance of the Processor</vt:lpstr>
      <vt:lpstr>Application of RC</vt:lpstr>
      <vt:lpstr>History of RC</vt:lpstr>
      <vt:lpstr>Programmable Logic Devices</vt:lpstr>
      <vt:lpstr>Programmable Logic Devices(cont’d)</vt:lpstr>
      <vt:lpstr>Complex Programmable Logic Device</vt:lpstr>
      <vt:lpstr>CPLD(Cont’d)</vt:lpstr>
      <vt:lpstr>Field Programmable Gate Array</vt:lpstr>
      <vt:lpstr>FPGA(Cont’d)</vt:lpstr>
      <vt:lpstr>Technology of FPGA</vt:lpstr>
      <vt:lpstr>Anti-fuse Technology</vt:lpstr>
      <vt:lpstr>Anti-fuse Technology(Cont’d)</vt:lpstr>
      <vt:lpstr>PowerPoint Presentation</vt:lpstr>
      <vt:lpstr>SRAM Technology</vt:lpstr>
      <vt:lpstr>EPROM Technology</vt:lpstr>
      <vt:lpstr>Floating gate technology</vt:lpstr>
      <vt:lpstr>Floating gate technology(Cont’d)</vt:lpstr>
      <vt:lpstr>EEPROM Technology</vt:lpstr>
      <vt:lpstr>EEPROM Technology(Cont’d)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&amp; Reconfigurable Computing</dc:title>
  <dc:creator>Swagata Mandal</dc:creator>
  <cp:lastModifiedBy>Swagata Mandal</cp:lastModifiedBy>
  <cp:revision>37</cp:revision>
  <dcterms:created xsi:type="dcterms:W3CDTF">2019-08-02T06:29:27Z</dcterms:created>
  <dcterms:modified xsi:type="dcterms:W3CDTF">2022-03-08T06:07:07Z</dcterms:modified>
</cp:coreProperties>
</file>