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89BEE4D-8059-4DA9-B19E-4E9424E15D3F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16/06/22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9AC2BD-D766-4DC7-B3FC-4FA6EBDCBE7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B9AE0FA-8185-4887-8052-61C2DA805468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16/06/22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A6B234-61EE-4B2D-A611-6E43DB49ADD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62120" y="304920"/>
            <a:ext cx="7772040" cy="266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omic"/>
              </a:rPr>
              <a:t>FPGA &amp; Reconfigurable Computing 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omic"/>
              </a:rPr>
              <a:t>Lecture-6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2040" y="2743200"/>
            <a:ext cx="8991360" cy="327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i="1" lang="en-IN" sz="3200" spc="-1" strike="noStrike">
                <a:solidFill>
                  <a:srgbClr val="000000"/>
                </a:solidFill>
                <a:latin typeface="Calibri"/>
              </a:rPr>
              <a:t>By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i="1" lang="en-IN" sz="3200" spc="-1" strike="noStrike">
                <a:solidFill>
                  <a:srgbClr val="000000"/>
                </a:solidFill>
                <a:latin typeface="Calibri"/>
              </a:rPr>
              <a:t>Dr. Swagata Mandal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i="1" lang="en-IN" sz="3200" spc="-1" strike="noStrike">
                <a:solidFill>
                  <a:srgbClr val="000000"/>
                </a:solidFill>
                <a:latin typeface="Calibri"/>
              </a:rPr>
              <a:t>Assistant Professor, Electronics and Communication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i="1" lang="en-IN" sz="3200" spc="-1" strike="noStrike">
                <a:solidFill>
                  <a:srgbClr val="000000"/>
                </a:solidFill>
                <a:latin typeface="Calibri"/>
              </a:rPr>
              <a:t>Jalpaiguri Government Engineering College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-21960"/>
            <a:ext cx="8229240" cy="783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Chortle Algorithm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0" y="762120"/>
            <a:ext cx="9143640" cy="609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chortle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algorithm was developed by Francis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et. al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at the University of Toronto in 1991 with the aim of minimizing the amount of LUTs in the implementation of a given circuit.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It operates in two steps: In the first step, the original Boolean network is partitioned into a forest of trees that are then separately mapped into circuits of K-input LUTs.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second step assembles the circuits implementing the trees to produce the final circuit.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transformation of the original network into a forest is done by partitioning each fan-out node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Therefore, sub-network rooted at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is duplicated for each input triggered by the fan-out nodes of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resulting sub-networks are either trees or leaf-DAGs.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1960"/>
            <a:ext cx="8229240" cy="66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Mapping the trees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0" y="685800"/>
            <a:ext cx="9143640" cy="6019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strategy used by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Chortle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to map a tree is a combination of bin packing and dynamic programming.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the bin packing problem, items of different volumes must be packed into a finite number of bins or containers each of volume V in a way that minimizes the number of bins used.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Each tree is traversed from the primary inputs to the primary outputs.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At each node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 a circuit referred to as the 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</a:rPr>
              <a:t>best Circuit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 implementing the cone at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extending from the node to the primary inputs of the network is constructed.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</a:rPr>
              <a:t>best circuit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is characterized by two main factors: The tree rooted at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and represented by a cone must contain the minimum number of LUTs and the output LUT (the root-LUT) implementing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should contain the maximum number of unused input pins.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33520" y="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Mapping the trees(cont’d)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0" y="914400"/>
            <a:ext cx="9067320" cy="5943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For a primary input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the 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</a:rPr>
              <a:t>best circuit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is a single LUT whose function is a buffer.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Using the dynamic programming, the 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</a:rPr>
              <a:t>best circuit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at a node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can be constructed from its fan-in nodes, because each of them is already optimally implemented.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procedure enforces the use of the minimum number of LUTs at a given node.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</a:rPr>
              <a:t>best circuit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is then constructed from the minimum number of LUTs used to implement its fan-in nodes.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secondary goal is to minimize the number of unused inputs of the circuit rooted at node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construction of the tree is done in two steps. First a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two-level decomposition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of the cone at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is constructed and then this decomposition is converted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into a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multi-level decomposition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33520" y="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Two-level decomposition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0" y="685800"/>
            <a:ext cx="9143640" cy="3047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two-level decomposition consists of a single first level node and several two-level nodes.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Each second level node implements the operation of the node being decomposed over a subset of the fan-in LUTs.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first level node is not implemented at this stage. This will be done in the second phase of the algorithm where the two-level representation is converted into a multi-level implementation.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152280" y="3505320"/>
            <a:ext cx="6857640" cy="312372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7017840" y="4559400"/>
            <a:ext cx="19807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Fig: Chortle two-level decomposition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4480"/>
            <a:ext cx="8229240" cy="736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0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Two-level decomposition(cont’d)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52280" y="914400"/>
            <a:ext cx="8838720" cy="579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two-level decomposition is constructed using a bin packing algorithm approach.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the traditional bin packing algorithm, the goal is to find the minimum number of bins with a given capacity, into which a set of boxes can be packed.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the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Chortle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algorithm, the bins are the second-level LUTs and the boxes are the fan-in LUTs.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capacity of each bin is the number k of LUT inputs.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packing at this stage consist of combining two fan-in LUTs, LUT1 that realizes the function f1 and LUT2 that realizes the function f2 into a new LUT (suppose LUTr) that implements the function f1 ⊘ f2, where ⊘ is the operation implemented by the fan-out node.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9720"/>
            <a:ext cx="8229240" cy="675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Two-level decomposition(cont’d)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0" y="838080"/>
            <a:ext cx="9143640" cy="6019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the previous figure (a) shows an original graph and its decomposition is shown in figure (b).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example, the ⊘ is the OR function. The pseudo code of the two-level decomposition algorithm is given in below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Times New Roman"/>
              </a:rPr>
              <a:t>Chortle’s two-level decomposition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Start with an empty list of LUTs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 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While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there are unpacked fan-in LUTs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      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largest unpacked fan-in LUT will not fit within any LUT in the list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then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create an empty LUT and add it to the end of the list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End if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pack the largest unpacked fan-in LUT into the first LUT it will fit within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 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End while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1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Two-level decomposition(cont’d)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04920" y="762120"/>
            <a:ext cx="8229240" cy="5943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This algorithm uses a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First-Fit-Decreasing (FFD)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method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FFD algorithm packs each number in order of non-increasing size into the first bin in which it fits, which places a fan-in LUT to be packed into the first LUT it will fit within.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However, a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Best-Fit (BF)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approach that packed the fan-in LUTs into the LUT they best fit in, can also be used.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Multi-level Decomposition: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the second step, the first-level nodes are implemented using a tree of LUTs.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number of LUTs used is minimized by using second level LUTs that have unused pins to implement a portion of the first-level three as shown in Figure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09480" y="24480"/>
            <a:ext cx="8229240" cy="660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Multi-level Decomposition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2035440" y="609480"/>
            <a:ext cx="5028840" cy="571464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1676520" y="6324480"/>
            <a:ext cx="6019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Example of multi-level decomposition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Multi-level Decomposition(cont’d)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838080"/>
            <a:ext cx="8229240" cy="5638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detailed procedure for converting two-level decomposition into a multi-level decomposition is given in algorithm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Times New Roman"/>
              </a:rPr>
              <a:t>Chortle’s multi-level decomposition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while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there is more than one unconnected LUT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there are no free inputs among the remaining unconnected LUTs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then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create an empty LUT and add it to the end of the LUT list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end if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connect the most filled unconnected LUT to the next unconnected LUT with a free input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end while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04920" y="2743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US" sz="6000" spc="-1" strike="noStrike">
                <a:solidFill>
                  <a:srgbClr val="000000"/>
                </a:solidFill>
                <a:latin typeface="comic"/>
              </a:rPr>
              <a:t>Thank You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33520" y="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Node Manipulation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0" y="762120"/>
            <a:ext cx="9143640" cy="6095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9720"/>
            <a:ext cx="8229240" cy="675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Node Manipulation(cont’d)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0" y="685800"/>
            <a:ext cx="9143640" cy="6171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LUT-based Technology Mapping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0" y="762120"/>
            <a:ext cx="9067320" cy="609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technology independent optimization phase ends with a reduced Boolean network in which the fan-in and fan-out of gates vary.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next step consists of allocating LUTs, which are the FPGA library elements for the implementation of the different nodes. Several goals might be followed here.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If the goal is to minimize the chip area used by the circuit, then the mapping will try to allocate the less possible amount of LUTs.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If the goal is to minimize the delay of the final circuit, then the mapping will try to minimize the depth of the LUTs used.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Other goals like testability and low power might also be followed.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Several LUT technology mapping algorithms have been developed in the past. Depending on their optimization goals, those algorithms can be classified in three categories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1960"/>
            <a:ext cx="8229240" cy="739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6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gency FB"/>
              </a:rPr>
              <a:t>LUT-based Technology Mapping(cont’d)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0" y="762120"/>
            <a:ext cx="9143640" cy="609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first category contains the algorithms, whose goal is to minimize the area.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This category includes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Chortle-crf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 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MIS-fpga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and the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Xmap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. Due to its popularity and the proof of area optimality for LUTs with less than 5 inputs, we will discuss the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Chortle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algorithm.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algorithms in the second category target the delay minimization. Algorithms in this category include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FlowMap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Chortle-d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 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DAG-map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and the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MIS-pga-delay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third category contains algorithms which focus on maximizing the routability. This category includes the Bhat and Hill work as well as the Schlag, Kong and Chang approach.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Problem Definition: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</a:rPr>
              <a:t>Given a Boolean network representing a function f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</a:rPr>
              <a:t>and an integer k. Find an implementation of f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</a:rPr>
              <a:t>using only k-inputs LUTs, such that the amount of LUTs use is minimal or the delay of the resulting circuit is minimal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09480" y="9720"/>
            <a:ext cx="8229240" cy="828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5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LUT-based Technology Mapping(cont’d)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762120"/>
            <a:ext cx="9143640" cy="609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LUT-based technology mapping is the problem of covering a given graph (the Boolean network) with a set of k-input LUTs.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area of the final implementation is defined through the amount of LUT used, the first condition is equivalent to having a covering with a minimal amount of LUTs.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delay in an FPGA is influenced by two main factors: The delay in LUTs and the interconnection delay.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While the delay in LUT is known, the interconnection delay can only be accurately known after the place and route phase.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Delay estimation at this stage is done using the depth of LUTs in the design, thus assuming the interconnection delay to be one for each wire.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more LUTs are available on a path from the input to the outputs the higher the delay in the circuit.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4480"/>
            <a:ext cx="8229240" cy="660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Boolean Network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52280" y="762120"/>
            <a:ext cx="8838720" cy="609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Times New Roman"/>
              </a:rPr>
              <a:t>Given a boolean network G, we define the following: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primary input (PI)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node is a node without any predecessor.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primary output (PO)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node is a node without any successor.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level(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l(v)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 of a node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is the length of the longest path from the primary inputs to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depth of a network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G is the largest level of a node in 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fan-in of a node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is the set of gates whose outputs are inputs of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fan-out of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is the set of gates that use the output of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as input.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Given a node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∈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,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input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 is defined as the set of node of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 which are fan-in of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 i.e. the set of predecessors of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Times New Roman"/>
              </a:rPr>
              <a:t>A tree or fan-out-free circuit is one in which each node has a maximal fan-out of one.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Times New Roman"/>
              </a:rPr>
              <a:t>A leaf-DAG is a combinational circuit in which the only gates with a fan-in greater than one are the primary inputs.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33520" y="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gency FB"/>
              </a:rPr>
              <a:t>K-Bounded network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28600" y="685800"/>
            <a:ext cx="8915040" cy="6095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K-Bounded network: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Given a Boolean network G and a subgraph H of 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With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input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), we denote the set of all nodes not included in H, which are predecessors of some nodes in H.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 is K-bounded if |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input(v)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| ≤ K for all nodes of 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K-bounded Boolean network can be directly mapped to a set of k-inputs LUT by assigning a LUT for each node. However this straightforward approach may not produce the expected optimal results.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5562720" y="3391560"/>
            <a:ext cx="2521800" cy="261000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5410080" y="5873040"/>
            <a:ext cx="373356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Figure: Example of a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K-feasible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cone at a node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115560" y="3693600"/>
            <a:ext cx="5409720" cy="37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Cone at a node: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Given a Boolean network 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 cone  at a node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is the tree with root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which spans from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to its primary inputs.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The cone  is K-feasible if: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Any path connecting two nodes in to </a:t>
            </a:r>
            <a:r>
              <a:rPr b="0" i="1" lang="en-IN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lies entirely in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95360" y="9720"/>
            <a:ext cx="8229240" cy="751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6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gency FB"/>
              </a:rPr>
              <a:t>K-Bounded network(cont’d)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6320" y="685800"/>
            <a:ext cx="9067320" cy="1980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With the previous definition of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K-feasible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cones, the LUT technology mapping becomes the problem of covering the graph with a set of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K-feasible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cones that are allowed to overlap.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technology mapping results in a new DAG in which nodes are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K-feasible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cones and edges represent communication among the cones.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2844000" y="2895480"/>
            <a:ext cx="6017040" cy="304776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228600" y="3296160"/>
            <a:ext cx="261504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Figure shows the covering of a graph with 3-feasible cones and the resulting LUT-mapping to 3-input LUTs.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2590920" y="6095880"/>
            <a:ext cx="62701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Figure : Example of a graph covering with K-feasible cone and the corresponding covering with LUTs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Application>LibreOffice/6.2.8.2$Windows_X86_64 LibreOffice_project/f82ddfca21ebc1e222a662a32b25c0c9d20169ee</Application>
  <Words>2334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2020-10-10T16:12:58Z</dcterms:created>
  <dc:creator>Swagata Mandal</dc:creator>
  <dc:description/>
  <dc:language>en-IN</dc:language>
  <cp:lastModifiedBy/>
  <dcterms:modified xsi:type="dcterms:W3CDTF">2022-06-16T23:08:38Z</dcterms:modified>
  <cp:revision>19</cp:revision>
  <dc:subject/>
  <dc:title>FPGA &amp; Reconfigurable Computing  Lecture-6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