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5143500"/>
  <p:notesSz cx="6858000" cy="9144000"/>
  <p:embeddedFontLst>
    <p:embeddedFont>
      <p:font typeface="Black Han Sans" charset="-127"/>
      <p:regular r:id="rId24"/>
    </p:embeddedFont>
    <p:embeddedFont>
      <p:font typeface="ABeeZee"/>
      <p:regular r:id="rId25"/>
    </p:embeddedFont>
    <p:embeddedFont>
      <p:font typeface="PT Sans" panose="020B0503020203020204"/>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26" name="Shape 4326"/>
        <p:cNvGrpSpPr/>
        <p:nvPr/>
      </p:nvGrpSpPr>
      <p:grpSpPr>
        <a:xfrm>
          <a:off x="0" y="0"/>
          <a:ext cx="0" cy="0"/>
          <a:chOff x="0" y="0"/>
          <a:chExt cx="0" cy="0"/>
        </a:xfrm>
      </p:grpSpPr>
      <p:sp>
        <p:nvSpPr>
          <p:cNvPr id="4327" name="Google Shape;4327;g100fd3d694b_0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8" name="Google Shape;4328;g100fd3d694b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86" name="Shape 4386"/>
        <p:cNvGrpSpPr/>
        <p:nvPr/>
      </p:nvGrpSpPr>
      <p:grpSpPr>
        <a:xfrm>
          <a:off x="0" y="0"/>
          <a:ext cx="0" cy="0"/>
          <a:chOff x="0" y="0"/>
          <a:chExt cx="0" cy="0"/>
        </a:xfrm>
      </p:grpSpPr>
      <p:sp>
        <p:nvSpPr>
          <p:cNvPr id="4387" name="Google Shape;4387;g100ea2c326c_0_242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8" name="Google Shape;4388;g100ea2c326c_0_242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92" name="Shape 4392"/>
        <p:cNvGrpSpPr/>
        <p:nvPr/>
      </p:nvGrpSpPr>
      <p:grpSpPr>
        <a:xfrm>
          <a:off x="0" y="0"/>
          <a:ext cx="0" cy="0"/>
          <a:chOff x="0" y="0"/>
          <a:chExt cx="0" cy="0"/>
        </a:xfrm>
      </p:grpSpPr>
      <p:sp>
        <p:nvSpPr>
          <p:cNvPr id="4393" name="Google Shape;4393;g1e00b93d043_0_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4" name="Google Shape;4394;g1e00b93d043_0_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97" name="Shape 4397"/>
        <p:cNvGrpSpPr/>
        <p:nvPr/>
      </p:nvGrpSpPr>
      <p:grpSpPr>
        <a:xfrm>
          <a:off x="0" y="0"/>
          <a:ext cx="0" cy="0"/>
          <a:chOff x="0" y="0"/>
          <a:chExt cx="0" cy="0"/>
        </a:xfrm>
      </p:grpSpPr>
      <p:sp>
        <p:nvSpPr>
          <p:cNvPr id="4398" name="Google Shape;4398;g99f2f57a71_0_17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9" name="Google Shape;4399;g99f2f57a71_0_17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05" name="Shape 4405"/>
        <p:cNvGrpSpPr/>
        <p:nvPr/>
      </p:nvGrpSpPr>
      <p:grpSpPr>
        <a:xfrm>
          <a:off x="0" y="0"/>
          <a:ext cx="0" cy="0"/>
          <a:chOff x="0" y="0"/>
          <a:chExt cx="0" cy="0"/>
        </a:xfrm>
      </p:grpSpPr>
      <p:sp>
        <p:nvSpPr>
          <p:cNvPr id="4406" name="Google Shape;4406;gbd6c00e730_0_1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7" name="Google Shape;4407;gbd6c00e730_0_1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11" name="Shape 4411"/>
        <p:cNvGrpSpPr/>
        <p:nvPr/>
      </p:nvGrpSpPr>
      <p:grpSpPr>
        <a:xfrm>
          <a:off x="0" y="0"/>
          <a:ext cx="0" cy="0"/>
          <a:chOff x="0" y="0"/>
          <a:chExt cx="0" cy="0"/>
        </a:xfrm>
      </p:grpSpPr>
      <p:sp>
        <p:nvSpPr>
          <p:cNvPr id="4412" name="Google Shape;4412;gcc98d9fb70_8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3" name="Google Shape;4413;gcc98d9fb70_8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17" name="Shape 4417"/>
        <p:cNvGrpSpPr/>
        <p:nvPr/>
      </p:nvGrpSpPr>
      <p:grpSpPr>
        <a:xfrm>
          <a:off x="0" y="0"/>
          <a:ext cx="0" cy="0"/>
          <a:chOff x="0" y="0"/>
          <a:chExt cx="0" cy="0"/>
        </a:xfrm>
      </p:grpSpPr>
      <p:sp>
        <p:nvSpPr>
          <p:cNvPr id="4418" name="Google Shape;4418;g1e00b93d043_0_5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9" name="Google Shape;4419;g1e00b93d043_0_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23" name="Shape 4423"/>
        <p:cNvGrpSpPr/>
        <p:nvPr/>
      </p:nvGrpSpPr>
      <p:grpSpPr>
        <a:xfrm>
          <a:off x="0" y="0"/>
          <a:ext cx="0" cy="0"/>
          <a:chOff x="0" y="0"/>
          <a:chExt cx="0" cy="0"/>
        </a:xfrm>
      </p:grpSpPr>
      <p:sp>
        <p:nvSpPr>
          <p:cNvPr id="4424" name="Google Shape;4424;gf35096e3b1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5" name="Google Shape;4425;gf35096e3b1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29" name="Shape 4429"/>
        <p:cNvGrpSpPr/>
        <p:nvPr/>
      </p:nvGrpSpPr>
      <p:grpSpPr>
        <a:xfrm>
          <a:off x="0" y="0"/>
          <a:ext cx="0" cy="0"/>
          <a:chOff x="0" y="0"/>
          <a:chExt cx="0" cy="0"/>
        </a:xfrm>
      </p:grpSpPr>
      <p:sp>
        <p:nvSpPr>
          <p:cNvPr id="4430" name="Google Shape;4430;g1e00b93d043_0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1" name="Google Shape;4431;g1e00b93d043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34" name="Shape 4334"/>
        <p:cNvGrpSpPr/>
        <p:nvPr/>
      </p:nvGrpSpPr>
      <p:grpSpPr>
        <a:xfrm>
          <a:off x="0" y="0"/>
          <a:ext cx="0" cy="0"/>
          <a:chOff x="0" y="0"/>
          <a:chExt cx="0" cy="0"/>
        </a:xfrm>
      </p:grpSpPr>
      <p:sp>
        <p:nvSpPr>
          <p:cNvPr id="4335" name="Google Shape;4335;g99f2f57a71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6" name="Google Shape;4336;g99f2f57a71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40" name="Shape 4340"/>
        <p:cNvGrpSpPr/>
        <p:nvPr/>
      </p:nvGrpSpPr>
      <p:grpSpPr>
        <a:xfrm>
          <a:off x="0" y="0"/>
          <a:ext cx="0" cy="0"/>
          <a:chOff x="0" y="0"/>
          <a:chExt cx="0" cy="0"/>
        </a:xfrm>
      </p:grpSpPr>
      <p:sp>
        <p:nvSpPr>
          <p:cNvPr id="4341" name="Google Shape;4341;gf23b9993dc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2" name="Google Shape;4342;gf23b9993dc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46" name="Shape 4346"/>
        <p:cNvGrpSpPr/>
        <p:nvPr/>
      </p:nvGrpSpPr>
      <p:grpSpPr>
        <a:xfrm>
          <a:off x="0" y="0"/>
          <a:ext cx="0" cy="0"/>
          <a:chOff x="0" y="0"/>
          <a:chExt cx="0" cy="0"/>
        </a:xfrm>
      </p:grpSpPr>
      <p:sp>
        <p:nvSpPr>
          <p:cNvPr id="4347" name="Google Shape;4347;g1e00b93d043_0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8" name="Google Shape;4348;g1e00b93d043_0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52" name="Shape 4352"/>
        <p:cNvGrpSpPr/>
        <p:nvPr/>
      </p:nvGrpSpPr>
      <p:grpSpPr>
        <a:xfrm>
          <a:off x="0" y="0"/>
          <a:ext cx="0" cy="0"/>
          <a:chOff x="0" y="0"/>
          <a:chExt cx="0" cy="0"/>
        </a:xfrm>
      </p:grpSpPr>
      <p:sp>
        <p:nvSpPr>
          <p:cNvPr id="4353" name="Google Shape;4353;gbd6c00e730_0_14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4" name="Google Shape;4354;gbd6c00e730_0_1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58" name="Shape 4358"/>
        <p:cNvGrpSpPr/>
        <p:nvPr/>
      </p:nvGrpSpPr>
      <p:grpSpPr>
        <a:xfrm>
          <a:off x="0" y="0"/>
          <a:ext cx="0" cy="0"/>
          <a:chOff x="0" y="0"/>
          <a:chExt cx="0" cy="0"/>
        </a:xfrm>
      </p:grpSpPr>
      <p:sp>
        <p:nvSpPr>
          <p:cNvPr id="4359" name="Google Shape;4359;g1e00b93d043_0_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0" name="Google Shape;4360;g1e00b93d043_0_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63" name="Shape 4363"/>
        <p:cNvGrpSpPr/>
        <p:nvPr/>
      </p:nvGrpSpPr>
      <p:grpSpPr>
        <a:xfrm>
          <a:off x="0" y="0"/>
          <a:ext cx="0" cy="0"/>
          <a:chOff x="0" y="0"/>
          <a:chExt cx="0" cy="0"/>
        </a:xfrm>
      </p:grpSpPr>
      <p:sp>
        <p:nvSpPr>
          <p:cNvPr id="4364" name="Google Shape;4364;g1e00b93d043_0_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5" name="Google Shape;4365;g1e00b93d043_0_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70" name="Shape 4370"/>
        <p:cNvGrpSpPr/>
        <p:nvPr/>
      </p:nvGrpSpPr>
      <p:grpSpPr>
        <a:xfrm>
          <a:off x="0" y="0"/>
          <a:ext cx="0" cy="0"/>
          <a:chOff x="0" y="0"/>
          <a:chExt cx="0" cy="0"/>
        </a:xfrm>
      </p:grpSpPr>
      <p:sp>
        <p:nvSpPr>
          <p:cNvPr id="4371" name="Google Shape;4371;g1e00b93d043_0_4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2" name="Google Shape;4372;g1e00b93d043_0_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77" name="Shape 4377"/>
        <p:cNvGrpSpPr/>
        <p:nvPr/>
      </p:nvGrpSpPr>
      <p:grpSpPr>
        <a:xfrm>
          <a:off x="0" y="0"/>
          <a:ext cx="0" cy="0"/>
          <a:chOff x="0" y="0"/>
          <a:chExt cx="0" cy="0"/>
        </a:xfrm>
      </p:grpSpPr>
      <p:sp>
        <p:nvSpPr>
          <p:cNvPr id="4378" name="Google Shape;4378;g1e00b93d043_0_4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9" name="Google Shape;4379;g1e00b93d043_0_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grpSp>
        <p:nvGrpSpPr>
          <p:cNvPr id="9" name="Google Shape;9;p2"/>
          <p:cNvGrpSpPr/>
          <p:nvPr/>
        </p:nvGrpSpPr>
        <p:grpSpPr>
          <a:xfrm rot="10800000" flipH="1">
            <a:off x="4945033" y="3106601"/>
            <a:ext cx="4198961" cy="2036907"/>
            <a:chOff x="4643125" y="3610400"/>
            <a:chExt cx="2050875" cy="994875"/>
          </a:xfrm>
        </p:grpSpPr>
        <p:sp>
          <p:nvSpPr>
            <p:cNvPr id="10" name="Google Shape;10;p2"/>
            <p:cNvSpPr/>
            <p:nvPr/>
          </p:nvSpPr>
          <p:spPr>
            <a:xfrm>
              <a:off x="5600100" y="3665175"/>
              <a:ext cx="147050" cy="30375"/>
            </a:xfrm>
            <a:custGeom>
              <a:avLst/>
              <a:gdLst/>
              <a:ahLst/>
              <a:cxnLst/>
              <a:rect l="l" t="t" r="r" b="b"/>
              <a:pathLst>
                <a:path w="5882" h="1215" extrusionOk="0">
                  <a:moveTo>
                    <a:pt x="5810" y="0"/>
                  </a:moveTo>
                  <a:lnTo>
                    <a:pt x="72" y="905"/>
                  </a:lnTo>
                  <a:lnTo>
                    <a:pt x="0" y="1214"/>
                  </a:lnTo>
                  <a:lnTo>
                    <a:pt x="5882" y="286"/>
                  </a:lnTo>
                  <a:cubicBezTo>
                    <a:pt x="5834" y="191"/>
                    <a:pt x="5799" y="107"/>
                    <a:pt x="581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a:off x="5504550" y="3688675"/>
              <a:ext cx="89625" cy="20275"/>
            </a:xfrm>
            <a:custGeom>
              <a:avLst/>
              <a:gdLst/>
              <a:ahLst/>
              <a:cxnLst/>
              <a:rect l="l" t="t" r="r" b="b"/>
              <a:pathLst>
                <a:path w="3585" h="811" extrusionOk="0">
                  <a:moveTo>
                    <a:pt x="3584" y="1"/>
                  </a:moveTo>
                  <a:lnTo>
                    <a:pt x="0" y="560"/>
                  </a:lnTo>
                  <a:lnTo>
                    <a:pt x="0" y="655"/>
                  </a:lnTo>
                  <a:lnTo>
                    <a:pt x="262" y="810"/>
                  </a:lnTo>
                  <a:lnTo>
                    <a:pt x="3513" y="310"/>
                  </a:lnTo>
                  <a:lnTo>
                    <a:pt x="358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a:off x="5497700" y="3708925"/>
              <a:ext cx="25" cy="625"/>
            </a:xfrm>
            <a:custGeom>
              <a:avLst/>
              <a:gdLst/>
              <a:ahLst/>
              <a:cxnLst/>
              <a:rect l="l" t="t" r="r" b="b"/>
              <a:pathLst>
                <a:path w="1" h="25" extrusionOk="0">
                  <a:moveTo>
                    <a:pt x="0" y="0"/>
                  </a:moveTo>
                  <a:cubicBezTo>
                    <a:pt x="0" y="0"/>
                    <a:pt x="0" y="24"/>
                    <a:pt x="0" y="0"/>
                  </a:cubicBezTo>
                  <a:cubicBezTo>
                    <a:pt x="0" y="24"/>
                    <a:pt x="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5498600" y="371010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5497400" y="3708925"/>
              <a:ext cx="325" cy="25"/>
            </a:xfrm>
            <a:custGeom>
              <a:avLst/>
              <a:gdLst/>
              <a:ahLst/>
              <a:cxnLst/>
              <a:rect l="l" t="t" r="r" b="b"/>
              <a:pathLst>
                <a:path w="13" h="1" extrusionOk="0">
                  <a:moveTo>
                    <a:pt x="1" y="0"/>
                  </a:moveTo>
                  <a:cubicBezTo>
                    <a:pt x="12" y="0"/>
                    <a:pt x="12" y="0"/>
                    <a:pt x="1" y="0"/>
                  </a:cubicBezTo>
                  <a:cubicBezTo>
                    <a:pt x="12" y="0"/>
                    <a:pt x="12" y="0"/>
                    <a:pt x="1" y="0"/>
                  </a:cubicBezTo>
                  <a:cubicBezTo>
                    <a:pt x="12" y="0"/>
                    <a:pt x="1" y="0"/>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5498000" y="3709525"/>
              <a:ext cx="925" cy="300"/>
            </a:xfrm>
            <a:custGeom>
              <a:avLst/>
              <a:gdLst/>
              <a:ahLst/>
              <a:cxnLst/>
              <a:rect l="l" t="t" r="r" b="b"/>
              <a:pathLst>
                <a:path w="37" h="12" extrusionOk="0">
                  <a:moveTo>
                    <a:pt x="0" y="0"/>
                  </a:moveTo>
                  <a:cubicBezTo>
                    <a:pt x="0" y="12"/>
                    <a:pt x="24" y="12"/>
                    <a:pt x="36" y="12"/>
                  </a:cubicBezTo>
                  <a:lnTo>
                    <a:pt x="36" y="12"/>
                  </a:lnTo>
                  <a:cubicBezTo>
                    <a:pt x="24" y="12"/>
                    <a:pt x="0" y="12"/>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5497100" y="3707125"/>
              <a:ext cx="25" cy="325"/>
            </a:xfrm>
            <a:custGeom>
              <a:avLst/>
              <a:gdLst/>
              <a:ahLst/>
              <a:cxnLst/>
              <a:rect l="l" t="t" r="r" b="b"/>
              <a:pathLst>
                <a:path w="1" h="13" extrusionOk="0">
                  <a:moveTo>
                    <a:pt x="1" y="1"/>
                  </a:moveTo>
                  <a:cubicBezTo>
                    <a:pt x="1" y="13"/>
                    <a:pt x="1" y="13"/>
                    <a:pt x="1" y="1"/>
                  </a:cubicBezTo>
                  <a:lnTo>
                    <a:pt x="1" y="13"/>
                  </a:lnTo>
                  <a:lnTo>
                    <a:pt x="1"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5695050" y="3824700"/>
              <a:ext cx="212250" cy="130700"/>
            </a:xfrm>
            <a:custGeom>
              <a:avLst/>
              <a:gdLst/>
              <a:ahLst/>
              <a:cxnLst/>
              <a:rect l="l" t="t" r="r" b="b"/>
              <a:pathLst>
                <a:path w="8490" h="5228" extrusionOk="0">
                  <a:moveTo>
                    <a:pt x="298" y="1"/>
                  </a:moveTo>
                  <a:lnTo>
                    <a:pt x="0" y="167"/>
                  </a:lnTo>
                  <a:lnTo>
                    <a:pt x="8370" y="5228"/>
                  </a:lnTo>
                  <a:cubicBezTo>
                    <a:pt x="8382" y="5132"/>
                    <a:pt x="8430" y="5061"/>
                    <a:pt x="8489" y="4989"/>
                  </a:cubicBezTo>
                  <a:lnTo>
                    <a:pt x="8466" y="4930"/>
                  </a:ln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5583725" y="3754175"/>
              <a:ext cx="111650" cy="70250"/>
            </a:xfrm>
            <a:custGeom>
              <a:avLst/>
              <a:gdLst/>
              <a:ahLst/>
              <a:cxnLst/>
              <a:rect l="l" t="t" r="r" b="b"/>
              <a:pathLst>
                <a:path w="4466" h="2810" extrusionOk="0">
                  <a:moveTo>
                    <a:pt x="72" y="0"/>
                  </a:moveTo>
                  <a:lnTo>
                    <a:pt x="0" y="298"/>
                  </a:lnTo>
                  <a:lnTo>
                    <a:pt x="4168" y="2810"/>
                  </a:lnTo>
                  <a:lnTo>
                    <a:pt x="4465" y="2643"/>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5498600" y="3705050"/>
              <a:ext cx="80375" cy="52400"/>
            </a:xfrm>
            <a:custGeom>
              <a:avLst/>
              <a:gdLst/>
              <a:ahLst/>
              <a:cxnLst/>
              <a:rect l="l" t="t" r="r" b="b"/>
              <a:pathLst>
                <a:path w="3215" h="2096" extrusionOk="0">
                  <a:moveTo>
                    <a:pt x="0" y="203"/>
                  </a:moveTo>
                  <a:cubicBezTo>
                    <a:pt x="18" y="212"/>
                    <a:pt x="44" y="228"/>
                    <a:pt x="65" y="235"/>
                  </a:cubicBezTo>
                  <a:lnTo>
                    <a:pt x="65" y="235"/>
                  </a:lnTo>
                  <a:lnTo>
                    <a:pt x="12" y="203"/>
                  </a:lnTo>
                  <a:close/>
                  <a:moveTo>
                    <a:pt x="238" y="0"/>
                  </a:moveTo>
                  <a:lnTo>
                    <a:pt x="238" y="84"/>
                  </a:lnTo>
                  <a:cubicBezTo>
                    <a:pt x="238" y="155"/>
                    <a:pt x="179" y="239"/>
                    <a:pt x="84" y="239"/>
                  </a:cubicBezTo>
                  <a:cubicBezTo>
                    <a:pt x="78" y="239"/>
                    <a:pt x="72" y="237"/>
                    <a:pt x="65" y="235"/>
                  </a:cubicBezTo>
                  <a:lnTo>
                    <a:pt x="65" y="235"/>
                  </a:lnTo>
                  <a:lnTo>
                    <a:pt x="3132" y="2096"/>
                  </a:lnTo>
                  <a:lnTo>
                    <a:pt x="3215" y="1798"/>
                  </a:lnTo>
                  <a:lnTo>
                    <a:pt x="500" y="155"/>
                  </a:lnTo>
                  <a:lnTo>
                    <a:pt x="23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5497100" y="370802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5498600" y="37101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5497700" y="3708925"/>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4643125" y="3610700"/>
              <a:ext cx="30400" cy="48250"/>
            </a:xfrm>
            <a:custGeom>
              <a:avLst/>
              <a:gdLst/>
              <a:ahLst/>
              <a:cxnLst/>
              <a:rect l="l" t="t" r="r" b="b"/>
              <a:pathLst>
                <a:path w="1216" h="1930" extrusionOk="0">
                  <a:moveTo>
                    <a:pt x="1" y="0"/>
                  </a:moveTo>
                  <a:lnTo>
                    <a:pt x="953" y="1929"/>
                  </a:lnTo>
                  <a:lnTo>
                    <a:pt x="1215" y="1810"/>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4743450" y="3642850"/>
              <a:ext cx="94675" cy="72950"/>
            </a:xfrm>
            <a:custGeom>
              <a:avLst/>
              <a:gdLst/>
              <a:ahLst/>
              <a:cxnLst/>
              <a:rect l="l" t="t" r="r" b="b"/>
              <a:pathLst>
                <a:path w="3787" h="2918" extrusionOk="0">
                  <a:moveTo>
                    <a:pt x="179" y="0"/>
                  </a:moveTo>
                  <a:cubicBezTo>
                    <a:pt x="155" y="107"/>
                    <a:pt x="95" y="179"/>
                    <a:pt x="0" y="238"/>
                  </a:cubicBezTo>
                  <a:lnTo>
                    <a:pt x="3627" y="2879"/>
                  </a:lnTo>
                  <a:lnTo>
                    <a:pt x="3627" y="2879"/>
                  </a:lnTo>
                  <a:cubicBezTo>
                    <a:pt x="3622" y="2872"/>
                    <a:pt x="3620" y="2864"/>
                    <a:pt x="3620" y="2858"/>
                  </a:cubicBezTo>
                  <a:cubicBezTo>
                    <a:pt x="3596" y="2786"/>
                    <a:pt x="3631" y="2691"/>
                    <a:pt x="3715" y="2667"/>
                  </a:cubicBezTo>
                  <a:lnTo>
                    <a:pt x="3786" y="2631"/>
                  </a:lnTo>
                  <a:lnTo>
                    <a:pt x="179" y="0"/>
                  </a:lnTo>
                  <a:close/>
                  <a:moveTo>
                    <a:pt x="3627" y="2879"/>
                  </a:moveTo>
                  <a:lnTo>
                    <a:pt x="3627" y="2879"/>
                  </a:lnTo>
                  <a:cubicBezTo>
                    <a:pt x="3638" y="2898"/>
                    <a:pt x="3662" y="2917"/>
                    <a:pt x="3679" y="2917"/>
                  </a:cubicBezTo>
                  <a:lnTo>
                    <a:pt x="3627" y="2879"/>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4835125" y="3716075"/>
              <a:ext cx="600" cy="300"/>
            </a:xfrm>
            <a:custGeom>
              <a:avLst/>
              <a:gdLst/>
              <a:ahLst/>
              <a:cxnLst/>
              <a:rect l="l" t="t" r="r" b="b"/>
              <a:pathLst>
                <a:path w="24" h="12" extrusionOk="0">
                  <a:moveTo>
                    <a:pt x="0" y="0"/>
                  </a:moveTo>
                  <a:cubicBezTo>
                    <a:pt x="12" y="0"/>
                    <a:pt x="12" y="12"/>
                    <a:pt x="24" y="12"/>
                  </a:cubicBezTo>
                  <a:cubicBezTo>
                    <a:pt x="12" y="12"/>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4833325" y="3649975"/>
              <a:ext cx="176825" cy="67000"/>
            </a:xfrm>
            <a:custGeom>
              <a:avLst/>
              <a:gdLst/>
              <a:ahLst/>
              <a:cxnLst/>
              <a:rect l="l" t="t" r="r" b="b"/>
              <a:pathLst>
                <a:path w="7073" h="2680" extrusionOk="0">
                  <a:moveTo>
                    <a:pt x="7049" y="1"/>
                  </a:moveTo>
                  <a:lnTo>
                    <a:pt x="191" y="2358"/>
                  </a:lnTo>
                  <a:lnTo>
                    <a:pt x="120" y="2394"/>
                  </a:lnTo>
                  <a:cubicBezTo>
                    <a:pt x="36" y="2418"/>
                    <a:pt x="1" y="2501"/>
                    <a:pt x="25" y="2584"/>
                  </a:cubicBezTo>
                  <a:cubicBezTo>
                    <a:pt x="36" y="2620"/>
                    <a:pt x="60" y="2644"/>
                    <a:pt x="84" y="2656"/>
                  </a:cubicBezTo>
                  <a:cubicBezTo>
                    <a:pt x="96" y="2656"/>
                    <a:pt x="96" y="2680"/>
                    <a:pt x="120" y="2680"/>
                  </a:cubicBezTo>
                  <a:lnTo>
                    <a:pt x="215" y="2680"/>
                  </a:lnTo>
                  <a:lnTo>
                    <a:pt x="7073" y="310"/>
                  </a:lnTo>
                  <a:cubicBezTo>
                    <a:pt x="7025" y="239"/>
                    <a:pt x="7002" y="156"/>
                    <a:pt x="7025" y="72"/>
                  </a:cubicBezTo>
                  <a:cubicBezTo>
                    <a:pt x="7025" y="37"/>
                    <a:pt x="7037" y="25"/>
                    <a:pt x="704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4694925" y="3610700"/>
              <a:ext cx="34250" cy="24725"/>
            </a:xfrm>
            <a:custGeom>
              <a:avLst/>
              <a:gdLst/>
              <a:ahLst/>
              <a:cxnLst/>
              <a:rect l="l" t="t" r="r" b="b"/>
              <a:pathLst>
                <a:path w="1370" h="989" extrusionOk="0">
                  <a:moveTo>
                    <a:pt x="0" y="0"/>
                  </a:moveTo>
                  <a:lnTo>
                    <a:pt x="1119" y="988"/>
                  </a:lnTo>
                  <a:lnTo>
                    <a:pt x="1262" y="929"/>
                  </a:lnTo>
                  <a:cubicBezTo>
                    <a:pt x="1274" y="881"/>
                    <a:pt x="1322" y="834"/>
                    <a:pt x="1370" y="798"/>
                  </a:cubicBezTo>
                  <a:lnTo>
                    <a:pt x="44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4663675" y="3633900"/>
              <a:ext cx="62525" cy="32775"/>
            </a:xfrm>
            <a:custGeom>
              <a:avLst/>
              <a:gdLst/>
              <a:ahLst/>
              <a:cxnLst/>
              <a:rect l="l" t="t" r="r" b="b"/>
              <a:pathLst>
                <a:path w="2501" h="1311" extrusionOk="0">
                  <a:moveTo>
                    <a:pt x="2500" y="1"/>
                  </a:moveTo>
                  <a:lnTo>
                    <a:pt x="2358" y="60"/>
                  </a:lnTo>
                  <a:lnTo>
                    <a:pt x="381" y="894"/>
                  </a:lnTo>
                  <a:lnTo>
                    <a:pt x="119" y="1013"/>
                  </a:lnTo>
                  <a:lnTo>
                    <a:pt x="95" y="1025"/>
                  </a:lnTo>
                  <a:cubicBezTo>
                    <a:pt x="24" y="1061"/>
                    <a:pt x="0" y="1144"/>
                    <a:pt x="24" y="1215"/>
                  </a:cubicBezTo>
                  <a:cubicBezTo>
                    <a:pt x="36" y="1251"/>
                    <a:pt x="60" y="1263"/>
                    <a:pt x="72" y="1275"/>
                  </a:cubicBezTo>
                  <a:cubicBezTo>
                    <a:pt x="95" y="1299"/>
                    <a:pt x="119" y="1311"/>
                    <a:pt x="143" y="1311"/>
                  </a:cubicBezTo>
                  <a:cubicBezTo>
                    <a:pt x="131" y="1263"/>
                    <a:pt x="119" y="1215"/>
                    <a:pt x="131" y="1156"/>
                  </a:cubicBezTo>
                  <a:cubicBezTo>
                    <a:pt x="142" y="1040"/>
                    <a:pt x="245" y="961"/>
                    <a:pt x="352" y="961"/>
                  </a:cubicBezTo>
                  <a:cubicBezTo>
                    <a:pt x="366" y="961"/>
                    <a:pt x="379" y="963"/>
                    <a:pt x="393" y="965"/>
                  </a:cubicBezTo>
                  <a:cubicBezTo>
                    <a:pt x="488" y="977"/>
                    <a:pt x="560" y="1061"/>
                    <a:pt x="572" y="1132"/>
                  </a:cubicBezTo>
                  <a:lnTo>
                    <a:pt x="2453" y="346"/>
                  </a:lnTo>
                  <a:cubicBezTo>
                    <a:pt x="2453" y="287"/>
                    <a:pt x="2441" y="203"/>
                    <a:pt x="2453" y="132"/>
                  </a:cubicBezTo>
                  <a:cubicBezTo>
                    <a:pt x="2453" y="84"/>
                    <a:pt x="2477" y="49"/>
                    <a:pt x="250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4740175" y="3610700"/>
              <a:ext cx="60725" cy="22925"/>
            </a:xfrm>
            <a:custGeom>
              <a:avLst/>
              <a:gdLst/>
              <a:ahLst/>
              <a:cxnLst/>
              <a:rect l="l" t="t" r="r" b="b"/>
              <a:pathLst>
                <a:path w="2429" h="917" extrusionOk="0">
                  <a:moveTo>
                    <a:pt x="1667" y="0"/>
                  </a:moveTo>
                  <a:lnTo>
                    <a:pt x="0" y="703"/>
                  </a:lnTo>
                  <a:cubicBezTo>
                    <a:pt x="107" y="738"/>
                    <a:pt x="214" y="810"/>
                    <a:pt x="274" y="917"/>
                  </a:cubicBezTo>
                  <a:lnTo>
                    <a:pt x="2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a:off x="4999125" y="3610700"/>
              <a:ext cx="19375" cy="36925"/>
            </a:xfrm>
            <a:custGeom>
              <a:avLst/>
              <a:gdLst/>
              <a:ahLst/>
              <a:cxnLst/>
              <a:rect l="l" t="t" r="r" b="b"/>
              <a:pathLst>
                <a:path w="775" h="1477" extrusionOk="0">
                  <a:moveTo>
                    <a:pt x="0" y="0"/>
                  </a:moveTo>
                  <a:lnTo>
                    <a:pt x="477" y="1477"/>
                  </a:lnTo>
                  <a:cubicBezTo>
                    <a:pt x="526" y="1437"/>
                    <a:pt x="584" y="1414"/>
                    <a:pt x="656" y="1414"/>
                  </a:cubicBezTo>
                  <a:cubicBezTo>
                    <a:pt x="671" y="1414"/>
                    <a:pt x="687" y="1415"/>
                    <a:pt x="703" y="1417"/>
                  </a:cubicBezTo>
                  <a:cubicBezTo>
                    <a:pt x="727" y="1417"/>
                    <a:pt x="762" y="1429"/>
                    <a:pt x="774" y="1453"/>
                  </a:cubicBez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a:off x="5014900" y="3656825"/>
              <a:ext cx="92900" cy="270000"/>
            </a:xfrm>
            <a:custGeom>
              <a:avLst/>
              <a:gdLst/>
              <a:ahLst/>
              <a:cxnLst/>
              <a:rect l="l" t="t" r="r" b="b"/>
              <a:pathLst>
                <a:path w="3716" h="10800" extrusionOk="0">
                  <a:moveTo>
                    <a:pt x="239" y="1"/>
                  </a:moveTo>
                  <a:cubicBezTo>
                    <a:pt x="187" y="74"/>
                    <a:pt x="116" y="110"/>
                    <a:pt x="36" y="110"/>
                  </a:cubicBezTo>
                  <a:cubicBezTo>
                    <a:pt x="24" y="110"/>
                    <a:pt x="12" y="109"/>
                    <a:pt x="1" y="108"/>
                  </a:cubicBezTo>
                  <a:lnTo>
                    <a:pt x="1" y="108"/>
                  </a:lnTo>
                  <a:lnTo>
                    <a:pt x="3430" y="10800"/>
                  </a:lnTo>
                  <a:cubicBezTo>
                    <a:pt x="3513" y="10740"/>
                    <a:pt x="3608" y="10704"/>
                    <a:pt x="3715" y="10704"/>
                  </a:cubicBezTo>
                  <a:lnTo>
                    <a:pt x="274" y="24"/>
                  </a:lnTo>
                  <a:cubicBezTo>
                    <a:pt x="262" y="24"/>
                    <a:pt x="251" y="1"/>
                    <a:pt x="23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5021150" y="3610400"/>
              <a:ext cx="159875" cy="46900"/>
            </a:xfrm>
            <a:custGeom>
              <a:avLst/>
              <a:gdLst/>
              <a:ahLst/>
              <a:cxnLst/>
              <a:rect l="l" t="t" r="r" b="b"/>
              <a:pathLst>
                <a:path w="6395" h="1876" extrusionOk="0">
                  <a:moveTo>
                    <a:pt x="5370" y="0"/>
                  </a:moveTo>
                  <a:lnTo>
                    <a:pt x="60" y="1584"/>
                  </a:lnTo>
                  <a:lnTo>
                    <a:pt x="36" y="1584"/>
                  </a:lnTo>
                  <a:lnTo>
                    <a:pt x="48" y="1739"/>
                  </a:lnTo>
                  <a:cubicBezTo>
                    <a:pt x="48" y="1786"/>
                    <a:pt x="12" y="1822"/>
                    <a:pt x="1" y="1846"/>
                  </a:cubicBezTo>
                  <a:cubicBezTo>
                    <a:pt x="12" y="1858"/>
                    <a:pt x="24" y="1858"/>
                    <a:pt x="48" y="1858"/>
                  </a:cubicBezTo>
                  <a:cubicBezTo>
                    <a:pt x="60" y="1870"/>
                    <a:pt x="75" y="1876"/>
                    <a:pt x="90" y="1876"/>
                  </a:cubicBezTo>
                  <a:cubicBezTo>
                    <a:pt x="105" y="1876"/>
                    <a:pt x="120" y="1870"/>
                    <a:pt x="132" y="1858"/>
                  </a:cubicBezTo>
                  <a:lnTo>
                    <a:pt x="639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5109250" y="3610700"/>
              <a:ext cx="133375" cy="317625"/>
            </a:xfrm>
            <a:custGeom>
              <a:avLst/>
              <a:gdLst/>
              <a:ahLst/>
              <a:cxnLst/>
              <a:rect l="l" t="t" r="r" b="b"/>
              <a:pathLst>
                <a:path w="5335" h="12705" extrusionOk="0">
                  <a:moveTo>
                    <a:pt x="5013" y="0"/>
                  </a:moveTo>
                  <a:lnTo>
                    <a:pt x="1" y="12561"/>
                  </a:lnTo>
                  <a:lnTo>
                    <a:pt x="13" y="12561"/>
                  </a:lnTo>
                  <a:cubicBezTo>
                    <a:pt x="120" y="12585"/>
                    <a:pt x="203" y="12621"/>
                    <a:pt x="275" y="12704"/>
                  </a:cubicBezTo>
                  <a:lnTo>
                    <a:pt x="533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a:off x="5497100" y="3610700"/>
              <a:ext cx="7475" cy="100325"/>
            </a:xfrm>
            <a:custGeom>
              <a:avLst/>
              <a:gdLst/>
              <a:ahLst/>
              <a:cxnLst/>
              <a:rect l="l" t="t" r="r" b="b"/>
              <a:pathLst>
                <a:path w="299" h="4013" extrusionOk="0">
                  <a:moveTo>
                    <a:pt x="1" y="0"/>
                  </a:moveTo>
                  <a:lnTo>
                    <a:pt x="1" y="3858"/>
                  </a:lnTo>
                  <a:lnTo>
                    <a:pt x="1" y="3870"/>
                  </a:lnTo>
                  <a:lnTo>
                    <a:pt x="1" y="3882"/>
                  </a:lnTo>
                  <a:lnTo>
                    <a:pt x="1" y="3905"/>
                  </a:lnTo>
                  <a:lnTo>
                    <a:pt x="1" y="3917"/>
                  </a:lnTo>
                  <a:lnTo>
                    <a:pt x="1" y="3929"/>
                  </a:lnTo>
                  <a:lnTo>
                    <a:pt x="1" y="3953"/>
                  </a:lnTo>
                  <a:lnTo>
                    <a:pt x="1" y="3965"/>
                  </a:lnTo>
                  <a:cubicBezTo>
                    <a:pt x="1" y="3977"/>
                    <a:pt x="13" y="3977"/>
                    <a:pt x="24" y="3977"/>
                  </a:cubicBezTo>
                  <a:cubicBezTo>
                    <a:pt x="60" y="3989"/>
                    <a:pt x="84" y="4013"/>
                    <a:pt x="120" y="4013"/>
                  </a:cubicBezTo>
                  <a:cubicBezTo>
                    <a:pt x="239" y="4013"/>
                    <a:pt x="298" y="3929"/>
                    <a:pt x="298" y="3858"/>
                  </a:cubicBezTo>
                  <a:lnTo>
                    <a:pt x="298" y="3774"/>
                  </a:lnTo>
                  <a:lnTo>
                    <a:pt x="298" y="3679"/>
                  </a:ln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a:off x="5539175" y="3610700"/>
              <a:ext cx="82375" cy="297075"/>
            </a:xfrm>
            <a:custGeom>
              <a:avLst/>
              <a:gdLst/>
              <a:ahLst/>
              <a:cxnLst/>
              <a:rect l="l" t="t" r="r" b="b"/>
              <a:pathLst>
                <a:path w="3295" h="11883" extrusionOk="0">
                  <a:moveTo>
                    <a:pt x="2997" y="0"/>
                  </a:moveTo>
                  <a:lnTo>
                    <a:pt x="2211" y="3120"/>
                  </a:lnTo>
                  <a:lnTo>
                    <a:pt x="2140" y="3429"/>
                  </a:lnTo>
                  <a:lnTo>
                    <a:pt x="1604" y="5572"/>
                  </a:lnTo>
                  <a:lnTo>
                    <a:pt x="1532" y="5870"/>
                  </a:lnTo>
                  <a:lnTo>
                    <a:pt x="30" y="11797"/>
                  </a:lnTo>
                  <a:lnTo>
                    <a:pt x="30" y="11797"/>
                  </a:lnTo>
                  <a:cubicBezTo>
                    <a:pt x="42" y="11783"/>
                    <a:pt x="59" y="11772"/>
                    <a:pt x="80" y="11764"/>
                  </a:cubicBezTo>
                  <a:lnTo>
                    <a:pt x="377" y="11597"/>
                  </a:lnTo>
                  <a:lnTo>
                    <a:pt x="1782" y="6037"/>
                  </a:lnTo>
                  <a:lnTo>
                    <a:pt x="1854" y="5739"/>
                  </a:lnTo>
                  <a:lnTo>
                    <a:pt x="2449" y="3382"/>
                  </a:lnTo>
                  <a:lnTo>
                    <a:pt x="2521" y="3072"/>
                  </a:lnTo>
                  <a:lnTo>
                    <a:pt x="3294" y="0"/>
                  </a:lnTo>
                  <a:close/>
                  <a:moveTo>
                    <a:pt x="30" y="11797"/>
                  </a:moveTo>
                  <a:cubicBezTo>
                    <a:pt x="8" y="11821"/>
                    <a:pt x="1" y="11852"/>
                    <a:pt x="8" y="11883"/>
                  </a:cubicBezTo>
                  <a:lnTo>
                    <a:pt x="30" y="11797"/>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2"/>
            <p:cNvSpPr/>
            <p:nvPr/>
          </p:nvSpPr>
          <p:spPr>
            <a:xfrm>
              <a:off x="5722725" y="3610700"/>
              <a:ext cx="32775" cy="47350"/>
            </a:xfrm>
            <a:custGeom>
              <a:avLst/>
              <a:gdLst/>
              <a:ahLst/>
              <a:cxnLst/>
              <a:rect l="l" t="t" r="r" b="b"/>
              <a:pathLst>
                <a:path w="1311" h="1894" extrusionOk="0">
                  <a:moveTo>
                    <a:pt x="1" y="0"/>
                  </a:moveTo>
                  <a:lnTo>
                    <a:pt x="1048" y="1893"/>
                  </a:lnTo>
                  <a:cubicBezTo>
                    <a:pt x="1120" y="1822"/>
                    <a:pt x="1215" y="1774"/>
                    <a:pt x="1310" y="1762"/>
                  </a:cubicBez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a:off x="5759625" y="3674100"/>
              <a:ext cx="51525" cy="86350"/>
            </a:xfrm>
            <a:custGeom>
              <a:avLst/>
              <a:gdLst/>
              <a:ahLst/>
              <a:cxnLst/>
              <a:rect l="l" t="t" r="r" b="b"/>
              <a:pathLst>
                <a:path w="2061" h="3454" extrusionOk="0">
                  <a:moveTo>
                    <a:pt x="251" y="0"/>
                  </a:moveTo>
                  <a:cubicBezTo>
                    <a:pt x="191" y="72"/>
                    <a:pt x="108" y="131"/>
                    <a:pt x="1" y="143"/>
                  </a:cubicBezTo>
                  <a:lnTo>
                    <a:pt x="1799" y="3453"/>
                  </a:lnTo>
                  <a:lnTo>
                    <a:pt x="2061" y="3298"/>
                  </a:lnTo>
                  <a:lnTo>
                    <a:pt x="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2"/>
            <p:cNvSpPr/>
            <p:nvPr/>
          </p:nvSpPr>
          <p:spPr>
            <a:xfrm>
              <a:off x="5811425" y="3763100"/>
              <a:ext cx="102425" cy="186350"/>
            </a:xfrm>
            <a:custGeom>
              <a:avLst/>
              <a:gdLst/>
              <a:ahLst/>
              <a:cxnLst/>
              <a:rect l="l" t="t" r="r" b="b"/>
              <a:pathLst>
                <a:path w="4097" h="7454" extrusionOk="0">
                  <a:moveTo>
                    <a:pt x="120" y="0"/>
                  </a:moveTo>
                  <a:lnTo>
                    <a:pt x="1" y="84"/>
                  </a:lnTo>
                  <a:cubicBezTo>
                    <a:pt x="132" y="119"/>
                    <a:pt x="227" y="250"/>
                    <a:pt x="203" y="393"/>
                  </a:cubicBezTo>
                  <a:cubicBezTo>
                    <a:pt x="191" y="476"/>
                    <a:pt x="167" y="536"/>
                    <a:pt x="108" y="560"/>
                  </a:cubicBezTo>
                  <a:lnTo>
                    <a:pt x="3811" y="7394"/>
                  </a:lnTo>
                  <a:lnTo>
                    <a:pt x="3834" y="7453"/>
                  </a:lnTo>
                  <a:cubicBezTo>
                    <a:pt x="3894" y="7382"/>
                    <a:pt x="4001" y="7334"/>
                    <a:pt x="4096" y="7299"/>
                  </a:cubicBezTo>
                  <a:lnTo>
                    <a:pt x="12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a:off x="5767375" y="3647600"/>
              <a:ext cx="243200" cy="24725"/>
            </a:xfrm>
            <a:custGeom>
              <a:avLst/>
              <a:gdLst/>
              <a:ahLst/>
              <a:cxnLst/>
              <a:rect l="l" t="t" r="r" b="b"/>
              <a:pathLst>
                <a:path w="9728" h="989" extrusionOk="0">
                  <a:moveTo>
                    <a:pt x="9728" y="1"/>
                  </a:moveTo>
                  <a:lnTo>
                    <a:pt x="60" y="691"/>
                  </a:lnTo>
                  <a:cubicBezTo>
                    <a:pt x="84" y="727"/>
                    <a:pt x="84" y="774"/>
                    <a:pt x="60" y="822"/>
                  </a:cubicBezTo>
                  <a:cubicBezTo>
                    <a:pt x="48" y="882"/>
                    <a:pt x="36" y="929"/>
                    <a:pt x="1" y="965"/>
                  </a:cubicBezTo>
                  <a:cubicBezTo>
                    <a:pt x="12" y="965"/>
                    <a:pt x="36" y="989"/>
                    <a:pt x="60" y="989"/>
                  </a:cubicBezTo>
                  <a:lnTo>
                    <a:pt x="9097" y="346"/>
                  </a:lnTo>
                  <a:lnTo>
                    <a:pt x="972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2"/>
            <p:cNvSpPr/>
            <p:nvPr/>
          </p:nvSpPr>
          <p:spPr>
            <a:xfrm>
              <a:off x="6011150" y="3652075"/>
              <a:ext cx="80100" cy="97650"/>
            </a:xfrm>
            <a:custGeom>
              <a:avLst/>
              <a:gdLst/>
              <a:ahLst/>
              <a:cxnLst/>
              <a:rect l="l" t="t" r="r" b="b"/>
              <a:pathLst>
                <a:path w="3204" h="3906" extrusionOk="0">
                  <a:moveTo>
                    <a:pt x="251" y="0"/>
                  </a:moveTo>
                  <a:lnTo>
                    <a:pt x="1" y="155"/>
                  </a:lnTo>
                  <a:lnTo>
                    <a:pt x="3013" y="3905"/>
                  </a:lnTo>
                  <a:lnTo>
                    <a:pt x="3204" y="3667"/>
                  </a:lnTo>
                  <a:lnTo>
                    <a:pt x="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a:off x="6091225" y="3749700"/>
              <a:ext cx="73550" cy="93200"/>
            </a:xfrm>
            <a:custGeom>
              <a:avLst/>
              <a:gdLst/>
              <a:ahLst/>
              <a:cxnLst/>
              <a:rect l="l" t="t" r="r" b="b"/>
              <a:pathLst>
                <a:path w="2942" h="3728" extrusionOk="0">
                  <a:moveTo>
                    <a:pt x="191" y="0"/>
                  </a:moveTo>
                  <a:lnTo>
                    <a:pt x="1" y="239"/>
                  </a:lnTo>
                  <a:lnTo>
                    <a:pt x="2810" y="3727"/>
                  </a:lnTo>
                  <a:cubicBezTo>
                    <a:pt x="2798" y="3691"/>
                    <a:pt x="2798" y="3656"/>
                    <a:pt x="2810" y="3608"/>
                  </a:cubicBezTo>
                  <a:cubicBezTo>
                    <a:pt x="2822" y="3525"/>
                    <a:pt x="2870" y="3465"/>
                    <a:pt x="2941" y="3418"/>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a:off x="6167125" y="3845850"/>
              <a:ext cx="108675" cy="131575"/>
            </a:xfrm>
            <a:custGeom>
              <a:avLst/>
              <a:gdLst/>
              <a:ahLst/>
              <a:cxnLst/>
              <a:rect l="l" t="t" r="r" b="b"/>
              <a:pathLst>
                <a:path w="4347" h="5263" extrusionOk="0">
                  <a:moveTo>
                    <a:pt x="263" y="0"/>
                  </a:moveTo>
                  <a:lnTo>
                    <a:pt x="215" y="36"/>
                  </a:lnTo>
                  <a:cubicBezTo>
                    <a:pt x="191" y="48"/>
                    <a:pt x="155" y="60"/>
                    <a:pt x="120" y="72"/>
                  </a:cubicBezTo>
                  <a:lnTo>
                    <a:pt x="1" y="131"/>
                  </a:lnTo>
                  <a:lnTo>
                    <a:pt x="4108" y="5263"/>
                  </a:lnTo>
                  <a:cubicBezTo>
                    <a:pt x="4168" y="5179"/>
                    <a:pt x="4251" y="5120"/>
                    <a:pt x="4346" y="5084"/>
                  </a:cubicBez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nvSpPr>
          <p:spPr>
            <a:xfrm>
              <a:off x="5539375" y="3610700"/>
              <a:ext cx="553650" cy="299750"/>
            </a:xfrm>
            <a:custGeom>
              <a:avLst/>
              <a:gdLst/>
              <a:ahLst/>
              <a:cxnLst/>
              <a:rect l="l" t="t" r="r" b="b"/>
              <a:pathLst>
                <a:path w="22146" h="11990" extrusionOk="0">
                  <a:moveTo>
                    <a:pt x="21539" y="0"/>
                  </a:moveTo>
                  <a:lnTo>
                    <a:pt x="18848" y="1477"/>
                  </a:lnTo>
                  <a:lnTo>
                    <a:pt x="18217" y="1822"/>
                  </a:lnTo>
                  <a:lnTo>
                    <a:pt x="10859" y="5834"/>
                  </a:lnTo>
                  <a:lnTo>
                    <a:pt x="10609" y="5989"/>
                  </a:lnTo>
                  <a:lnTo>
                    <a:pt x="6239" y="8382"/>
                  </a:lnTo>
                  <a:lnTo>
                    <a:pt x="5942" y="8549"/>
                  </a:lnTo>
                  <a:lnTo>
                    <a:pt x="369" y="11597"/>
                  </a:lnTo>
                  <a:lnTo>
                    <a:pt x="72" y="11764"/>
                  </a:lnTo>
                  <a:cubicBezTo>
                    <a:pt x="24" y="11787"/>
                    <a:pt x="0" y="11835"/>
                    <a:pt x="0" y="11895"/>
                  </a:cubicBezTo>
                  <a:lnTo>
                    <a:pt x="84" y="11895"/>
                  </a:lnTo>
                  <a:cubicBezTo>
                    <a:pt x="167" y="11906"/>
                    <a:pt x="238" y="11942"/>
                    <a:pt x="298" y="11990"/>
                  </a:cubicBezTo>
                  <a:lnTo>
                    <a:pt x="6251" y="8727"/>
                  </a:lnTo>
                  <a:lnTo>
                    <a:pt x="6549" y="8561"/>
                  </a:lnTo>
                  <a:lnTo>
                    <a:pt x="7073" y="8263"/>
                  </a:lnTo>
                  <a:lnTo>
                    <a:pt x="7073" y="8239"/>
                  </a:lnTo>
                  <a:cubicBezTo>
                    <a:pt x="7093" y="8105"/>
                    <a:pt x="7213" y="8006"/>
                    <a:pt x="7330" y="8006"/>
                  </a:cubicBezTo>
                  <a:cubicBezTo>
                    <a:pt x="7348" y="8006"/>
                    <a:pt x="7365" y="8008"/>
                    <a:pt x="7382" y="8013"/>
                  </a:cubicBezTo>
                  <a:cubicBezTo>
                    <a:pt x="7418" y="8013"/>
                    <a:pt x="7442" y="8025"/>
                    <a:pt x="7454" y="8037"/>
                  </a:cubicBezTo>
                  <a:lnTo>
                    <a:pt x="10537" y="6358"/>
                  </a:lnTo>
                  <a:cubicBezTo>
                    <a:pt x="10579" y="6244"/>
                    <a:pt x="10684" y="6175"/>
                    <a:pt x="10797" y="6175"/>
                  </a:cubicBezTo>
                  <a:cubicBezTo>
                    <a:pt x="10813" y="6175"/>
                    <a:pt x="10830" y="6176"/>
                    <a:pt x="10847" y="6180"/>
                  </a:cubicBezTo>
                  <a:lnTo>
                    <a:pt x="10859" y="6180"/>
                  </a:lnTo>
                  <a:lnTo>
                    <a:pt x="11002" y="6108"/>
                  </a:lnTo>
                  <a:lnTo>
                    <a:pt x="18860" y="1810"/>
                  </a:lnTo>
                  <a:lnTo>
                    <a:pt x="19122" y="1655"/>
                  </a:lnTo>
                  <a:lnTo>
                    <a:pt x="221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a:off x="5910250" y="3967875"/>
              <a:ext cx="8650" cy="4525"/>
            </a:xfrm>
            <a:custGeom>
              <a:avLst/>
              <a:gdLst/>
              <a:ahLst/>
              <a:cxnLst/>
              <a:rect l="l" t="t" r="r" b="b"/>
              <a:pathLst>
                <a:path w="346" h="181" extrusionOk="0">
                  <a:moveTo>
                    <a:pt x="24" y="1"/>
                  </a:moveTo>
                  <a:lnTo>
                    <a:pt x="24" y="1"/>
                  </a:lnTo>
                  <a:cubicBezTo>
                    <a:pt x="1" y="60"/>
                    <a:pt x="24" y="120"/>
                    <a:pt x="60" y="155"/>
                  </a:cubicBezTo>
                  <a:cubicBezTo>
                    <a:pt x="82" y="173"/>
                    <a:pt x="109" y="181"/>
                    <a:pt x="136" y="181"/>
                  </a:cubicBezTo>
                  <a:cubicBezTo>
                    <a:pt x="185" y="181"/>
                    <a:pt x="237" y="157"/>
                    <a:pt x="274" y="120"/>
                  </a:cubicBezTo>
                  <a:lnTo>
                    <a:pt x="346" y="24"/>
                  </a:lnTo>
                  <a:lnTo>
                    <a:pt x="346" y="24"/>
                  </a:lnTo>
                  <a:cubicBezTo>
                    <a:pt x="311" y="42"/>
                    <a:pt x="263" y="53"/>
                    <a:pt x="212" y="53"/>
                  </a:cubicBezTo>
                  <a:cubicBezTo>
                    <a:pt x="194" y="53"/>
                    <a:pt x="174" y="51"/>
                    <a:pt x="155" y="48"/>
                  </a:cubicBezTo>
                  <a:lnTo>
                    <a:pt x="2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
            <p:cNvSpPr/>
            <p:nvPr/>
          </p:nvSpPr>
          <p:spPr>
            <a:xfrm>
              <a:off x="5925125" y="3610700"/>
              <a:ext cx="282500" cy="339050"/>
            </a:xfrm>
            <a:custGeom>
              <a:avLst/>
              <a:gdLst/>
              <a:ahLst/>
              <a:cxnLst/>
              <a:rect l="l" t="t" r="r" b="b"/>
              <a:pathLst>
                <a:path w="11300" h="13562" extrusionOk="0">
                  <a:moveTo>
                    <a:pt x="10931" y="0"/>
                  </a:moveTo>
                  <a:lnTo>
                    <a:pt x="6645" y="5322"/>
                  </a:lnTo>
                  <a:lnTo>
                    <a:pt x="6454" y="5560"/>
                  </a:lnTo>
                  <a:lnTo>
                    <a:pt x="1" y="13561"/>
                  </a:lnTo>
                  <a:lnTo>
                    <a:pt x="584" y="13311"/>
                  </a:lnTo>
                  <a:lnTo>
                    <a:pt x="6645" y="5799"/>
                  </a:lnTo>
                  <a:lnTo>
                    <a:pt x="6835" y="5560"/>
                  </a:lnTo>
                  <a:lnTo>
                    <a:pt x="1130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2"/>
            <p:cNvSpPr/>
            <p:nvPr/>
          </p:nvSpPr>
          <p:spPr>
            <a:xfrm>
              <a:off x="6413300" y="3610700"/>
              <a:ext cx="111625" cy="99125"/>
            </a:xfrm>
            <a:custGeom>
              <a:avLst/>
              <a:gdLst/>
              <a:ahLst/>
              <a:cxnLst/>
              <a:rect l="l" t="t" r="r" b="b"/>
              <a:pathLst>
                <a:path w="4465" h="3965" extrusionOk="0">
                  <a:moveTo>
                    <a:pt x="0" y="0"/>
                  </a:moveTo>
                  <a:lnTo>
                    <a:pt x="4263" y="3965"/>
                  </a:lnTo>
                  <a:cubicBezTo>
                    <a:pt x="4310" y="3894"/>
                    <a:pt x="4382" y="3810"/>
                    <a:pt x="4465" y="3774"/>
                  </a:cubicBezTo>
                  <a:lnTo>
                    <a:pt x="44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2"/>
            <p:cNvSpPr/>
            <p:nvPr/>
          </p:nvSpPr>
          <p:spPr>
            <a:xfrm>
              <a:off x="6404950" y="3728850"/>
              <a:ext cx="119975" cy="132500"/>
            </a:xfrm>
            <a:custGeom>
              <a:avLst/>
              <a:gdLst/>
              <a:ahLst/>
              <a:cxnLst/>
              <a:rect l="l" t="t" r="r" b="b"/>
              <a:pathLst>
                <a:path w="4799" h="5300" extrusionOk="0">
                  <a:moveTo>
                    <a:pt x="4585" y="1"/>
                  </a:moveTo>
                  <a:lnTo>
                    <a:pt x="1" y="4918"/>
                  </a:lnTo>
                  <a:lnTo>
                    <a:pt x="36" y="5299"/>
                  </a:lnTo>
                  <a:lnTo>
                    <a:pt x="4799" y="191"/>
                  </a:lnTo>
                  <a:cubicBezTo>
                    <a:pt x="4716" y="144"/>
                    <a:pt x="4644" y="72"/>
                    <a:pt x="458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2"/>
            <p:cNvSpPr/>
            <p:nvPr/>
          </p:nvSpPr>
          <p:spPr>
            <a:xfrm>
              <a:off x="6291250" y="3858950"/>
              <a:ext cx="108375" cy="119975"/>
            </a:xfrm>
            <a:custGeom>
              <a:avLst/>
              <a:gdLst/>
              <a:ahLst/>
              <a:cxnLst/>
              <a:rect l="l" t="t" r="r" b="b"/>
              <a:pathLst>
                <a:path w="4335" h="4799" extrusionOk="0">
                  <a:moveTo>
                    <a:pt x="4287" y="0"/>
                  </a:moveTo>
                  <a:lnTo>
                    <a:pt x="1" y="4596"/>
                  </a:lnTo>
                  <a:cubicBezTo>
                    <a:pt x="84" y="4643"/>
                    <a:pt x="155" y="4715"/>
                    <a:pt x="203" y="4798"/>
                  </a:cubicBezTo>
                  <a:lnTo>
                    <a:pt x="262" y="4762"/>
                  </a:lnTo>
                  <a:lnTo>
                    <a:pt x="4334" y="369"/>
                  </a:lnTo>
                  <a:lnTo>
                    <a:pt x="4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2"/>
            <p:cNvSpPr/>
            <p:nvPr/>
          </p:nvSpPr>
          <p:spPr>
            <a:xfrm>
              <a:off x="6172200" y="3745825"/>
              <a:ext cx="206875" cy="100625"/>
            </a:xfrm>
            <a:custGeom>
              <a:avLst/>
              <a:gdLst/>
              <a:ahLst/>
              <a:cxnLst/>
              <a:rect l="l" t="t" r="r" b="b"/>
              <a:pathLst>
                <a:path w="8275" h="4025" extrusionOk="0">
                  <a:moveTo>
                    <a:pt x="8168" y="1"/>
                  </a:moveTo>
                  <a:lnTo>
                    <a:pt x="4893" y="1477"/>
                  </a:lnTo>
                  <a:cubicBezTo>
                    <a:pt x="4917" y="1525"/>
                    <a:pt x="4917" y="1548"/>
                    <a:pt x="4893" y="1596"/>
                  </a:cubicBezTo>
                  <a:cubicBezTo>
                    <a:pt x="4871" y="1731"/>
                    <a:pt x="4753" y="1823"/>
                    <a:pt x="4610" y="1823"/>
                  </a:cubicBezTo>
                  <a:cubicBezTo>
                    <a:pt x="4601" y="1823"/>
                    <a:pt x="4593" y="1823"/>
                    <a:pt x="4584" y="1822"/>
                  </a:cubicBezTo>
                  <a:cubicBezTo>
                    <a:pt x="4512" y="1798"/>
                    <a:pt x="4441" y="1763"/>
                    <a:pt x="4405" y="1703"/>
                  </a:cubicBezTo>
                  <a:lnTo>
                    <a:pt x="60" y="3668"/>
                  </a:lnTo>
                  <a:cubicBezTo>
                    <a:pt x="95" y="3727"/>
                    <a:pt x="107" y="3787"/>
                    <a:pt x="107" y="3858"/>
                  </a:cubicBezTo>
                  <a:cubicBezTo>
                    <a:pt x="98" y="3914"/>
                    <a:pt x="74" y="3963"/>
                    <a:pt x="36" y="3998"/>
                  </a:cubicBezTo>
                  <a:lnTo>
                    <a:pt x="36" y="3998"/>
                  </a:lnTo>
                  <a:lnTo>
                    <a:pt x="48" y="3989"/>
                  </a:lnTo>
                  <a:lnTo>
                    <a:pt x="8275" y="274"/>
                  </a:lnTo>
                  <a:cubicBezTo>
                    <a:pt x="8215" y="191"/>
                    <a:pt x="8168" y="96"/>
                    <a:pt x="8168" y="1"/>
                  </a:cubicBezTo>
                  <a:close/>
                  <a:moveTo>
                    <a:pt x="36" y="3998"/>
                  </a:moveTo>
                  <a:lnTo>
                    <a:pt x="0" y="4025"/>
                  </a:lnTo>
                  <a:cubicBezTo>
                    <a:pt x="13" y="4017"/>
                    <a:pt x="25" y="4008"/>
                    <a:pt x="36" y="3998"/>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2"/>
            <p:cNvSpPr/>
            <p:nvPr/>
          </p:nvSpPr>
          <p:spPr>
            <a:xfrm>
              <a:off x="5924825" y="3842875"/>
              <a:ext cx="244400" cy="112525"/>
            </a:xfrm>
            <a:custGeom>
              <a:avLst/>
              <a:gdLst/>
              <a:ahLst/>
              <a:cxnLst/>
              <a:rect l="l" t="t" r="r" b="b"/>
              <a:pathLst>
                <a:path w="9776" h="4501" extrusionOk="0">
                  <a:moveTo>
                    <a:pt x="9776" y="179"/>
                  </a:moveTo>
                  <a:lnTo>
                    <a:pt x="9744" y="195"/>
                  </a:lnTo>
                  <a:lnTo>
                    <a:pt x="9744" y="195"/>
                  </a:lnTo>
                  <a:cubicBezTo>
                    <a:pt x="9757" y="192"/>
                    <a:pt x="9768" y="187"/>
                    <a:pt x="9776" y="179"/>
                  </a:cubicBezTo>
                  <a:close/>
                  <a:moveTo>
                    <a:pt x="9454" y="0"/>
                  </a:moveTo>
                  <a:lnTo>
                    <a:pt x="584" y="4024"/>
                  </a:lnTo>
                  <a:lnTo>
                    <a:pt x="1" y="4274"/>
                  </a:lnTo>
                  <a:cubicBezTo>
                    <a:pt x="49" y="4334"/>
                    <a:pt x="84" y="4405"/>
                    <a:pt x="108" y="4489"/>
                  </a:cubicBezTo>
                  <a:lnTo>
                    <a:pt x="227" y="4501"/>
                  </a:lnTo>
                  <a:lnTo>
                    <a:pt x="9657" y="238"/>
                  </a:lnTo>
                  <a:lnTo>
                    <a:pt x="9744" y="195"/>
                  </a:lnTo>
                  <a:lnTo>
                    <a:pt x="9744" y="195"/>
                  </a:lnTo>
                  <a:cubicBezTo>
                    <a:pt x="9738" y="196"/>
                    <a:pt x="9732" y="197"/>
                    <a:pt x="9725" y="197"/>
                  </a:cubicBezTo>
                  <a:cubicBezTo>
                    <a:pt x="9705" y="197"/>
                    <a:pt x="9681" y="191"/>
                    <a:pt x="9657" y="179"/>
                  </a:cubicBezTo>
                  <a:cubicBezTo>
                    <a:pt x="9562" y="167"/>
                    <a:pt x="9478" y="95"/>
                    <a:pt x="945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2"/>
            <p:cNvSpPr/>
            <p:nvPr/>
          </p:nvSpPr>
          <p:spPr>
            <a:xfrm>
              <a:off x="5926625" y="3955375"/>
              <a:ext cx="339650" cy="35450"/>
            </a:xfrm>
            <a:custGeom>
              <a:avLst/>
              <a:gdLst/>
              <a:ahLst/>
              <a:cxnLst/>
              <a:rect l="l" t="t" r="r" b="b"/>
              <a:pathLst>
                <a:path w="13586" h="1418" extrusionOk="0">
                  <a:moveTo>
                    <a:pt x="48" y="1"/>
                  </a:moveTo>
                  <a:lnTo>
                    <a:pt x="48" y="1"/>
                  </a:lnTo>
                  <a:cubicBezTo>
                    <a:pt x="60" y="60"/>
                    <a:pt x="60" y="108"/>
                    <a:pt x="48" y="167"/>
                  </a:cubicBezTo>
                  <a:lnTo>
                    <a:pt x="0" y="298"/>
                  </a:lnTo>
                  <a:lnTo>
                    <a:pt x="13573" y="1417"/>
                  </a:lnTo>
                  <a:cubicBezTo>
                    <a:pt x="13562" y="1334"/>
                    <a:pt x="13562" y="1263"/>
                    <a:pt x="13573" y="1191"/>
                  </a:cubicBezTo>
                  <a:cubicBezTo>
                    <a:pt x="13573" y="1156"/>
                    <a:pt x="13585" y="1144"/>
                    <a:pt x="13585" y="1120"/>
                  </a:cubicBezTo>
                  <a:lnTo>
                    <a:pt x="167" y="13"/>
                  </a:ln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2"/>
            <p:cNvSpPr/>
            <p:nvPr/>
          </p:nvSpPr>
          <p:spPr>
            <a:xfrm>
              <a:off x="5920375" y="3963425"/>
              <a:ext cx="554850" cy="615875"/>
            </a:xfrm>
            <a:custGeom>
              <a:avLst/>
              <a:gdLst/>
              <a:ahLst/>
              <a:cxnLst/>
              <a:rect l="l" t="t" r="r" b="b"/>
              <a:pathLst>
                <a:path w="22194" h="24635" extrusionOk="0">
                  <a:moveTo>
                    <a:pt x="227" y="0"/>
                  </a:moveTo>
                  <a:cubicBezTo>
                    <a:pt x="167" y="95"/>
                    <a:pt x="96" y="155"/>
                    <a:pt x="0" y="202"/>
                  </a:cubicBezTo>
                  <a:lnTo>
                    <a:pt x="21967" y="24634"/>
                  </a:lnTo>
                  <a:cubicBezTo>
                    <a:pt x="22027" y="24563"/>
                    <a:pt x="22098" y="24491"/>
                    <a:pt x="22194" y="24444"/>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2"/>
            <p:cNvSpPr/>
            <p:nvPr/>
          </p:nvSpPr>
          <p:spPr>
            <a:xfrm>
              <a:off x="6287975" y="3999125"/>
              <a:ext cx="141700" cy="223275"/>
            </a:xfrm>
            <a:custGeom>
              <a:avLst/>
              <a:gdLst/>
              <a:ahLst/>
              <a:cxnLst/>
              <a:rect l="l" t="t" r="r" b="b"/>
              <a:pathLst>
                <a:path w="5668" h="8931" extrusionOk="0">
                  <a:moveTo>
                    <a:pt x="251" y="1"/>
                  </a:moveTo>
                  <a:cubicBezTo>
                    <a:pt x="179" y="84"/>
                    <a:pt x="108" y="120"/>
                    <a:pt x="1" y="168"/>
                  </a:cubicBezTo>
                  <a:lnTo>
                    <a:pt x="5418" y="8931"/>
                  </a:lnTo>
                  <a:cubicBezTo>
                    <a:pt x="5489" y="8871"/>
                    <a:pt x="5585" y="8811"/>
                    <a:pt x="5668" y="8788"/>
                  </a:cubicBez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2"/>
            <p:cNvSpPr/>
            <p:nvPr/>
          </p:nvSpPr>
          <p:spPr>
            <a:xfrm>
              <a:off x="6385000" y="3756250"/>
              <a:ext cx="29800" cy="175050"/>
            </a:xfrm>
            <a:custGeom>
              <a:avLst/>
              <a:gdLst/>
              <a:ahLst/>
              <a:cxnLst/>
              <a:rect l="l" t="t" r="r" b="b"/>
              <a:pathLst>
                <a:path w="1192" h="7002" extrusionOk="0">
                  <a:moveTo>
                    <a:pt x="287" y="0"/>
                  </a:moveTo>
                  <a:cubicBezTo>
                    <a:pt x="233" y="27"/>
                    <a:pt x="180" y="41"/>
                    <a:pt x="116" y="41"/>
                  </a:cubicBezTo>
                  <a:cubicBezTo>
                    <a:pt x="95" y="41"/>
                    <a:pt x="72" y="39"/>
                    <a:pt x="49" y="36"/>
                  </a:cubicBezTo>
                  <a:cubicBezTo>
                    <a:pt x="37" y="36"/>
                    <a:pt x="25" y="12"/>
                    <a:pt x="1" y="12"/>
                  </a:cubicBezTo>
                  <a:lnTo>
                    <a:pt x="537" y="4108"/>
                  </a:lnTo>
                  <a:lnTo>
                    <a:pt x="584" y="4477"/>
                  </a:lnTo>
                  <a:lnTo>
                    <a:pt x="918" y="7001"/>
                  </a:lnTo>
                  <a:lnTo>
                    <a:pt x="1192" y="6882"/>
                  </a:lnTo>
                  <a:lnTo>
                    <a:pt x="834" y="4203"/>
                  </a:lnTo>
                  <a:lnTo>
                    <a:pt x="799" y="3822"/>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2"/>
            <p:cNvSpPr/>
            <p:nvPr/>
          </p:nvSpPr>
          <p:spPr>
            <a:xfrm>
              <a:off x="6414775" y="3936025"/>
              <a:ext cx="1525" cy="1825"/>
            </a:xfrm>
            <a:custGeom>
              <a:avLst/>
              <a:gdLst/>
              <a:ahLst/>
              <a:cxnLst/>
              <a:rect l="l" t="t" r="r" b="b"/>
              <a:pathLst>
                <a:path w="61" h="73" extrusionOk="0">
                  <a:moveTo>
                    <a:pt x="48" y="1"/>
                  </a:moveTo>
                  <a:lnTo>
                    <a:pt x="1" y="13"/>
                  </a:lnTo>
                  <a:cubicBezTo>
                    <a:pt x="24" y="25"/>
                    <a:pt x="48" y="48"/>
                    <a:pt x="60" y="72"/>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2"/>
            <p:cNvSpPr/>
            <p:nvPr/>
          </p:nvSpPr>
          <p:spPr>
            <a:xfrm>
              <a:off x="6410025" y="3943775"/>
              <a:ext cx="42875" cy="272675"/>
            </a:xfrm>
            <a:custGeom>
              <a:avLst/>
              <a:gdLst/>
              <a:ahLst/>
              <a:cxnLst/>
              <a:rect l="l" t="t" r="r" b="b"/>
              <a:pathLst>
                <a:path w="1715" h="10907" extrusionOk="0">
                  <a:moveTo>
                    <a:pt x="298" y="0"/>
                  </a:moveTo>
                  <a:cubicBezTo>
                    <a:pt x="243" y="111"/>
                    <a:pt x="146" y="180"/>
                    <a:pt x="28" y="180"/>
                  </a:cubicBezTo>
                  <a:cubicBezTo>
                    <a:pt x="19" y="180"/>
                    <a:pt x="10" y="180"/>
                    <a:pt x="0" y="179"/>
                  </a:cubicBezTo>
                  <a:lnTo>
                    <a:pt x="0" y="179"/>
                  </a:lnTo>
                  <a:lnTo>
                    <a:pt x="1405" y="10871"/>
                  </a:lnTo>
                  <a:cubicBezTo>
                    <a:pt x="1465" y="10871"/>
                    <a:pt x="1524" y="10871"/>
                    <a:pt x="1596" y="10883"/>
                  </a:cubicBezTo>
                  <a:cubicBezTo>
                    <a:pt x="1619" y="10883"/>
                    <a:pt x="1655" y="10894"/>
                    <a:pt x="1703" y="10906"/>
                  </a:cubicBezTo>
                  <a:cubicBezTo>
                    <a:pt x="1715" y="10894"/>
                    <a:pt x="1715" y="10871"/>
                    <a:pt x="1715" y="10835"/>
                  </a:cubicBez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2"/>
            <p:cNvSpPr/>
            <p:nvPr/>
          </p:nvSpPr>
          <p:spPr>
            <a:xfrm>
              <a:off x="6296300" y="3868175"/>
              <a:ext cx="262875" cy="117600"/>
            </a:xfrm>
            <a:custGeom>
              <a:avLst/>
              <a:gdLst/>
              <a:ahLst/>
              <a:cxnLst/>
              <a:rect l="l" t="t" r="r" b="b"/>
              <a:pathLst>
                <a:path w="10515" h="4704" extrusionOk="0">
                  <a:moveTo>
                    <a:pt x="10395" y="0"/>
                  </a:moveTo>
                  <a:lnTo>
                    <a:pt x="4763" y="2381"/>
                  </a:lnTo>
                  <a:lnTo>
                    <a:pt x="4478" y="2500"/>
                  </a:lnTo>
                  <a:lnTo>
                    <a:pt x="60" y="4382"/>
                  </a:lnTo>
                  <a:lnTo>
                    <a:pt x="1" y="4429"/>
                  </a:lnTo>
                  <a:cubicBezTo>
                    <a:pt x="60" y="4513"/>
                    <a:pt x="84" y="4608"/>
                    <a:pt x="96" y="4703"/>
                  </a:cubicBezTo>
                  <a:lnTo>
                    <a:pt x="4299" y="2917"/>
                  </a:lnTo>
                  <a:lnTo>
                    <a:pt x="4299" y="2893"/>
                  </a:lnTo>
                  <a:cubicBezTo>
                    <a:pt x="4321" y="2748"/>
                    <a:pt x="4459" y="2666"/>
                    <a:pt x="4584" y="2666"/>
                  </a:cubicBezTo>
                  <a:cubicBezTo>
                    <a:pt x="4592" y="2666"/>
                    <a:pt x="4600" y="2666"/>
                    <a:pt x="4609" y="2667"/>
                  </a:cubicBezTo>
                  <a:cubicBezTo>
                    <a:pt x="4656" y="2679"/>
                    <a:pt x="4704" y="2703"/>
                    <a:pt x="4728" y="2727"/>
                  </a:cubicBezTo>
                  <a:lnTo>
                    <a:pt x="4775" y="2715"/>
                  </a:lnTo>
                  <a:lnTo>
                    <a:pt x="10514" y="274"/>
                  </a:lnTo>
                  <a:lnTo>
                    <a:pt x="10443" y="226"/>
                  </a:lnTo>
                  <a:cubicBezTo>
                    <a:pt x="10431" y="226"/>
                    <a:pt x="10431" y="214"/>
                    <a:pt x="10431" y="214"/>
                  </a:cubicBezTo>
                  <a:lnTo>
                    <a:pt x="10431" y="191"/>
                  </a:lnTo>
                  <a:cubicBezTo>
                    <a:pt x="10431" y="191"/>
                    <a:pt x="10431" y="179"/>
                    <a:pt x="10419" y="179"/>
                  </a:cubicBezTo>
                  <a:lnTo>
                    <a:pt x="10419" y="167"/>
                  </a:lnTo>
                  <a:lnTo>
                    <a:pt x="10419" y="155"/>
                  </a:lnTo>
                  <a:lnTo>
                    <a:pt x="10419" y="131"/>
                  </a:lnTo>
                  <a:lnTo>
                    <a:pt x="10419" y="119"/>
                  </a:lnTo>
                  <a:lnTo>
                    <a:pt x="1039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2"/>
            <p:cNvSpPr/>
            <p:nvPr/>
          </p:nvSpPr>
          <p:spPr>
            <a:xfrm>
              <a:off x="6562125" y="3681225"/>
              <a:ext cx="131575" cy="189050"/>
            </a:xfrm>
            <a:custGeom>
              <a:avLst/>
              <a:gdLst/>
              <a:ahLst/>
              <a:cxnLst/>
              <a:rect l="l" t="t" r="r" b="b"/>
              <a:pathLst>
                <a:path w="5263" h="7562" extrusionOk="0">
                  <a:moveTo>
                    <a:pt x="5263" y="1"/>
                  </a:moveTo>
                  <a:lnTo>
                    <a:pt x="0" y="7216"/>
                  </a:lnTo>
                  <a:lnTo>
                    <a:pt x="48" y="7502"/>
                  </a:lnTo>
                  <a:lnTo>
                    <a:pt x="119" y="7561"/>
                  </a:lnTo>
                  <a:lnTo>
                    <a:pt x="5263" y="501"/>
                  </a:lnTo>
                  <a:lnTo>
                    <a:pt x="526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2"/>
            <p:cNvSpPr/>
            <p:nvPr/>
          </p:nvSpPr>
          <p:spPr>
            <a:xfrm>
              <a:off x="6533550" y="3734225"/>
              <a:ext cx="29775" cy="137825"/>
            </a:xfrm>
            <a:custGeom>
              <a:avLst/>
              <a:gdLst/>
              <a:ahLst/>
              <a:cxnLst/>
              <a:rect l="l" t="t" r="r" b="b"/>
              <a:pathLst>
                <a:path w="1191" h="5513" extrusionOk="0">
                  <a:moveTo>
                    <a:pt x="286" y="0"/>
                  </a:moveTo>
                  <a:cubicBezTo>
                    <a:pt x="191" y="48"/>
                    <a:pt x="107" y="84"/>
                    <a:pt x="0" y="84"/>
                  </a:cubicBezTo>
                  <a:lnTo>
                    <a:pt x="893" y="5382"/>
                  </a:lnTo>
                  <a:lnTo>
                    <a:pt x="901" y="5464"/>
                  </a:lnTo>
                  <a:lnTo>
                    <a:pt x="901" y="5464"/>
                  </a:lnTo>
                  <a:cubicBezTo>
                    <a:pt x="904" y="5435"/>
                    <a:pt x="918" y="5409"/>
                    <a:pt x="941" y="5394"/>
                  </a:cubicBezTo>
                  <a:cubicBezTo>
                    <a:pt x="971" y="5356"/>
                    <a:pt x="1016" y="5327"/>
                    <a:pt x="1063" y="5327"/>
                  </a:cubicBezTo>
                  <a:cubicBezTo>
                    <a:pt x="1090" y="5327"/>
                    <a:pt x="1117" y="5337"/>
                    <a:pt x="1143" y="5358"/>
                  </a:cubicBezTo>
                  <a:lnTo>
                    <a:pt x="1191" y="5394"/>
                  </a:lnTo>
                  <a:lnTo>
                    <a:pt x="1143" y="5108"/>
                  </a:lnTo>
                  <a:lnTo>
                    <a:pt x="286" y="0"/>
                  </a:lnTo>
                  <a:close/>
                  <a:moveTo>
                    <a:pt x="901" y="5464"/>
                  </a:moveTo>
                  <a:lnTo>
                    <a:pt x="901" y="5464"/>
                  </a:lnTo>
                  <a:cubicBezTo>
                    <a:pt x="900" y="5479"/>
                    <a:pt x="901" y="5496"/>
                    <a:pt x="905" y="5513"/>
                  </a:cubicBezTo>
                  <a:lnTo>
                    <a:pt x="905" y="5501"/>
                  </a:lnTo>
                  <a:lnTo>
                    <a:pt x="901" y="5464"/>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2"/>
            <p:cNvSpPr/>
            <p:nvPr/>
          </p:nvSpPr>
          <p:spPr>
            <a:xfrm>
              <a:off x="6557650" y="3873825"/>
              <a:ext cx="25" cy="25"/>
            </a:xfrm>
            <a:custGeom>
              <a:avLst/>
              <a:gdLst/>
              <a:ahLst/>
              <a:cxnLst/>
              <a:rect l="l" t="t" r="r" b="b"/>
              <a:pathLst>
                <a:path w="1" h="1" extrusionOk="0">
                  <a:moveTo>
                    <a:pt x="1"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2"/>
            <p:cNvSpPr/>
            <p:nvPr/>
          </p:nvSpPr>
          <p:spPr>
            <a:xfrm>
              <a:off x="6679700" y="3952700"/>
              <a:ext cx="14000" cy="17300"/>
            </a:xfrm>
            <a:custGeom>
              <a:avLst/>
              <a:gdLst/>
              <a:ahLst/>
              <a:cxnLst/>
              <a:rect l="l" t="t" r="r" b="b"/>
              <a:pathLst>
                <a:path w="560" h="692" extrusionOk="0">
                  <a:moveTo>
                    <a:pt x="84" y="0"/>
                  </a:moveTo>
                  <a:lnTo>
                    <a:pt x="0" y="298"/>
                  </a:lnTo>
                  <a:lnTo>
                    <a:pt x="560" y="691"/>
                  </a:lnTo>
                  <a:lnTo>
                    <a:pt x="560" y="334"/>
                  </a:lnTo>
                  <a:lnTo>
                    <a:pt x="8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2"/>
            <p:cNvSpPr/>
            <p:nvPr/>
          </p:nvSpPr>
          <p:spPr>
            <a:xfrm>
              <a:off x="6555875" y="3867675"/>
              <a:ext cx="119375" cy="88025"/>
            </a:xfrm>
            <a:custGeom>
              <a:avLst/>
              <a:gdLst/>
              <a:ahLst/>
              <a:cxnLst/>
              <a:rect l="l" t="t" r="r" b="b"/>
              <a:pathLst>
                <a:path w="4775" h="3521" extrusionOk="0">
                  <a:moveTo>
                    <a:pt x="157" y="0"/>
                  </a:moveTo>
                  <a:cubicBezTo>
                    <a:pt x="107" y="0"/>
                    <a:pt x="54" y="19"/>
                    <a:pt x="24" y="56"/>
                  </a:cubicBezTo>
                  <a:cubicBezTo>
                    <a:pt x="0" y="80"/>
                    <a:pt x="0" y="127"/>
                    <a:pt x="0" y="175"/>
                  </a:cubicBezTo>
                  <a:cubicBezTo>
                    <a:pt x="4" y="171"/>
                    <a:pt x="6" y="170"/>
                    <a:pt x="8" y="170"/>
                  </a:cubicBezTo>
                  <a:cubicBezTo>
                    <a:pt x="12" y="170"/>
                    <a:pt x="12" y="178"/>
                    <a:pt x="12" y="187"/>
                  </a:cubicBezTo>
                  <a:cubicBezTo>
                    <a:pt x="24" y="199"/>
                    <a:pt x="24" y="199"/>
                    <a:pt x="24" y="222"/>
                  </a:cubicBezTo>
                  <a:cubicBezTo>
                    <a:pt x="24" y="222"/>
                    <a:pt x="24" y="234"/>
                    <a:pt x="48" y="234"/>
                  </a:cubicBezTo>
                  <a:lnTo>
                    <a:pt x="48" y="246"/>
                  </a:lnTo>
                  <a:lnTo>
                    <a:pt x="60" y="258"/>
                  </a:lnTo>
                  <a:lnTo>
                    <a:pt x="131" y="306"/>
                  </a:lnTo>
                  <a:lnTo>
                    <a:pt x="4691" y="3521"/>
                  </a:lnTo>
                  <a:lnTo>
                    <a:pt x="4775" y="3223"/>
                  </a:lnTo>
                  <a:lnTo>
                    <a:pt x="357" y="103"/>
                  </a:lnTo>
                  <a:lnTo>
                    <a:pt x="286" y="56"/>
                  </a:lnTo>
                  <a:lnTo>
                    <a:pt x="238" y="20"/>
                  </a:lnTo>
                  <a:cubicBezTo>
                    <a:pt x="216" y="7"/>
                    <a:pt x="187" y="0"/>
                    <a:pt x="1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2"/>
            <p:cNvSpPr/>
            <p:nvPr/>
          </p:nvSpPr>
          <p:spPr>
            <a:xfrm>
              <a:off x="6604375" y="4211350"/>
              <a:ext cx="3600" cy="2725"/>
            </a:xfrm>
            <a:custGeom>
              <a:avLst/>
              <a:gdLst/>
              <a:ahLst/>
              <a:cxnLst/>
              <a:rect l="l" t="t" r="r" b="b"/>
              <a:pathLst>
                <a:path w="144" h="109" extrusionOk="0">
                  <a:moveTo>
                    <a:pt x="25" y="1"/>
                  </a:moveTo>
                  <a:lnTo>
                    <a:pt x="1" y="108"/>
                  </a:lnTo>
                  <a:cubicBezTo>
                    <a:pt x="60" y="108"/>
                    <a:pt x="120" y="72"/>
                    <a:pt x="144" y="13"/>
                  </a:cubicBezTo>
                  <a:cubicBezTo>
                    <a:pt x="96" y="1"/>
                    <a:pt x="72" y="1"/>
                    <a:pt x="2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2"/>
            <p:cNvSpPr/>
            <p:nvPr/>
          </p:nvSpPr>
          <p:spPr>
            <a:xfrm>
              <a:off x="6613600" y="3885425"/>
              <a:ext cx="80400" cy="282800"/>
            </a:xfrm>
            <a:custGeom>
              <a:avLst/>
              <a:gdLst/>
              <a:ahLst/>
              <a:cxnLst/>
              <a:rect l="l" t="t" r="r" b="b"/>
              <a:pathLst>
                <a:path w="3216" h="11312" extrusionOk="0">
                  <a:moveTo>
                    <a:pt x="3216" y="1"/>
                  </a:moveTo>
                  <a:lnTo>
                    <a:pt x="2489" y="2525"/>
                  </a:lnTo>
                  <a:lnTo>
                    <a:pt x="2394" y="2811"/>
                  </a:lnTo>
                  <a:lnTo>
                    <a:pt x="1" y="11204"/>
                  </a:lnTo>
                  <a:cubicBezTo>
                    <a:pt x="108" y="11216"/>
                    <a:pt x="191" y="11252"/>
                    <a:pt x="287" y="11312"/>
                  </a:cubicBezTo>
                  <a:lnTo>
                    <a:pt x="2644" y="3001"/>
                  </a:lnTo>
                  <a:lnTo>
                    <a:pt x="2739" y="2703"/>
                  </a:lnTo>
                  <a:lnTo>
                    <a:pt x="3216" y="1072"/>
                  </a:lnTo>
                  <a:lnTo>
                    <a:pt x="321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2"/>
            <p:cNvSpPr/>
            <p:nvPr/>
          </p:nvSpPr>
          <p:spPr>
            <a:xfrm>
              <a:off x="6443950" y="4280425"/>
              <a:ext cx="42875" cy="292625"/>
            </a:xfrm>
            <a:custGeom>
              <a:avLst/>
              <a:gdLst/>
              <a:ahLst/>
              <a:cxnLst/>
              <a:rect l="l" t="t" r="r" b="b"/>
              <a:pathLst>
                <a:path w="1715" h="11705" extrusionOk="0">
                  <a:moveTo>
                    <a:pt x="298" y="0"/>
                  </a:moveTo>
                  <a:cubicBezTo>
                    <a:pt x="191" y="36"/>
                    <a:pt x="108" y="48"/>
                    <a:pt x="0" y="48"/>
                  </a:cubicBezTo>
                  <a:lnTo>
                    <a:pt x="1417" y="11704"/>
                  </a:lnTo>
                  <a:cubicBezTo>
                    <a:pt x="1475" y="11696"/>
                    <a:pt x="1538" y="11682"/>
                    <a:pt x="1599" y="11682"/>
                  </a:cubicBezTo>
                  <a:cubicBezTo>
                    <a:pt x="1626" y="11682"/>
                    <a:pt x="1653" y="11685"/>
                    <a:pt x="1679" y="11692"/>
                  </a:cubicBezTo>
                  <a:lnTo>
                    <a:pt x="1715" y="11692"/>
                  </a:ln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2"/>
            <p:cNvSpPr/>
            <p:nvPr/>
          </p:nvSpPr>
          <p:spPr>
            <a:xfrm>
              <a:off x="6486800" y="4208675"/>
              <a:ext cx="118200" cy="365250"/>
            </a:xfrm>
            <a:custGeom>
              <a:avLst/>
              <a:gdLst/>
              <a:ahLst/>
              <a:cxnLst/>
              <a:rect l="l" t="t" r="r" b="b"/>
              <a:pathLst>
                <a:path w="4728" h="14610" extrusionOk="0">
                  <a:moveTo>
                    <a:pt x="4442" y="1"/>
                  </a:moveTo>
                  <a:lnTo>
                    <a:pt x="1" y="14574"/>
                  </a:lnTo>
                  <a:cubicBezTo>
                    <a:pt x="37" y="14586"/>
                    <a:pt x="84" y="14586"/>
                    <a:pt x="108" y="14610"/>
                  </a:cubicBezTo>
                  <a:lnTo>
                    <a:pt x="430" y="14181"/>
                  </a:lnTo>
                  <a:lnTo>
                    <a:pt x="4704" y="215"/>
                  </a:lnTo>
                  <a:lnTo>
                    <a:pt x="4728" y="108"/>
                  </a:lnTo>
                  <a:cubicBezTo>
                    <a:pt x="4621" y="96"/>
                    <a:pt x="4537" y="48"/>
                    <a:pt x="444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2"/>
            <p:cNvSpPr/>
            <p:nvPr/>
          </p:nvSpPr>
          <p:spPr>
            <a:xfrm>
              <a:off x="6475500" y="4189625"/>
              <a:ext cx="112550" cy="56575"/>
            </a:xfrm>
            <a:custGeom>
              <a:avLst/>
              <a:gdLst/>
              <a:ahLst/>
              <a:cxnLst/>
              <a:rect l="l" t="t" r="r" b="b"/>
              <a:pathLst>
                <a:path w="4502" h="2263" extrusionOk="0">
                  <a:moveTo>
                    <a:pt x="4418" y="1"/>
                  </a:moveTo>
                  <a:lnTo>
                    <a:pt x="0" y="1965"/>
                  </a:lnTo>
                  <a:cubicBezTo>
                    <a:pt x="36" y="2061"/>
                    <a:pt x="48" y="2168"/>
                    <a:pt x="60" y="2263"/>
                  </a:cubicBezTo>
                  <a:lnTo>
                    <a:pt x="4501" y="298"/>
                  </a:lnTo>
                  <a:cubicBezTo>
                    <a:pt x="4453" y="215"/>
                    <a:pt x="4442" y="108"/>
                    <a:pt x="441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2"/>
            <p:cNvSpPr/>
            <p:nvPr/>
          </p:nvSpPr>
          <p:spPr>
            <a:xfrm>
              <a:off x="6626125" y="4142000"/>
              <a:ext cx="67575" cy="36350"/>
            </a:xfrm>
            <a:custGeom>
              <a:avLst/>
              <a:gdLst/>
              <a:ahLst/>
              <a:cxnLst/>
              <a:rect l="l" t="t" r="r" b="b"/>
              <a:pathLst>
                <a:path w="2703" h="1454" extrusionOk="0">
                  <a:moveTo>
                    <a:pt x="2703" y="1"/>
                  </a:moveTo>
                  <a:lnTo>
                    <a:pt x="0" y="1191"/>
                  </a:lnTo>
                  <a:cubicBezTo>
                    <a:pt x="60" y="1287"/>
                    <a:pt x="119" y="1358"/>
                    <a:pt x="167" y="1453"/>
                  </a:cubicBezTo>
                  <a:lnTo>
                    <a:pt x="2703" y="334"/>
                  </a:lnTo>
                  <a:lnTo>
                    <a:pt x="27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2"/>
            <p:cNvSpPr/>
            <p:nvPr/>
          </p:nvSpPr>
          <p:spPr>
            <a:xfrm>
              <a:off x="6489775" y="4289950"/>
              <a:ext cx="203925" cy="288750"/>
            </a:xfrm>
            <a:custGeom>
              <a:avLst/>
              <a:gdLst/>
              <a:ahLst/>
              <a:cxnLst/>
              <a:rect l="l" t="t" r="r" b="b"/>
              <a:pathLst>
                <a:path w="8157" h="11550" extrusionOk="0">
                  <a:moveTo>
                    <a:pt x="8157" y="0"/>
                  </a:moveTo>
                  <a:lnTo>
                    <a:pt x="311" y="10930"/>
                  </a:lnTo>
                  <a:lnTo>
                    <a:pt x="1" y="11371"/>
                  </a:lnTo>
                  <a:cubicBezTo>
                    <a:pt x="84" y="11406"/>
                    <a:pt x="180" y="11466"/>
                    <a:pt x="239" y="11549"/>
                  </a:cubicBezTo>
                  <a:lnTo>
                    <a:pt x="8157" y="500"/>
                  </a:lnTo>
                  <a:lnTo>
                    <a:pt x="815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2"/>
            <p:cNvSpPr/>
            <p:nvPr/>
          </p:nvSpPr>
          <p:spPr>
            <a:xfrm>
              <a:off x="6585925" y="4164825"/>
              <a:ext cx="47350" cy="46925"/>
            </a:xfrm>
            <a:custGeom>
              <a:avLst/>
              <a:gdLst/>
              <a:ahLst/>
              <a:cxnLst/>
              <a:rect l="l" t="t" r="r" b="b"/>
              <a:pathLst>
                <a:path w="1894" h="1877" extrusionOk="0">
                  <a:moveTo>
                    <a:pt x="941" y="0"/>
                  </a:moveTo>
                  <a:cubicBezTo>
                    <a:pt x="489" y="0"/>
                    <a:pt x="98" y="315"/>
                    <a:pt x="25" y="779"/>
                  </a:cubicBezTo>
                  <a:cubicBezTo>
                    <a:pt x="1" y="850"/>
                    <a:pt x="1" y="921"/>
                    <a:pt x="1" y="993"/>
                  </a:cubicBezTo>
                  <a:cubicBezTo>
                    <a:pt x="1" y="1100"/>
                    <a:pt x="36" y="1195"/>
                    <a:pt x="84" y="1290"/>
                  </a:cubicBezTo>
                  <a:cubicBezTo>
                    <a:pt x="155" y="1493"/>
                    <a:pt x="298" y="1648"/>
                    <a:pt x="501" y="1755"/>
                  </a:cubicBezTo>
                  <a:cubicBezTo>
                    <a:pt x="584" y="1802"/>
                    <a:pt x="679" y="1826"/>
                    <a:pt x="775" y="1862"/>
                  </a:cubicBezTo>
                  <a:cubicBezTo>
                    <a:pt x="810" y="1862"/>
                    <a:pt x="858" y="1874"/>
                    <a:pt x="882" y="1874"/>
                  </a:cubicBezTo>
                  <a:cubicBezTo>
                    <a:pt x="905" y="1876"/>
                    <a:pt x="927" y="1876"/>
                    <a:pt x="950" y="1876"/>
                  </a:cubicBezTo>
                  <a:cubicBezTo>
                    <a:pt x="1387" y="1876"/>
                    <a:pt x="1779" y="1553"/>
                    <a:pt x="1870" y="1112"/>
                  </a:cubicBezTo>
                  <a:cubicBezTo>
                    <a:pt x="1894" y="921"/>
                    <a:pt x="1870" y="719"/>
                    <a:pt x="1787" y="552"/>
                  </a:cubicBezTo>
                  <a:cubicBezTo>
                    <a:pt x="1751" y="457"/>
                    <a:pt x="1691" y="374"/>
                    <a:pt x="1632" y="302"/>
                  </a:cubicBezTo>
                  <a:cubicBezTo>
                    <a:pt x="1572" y="219"/>
                    <a:pt x="1477" y="159"/>
                    <a:pt x="1406" y="124"/>
                  </a:cubicBezTo>
                  <a:cubicBezTo>
                    <a:pt x="1310" y="76"/>
                    <a:pt x="1227" y="40"/>
                    <a:pt x="1120" y="17"/>
                  </a:cubicBezTo>
                  <a:cubicBezTo>
                    <a:pt x="1060" y="6"/>
                    <a:pt x="1000" y="0"/>
                    <a:pt x="9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2"/>
            <p:cNvSpPr/>
            <p:nvPr/>
          </p:nvSpPr>
          <p:spPr>
            <a:xfrm>
              <a:off x="6407925" y="4215525"/>
              <a:ext cx="69375" cy="65800"/>
            </a:xfrm>
            <a:custGeom>
              <a:avLst/>
              <a:gdLst/>
              <a:ahLst/>
              <a:cxnLst/>
              <a:rect l="l" t="t" r="r" b="b"/>
              <a:pathLst>
                <a:path w="2775" h="2632" extrusionOk="0">
                  <a:moveTo>
                    <a:pt x="1489" y="1"/>
                  </a:moveTo>
                  <a:cubicBezTo>
                    <a:pt x="1263" y="1"/>
                    <a:pt x="1049" y="36"/>
                    <a:pt x="870" y="120"/>
                  </a:cubicBezTo>
                  <a:cubicBezTo>
                    <a:pt x="787" y="155"/>
                    <a:pt x="691" y="203"/>
                    <a:pt x="620" y="263"/>
                  </a:cubicBezTo>
                  <a:cubicBezTo>
                    <a:pt x="370" y="453"/>
                    <a:pt x="191" y="739"/>
                    <a:pt x="132" y="1060"/>
                  </a:cubicBezTo>
                  <a:cubicBezTo>
                    <a:pt x="1" y="1775"/>
                    <a:pt x="477" y="2477"/>
                    <a:pt x="1203" y="2608"/>
                  </a:cubicBezTo>
                  <a:cubicBezTo>
                    <a:pt x="1275" y="2632"/>
                    <a:pt x="1370" y="2632"/>
                    <a:pt x="1441" y="2632"/>
                  </a:cubicBezTo>
                  <a:cubicBezTo>
                    <a:pt x="1549" y="2632"/>
                    <a:pt x="1632" y="2608"/>
                    <a:pt x="1739" y="2596"/>
                  </a:cubicBezTo>
                  <a:cubicBezTo>
                    <a:pt x="2239" y="2477"/>
                    <a:pt x="2644" y="2072"/>
                    <a:pt x="2751" y="1537"/>
                  </a:cubicBezTo>
                  <a:cubicBezTo>
                    <a:pt x="2763" y="1441"/>
                    <a:pt x="2775" y="1322"/>
                    <a:pt x="2763" y="1215"/>
                  </a:cubicBezTo>
                  <a:cubicBezTo>
                    <a:pt x="2763" y="1108"/>
                    <a:pt x="2739" y="1001"/>
                    <a:pt x="2703" y="917"/>
                  </a:cubicBezTo>
                  <a:cubicBezTo>
                    <a:pt x="2573" y="501"/>
                    <a:pt x="2227" y="155"/>
                    <a:pt x="1787" y="36"/>
                  </a:cubicBezTo>
                  <a:cubicBezTo>
                    <a:pt x="1751" y="24"/>
                    <a:pt x="1727" y="24"/>
                    <a:pt x="1680" y="13"/>
                  </a:cubicBezTo>
                  <a:cubicBezTo>
                    <a:pt x="1620" y="1"/>
                    <a:pt x="1560" y="1"/>
                    <a:pt x="148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2"/>
            <p:cNvSpPr/>
            <p:nvPr/>
          </p:nvSpPr>
          <p:spPr>
            <a:xfrm>
              <a:off x="4666950" y="3657525"/>
              <a:ext cx="11925" cy="12150"/>
            </a:xfrm>
            <a:custGeom>
              <a:avLst/>
              <a:gdLst/>
              <a:ahLst/>
              <a:cxnLst/>
              <a:rect l="l" t="t" r="r" b="b"/>
              <a:pathLst>
                <a:path w="477" h="486" extrusionOk="0">
                  <a:moveTo>
                    <a:pt x="233" y="1"/>
                  </a:moveTo>
                  <a:cubicBezTo>
                    <a:pt x="128" y="1"/>
                    <a:pt x="22" y="87"/>
                    <a:pt x="12" y="199"/>
                  </a:cubicBezTo>
                  <a:cubicBezTo>
                    <a:pt x="0" y="247"/>
                    <a:pt x="12" y="306"/>
                    <a:pt x="24" y="354"/>
                  </a:cubicBezTo>
                  <a:cubicBezTo>
                    <a:pt x="60" y="413"/>
                    <a:pt x="119" y="461"/>
                    <a:pt x="203" y="485"/>
                  </a:cubicBezTo>
                  <a:cubicBezTo>
                    <a:pt x="213" y="486"/>
                    <a:pt x="223" y="486"/>
                    <a:pt x="233" y="486"/>
                  </a:cubicBezTo>
                  <a:cubicBezTo>
                    <a:pt x="362" y="486"/>
                    <a:pt x="465" y="416"/>
                    <a:pt x="476" y="294"/>
                  </a:cubicBezTo>
                  <a:lnTo>
                    <a:pt x="476" y="187"/>
                  </a:lnTo>
                  <a:cubicBezTo>
                    <a:pt x="429" y="92"/>
                    <a:pt x="369" y="20"/>
                    <a:pt x="286" y="8"/>
                  </a:cubicBezTo>
                  <a:cubicBezTo>
                    <a:pt x="269" y="3"/>
                    <a:pt x="251" y="1"/>
                    <a:pt x="2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2"/>
            <p:cNvSpPr/>
            <p:nvPr/>
          </p:nvSpPr>
          <p:spPr>
            <a:xfrm>
              <a:off x="5526275" y="3907750"/>
              <a:ext cx="25325" cy="23650"/>
            </a:xfrm>
            <a:custGeom>
              <a:avLst/>
              <a:gdLst/>
              <a:ahLst/>
              <a:cxnLst/>
              <a:rect l="l" t="t" r="r" b="b"/>
              <a:pathLst>
                <a:path w="1013" h="946" extrusionOk="0">
                  <a:moveTo>
                    <a:pt x="512" y="1"/>
                  </a:moveTo>
                  <a:cubicBezTo>
                    <a:pt x="286" y="13"/>
                    <a:pt x="84" y="167"/>
                    <a:pt x="48" y="382"/>
                  </a:cubicBezTo>
                  <a:cubicBezTo>
                    <a:pt x="0" y="644"/>
                    <a:pt x="179" y="894"/>
                    <a:pt x="441" y="941"/>
                  </a:cubicBezTo>
                  <a:cubicBezTo>
                    <a:pt x="462" y="944"/>
                    <a:pt x="484" y="946"/>
                    <a:pt x="505" y="946"/>
                  </a:cubicBezTo>
                  <a:cubicBezTo>
                    <a:pt x="732" y="946"/>
                    <a:pt x="945" y="777"/>
                    <a:pt x="989" y="548"/>
                  </a:cubicBezTo>
                  <a:cubicBezTo>
                    <a:pt x="1012" y="370"/>
                    <a:pt x="941" y="191"/>
                    <a:pt x="798" y="84"/>
                  </a:cubicBezTo>
                  <a:cubicBezTo>
                    <a:pt x="739" y="48"/>
                    <a:pt x="679" y="13"/>
                    <a:pt x="58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2"/>
            <p:cNvSpPr/>
            <p:nvPr/>
          </p:nvSpPr>
          <p:spPr>
            <a:xfrm>
              <a:off x="6515675" y="3702325"/>
              <a:ext cx="35450" cy="33100"/>
            </a:xfrm>
            <a:custGeom>
              <a:avLst/>
              <a:gdLst/>
              <a:ahLst/>
              <a:cxnLst/>
              <a:rect l="l" t="t" r="r" b="b"/>
              <a:pathLst>
                <a:path w="1418" h="1324" extrusionOk="0">
                  <a:moveTo>
                    <a:pt x="679" y="0"/>
                  </a:moveTo>
                  <a:cubicBezTo>
                    <a:pt x="563" y="0"/>
                    <a:pt x="454" y="33"/>
                    <a:pt x="358" y="86"/>
                  </a:cubicBezTo>
                  <a:cubicBezTo>
                    <a:pt x="275" y="133"/>
                    <a:pt x="191" y="205"/>
                    <a:pt x="132" y="276"/>
                  </a:cubicBezTo>
                  <a:cubicBezTo>
                    <a:pt x="96" y="360"/>
                    <a:pt x="48" y="443"/>
                    <a:pt x="37" y="538"/>
                  </a:cubicBezTo>
                  <a:cubicBezTo>
                    <a:pt x="1" y="717"/>
                    <a:pt x="48" y="907"/>
                    <a:pt x="156" y="1038"/>
                  </a:cubicBezTo>
                  <a:cubicBezTo>
                    <a:pt x="215" y="1145"/>
                    <a:pt x="287" y="1205"/>
                    <a:pt x="370" y="1252"/>
                  </a:cubicBezTo>
                  <a:cubicBezTo>
                    <a:pt x="429" y="1276"/>
                    <a:pt x="513" y="1312"/>
                    <a:pt x="572" y="1312"/>
                  </a:cubicBezTo>
                  <a:cubicBezTo>
                    <a:pt x="608" y="1324"/>
                    <a:pt x="656" y="1324"/>
                    <a:pt x="703" y="1324"/>
                  </a:cubicBezTo>
                  <a:cubicBezTo>
                    <a:pt x="810" y="1324"/>
                    <a:pt x="894" y="1300"/>
                    <a:pt x="989" y="1252"/>
                  </a:cubicBezTo>
                  <a:cubicBezTo>
                    <a:pt x="1168" y="1157"/>
                    <a:pt x="1299" y="979"/>
                    <a:pt x="1346" y="776"/>
                  </a:cubicBezTo>
                  <a:cubicBezTo>
                    <a:pt x="1418" y="419"/>
                    <a:pt x="1168" y="62"/>
                    <a:pt x="810" y="14"/>
                  </a:cubicBezTo>
                  <a:cubicBezTo>
                    <a:pt x="766" y="5"/>
                    <a:pt x="722" y="0"/>
                    <a:pt x="67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2"/>
            <p:cNvSpPr/>
            <p:nvPr/>
          </p:nvSpPr>
          <p:spPr>
            <a:xfrm>
              <a:off x="6265350" y="3971075"/>
              <a:ext cx="33375" cy="33075"/>
            </a:xfrm>
            <a:custGeom>
              <a:avLst/>
              <a:gdLst/>
              <a:ahLst/>
              <a:cxnLst/>
              <a:rect l="l" t="t" r="r" b="b"/>
              <a:pathLst>
                <a:path w="1335" h="1323" extrusionOk="0">
                  <a:moveTo>
                    <a:pt x="652" y="1"/>
                  </a:moveTo>
                  <a:cubicBezTo>
                    <a:pt x="556" y="1"/>
                    <a:pt x="466" y="26"/>
                    <a:pt x="382" y="51"/>
                  </a:cubicBezTo>
                  <a:cubicBezTo>
                    <a:pt x="298" y="99"/>
                    <a:pt x="227" y="158"/>
                    <a:pt x="144" y="230"/>
                  </a:cubicBezTo>
                  <a:cubicBezTo>
                    <a:pt x="84" y="289"/>
                    <a:pt x="48" y="385"/>
                    <a:pt x="24" y="468"/>
                  </a:cubicBezTo>
                  <a:cubicBezTo>
                    <a:pt x="24" y="504"/>
                    <a:pt x="13" y="516"/>
                    <a:pt x="13" y="551"/>
                  </a:cubicBezTo>
                  <a:cubicBezTo>
                    <a:pt x="1" y="623"/>
                    <a:pt x="1" y="694"/>
                    <a:pt x="13" y="766"/>
                  </a:cubicBezTo>
                  <a:cubicBezTo>
                    <a:pt x="60" y="1039"/>
                    <a:pt x="263" y="1278"/>
                    <a:pt x="548" y="1301"/>
                  </a:cubicBezTo>
                  <a:cubicBezTo>
                    <a:pt x="595" y="1316"/>
                    <a:pt x="642" y="1322"/>
                    <a:pt x="689" y="1322"/>
                  </a:cubicBezTo>
                  <a:cubicBezTo>
                    <a:pt x="759" y="1322"/>
                    <a:pt x="829" y="1306"/>
                    <a:pt x="894" y="1278"/>
                  </a:cubicBezTo>
                  <a:cubicBezTo>
                    <a:pt x="977" y="1242"/>
                    <a:pt x="1072" y="1182"/>
                    <a:pt x="1144" y="1111"/>
                  </a:cubicBezTo>
                  <a:cubicBezTo>
                    <a:pt x="1251" y="1039"/>
                    <a:pt x="1310" y="920"/>
                    <a:pt x="1322" y="789"/>
                  </a:cubicBezTo>
                  <a:cubicBezTo>
                    <a:pt x="1334" y="706"/>
                    <a:pt x="1334" y="647"/>
                    <a:pt x="1322" y="575"/>
                  </a:cubicBezTo>
                  <a:cubicBezTo>
                    <a:pt x="1310" y="468"/>
                    <a:pt x="1275" y="385"/>
                    <a:pt x="1215" y="289"/>
                  </a:cubicBezTo>
                  <a:cubicBezTo>
                    <a:pt x="1179" y="218"/>
                    <a:pt x="1096" y="147"/>
                    <a:pt x="1025" y="99"/>
                  </a:cubicBezTo>
                  <a:cubicBezTo>
                    <a:pt x="953" y="51"/>
                    <a:pt x="858" y="27"/>
                    <a:pt x="775" y="16"/>
                  </a:cubicBezTo>
                  <a:cubicBezTo>
                    <a:pt x="733" y="5"/>
                    <a:pt x="692" y="1"/>
                    <a:pt x="6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2"/>
            <p:cNvSpPr/>
            <p:nvPr/>
          </p:nvSpPr>
          <p:spPr>
            <a:xfrm>
              <a:off x="6376075" y="3733725"/>
              <a:ext cx="25025" cy="23625"/>
            </a:xfrm>
            <a:custGeom>
              <a:avLst/>
              <a:gdLst/>
              <a:ahLst/>
              <a:cxnLst/>
              <a:rect l="l" t="t" r="r" b="b"/>
              <a:pathLst>
                <a:path w="1001" h="945" extrusionOk="0">
                  <a:moveTo>
                    <a:pt x="490" y="1"/>
                  </a:moveTo>
                  <a:cubicBezTo>
                    <a:pt x="268" y="1"/>
                    <a:pt x="56" y="168"/>
                    <a:pt x="25" y="401"/>
                  </a:cubicBezTo>
                  <a:cubicBezTo>
                    <a:pt x="25" y="425"/>
                    <a:pt x="1" y="473"/>
                    <a:pt x="1" y="497"/>
                  </a:cubicBezTo>
                  <a:cubicBezTo>
                    <a:pt x="1" y="604"/>
                    <a:pt x="48" y="699"/>
                    <a:pt x="108" y="770"/>
                  </a:cubicBezTo>
                  <a:cubicBezTo>
                    <a:pt x="179" y="830"/>
                    <a:pt x="263" y="889"/>
                    <a:pt x="358" y="913"/>
                  </a:cubicBezTo>
                  <a:cubicBezTo>
                    <a:pt x="370" y="913"/>
                    <a:pt x="394" y="937"/>
                    <a:pt x="406" y="937"/>
                  </a:cubicBezTo>
                  <a:cubicBezTo>
                    <a:pt x="436" y="941"/>
                    <a:pt x="467" y="944"/>
                    <a:pt x="497" y="944"/>
                  </a:cubicBezTo>
                  <a:cubicBezTo>
                    <a:pt x="550" y="944"/>
                    <a:pt x="603" y="936"/>
                    <a:pt x="656" y="913"/>
                  </a:cubicBezTo>
                  <a:cubicBezTo>
                    <a:pt x="810" y="854"/>
                    <a:pt x="929" y="723"/>
                    <a:pt x="953" y="556"/>
                  </a:cubicBezTo>
                  <a:cubicBezTo>
                    <a:pt x="1001" y="306"/>
                    <a:pt x="834" y="56"/>
                    <a:pt x="572" y="8"/>
                  </a:cubicBezTo>
                  <a:cubicBezTo>
                    <a:pt x="545" y="3"/>
                    <a:pt x="518" y="1"/>
                    <a:pt x="49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2"/>
            <p:cNvSpPr/>
            <p:nvPr/>
          </p:nvSpPr>
          <p:spPr>
            <a:xfrm>
              <a:off x="6507050" y="3935025"/>
              <a:ext cx="26225" cy="23850"/>
            </a:xfrm>
            <a:custGeom>
              <a:avLst/>
              <a:gdLst/>
              <a:ahLst/>
              <a:cxnLst/>
              <a:rect l="l" t="t" r="r" b="b"/>
              <a:pathLst>
                <a:path w="1049" h="954" extrusionOk="0">
                  <a:moveTo>
                    <a:pt x="532" y="0"/>
                  </a:moveTo>
                  <a:cubicBezTo>
                    <a:pt x="306" y="0"/>
                    <a:pt x="103" y="169"/>
                    <a:pt x="48" y="398"/>
                  </a:cubicBezTo>
                  <a:cubicBezTo>
                    <a:pt x="1" y="648"/>
                    <a:pt x="167" y="898"/>
                    <a:pt x="441" y="946"/>
                  </a:cubicBezTo>
                  <a:cubicBezTo>
                    <a:pt x="470" y="951"/>
                    <a:pt x="498" y="954"/>
                    <a:pt x="527" y="954"/>
                  </a:cubicBezTo>
                  <a:cubicBezTo>
                    <a:pt x="746" y="954"/>
                    <a:pt x="947" y="796"/>
                    <a:pt x="989" y="565"/>
                  </a:cubicBezTo>
                  <a:cubicBezTo>
                    <a:pt x="1048" y="291"/>
                    <a:pt x="870" y="53"/>
                    <a:pt x="596" y="5"/>
                  </a:cubicBezTo>
                  <a:cubicBezTo>
                    <a:pt x="574" y="2"/>
                    <a:pt x="553" y="0"/>
                    <a:pt x="53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2"/>
            <p:cNvSpPr/>
            <p:nvPr/>
          </p:nvSpPr>
          <p:spPr>
            <a:xfrm>
              <a:off x="5903100" y="3945425"/>
              <a:ext cx="25025" cy="23875"/>
            </a:xfrm>
            <a:custGeom>
              <a:avLst/>
              <a:gdLst/>
              <a:ahLst/>
              <a:cxnLst/>
              <a:rect l="l" t="t" r="r" b="b"/>
              <a:pathLst>
                <a:path w="1001" h="955" extrusionOk="0">
                  <a:moveTo>
                    <a:pt x="537" y="0"/>
                  </a:moveTo>
                  <a:cubicBezTo>
                    <a:pt x="497" y="0"/>
                    <a:pt x="457" y="6"/>
                    <a:pt x="417" y="6"/>
                  </a:cubicBezTo>
                  <a:cubicBezTo>
                    <a:pt x="322" y="30"/>
                    <a:pt x="227" y="89"/>
                    <a:pt x="167" y="160"/>
                  </a:cubicBezTo>
                  <a:cubicBezTo>
                    <a:pt x="108" y="220"/>
                    <a:pt x="60" y="303"/>
                    <a:pt x="48" y="399"/>
                  </a:cubicBezTo>
                  <a:cubicBezTo>
                    <a:pt x="1" y="601"/>
                    <a:pt x="120" y="815"/>
                    <a:pt x="298" y="899"/>
                  </a:cubicBezTo>
                  <a:cubicBezTo>
                    <a:pt x="346" y="922"/>
                    <a:pt x="382" y="934"/>
                    <a:pt x="441" y="946"/>
                  </a:cubicBezTo>
                  <a:cubicBezTo>
                    <a:pt x="471" y="951"/>
                    <a:pt x="500" y="954"/>
                    <a:pt x="529" y="954"/>
                  </a:cubicBezTo>
                  <a:cubicBezTo>
                    <a:pt x="570" y="954"/>
                    <a:pt x="609" y="948"/>
                    <a:pt x="644" y="934"/>
                  </a:cubicBezTo>
                  <a:cubicBezTo>
                    <a:pt x="656" y="934"/>
                    <a:pt x="679" y="922"/>
                    <a:pt x="691" y="922"/>
                  </a:cubicBezTo>
                  <a:cubicBezTo>
                    <a:pt x="798" y="887"/>
                    <a:pt x="870" y="815"/>
                    <a:pt x="929" y="720"/>
                  </a:cubicBezTo>
                  <a:cubicBezTo>
                    <a:pt x="929" y="708"/>
                    <a:pt x="941" y="696"/>
                    <a:pt x="941" y="684"/>
                  </a:cubicBezTo>
                  <a:cubicBezTo>
                    <a:pt x="953" y="637"/>
                    <a:pt x="977" y="601"/>
                    <a:pt x="989" y="541"/>
                  </a:cubicBezTo>
                  <a:cubicBezTo>
                    <a:pt x="1001" y="482"/>
                    <a:pt x="1001" y="446"/>
                    <a:pt x="989" y="387"/>
                  </a:cubicBezTo>
                  <a:cubicBezTo>
                    <a:pt x="977" y="303"/>
                    <a:pt x="941" y="232"/>
                    <a:pt x="882" y="172"/>
                  </a:cubicBezTo>
                  <a:cubicBezTo>
                    <a:pt x="810" y="101"/>
                    <a:pt x="727" y="41"/>
                    <a:pt x="596" y="6"/>
                  </a:cubicBezTo>
                  <a:cubicBezTo>
                    <a:pt x="576" y="2"/>
                    <a:pt x="556" y="0"/>
                    <a:pt x="5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2"/>
            <p:cNvSpPr/>
            <p:nvPr/>
          </p:nvSpPr>
          <p:spPr>
            <a:xfrm>
              <a:off x="5745650" y="3654300"/>
              <a:ext cx="23825" cy="23825"/>
            </a:xfrm>
            <a:custGeom>
              <a:avLst/>
              <a:gdLst/>
              <a:ahLst/>
              <a:cxnLst/>
              <a:rect l="l" t="t" r="r" b="b"/>
              <a:pathLst>
                <a:path w="953" h="953" extrusionOk="0">
                  <a:moveTo>
                    <a:pt x="471" y="0"/>
                  </a:moveTo>
                  <a:cubicBezTo>
                    <a:pt x="444" y="0"/>
                    <a:pt x="417" y="6"/>
                    <a:pt x="393" y="18"/>
                  </a:cubicBezTo>
                  <a:cubicBezTo>
                    <a:pt x="298" y="30"/>
                    <a:pt x="203" y="78"/>
                    <a:pt x="131" y="149"/>
                  </a:cubicBezTo>
                  <a:cubicBezTo>
                    <a:pt x="72" y="209"/>
                    <a:pt x="24" y="292"/>
                    <a:pt x="0" y="387"/>
                  </a:cubicBezTo>
                  <a:lnTo>
                    <a:pt x="0" y="423"/>
                  </a:lnTo>
                  <a:cubicBezTo>
                    <a:pt x="0" y="518"/>
                    <a:pt x="12" y="626"/>
                    <a:pt x="60" y="721"/>
                  </a:cubicBezTo>
                  <a:cubicBezTo>
                    <a:pt x="131" y="840"/>
                    <a:pt x="238" y="923"/>
                    <a:pt x="381" y="935"/>
                  </a:cubicBezTo>
                  <a:cubicBezTo>
                    <a:pt x="411" y="947"/>
                    <a:pt x="441" y="953"/>
                    <a:pt x="471" y="953"/>
                  </a:cubicBezTo>
                  <a:cubicBezTo>
                    <a:pt x="500" y="953"/>
                    <a:pt x="530" y="947"/>
                    <a:pt x="560" y="935"/>
                  </a:cubicBezTo>
                  <a:cubicBezTo>
                    <a:pt x="667" y="923"/>
                    <a:pt x="750" y="864"/>
                    <a:pt x="810" y="792"/>
                  </a:cubicBezTo>
                  <a:cubicBezTo>
                    <a:pt x="846" y="757"/>
                    <a:pt x="858" y="733"/>
                    <a:pt x="870" y="697"/>
                  </a:cubicBezTo>
                  <a:cubicBezTo>
                    <a:pt x="905" y="661"/>
                    <a:pt x="917" y="614"/>
                    <a:pt x="929" y="554"/>
                  </a:cubicBezTo>
                  <a:cubicBezTo>
                    <a:pt x="953" y="506"/>
                    <a:pt x="953" y="459"/>
                    <a:pt x="929" y="423"/>
                  </a:cubicBezTo>
                  <a:cubicBezTo>
                    <a:pt x="905" y="221"/>
                    <a:pt x="750" y="42"/>
                    <a:pt x="548" y="18"/>
                  </a:cubicBezTo>
                  <a:cubicBezTo>
                    <a:pt x="524" y="6"/>
                    <a:pt x="497" y="0"/>
                    <a:pt x="47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2"/>
            <p:cNvSpPr/>
            <p:nvPr/>
          </p:nvSpPr>
          <p:spPr>
            <a:xfrm>
              <a:off x="4724975" y="3627350"/>
              <a:ext cx="23850" cy="23175"/>
            </a:xfrm>
            <a:custGeom>
              <a:avLst/>
              <a:gdLst/>
              <a:ahLst/>
              <a:cxnLst/>
              <a:rect l="l" t="t" r="r" b="b"/>
              <a:pathLst>
                <a:path w="954" h="927" extrusionOk="0">
                  <a:moveTo>
                    <a:pt x="446" y="1"/>
                  </a:moveTo>
                  <a:cubicBezTo>
                    <a:pt x="336" y="1"/>
                    <a:pt x="241" y="44"/>
                    <a:pt x="168" y="108"/>
                  </a:cubicBezTo>
                  <a:cubicBezTo>
                    <a:pt x="120" y="144"/>
                    <a:pt x="84" y="191"/>
                    <a:pt x="60" y="251"/>
                  </a:cubicBezTo>
                  <a:cubicBezTo>
                    <a:pt x="48" y="287"/>
                    <a:pt x="13" y="334"/>
                    <a:pt x="13" y="382"/>
                  </a:cubicBezTo>
                  <a:cubicBezTo>
                    <a:pt x="1" y="453"/>
                    <a:pt x="1" y="513"/>
                    <a:pt x="13" y="572"/>
                  </a:cubicBezTo>
                  <a:cubicBezTo>
                    <a:pt x="60" y="751"/>
                    <a:pt x="191" y="882"/>
                    <a:pt x="382" y="918"/>
                  </a:cubicBezTo>
                  <a:cubicBezTo>
                    <a:pt x="416" y="924"/>
                    <a:pt x="450" y="926"/>
                    <a:pt x="482" y="926"/>
                  </a:cubicBezTo>
                  <a:cubicBezTo>
                    <a:pt x="581" y="926"/>
                    <a:pt x="667" y="898"/>
                    <a:pt x="739" y="834"/>
                  </a:cubicBezTo>
                  <a:cubicBezTo>
                    <a:pt x="822" y="811"/>
                    <a:pt x="882" y="739"/>
                    <a:pt x="906" y="632"/>
                  </a:cubicBezTo>
                  <a:cubicBezTo>
                    <a:pt x="918" y="608"/>
                    <a:pt x="918" y="584"/>
                    <a:pt x="918" y="561"/>
                  </a:cubicBezTo>
                  <a:cubicBezTo>
                    <a:pt x="953" y="441"/>
                    <a:pt x="918" y="334"/>
                    <a:pt x="858" y="227"/>
                  </a:cubicBezTo>
                  <a:cubicBezTo>
                    <a:pt x="799" y="132"/>
                    <a:pt x="715" y="49"/>
                    <a:pt x="596" y="25"/>
                  </a:cubicBezTo>
                  <a:cubicBezTo>
                    <a:pt x="584" y="25"/>
                    <a:pt x="560" y="13"/>
                    <a:pt x="549" y="13"/>
                  </a:cubicBezTo>
                  <a:cubicBezTo>
                    <a:pt x="513" y="5"/>
                    <a:pt x="479" y="1"/>
                    <a:pt x="44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2"/>
            <p:cNvSpPr/>
            <p:nvPr/>
          </p:nvSpPr>
          <p:spPr>
            <a:xfrm>
              <a:off x="5094675" y="3924725"/>
              <a:ext cx="25325" cy="23725"/>
            </a:xfrm>
            <a:custGeom>
              <a:avLst/>
              <a:gdLst/>
              <a:ahLst/>
              <a:cxnLst/>
              <a:rect l="l" t="t" r="r" b="b"/>
              <a:pathLst>
                <a:path w="1013" h="949" extrusionOk="0">
                  <a:moveTo>
                    <a:pt x="524" y="0"/>
                  </a:moveTo>
                  <a:cubicBezTo>
                    <a:pt x="417" y="0"/>
                    <a:pt x="334" y="36"/>
                    <a:pt x="239" y="96"/>
                  </a:cubicBezTo>
                  <a:cubicBezTo>
                    <a:pt x="131" y="167"/>
                    <a:pt x="60" y="274"/>
                    <a:pt x="48" y="393"/>
                  </a:cubicBezTo>
                  <a:cubicBezTo>
                    <a:pt x="0" y="643"/>
                    <a:pt x="167" y="893"/>
                    <a:pt x="429" y="941"/>
                  </a:cubicBezTo>
                  <a:cubicBezTo>
                    <a:pt x="459" y="946"/>
                    <a:pt x="489" y="949"/>
                    <a:pt x="518" y="949"/>
                  </a:cubicBezTo>
                  <a:cubicBezTo>
                    <a:pt x="746" y="949"/>
                    <a:pt x="946" y="792"/>
                    <a:pt x="989" y="560"/>
                  </a:cubicBezTo>
                  <a:cubicBezTo>
                    <a:pt x="1012" y="405"/>
                    <a:pt x="977" y="238"/>
                    <a:pt x="870" y="143"/>
                  </a:cubicBezTo>
                  <a:cubicBezTo>
                    <a:pt x="774" y="84"/>
                    <a:pt x="691" y="24"/>
                    <a:pt x="58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2"/>
            <p:cNvSpPr/>
            <p:nvPr/>
          </p:nvSpPr>
          <p:spPr>
            <a:xfrm>
              <a:off x="6464775" y="4572300"/>
              <a:ext cx="35450" cy="32975"/>
            </a:xfrm>
            <a:custGeom>
              <a:avLst/>
              <a:gdLst/>
              <a:ahLst/>
              <a:cxnLst/>
              <a:rect l="l" t="t" r="r" b="b"/>
              <a:pathLst>
                <a:path w="1418" h="1319" extrusionOk="0">
                  <a:moveTo>
                    <a:pt x="729" y="1"/>
                  </a:moveTo>
                  <a:cubicBezTo>
                    <a:pt x="680" y="1"/>
                    <a:pt x="630" y="9"/>
                    <a:pt x="584" y="29"/>
                  </a:cubicBezTo>
                  <a:cubicBezTo>
                    <a:pt x="525" y="41"/>
                    <a:pt x="477" y="53"/>
                    <a:pt x="418" y="89"/>
                  </a:cubicBezTo>
                  <a:cubicBezTo>
                    <a:pt x="322" y="136"/>
                    <a:pt x="251" y="208"/>
                    <a:pt x="191" y="279"/>
                  </a:cubicBezTo>
                  <a:cubicBezTo>
                    <a:pt x="132" y="351"/>
                    <a:pt x="84" y="446"/>
                    <a:pt x="72" y="553"/>
                  </a:cubicBezTo>
                  <a:cubicBezTo>
                    <a:pt x="1" y="910"/>
                    <a:pt x="251" y="1267"/>
                    <a:pt x="608" y="1303"/>
                  </a:cubicBezTo>
                  <a:cubicBezTo>
                    <a:pt x="653" y="1314"/>
                    <a:pt x="698" y="1319"/>
                    <a:pt x="743" y="1319"/>
                  </a:cubicBezTo>
                  <a:cubicBezTo>
                    <a:pt x="1051" y="1319"/>
                    <a:pt x="1328" y="1079"/>
                    <a:pt x="1370" y="767"/>
                  </a:cubicBezTo>
                  <a:cubicBezTo>
                    <a:pt x="1418" y="565"/>
                    <a:pt x="1358" y="374"/>
                    <a:pt x="1215" y="220"/>
                  </a:cubicBezTo>
                  <a:cubicBezTo>
                    <a:pt x="1180" y="160"/>
                    <a:pt x="1096" y="100"/>
                    <a:pt x="1001" y="53"/>
                  </a:cubicBezTo>
                  <a:cubicBezTo>
                    <a:pt x="953" y="41"/>
                    <a:pt x="918" y="29"/>
                    <a:pt x="882" y="17"/>
                  </a:cubicBezTo>
                  <a:lnTo>
                    <a:pt x="846" y="17"/>
                  </a:lnTo>
                  <a:cubicBezTo>
                    <a:pt x="809" y="6"/>
                    <a:pt x="769" y="1"/>
                    <a:pt x="72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2"/>
            <p:cNvSpPr/>
            <p:nvPr/>
          </p:nvSpPr>
          <p:spPr>
            <a:xfrm>
              <a:off x="6403775" y="3934525"/>
              <a:ext cx="13700" cy="13725"/>
            </a:xfrm>
            <a:custGeom>
              <a:avLst/>
              <a:gdLst/>
              <a:ahLst/>
              <a:cxnLst/>
              <a:rect l="l" t="t" r="r" b="b"/>
              <a:pathLst>
                <a:path w="548" h="549" extrusionOk="0">
                  <a:moveTo>
                    <a:pt x="295" y="0"/>
                  </a:moveTo>
                  <a:cubicBezTo>
                    <a:pt x="163" y="0"/>
                    <a:pt x="45" y="82"/>
                    <a:pt x="12" y="227"/>
                  </a:cubicBezTo>
                  <a:lnTo>
                    <a:pt x="12" y="251"/>
                  </a:lnTo>
                  <a:cubicBezTo>
                    <a:pt x="0" y="406"/>
                    <a:pt x="72" y="537"/>
                    <a:pt x="226" y="549"/>
                  </a:cubicBezTo>
                  <a:lnTo>
                    <a:pt x="250" y="549"/>
                  </a:lnTo>
                  <a:cubicBezTo>
                    <a:pt x="369" y="549"/>
                    <a:pt x="488" y="489"/>
                    <a:pt x="524" y="370"/>
                  </a:cubicBezTo>
                  <a:cubicBezTo>
                    <a:pt x="524" y="358"/>
                    <a:pt x="536" y="346"/>
                    <a:pt x="536" y="323"/>
                  </a:cubicBezTo>
                  <a:cubicBezTo>
                    <a:pt x="548" y="251"/>
                    <a:pt x="536" y="180"/>
                    <a:pt x="488" y="120"/>
                  </a:cubicBezTo>
                  <a:cubicBezTo>
                    <a:pt x="476" y="108"/>
                    <a:pt x="453" y="73"/>
                    <a:pt x="441" y="61"/>
                  </a:cubicBezTo>
                  <a:cubicBezTo>
                    <a:pt x="417" y="25"/>
                    <a:pt x="369" y="13"/>
                    <a:pt x="322" y="1"/>
                  </a:cubicBezTo>
                  <a:cubicBezTo>
                    <a:pt x="313" y="0"/>
                    <a:pt x="304" y="0"/>
                    <a:pt x="29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2"/>
            <p:cNvSpPr/>
            <p:nvPr/>
          </p:nvSpPr>
          <p:spPr>
            <a:xfrm>
              <a:off x="6161475" y="3834275"/>
              <a:ext cx="13725" cy="13075"/>
            </a:xfrm>
            <a:custGeom>
              <a:avLst/>
              <a:gdLst/>
              <a:ahLst/>
              <a:cxnLst/>
              <a:rect l="l" t="t" r="r" b="b"/>
              <a:pathLst>
                <a:path w="549" h="523" extrusionOk="0">
                  <a:moveTo>
                    <a:pt x="255" y="1"/>
                  </a:moveTo>
                  <a:cubicBezTo>
                    <a:pt x="211" y="1"/>
                    <a:pt x="165" y="18"/>
                    <a:pt x="131" y="35"/>
                  </a:cubicBezTo>
                  <a:cubicBezTo>
                    <a:pt x="60" y="70"/>
                    <a:pt x="0" y="142"/>
                    <a:pt x="0" y="213"/>
                  </a:cubicBezTo>
                  <a:lnTo>
                    <a:pt x="0" y="332"/>
                  </a:lnTo>
                  <a:lnTo>
                    <a:pt x="0" y="344"/>
                  </a:lnTo>
                  <a:cubicBezTo>
                    <a:pt x="36" y="439"/>
                    <a:pt x="108" y="511"/>
                    <a:pt x="215" y="523"/>
                  </a:cubicBezTo>
                  <a:lnTo>
                    <a:pt x="334" y="523"/>
                  </a:lnTo>
                  <a:cubicBezTo>
                    <a:pt x="358" y="511"/>
                    <a:pt x="405" y="499"/>
                    <a:pt x="429" y="487"/>
                  </a:cubicBezTo>
                  <a:cubicBezTo>
                    <a:pt x="489" y="439"/>
                    <a:pt x="524" y="380"/>
                    <a:pt x="536" y="320"/>
                  </a:cubicBezTo>
                  <a:cubicBezTo>
                    <a:pt x="548" y="249"/>
                    <a:pt x="536" y="189"/>
                    <a:pt x="512" y="142"/>
                  </a:cubicBezTo>
                  <a:cubicBezTo>
                    <a:pt x="465" y="70"/>
                    <a:pt x="405" y="23"/>
                    <a:pt x="310" y="11"/>
                  </a:cubicBezTo>
                  <a:cubicBezTo>
                    <a:pt x="293" y="4"/>
                    <a:pt x="274" y="1"/>
                    <a:pt x="2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2"/>
            <p:cNvSpPr/>
            <p:nvPr/>
          </p:nvSpPr>
          <p:spPr>
            <a:xfrm>
              <a:off x="6281425" y="3778100"/>
              <a:ext cx="13425" cy="13675"/>
            </a:xfrm>
            <a:custGeom>
              <a:avLst/>
              <a:gdLst/>
              <a:ahLst/>
              <a:cxnLst/>
              <a:rect l="l" t="t" r="r" b="b"/>
              <a:pathLst>
                <a:path w="537" h="547" extrusionOk="0">
                  <a:moveTo>
                    <a:pt x="266" y="1"/>
                  </a:moveTo>
                  <a:cubicBezTo>
                    <a:pt x="144" y="1"/>
                    <a:pt x="33" y="99"/>
                    <a:pt x="13" y="234"/>
                  </a:cubicBezTo>
                  <a:cubicBezTo>
                    <a:pt x="1" y="305"/>
                    <a:pt x="13" y="365"/>
                    <a:pt x="60" y="424"/>
                  </a:cubicBezTo>
                  <a:cubicBezTo>
                    <a:pt x="84" y="484"/>
                    <a:pt x="143" y="531"/>
                    <a:pt x="215" y="543"/>
                  </a:cubicBezTo>
                  <a:cubicBezTo>
                    <a:pt x="231" y="546"/>
                    <a:pt x="247" y="547"/>
                    <a:pt x="262" y="547"/>
                  </a:cubicBezTo>
                  <a:cubicBezTo>
                    <a:pt x="398" y="547"/>
                    <a:pt x="515" y="456"/>
                    <a:pt x="536" y="317"/>
                  </a:cubicBezTo>
                  <a:lnTo>
                    <a:pt x="536" y="198"/>
                  </a:lnTo>
                  <a:cubicBezTo>
                    <a:pt x="501" y="91"/>
                    <a:pt x="429" y="19"/>
                    <a:pt x="322" y="7"/>
                  </a:cubicBezTo>
                  <a:cubicBezTo>
                    <a:pt x="303" y="3"/>
                    <a:pt x="285" y="1"/>
                    <a:pt x="26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2"/>
            <p:cNvSpPr/>
            <p:nvPr/>
          </p:nvSpPr>
          <p:spPr>
            <a:xfrm>
              <a:off x="5725700" y="3689500"/>
              <a:ext cx="14625" cy="13575"/>
            </a:xfrm>
            <a:custGeom>
              <a:avLst/>
              <a:gdLst/>
              <a:ahLst/>
              <a:cxnLst/>
              <a:rect l="l" t="t" r="r" b="b"/>
              <a:pathLst>
                <a:path w="585" h="543" extrusionOk="0">
                  <a:moveTo>
                    <a:pt x="305" y="0"/>
                  </a:moveTo>
                  <a:cubicBezTo>
                    <a:pt x="175" y="0"/>
                    <a:pt x="47" y="100"/>
                    <a:pt x="36" y="230"/>
                  </a:cubicBezTo>
                  <a:cubicBezTo>
                    <a:pt x="1" y="384"/>
                    <a:pt x="108" y="527"/>
                    <a:pt x="263" y="539"/>
                  </a:cubicBezTo>
                  <a:cubicBezTo>
                    <a:pt x="277" y="542"/>
                    <a:pt x="292" y="543"/>
                    <a:pt x="307" y="543"/>
                  </a:cubicBezTo>
                  <a:cubicBezTo>
                    <a:pt x="436" y="543"/>
                    <a:pt x="561" y="453"/>
                    <a:pt x="572" y="325"/>
                  </a:cubicBezTo>
                  <a:cubicBezTo>
                    <a:pt x="584" y="182"/>
                    <a:pt x="501" y="39"/>
                    <a:pt x="346" y="3"/>
                  </a:cubicBezTo>
                  <a:cubicBezTo>
                    <a:pt x="332" y="1"/>
                    <a:pt x="319" y="0"/>
                    <a:pt x="30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2"/>
            <p:cNvSpPr/>
            <p:nvPr/>
          </p:nvSpPr>
          <p:spPr>
            <a:xfrm>
              <a:off x="5008050" y="3646000"/>
              <a:ext cx="14325" cy="13600"/>
            </a:xfrm>
            <a:custGeom>
              <a:avLst/>
              <a:gdLst/>
              <a:ahLst/>
              <a:cxnLst/>
              <a:rect l="l" t="t" r="r" b="b"/>
              <a:pathLst>
                <a:path w="573" h="544" extrusionOk="0">
                  <a:moveTo>
                    <a:pt x="295" y="1"/>
                  </a:moveTo>
                  <a:cubicBezTo>
                    <a:pt x="233" y="1"/>
                    <a:pt x="166" y="18"/>
                    <a:pt x="120" y="65"/>
                  </a:cubicBezTo>
                  <a:cubicBezTo>
                    <a:pt x="96" y="88"/>
                    <a:pt x="60" y="124"/>
                    <a:pt x="48" y="148"/>
                  </a:cubicBezTo>
                  <a:cubicBezTo>
                    <a:pt x="36" y="172"/>
                    <a:pt x="36" y="196"/>
                    <a:pt x="13" y="231"/>
                  </a:cubicBezTo>
                  <a:cubicBezTo>
                    <a:pt x="1" y="315"/>
                    <a:pt x="36" y="386"/>
                    <a:pt x="72" y="446"/>
                  </a:cubicBezTo>
                  <a:cubicBezTo>
                    <a:pt x="120" y="493"/>
                    <a:pt x="167" y="529"/>
                    <a:pt x="239" y="541"/>
                  </a:cubicBezTo>
                  <a:lnTo>
                    <a:pt x="275" y="541"/>
                  </a:lnTo>
                  <a:cubicBezTo>
                    <a:pt x="286" y="542"/>
                    <a:pt x="298" y="543"/>
                    <a:pt x="310" y="543"/>
                  </a:cubicBezTo>
                  <a:cubicBezTo>
                    <a:pt x="393" y="543"/>
                    <a:pt x="471" y="507"/>
                    <a:pt x="513" y="434"/>
                  </a:cubicBezTo>
                  <a:cubicBezTo>
                    <a:pt x="536" y="410"/>
                    <a:pt x="548" y="362"/>
                    <a:pt x="548" y="327"/>
                  </a:cubicBezTo>
                  <a:cubicBezTo>
                    <a:pt x="572" y="291"/>
                    <a:pt x="548" y="231"/>
                    <a:pt x="536" y="184"/>
                  </a:cubicBezTo>
                  <a:cubicBezTo>
                    <a:pt x="525" y="124"/>
                    <a:pt x="477" y="65"/>
                    <a:pt x="417" y="29"/>
                  </a:cubicBezTo>
                  <a:cubicBezTo>
                    <a:pt x="394" y="17"/>
                    <a:pt x="370" y="5"/>
                    <a:pt x="346" y="5"/>
                  </a:cubicBezTo>
                  <a:cubicBezTo>
                    <a:pt x="330" y="2"/>
                    <a:pt x="313" y="1"/>
                    <a:pt x="29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2"/>
            <p:cNvSpPr/>
            <p:nvPr/>
          </p:nvSpPr>
          <p:spPr>
            <a:xfrm>
              <a:off x="5802500" y="3765075"/>
              <a:ext cx="14600" cy="13325"/>
            </a:xfrm>
            <a:custGeom>
              <a:avLst/>
              <a:gdLst/>
              <a:ahLst/>
              <a:cxnLst/>
              <a:rect l="l" t="t" r="r" b="b"/>
              <a:pathLst>
                <a:path w="584" h="533" extrusionOk="0">
                  <a:moveTo>
                    <a:pt x="272" y="0"/>
                  </a:moveTo>
                  <a:cubicBezTo>
                    <a:pt x="159" y="0"/>
                    <a:pt x="54" y="69"/>
                    <a:pt x="12" y="183"/>
                  </a:cubicBezTo>
                  <a:cubicBezTo>
                    <a:pt x="12" y="195"/>
                    <a:pt x="0" y="219"/>
                    <a:pt x="0" y="219"/>
                  </a:cubicBezTo>
                  <a:cubicBezTo>
                    <a:pt x="0" y="362"/>
                    <a:pt x="84" y="517"/>
                    <a:pt x="239" y="528"/>
                  </a:cubicBezTo>
                  <a:cubicBezTo>
                    <a:pt x="255" y="531"/>
                    <a:pt x="273" y="533"/>
                    <a:pt x="291" y="533"/>
                  </a:cubicBezTo>
                  <a:cubicBezTo>
                    <a:pt x="347" y="533"/>
                    <a:pt x="405" y="517"/>
                    <a:pt x="441" y="481"/>
                  </a:cubicBezTo>
                  <a:cubicBezTo>
                    <a:pt x="489" y="433"/>
                    <a:pt x="536" y="397"/>
                    <a:pt x="548" y="314"/>
                  </a:cubicBezTo>
                  <a:cubicBezTo>
                    <a:pt x="584" y="171"/>
                    <a:pt x="489" y="40"/>
                    <a:pt x="346" y="5"/>
                  </a:cubicBezTo>
                  <a:lnTo>
                    <a:pt x="322" y="5"/>
                  </a:lnTo>
                  <a:cubicBezTo>
                    <a:pt x="305" y="1"/>
                    <a:pt x="288" y="0"/>
                    <a:pt x="27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2"/>
            <p:cNvSpPr/>
            <p:nvPr/>
          </p:nvSpPr>
          <p:spPr>
            <a:xfrm>
              <a:off x="6023950" y="3621525"/>
              <a:ext cx="14325" cy="13675"/>
            </a:xfrm>
            <a:custGeom>
              <a:avLst/>
              <a:gdLst/>
              <a:ahLst/>
              <a:cxnLst/>
              <a:rect l="l" t="t" r="r" b="b"/>
              <a:pathLst>
                <a:path w="573" h="547" extrusionOk="0">
                  <a:moveTo>
                    <a:pt x="262" y="1"/>
                  </a:moveTo>
                  <a:cubicBezTo>
                    <a:pt x="132" y="1"/>
                    <a:pt x="23" y="98"/>
                    <a:pt x="13" y="222"/>
                  </a:cubicBezTo>
                  <a:cubicBezTo>
                    <a:pt x="1" y="377"/>
                    <a:pt x="72" y="520"/>
                    <a:pt x="239" y="544"/>
                  </a:cubicBezTo>
                  <a:cubicBezTo>
                    <a:pt x="252" y="546"/>
                    <a:pt x="266" y="547"/>
                    <a:pt x="279" y="547"/>
                  </a:cubicBezTo>
                  <a:cubicBezTo>
                    <a:pt x="410" y="547"/>
                    <a:pt x="538" y="447"/>
                    <a:pt x="548" y="317"/>
                  </a:cubicBezTo>
                  <a:cubicBezTo>
                    <a:pt x="572" y="163"/>
                    <a:pt x="465" y="20"/>
                    <a:pt x="322" y="8"/>
                  </a:cubicBezTo>
                  <a:cubicBezTo>
                    <a:pt x="302" y="3"/>
                    <a:pt x="282" y="1"/>
                    <a:pt x="26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2"/>
            <p:cNvSpPr/>
            <p:nvPr/>
          </p:nvSpPr>
          <p:spPr>
            <a:xfrm>
              <a:off x="5716175" y="3810850"/>
              <a:ext cx="13725" cy="13675"/>
            </a:xfrm>
            <a:custGeom>
              <a:avLst/>
              <a:gdLst/>
              <a:ahLst/>
              <a:cxnLst/>
              <a:rect l="l" t="t" r="r" b="b"/>
              <a:pathLst>
                <a:path w="549" h="547" extrusionOk="0">
                  <a:moveTo>
                    <a:pt x="266" y="0"/>
                  </a:moveTo>
                  <a:cubicBezTo>
                    <a:pt x="141" y="0"/>
                    <a:pt x="23" y="99"/>
                    <a:pt x="13" y="233"/>
                  </a:cubicBezTo>
                  <a:lnTo>
                    <a:pt x="13" y="257"/>
                  </a:lnTo>
                  <a:cubicBezTo>
                    <a:pt x="1" y="388"/>
                    <a:pt x="84" y="507"/>
                    <a:pt x="227" y="543"/>
                  </a:cubicBezTo>
                  <a:cubicBezTo>
                    <a:pt x="242" y="545"/>
                    <a:pt x="256" y="547"/>
                    <a:pt x="271" y="547"/>
                  </a:cubicBezTo>
                  <a:cubicBezTo>
                    <a:pt x="400" y="547"/>
                    <a:pt x="526" y="456"/>
                    <a:pt x="536" y="317"/>
                  </a:cubicBezTo>
                  <a:cubicBezTo>
                    <a:pt x="548" y="198"/>
                    <a:pt x="501" y="79"/>
                    <a:pt x="394" y="31"/>
                  </a:cubicBezTo>
                  <a:cubicBezTo>
                    <a:pt x="370" y="19"/>
                    <a:pt x="358" y="7"/>
                    <a:pt x="322" y="7"/>
                  </a:cubicBezTo>
                  <a:cubicBezTo>
                    <a:pt x="303" y="2"/>
                    <a:pt x="285" y="0"/>
                    <a:pt x="26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1" name="Google Shape;91;p2"/>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2"/>
          <p:cNvSpPr txBox="1"/>
          <p:nvPr>
            <p:ph type="ctrTitle"/>
          </p:nvPr>
        </p:nvSpPr>
        <p:spPr>
          <a:xfrm>
            <a:off x="3639669" y="1194200"/>
            <a:ext cx="4849500" cy="2469300"/>
          </a:xfrm>
          <a:prstGeom prst="rect">
            <a:avLst/>
          </a:prstGeom>
        </p:spPr>
        <p:txBody>
          <a:bodyPr spcFirstLastPara="1" wrap="square" lIns="91425" tIns="91425" rIns="91425" bIns="91425" anchor="t" anchorCtr="0">
            <a:noAutofit/>
          </a:bodyPr>
          <a:lstStyle>
            <a:lvl1pPr lvl="0" algn="l">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93" name="Google Shape;93;p2"/>
          <p:cNvSpPr txBox="1"/>
          <p:nvPr>
            <p:ph type="subTitle" idx="1"/>
          </p:nvPr>
        </p:nvSpPr>
        <p:spPr>
          <a:xfrm>
            <a:off x="3639669" y="3663500"/>
            <a:ext cx="48495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94" name="Google Shape;94;p2"/>
          <p:cNvGrpSpPr/>
          <p:nvPr/>
        </p:nvGrpSpPr>
        <p:grpSpPr>
          <a:xfrm flipH="1">
            <a:off x="8" y="1"/>
            <a:ext cx="4198961" cy="2036907"/>
            <a:chOff x="4643125" y="3610400"/>
            <a:chExt cx="2050875" cy="994875"/>
          </a:xfrm>
        </p:grpSpPr>
        <p:sp>
          <p:nvSpPr>
            <p:cNvPr id="95" name="Google Shape;95;p2"/>
            <p:cNvSpPr/>
            <p:nvPr/>
          </p:nvSpPr>
          <p:spPr>
            <a:xfrm>
              <a:off x="5600100" y="3665175"/>
              <a:ext cx="147050" cy="30375"/>
            </a:xfrm>
            <a:custGeom>
              <a:avLst/>
              <a:gdLst/>
              <a:ahLst/>
              <a:cxnLst/>
              <a:rect l="l" t="t" r="r" b="b"/>
              <a:pathLst>
                <a:path w="5882" h="1215" extrusionOk="0">
                  <a:moveTo>
                    <a:pt x="5810" y="0"/>
                  </a:moveTo>
                  <a:lnTo>
                    <a:pt x="72" y="905"/>
                  </a:lnTo>
                  <a:lnTo>
                    <a:pt x="0" y="1214"/>
                  </a:lnTo>
                  <a:lnTo>
                    <a:pt x="5882" y="286"/>
                  </a:lnTo>
                  <a:cubicBezTo>
                    <a:pt x="5834" y="191"/>
                    <a:pt x="5799" y="107"/>
                    <a:pt x="581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2"/>
            <p:cNvSpPr/>
            <p:nvPr/>
          </p:nvSpPr>
          <p:spPr>
            <a:xfrm>
              <a:off x="5504550" y="3688675"/>
              <a:ext cx="89625" cy="20275"/>
            </a:xfrm>
            <a:custGeom>
              <a:avLst/>
              <a:gdLst/>
              <a:ahLst/>
              <a:cxnLst/>
              <a:rect l="l" t="t" r="r" b="b"/>
              <a:pathLst>
                <a:path w="3585" h="811" extrusionOk="0">
                  <a:moveTo>
                    <a:pt x="3584" y="1"/>
                  </a:moveTo>
                  <a:lnTo>
                    <a:pt x="0" y="560"/>
                  </a:lnTo>
                  <a:lnTo>
                    <a:pt x="0" y="655"/>
                  </a:lnTo>
                  <a:lnTo>
                    <a:pt x="262" y="810"/>
                  </a:lnTo>
                  <a:lnTo>
                    <a:pt x="3513" y="310"/>
                  </a:lnTo>
                  <a:lnTo>
                    <a:pt x="358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2"/>
            <p:cNvSpPr/>
            <p:nvPr/>
          </p:nvSpPr>
          <p:spPr>
            <a:xfrm>
              <a:off x="5497700" y="3708925"/>
              <a:ext cx="25" cy="625"/>
            </a:xfrm>
            <a:custGeom>
              <a:avLst/>
              <a:gdLst/>
              <a:ahLst/>
              <a:cxnLst/>
              <a:rect l="l" t="t" r="r" b="b"/>
              <a:pathLst>
                <a:path w="1" h="25" extrusionOk="0">
                  <a:moveTo>
                    <a:pt x="0" y="0"/>
                  </a:moveTo>
                  <a:cubicBezTo>
                    <a:pt x="0" y="0"/>
                    <a:pt x="0" y="24"/>
                    <a:pt x="0" y="0"/>
                  </a:cubicBezTo>
                  <a:cubicBezTo>
                    <a:pt x="0" y="24"/>
                    <a:pt x="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2"/>
            <p:cNvSpPr/>
            <p:nvPr/>
          </p:nvSpPr>
          <p:spPr>
            <a:xfrm>
              <a:off x="5498600" y="371010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2"/>
            <p:cNvSpPr/>
            <p:nvPr/>
          </p:nvSpPr>
          <p:spPr>
            <a:xfrm>
              <a:off x="5497400" y="3708925"/>
              <a:ext cx="325" cy="25"/>
            </a:xfrm>
            <a:custGeom>
              <a:avLst/>
              <a:gdLst/>
              <a:ahLst/>
              <a:cxnLst/>
              <a:rect l="l" t="t" r="r" b="b"/>
              <a:pathLst>
                <a:path w="13" h="1" extrusionOk="0">
                  <a:moveTo>
                    <a:pt x="1" y="0"/>
                  </a:moveTo>
                  <a:cubicBezTo>
                    <a:pt x="12" y="0"/>
                    <a:pt x="12" y="0"/>
                    <a:pt x="1" y="0"/>
                  </a:cubicBezTo>
                  <a:cubicBezTo>
                    <a:pt x="12" y="0"/>
                    <a:pt x="12" y="0"/>
                    <a:pt x="1" y="0"/>
                  </a:cubicBezTo>
                  <a:cubicBezTo>
                    <a:pt x="12" y="0"/>
                    <a:pt x="1" y="0"/>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2"/>
            <p:cNvSpPr/>
            <p:nvPr/>
          </p:nvSpPr>
          <p:spPr>
            <a:xfrm>
              <a:off x="5498000" y="3709525"/>
              <a:ext cx="925" cy="300"/>
            </a:xfrm>
            <a:custGeom>
              <a:avLst/>
              <a:gdLst/>
              <a:ahLst/>
              <a:cxnLst/>
              <a:rect l="l" t="t" r="r" b="b"/>
              <a:pathLst>
                <a:path w="37" h="12" extrusionOk="0">
                  <a:moveTo>
                    <a:pt x="0" y="0"/>
                  </a:moveTo>
                  <a:cubicBezTo>
                    <a:pt x="0" y="12"/>
                    <a:pt x="24" y="12"/>
                    <a:pt x="36" y="12"/>
                  </a:cubicBezTo>
                  <a:lnTo>
                    <a:pt x="36" y="12"/>
                  </a:lnTo>
                  <a:cubicBezTo>
                    <a:pt x="24" y="12"/>
                    <a:pt x="0" y="12"/>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2"/>
            <p:cNvSpPr/>
            <p:nvPr/>
          </p:nvSpPr>
          <p:spPr>
            <a:xfrm>
              <a:off x="5497100" y="3707125"/>
              <a:ext cx="25" cy="325"/>
            </a:xfrm>
            <a:custGeom>
              <a:avLst/>
              <a:gdLst/>
              <a:ahLst/>
              <a:cxnLst/>
              <a:rect l="l" t="t" r="r" b="b"/>
              <a:pathLst>
                <a:path w="1" h="13" extrusionOk="0">
                  <a:moveTo>
                    <a:pt x="1" y="1"/>
                  </a:moveTo>
                  <a:cubicBezTo>
                    <a:pt x="1" y="13"/>
                    <a:pt x="1" y="13"/>
                    <a:pt x="1" y="1"/>
                  </a:cubicBezTo>
                  <a:lnTo>
                    <a:pt x="1" y="13"/>
                  </a:lnTo>
                  <a:lnTo>
                    <a:pt x="1"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2"/>
            <p:cNvSpPr/>
            <p:nvPr/>
          </p:nvSpPr>
          <p:spPr>
            <a:xfrm>
              <a:off x="5695050" y="3824700"/>
              <a:ext cx="212250" cy="130700"/>
            </a:xfrm>
            <a:custGeom>
              <a:avLst/>
              <a:gdLst/>
              <a:ahLst/>
              <a:cxnLst/>
              <a:rect l="l" t="t" r="r" b="b"/>
              <a:pathLst>
                <a:path w="8490" h="5228" extrusionOk="0">
                  <a:moveTo>
                    <a:pt x="298" y="1"/>
                  </a:moveTo>
                  <a:lnTo>
                    <a:pt x="0" y="167"/>
                  </a:lnTo>
                  <a:lnTo>
                    <a:pt x="8370" y="5228"/>
                  </a:lnTo>
                  <a:cubicBezTo>
                    <a:pt x="8382" y="5132"/>
                    <a:pt x="8430" y="5061"/>
                    <a:pt x="8489" y="4989"/>
                  </a:cubicBezTo>
                  <a:lnTo>
                    <a:pt x="8466" y="4930"/>
                  </a:ln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2"/>
            <p:cNvSpPr/>
            <p:nvPr/>
          </p:nvSpPr>
          <p:spPr>
            <a:xfrm>
              <a:off x="5583725" y="3754175"/>
              <a:ext cx="111650" cy="70250"/>
            </a:xfrm>
            <a:custGeom>
              <a:avLst/>
              <a:gdLst/>
              <a:ahLst/>
              <a:cxnLst/>
              <a:rect l="l" t="t" r="r" b="b"/>
              <a:pathLst>
                <a:path w="4466" h="2810" extrusionOk="0">
                  <a:moveTo>
                    <a:pt x="72" y="0"/>
                  </a:moveTo>
                  <a:lnTo>
                    <a:pt x="0" y="298"/>
                  </a:lnTo>
                  <a:lnTo>
                    <a:pt x="4168" y="2810"/>
                  </a:lnTo>
                  <a:lnTo>
                    <a:pt x="4465" y="2643"/>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2"/>
            <p:cNvSpPr/>
            <p:nvPr/>
          </p:nvSpPr>
          <p:spPr>
            <a:xfrm>
              <a:off x="5498600" y="3705050"/>
              <a:ext cx="80375" cy="52400"/>
            </a:xfrm>
            <a:custGeom>
              <a:avLst/>
              <a:gdLst/>
              <a:ahLst/>
              <a:cxnLst/>
              <a:rect l="l" t="t" r="r" b="b"/>
              <a:pathLst>
                <a:path w="3215" h="2096" extrusionOk="0">
                  <a:moveTo>
                    <a:pt x="0" y="203"/>
                  </a:moveTo>
                  <a:cubicBezTo>
                    <a:pt x="18" y="212"/>
                    <a:pt x="44" y="228"/>
                    <a:pt x="65" y="235"/>
                  </a:cubicBezTo>
                  <a:lnTo>
                    <a:pt x="65" y="235"/>
                  </a:lnTo>
                  <a:lnTo>
                    <a:pt x="12" y="203"/>
                  </a:lnTo>
                  <a:close/>
                  <a:moveTo>
                    <a:pt x="238" y="0"/>
                  </a:moveTo>
                  <a:lnTo>
                    <a:pt x="238" y="84"/>
                  </a:lnTo>
                  <a:cubicBezTo>
                    <a:pt x="238" y="155"/>
                    <a:pt x="179" y="239"/>
                    <a:pt x="84" y="239"/>
                  </a:cubicBezTo>
                  <a:cubicBezTo>
                    <a:pt x="78" y="239"/>
                    <a:pt x="72" y="237"/>
                    <a:pt x="65" y="235"/>
                  </a:cubicBezTo>
                  <a:lnTo>
                    <a:pt x="65" y="235"/>
                  </a:lnTo>
                  <a:lnTo>
                    <a:pt x="3132" y="2096"/>
                  </a:lnTo>
                  <a:lnTo>
                    <a:pt x="3215" y="1798"/>
                  </a:lnTo>
                  <a:lnTo>
                    <a:pt x="500" y="155"/>
                  </a:lnTo>
                  <a:lnTo>
                    <a:pt x="23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2"/>
            <p:cNvSpPr/>
            <p:nvPr/>
          </p:nvSpPr>
          <p:spPr>
            <a:xfrm>
              <a:off x="5497100" y="370802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2"/>
            <p:cNvSpPr/>
            <p:nvPr/>
          </p:nvSpPr>
          <p:spPr>
            <a:xfrm>
              <a:off x="5498600" y="37101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2"/>
            <p:cNvSpPr/>
            <p:nvPr/>
          </p:nvSpPr>
          <p:spPr>
            <a:xfrm>
              <a:off x="5497700" y="3708925"/>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2"/>
            <p:cNvSpPr/>
            <p:nvPr/>
          </p:nvSpPr>
          <p:spPr>
            <a:xfrm>
              <a:off x="4643125" y="3610700"/>
              <a:ext cx="30400" cy="48250"/>
            </a:xfrm>
            <a:custGeom>
              <a:avLst/>
              <a:gdLst/>
              <a:ahLst/>
              <a:cxnLst/>
              <a:rect l="l" t="t" r="r" b="b"/>
              <a:pathLst>
                <a:path w="1216" h="1930" extrusionOk="0">
                  <a:moveTo>
                    <a:pt x="1" y="0"/>
                  </a:moveTo>
                  <a:lnTo>
                    <a:pt x="953" y="1929"/>
                  </a:lnTo>
                  <a:lnTo>
                    <a:pt x="1215" y="1810"/>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2"/>
            <p:cNvSpPr/>
            <p:nvPr/>
          </p:nvSpPr>
          <p:spPr>
            <a:xfrm>
              <a:off x="4743450" y="3642850"/>
              <a:ext cx="94675" cy="72950"/>
            </a:xfrm>
            <a:custGeom>
              <a:avLst/>
              <a:gdLst/>
              <a:ahLst/>
              <a:cxnLst/>
              <a:rect l="l" t="t" r="r" b="b"/>
              <a:pathLst>
                <a:path w="3787" h="2918" extrusionOk="0">
                  <a:moveTo>
                    <a:pt x="179" y="0"/>
                  </a:moveTo>
                  <a:cubicBezTo>
                    <a:pt x="155" y="107"/>
                    <a:pt x="95" y="179"/>
                    <a:pt x="0" y="238"/>
                  </a:cubicBezTo>
                  <a:lnTo>
                    <a:pt x="3627" y="2879"/>
                  </a:lnTo>
                  <a:lnTo>
                    <a:pt x="3627" y="2879"/>
                  </a:lnTo>
                  <a:cubicBezTo>
                    <a:pt x="3622" y="2872"/>
                    <a:pt x="3620" y="2864"/>
                    <a:pt x="3620" y="2858"/>
                  </a:cubicBezTo>
                  <a:cubicBezTo>
                    <a:pt x="3596" y="2786"/>
                    <a:pt x="3631" y="2691"/>
                    <a:pt x="3715" y="2667"/>
                  </a:cubicBezTo>
                  <a:lnTo>
                    <a:pt x="3786" y="2631"/>
                  </a:lnTo>
                  <a:lnTo>
                    <a:pt x="179" y="0"/>
                  </a:lnTo>
                  <a:close/>
                  <a:moveTo>
                    <a:pt x="3627" y="2879"/>
                  </a:moveTo>
                  <a:lnTo>
                    <a:pt x="3627" y="2879"/>
                  </a:lnTo>
                  <a:cubicBezTo>
                    <a:pt x="3638" y="2898"/>
                    <a:pt x="3662" y="2917"/>
                    <a:pt x="3679" y="2917"/>
                  </a:cubicBezTo>
                  <a:lnTo>
                    <a:pt x="3627" y="2879"/>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2"/>
            <p:cNvSpPr/>
            <p:nvPr/>
          </p:nvSpPr>
          <p:spPr>
            <a:xfrm>
              <a:off x="4835125" y="3716075"/>
              <a:ext cx="600" cy="300"/>
            </a:xfrm>
            <a:custGeom>
              <a:avLst/>
              <a:gdLst/>
              <a:ahLst/>
              <a:cxnLst/>
              <a:rect l="l" t="t" r="r" b="b"/>
              <a:pathLst>
                <a:path w="24" h="12" extrusionOk="0">
                  <a:moveTo>
                    <a:pt x="0" y="0"/>
                  </a:moveTo>
                  <a:cubicBezTo>
                    <a:pt x="12" y="0"/>
                    <a:pt x="12" y="12"/>
                    <a:pt x="24" y="12"/>
                  </a:cubicBezTo>
                  <a:cubicBezTo>
                    <a:pt x="12" y="12"/>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2"/>
            <p:cNvSpPr/>
            <p:nvPr/>
          </p:nvSpPr>
          <p:spPr>
            <a:xfrm>
              <a:off x="4833325" y="3649975"/>
              <a:ext cx="176825" cy="67000"/>
            </a:xfrm>
            <a:custGeom>
              <a:avLst/>
              <a:gdLst/>
              <a:ahLst/>
              <a:cxnLst/>
              <a:rect l="l" t="t" r="r" b="b"/>
              <a:pathLst>
                <a:path w="7073" h="2680" extrusionOk="0">
                  <a:moveTo>
                    <a:pt x="7049" y="1"/>
                  </a:moveTo>
                  <a:lnTo>
                    <a:pt x="191" y="2358"/>
                  </a:lnTo>
                  <a:lnTo>
                    <a:pt x="120" y="2394"/>
                  </a:lnTo>
                  <a:cubicBezTo>
                    <a:pt x="36" y="2418"/>
                    <a:pt x="1" y="2501"/>
                    <a:pt x="25" y="2584"/>
                  </a:cubicBezTo>
                  <a:cubicBezTo>
                    <a:pt x="36" y="2620"/>
                    <a:pt x="60" y="2644"/>
                    <a:pt x="84" y="2656"/>
                  </a:cubicBezTo>
                  <a:cubicBezTo>
                    <a:pt x="96" y="2656"/>
                    <a:pt x="96" y="2680"/>
                    <a:pt x="120" y="2680"/>
                  </a:cubicBezTo>
                  <a:lnTo>
                    <a:pt x="215" y="2680"/>
                  </a:lnTo>
                  <a:lnTo>
                    <a:pt x="7073" y="310"/>
                  </a:lnTo>
                  <a:cubicBezTo>
                    <a:pt x="7025" y="239"/>
                    <a:pt x="7002" y="156"/>
                    <a:pt x="7025" y="72"/>
                  </a:cubicBezTo>
                  <a:cubicBezTo>
                    <a:pt x="7025" y="37"/>
                    <a:pt x="7037" y="25"/>
                    <a:pt x="704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2"/>
            <p:cNvSpPr/>
            <p:nvPr/>
          </p:nvSpPr>
          <p:spPr>
            <a:xfrm>
              <a:off x="4694925" y="3610700"/>
              <a:ext cx="34250" cy="24725"/>
            </a:xfrm>
            <a:custGeom>
              <a:avLst/>
              <a:gdLst/>
              <a:ahLst/>
              <a:cxnLst/>
              <a:rect l="l" t="t" r="r" b="b"/>
              <a:pathLst>
                <a:path w="1370" h="989" extrusionOk="0">
                  <a:moveTo>
                    <a:pt x="0" y="0"/>
                  </a:moveTo>
                  <a:lnTo>
                    <a:pt x="1119" y="988"/>
                  </a:lnTo>
                  <a:lnTo>
                    <a:pt x="1262" y="929"/>
                  </a:lnTo>
                  <a:cubicBezTo>
                    <a:pt x="1274" y="881"/>
                    <a:pt x="1322" y="834"/>
                    <a:pt x="1370" y="798"/>
                  </a:cubicBezTo>
                  <a:lnTo>
                    <a:pt x="44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2"/>
            <p:cNvSpPr/>
            <p:nvPr/>
          </p:nvSpPr>
          <p:spPr>
            <a:xfrm>
              <a:off x="4663675" y="3633900"/>
              <a:ext cx="62525" cy="32775"/>
            </a:xfrm>
            <a:custGeom>
              <a:avLst/>
              <a:gdLst/>
              <a:ahLst/>
              <a:cxnLst/>
              <a:rect l="l" t="t" r="r" b="b"/>
              <a:pathLst>
                <a:path w="2501" h="1311" extrusionOk="0">
                  <a:moveTo>
                    <a:pt x="2500" y="1"/>
                  </a:moveTo>
                  <a:lnTo>
                    <a:pt x="2358" y="60"/>
                  </a:lnTo>
                  <a:lnTo>
                    <a:pt x="381" y="894"/>
                  </a:lnTo>
                  <a:lnTo>
                    <a:pt x="119" y="1013"/>
                  </a:lnTo>
                  <a:lnTo>
                    <a:pt x="95" y="1025"/>
                  </a:lnTo>
                  <a:cubicBezTo>
                    <a:pt x="24" y="1061"/>
                    <a:pt x="0" y="1144"/>
                    <a:pt x="24" y="1215"/>
                  </a:cubicBezTo>
                  <a:cubicBezTo>
                    <a:pt x="36" y="1251"/>
                    <a:pt x="60" y="1263"/>
                    <a:pt x="72" y="1275"/>
                  </a:cubicBezTo>
                  <a:cubicBezTo>
                    <a:pt x="95" y="1299"/>
                    <a:pt x="119" y="1311"/>
                    <a:pt x="143" y="1311"/>
                  </a:cubicBezTo>
                  <a:cubicBezTo>
                    <a:pt x="131" y="1263"/>
                    <a:pt x="119" y="1215"/>
                    <a:pt x="131" y="1156"/>
                  </a:cubicBezTo>
                  <a:cubicBezTo>
                    <a:pt x="142" y="1040"/>
                    <a:pt x="245" y="961"/>
                    <a:pt x="352" y="961"/>
                  </a:cubicBezTo>
                  <a:cubicBezTo>
                    <a:pt x="366" y="961"/>
                    <a:pt x="379" y="963"/>
                    <a:pt x="393" y="965"/>
                  </a:cubicBezTo>
                  <a:cubicBezTo>
                    <a:pt x="488" y="977"/>
                    <a:pt x="560" y="1061"/>
                    <a:pt x="572" y="1132"/>
                  </a:cubicBezTo>
                  <a:lnTo>
                    <a:pt x="2453" y="346"/>
                  </a:lnTo>
                  <a:cubicBezTo>
                    <a:pt x="2453" y="287"/>
                    <a:pt x="2441" y="203"/>
                    <a:pt x="2453" y="132"/>
                  </a:cubicBezTo>
                  <a:cubicBezTo>
                    <a:pt x="2453" y="84"/>
                    <a:pt x="2477" y="49"/>
                    <a:pt x="250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2"/>
            <p:cNvSpPr/>
            <p:nvPr/>
          </p:nvSpPr>
          <p:spPr>
            <a:xfrm>
              <a:off x="4740175" y="3610700"/>
              <a:ext cx="60725" cy="22925"/>
            </a:xfrm>
            <a:custGeom>
              <a:avLst/>
              <a:gdLst/>
              <a:ahLst/>
              <a:cxnLst/>
              <a:rect l="l" t="t" r="r" b="b"/>
              <a:pathLst>
                <a:path w="2429" h="917" extrusionOk="0">
                  <a:moveTo>
                    <a:pt x="1667" y="0"/>
                  </a:moveTo>
                  <a:lnTo>
                    <a:pt x="0" y="703"/>
                  </a:lnTo>
                  <a:cubicBezTo>
                    <a:pt x="107" y="738"/>
                    <a:pt x="214" y="810"/>
                    <a:pt x="274" y="917"/>
                  </a:cubicBezTo>
                  <a:lnTo>
                    <a:pt x="2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2"/>
            <p:cNvSpPr/>
            <p:nvPr/>
          </p:nvSpPr>
          <p:spPr>
            <a:xfrm>
              <a:off x="4999125" y="3610700"/>
              <a:ext cx="19375" cy="36925"/>
            </a:xfrm>
            <a:custGeom>
              <a:avLst/>
              <a:gdLst/>
              <a:ahLst/>
              <a:cxnLst/>
              <a:rect l="l" t="t" r="r" b="b"/>
              <a:pathLst>
                <a:path w="775" h="1477" extrusionOk="0">
                  <a:moveTo>
                    <a:pt x="0" y="0"/>
                  </a:moveTo>
                  <a:lnTo>
                    <a:pt x="477" y="1477"/>
                  </a:lnTo>
                  <a:cubicBezTo>
                    <a:pt x="526" y="1437"/>
                    <a:pt x="584" y="1414"/>
                    <a:pt x="656" y="1414"/>
                  </a:cubicBezTo>
                  <a:cubicBezTo>
                    <a:pt x="671" y="1414"/>
                    <a:pt x="687" y="1415"/>
                    <a:pt x="703" y="1417"/>
                  </a:cubicBezTo>
                  <a:cubicBezTo>
                    <a:pt x="727" y="1417"/>
                    <a:pt x="762" y="1429"/>
                    <a:pt x="774" y="1453"/>
                  </a:cubicBez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2"/>
            <p:cNvSpPr/>
            <p:nvPr/>
          </p:nvSpPr>
          <p:spPr>
            <a:xfrm>
              <a:off x="5014900" y="3656825"/>
              <a:ext cx="92900" cy="270000"/>
            </a:xfrm>
            <a:custGeom>
              <a:avLst/>
              <a:gdLst/>
              <a:ahLst/>
              <a:cxnLst/>
              <a:rect l="l" t="t" r="r" b="b"/>
              <a:pathLst>
                <a:path w="3716" h="10800" extrusionOk="0">
                  <a:moveTo>
                    <a:pt x="239" y="1"/>
                  </a:moveTo>
                  <a:cubicBezTo>
                    <a:pt x="187" y="74"/>
                    <a:pt x="116" y="110"/>
                    <a:pt x="36" y="110"/>
                  </a:cubicBezTo>
                  <a:cubicBezTo>
                    <a:pt x="24" y="110"/>
                    <a:pt x="12" y="109"/>
                    <a:pt x="1" y="108"/>
                  </a:cubicBezTo>
                  <a:lnTo>
                    <a:pt x="1" y="108"/>
                  </a:lnTo>
                  <a:lnTo>
                    <a:pt x="3430" y="10800"/>
                  </a:lnTo>
                  <a:cubicBezTo>
                    <a:pt x="3513" y="10740"/>
                    <a:pt x="3608" y="10704"/>
                    <a:pt x="3715" y="10704"/>
                  </a:cubicBezTo>
                  <a:lnTo>
                    <a:pt x="274" y="24"/>
                  </a:lnTo>
                  <a:cubicBezTo>
                    <a:pt x="262" y="24"/>
                    <a:pt x="251" y="1"/>
                    <a:pt x="23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2"/>
            <p:cNvSpPr/>
            <p:nvPr/>
          </p:nvSpPr>
          <p:spPr>
            <a:xfrm>
              <a:off x="5021150" y="3610400"/>
              <a:ext cx="159875" cy="46900"/>
            </a:xfrm>
            <a:custGeom>
              <a:avLst/>
              <a:gdLst/>
              <a:ahLst/>
              <a:cxnLst/>
              <a:rect l="l" t="t" r="r" b="b"/>
              <a:pathLst>
                <a:path w="6395" h="1876" extrusionOk="0">
                  <a:moveTo>
                    <a:pt x="5370" y="0"/>
                  </a:moveTo>
                  <a:lnTo>
                    <a:pt x="60" y="1584"/>
                  </a:lnTo>
                  <a:lnTo>
                    <a:pt x="36" y="1584"/>
                  </a:lnTo>
                  <a:lnTo>
                    <a:pt x="48" y="1739"/>
                  </a:lnTo>
                  <a:cubicBezTo>
                    <a:pt x="48" y="1786"/>
                    <a:pt x="12" y="1822"/>
                    <a:pt x="1" y="1846"/>
                  </a:cubicBezTo>
                  <a:cubicBezTo>
                    <a:pt x="12" y="1858"/>
                    <a:pt x="24" y="1858"/>
                    <a:pt x="48" y="1858"/>
                  </a:cubicBezTo>
                  <a:cubicBezTo>
                    <a:pt x="60" y="1870"/>
                    <a:pt x="75" y="1876"/>
                    <a:pt x="90" y="1876"/>
                  </a:cubicBezTo>
                  <a:cubicBezTo>
                    <a:pt x="105" y="1876"/>
                    <a:pt x="120" y="1870"/>
                    <a:pt x="132" y="1858"/>
                  </a:cubicBezTo>
                  <a:lnTo>
                    <a:pt x="639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2"/>
            <p:cNvSpPr/>
            <p:nvPr/>
          </p:nvSpPr>
          <p:spPr>
            <a:xfrm>
              <a:off x="5109250" y="3610700"/>
              <a:ext cx="133375" cy="317625"/>
            </a:xfrm>
            <a:custGeom>
              <a:avLst/>
              <a:gdLst/>
              <a:ahLst/>
              <a:cxnLst/>
              <a:rect l="l" t="t" r="r" b="b"/>
              <a:pathLst>
                <a:path w="5335" h="12705" extrusionOk="0">
                  <a:moveTo>
                    <a:pt x="5013" y="0"/>
                  </a:moveTo>
                  <a:lnTo>
                    <a:pt x="1" y="12561"/>
                  </a:lnTo>
                  <a:lnTo>
                    <a:pt x="13" y="12561"/>
                  </a:lnTo>
                  <a:cubicBezTo>
                    <a:pt x="120" y="12585"/>
                    <a:pt x="203" y="12621"/>
                    <a:pt x="275" y="12704"/>
                  </a:cubicBezTo>
                  <a:lnTo>
                    <a:pt x="533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2"/>
            <p:cNvSpPr/>
            <p:nvPr/>
          </p:nvSpPr>
          <p:spPr>
            <a:xfrm>
              <a:off x="5497100" y="3610700"/>
              <a:ext cx="7475" cy="100325"/>
            </a:xfrm>
            <a:custGeom>
              <a:avLst/>
              <a:gdLst/>
              <a:ahLst/>
              <a:cxnLst/>
              <a:rect l="l" t="t" r="r" b="b"/>
              <a:pathLst>
                <a:path w="299" h="4013" extrusionOk="0">
                  <a:moveTo>
                    <a:pt x="1" y="0"/>
                  </a:moveTo>
                  <a:lnTo>
                    <a:pt x="1" y="3858"/>
                  </a:lnTo>
                  <a:lnTo>
                    <a:pt x="1" y="3870"/>
                  </a:lnTo>
                  <a:lnTo>
                    <a:pt x="1" y="3882"/>
                  </a:lnTo>
                  <a:lnTo>
                    <a:pt x="1" y="3905"/>
                  </a:lnTo>
                  <a:lnTo>
                    <a:pt x="1" y="3917"/>
                  </a:lnTo>
                  <a:lnTo>
                    <a:pt x="1" y="3929"/>
                  </a:lnTo>
                  <a:lnTo>
                    <a:pt x="1" y="3953"/>
                  </a:lnTo>
                  <a:lnTo>
                    <a:pt x="1" y="3965"/>
                  </a:lnTo>
                  <a:cubicBezTo>
                    <a:pt x="1" y="3977"/>
                    <a:pt x="13" y="3977"/>
                    <a:pt x="24" y="3977"/>
                  </a:cubicBezTo>
                  <a:cubicBezTo>
                    <a:pt x="60" y="3989"/>
                    <a:pt x="84" y="4013"/>
                    <a:pt x="120" y="4013"/>
                  </a:cubicBezTo>
                  <a:cubicBezTo>
                    <a:pt x="239" y="4013"/>
                    <a:pt x="298" y="3929"/>
                    <a:pt x="298" y="3858"/>
                  </a:cubicBezTo>
                  <a:lnTo>
                    <a:pt x="298" y="3774"/>
                  </a:lnTo>
                  <a:lnTo>
                    <a:pt x="298" y="3679"/>
                  </a:ln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2"/>
            <p:cNvSpPr/>
            <p:nvPr/>
          </p:nvSpPr>
          <p:spPr>
            <a:xfrm>
              <a:off x="5539175" y="3610700"/>
              <a:ext cx="82375" cy="297075"/>
            </a:xfrm>
            <a:custGeom>
              <a:avLst/>
              <a:gdLst/>
              <a:ahLst/>
              <a:cxnLst/>
              <a:rect l="l" t="t" r="r" b="b"/>
              <a:pathLst>
                <a:path w="3295" h="11883" extrusionOk="0">
                  <a:moveTo>
                    <a:pt x="2997" y="0"/>
                  </a:moveTo>
                  <a:lnTo>
                    <a:pt x="2211" y="3120"/>
                  </a:lnTo>
                  <a:lnTo>
                    <a:pt x="2140" y="3429"/>
                  </a:lnTo>
                  <a:lnTo>
                    <a:pt x="1604" y="5572"/>
                  </a:lnTo>
                  <a:lnTo>
                    <a:pt x="1532" y="5870"/>
                  </a:lnTo>
                  <a:lnTo>
                    <a:pt x="30" y="11797"/>
                  </a:lnTo>
                  <a:lnTo>
                    <a:pt x="30" y="11797"/>
                  </a:lnTo>
                  <a:cubicBezTo>
                    <a:pt x="42" y="11783"/>
                    <a:pt x="59" y="11772"/>
                    <a:pt x="80" y="11764"/>
                  </a:cubicBezTo>
                  <a:lnTo>
                    <a:pt x="377" y="11597"/>
                  </a:lnTo>
                  <a:lnTo>
                    <a:pt x="1782" y="6037"/>
                  </a:lnTo>
                  <a:lnTo>
                    <a:pt x="1854" y="5739"/>
                  </a:lnTo>
                  <a:lnTo>
                    <a:pt x="2449" y="3382"/>
                  </a:lnTo>
                  <a:lnTo>
                    <a:pt x="2521" y="3072"/>
                  </a:lnTo>
                  <a:lnTo>
                    <a:pt x="3294" y="0"/>
                  </a:lnTo>
                  <a:close/>
                  <a:moveTo>
                    <a:pt x="30" y="11797"/>
                  </a:moveTo>
                  <a:cubicBezTo>
                    <a:pt x="8" y="11821"/>
                    <a:pt x="1" y="11852"/>
                    <a:pt x="8" y="11883"/>
                  </a:cubicBezTo>
                  <a:lnTo>
                    <a:pt x="30" y="11797"/>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2"/>
            <p:cNvSpPr/>
            <p:nvPr/>
          </p:nvSpPr>
          <p:spPr>
            <a:xfrm>
              <a:off x="5722725" y="3610700"/>
              <a:ext cx="32775" cy="47350"/>
            </a:xfrm>
            <a:custGeom>
              <a:avLst/>
              <a:gdLst/>
              <a:ahLst/>
              <a:cxnLst/>
              <a:rect l="l" t="t" r="r" b="b"/>
              <a:pathLst>
                <a:path w="1311" h="1894" extrusionOk="0">
                  <a:moveTo>
                    <a:pt x="1" y="0"/>
                  </a:moveTo>
                  <a:lnTo>
                    <a:pt x="1048" y="1893"/>
                  </a:lnTo>
                  <a:cubicBezTo>
                    <a:pt x="1120" y="1822"/>
                    <a:pt x="1215" y="1774"/>
                    <a:pt x="1310" y="1762"/>
                  </a:cubicBez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2"/>
            <p:cNvSpPr/>
            <p:nvPr/>
          </p:nvSpPr>
          <p:spPr>
            <a:xfrm>
              <a:off x="5759625" y="3674100"/>
              <a:ext cx="51525" cy="86350"/>
            </a:xfrm>
            <a:custGeom>
              <a:avLst/>
              <a:gdLst/>
              <a:ahLst/>
              <a:cxnLst/>
              <a:rect l="l" t="t" r="r" b="b"/>
              <a:pathLst>
                <a:path w="2061" h="3454" extrusionOk="0">
                  <a:moveTo>
                    <a:pt x="251" y="0"/>
                  </a:moveTo>
                  <a:cubicBezTo>
                    <a:pt x="191" y="72"/>
                    <a:pt x="108" y="131"/>
                    <a:pt x="1" y="143"/>
                  </a:cubicBezTo>
                  <a:lnTo>
                    <a:pt x="1799" y="3453"/>
                  </a:lnTo>
                  <a:lnTo>
                    <a:pt x="2061" y="3298"/>
                  </a:lnTo>
                  <a:lnTo>
                    <a:pt x="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2"/>
            <p:cNvSpPr/>
            <p:nvPr/>
          </p:nvSpPr>
          <p:spPr>
            <a:xfrm>
              <a:off x="5811425" y="3763100"/>
              <a:ext cx="102425" cy="186350"/>
            </a:xfrm>
            <a:custGeom>
              <a:avLst/>
              <a:gdLst/>
              <a:ahLst/>
              <a:cxnLst/>
              <a:rect l="l" t="t" r="r" b="b"/>
              <a:pathLst>
                <a:path w="4097" h="7454" extrusionOk="0">
                  <a:moveTo>
                    <a:pt x="120" y="0"/>
                  </a:moveTo>
                  <a:lnTo>
                    <a:pt x="1" y="84"/>
                  </a:lnTo>
                  <a:cubicBezTo>
                    <a:pt x="132" y="119"/>
                    <a:pt x="227" y="250"/>
                    <a:pt x="203" y="393"/>
                  </a:cubicBezTo>
                  <a:cubicBezTo>
                    <a:pt x="191" y="476"/>
                    <a:pt x="167" y="536"/>
                    <a:pt x="108" y="560"/>
                  </a:cubicBezTo>
                  <a:lnTo>
                    <a:pt x="3811" y="7394"/>
                  </a:lnTo>
                  <a:lnTo>
                    <a:pt x="3834" y="7453"/>
                  </a:lnTo>
                  <a:cubicBezTo>
                    <a:pt x="3894" y="7382"/>
                    <a:pt x="4001" y="7334"/>
                    <a:pt x="4096" y="7299"/>
                  </a:cubicBezTo>
                  <a:lnTo>
                    <a:pt x="12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2"/>
            <p:cNvSpPr/>
            <p:nvPr/>
          </p:nvSpPr>
          <p:spPr>
            <a:xfrm>
              <a:off x="5767375" y="3647600"/>
              <a:ext cx="243200" cy="24725"/>
            </a:xfrm>
            <a:custGeom>
              <a:avLst/>
              <a:gdLst/>
              <a:ahLst/>
              <a:cxnLst/>
              <a:rect l="l" t="t" r="r" b="b"/>
              <a:pathLst>
                <a:path w="9728" h="989" extrusionOk="0">
                  <a:moveTo>
                    <a:pt x="9728" y="1"/>
                  </a:moveTo>
                  <a:lnTo>
                    <a:pt x="60" y="691"/>
                  </a:lnTo>
                  <a:cubicBezTo>
                    <a:pt x="84" y="727"/>
                    <a:pt x="84" y="774"/>
                    <a:pt x="60" y="822"/>
                  </a:cubicBezTo>
                  <a:cubicBezTo>
                    <a:pt x="48" y="882"/>
                    <a:pt x="36" y="929"/>
                    <a:pt x="1" y="965"/>
                  </a:cubicBezTo>
                  <a:cubicBezTo>
                    <a:pt x="12" y="965"/>
                    <a:pt x="36" y="989"/>
                    <a:pt x="60" y="989"/>
                  </a:cubicBezTo>
                  <a:lnTo>
                    <a:pt x="9097" y="346"/>
                  </a:lnTo>
                  <a:lnTo>
                    <a:pt x="972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2"/>
            <p:cNvSpPr/>
            <p:nvPr/>
          </p:nvSpPr>
          <p:spPr>
            <a:xfrm>
              <a:off x="6011150" y="3652075"/>
              <a:ext cx="80100" cy="97650"/>
            </a:xfrm>
            <a:custGeom>
              <a:avLst/>
              <a:gdLst/>
              <a:ahLst/>
              <a:cxnLst/>
              <a:rect l="l" t="t" r="r" b="b"/>
              <a:pathLst>
                <a:path w="3204" h="3906" extrusionOk="0">
                  <a:moveTo>
                    <a:pt x="251" y="0"/>
                  </a:moveTo>
                  <a:lnTo>
                    <a:pt x="1" y="155"/>
                  </a:lnTo>
                  <a:lnTo>
                    <a:pt x="3013" y="3905"/>
                  </a:lnTo>
                  <a:lnTo>
                    <a:pt x="3204" y="3667"/>
                  </a:lnTo>
                  <a:lnTo>
                    <a:pt x="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2"/>
            <p:cNvSpPr/>
            <p:nvPr/>
          </p:nvSpPr>
          <p:spPr>
            <a:xfrm>
              <a:off x="6091225" y="3749700"/>
              <a:ext cx="73550" cy="93200"/>
            </a:xfrm>
            <a:custGeom>
              <a:avLst/>
              <a:gdLst/>
              <a:ahLst/>
              <a:cxnLst/>
              <a:rect l="l" t="t" r="r" b="b"/>
              <a:pathLst>
                <a:path w="2942" h="3728" extrusionOk="0">
                  <a:moveTo>
                    <a:pt x="191" y="0"/>
                  </a:moveTo>
                  <a:lnTo>
                    <a:pt x="1" y="239"/>
                  </a:lnTo>
                  <a:lnTo>
                    <a:pt x="2810" y="3727"/>
                  </a:lnTo>
                  <a:cubicBezTo>
                    <a:pt x="2798" y="3691"/>
                    <a:pt x="2798" y="3656"/>
                    <a:pt x="2810" y="3608"/>
                  </a:cubicBezTo>
                  <a:cubicBezTo>
                    <a:pt x="2822" y="3525"/>
                    <a:pt x="2870" y="3465"/>
                    <a:pt x="2941" y="3418"/>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2"/>
            <p:cNvSpPr/>
            <p:nvPr/>
          </p:nvSpPr>
          <p:spPr>
            <a:xfrm>
              <a:off x="6167125" y="3845850"/>
              <a:ext cx="108675" cy="131575"/>
            </a:xfrm>
            <a:custGeom>
              <a:avLst/>
              <a:gdLst/>
              <a:ahLst/>
              <a:cxnLst/>
              <a:rect l="l" t="t" r="r" b="b"/>
              <a:pathLst>
                <a:path w="4347" h="5263" extrusionOk="0">
                  <a:moveTo>
                    <a:pt x="263" y="0"/>
                  </a:moveTo>
                  <a:lnTo>
                    <a:pt x="215" y="36"/>
                  </a:lnTo>
                  <a:cubicBezTo>
                    <a:pt x="191" y="48"/>
                    <a:pt x="155" y="60"/>
                    <a:pt x="120" y="72"/>
                  </a:cubicBezTo>
                  <a:lnTo>
                    <a:pt x="1" y="131"/>
                  </a:lnTo>
                  <a:lnTo>
                    <a:pt x="4108" y="5263"/>
                  </a:lnTo>
                  <a:cubicBezTo>
                    <a:pt x="4168" y="5179"/>
                    <a:pt x="4251" y="5120"/>
                    <a:pt x="4346" y="5084"/>
                  </a:cubicBez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2"/>
            <p:cNvSpPr/>
            <p:nvPr/>
          </p:nvSpPr>
          <p:spPr>
            <a:xfrm>
              <a:off x="5539375" y="3610700"/>
              <a:ext cx="553650" cy="299750"/>
            </a:xfrm>
            <a:custGeom>
              <a:avLst/>
              <a:gdLst/>
              <a:ahLst/>
              <a:cxnLst/>
              <a:rect l="l" t="t" r="r" b="b"/>
              <a:pathLst>
                <a:path w="22146" h="11990" extrusionOk="0">
                  <a:moveTo>
                    <a:pt x="21539" y="0"/>
                  </a:moveTo>
                  <a:lnTo>
                    <a:pt x="18848" y="1477"/>
                  </a:lnTo>
                  <a:lnTo>
                    <a:pt x="18217" y="1822"/>
                  </a:lnTo>
                  <a:lnTo>
                    <a:pt x="10859" y="5834"/>
                  </a:lnTo>
                  <a:lnTo>
                    <a:pt x="10609" y="5989"/>
                  </a:lnTo>
                  <a:lnTo>
                    <a:pt x="6239" y="8382"/>
                  </a:lnTo>
                  <a:lnTo>
                    <a:pt x="5942" y="8549"/>
                  </a:lnTo>
                  <a:lnTo>
                    <a:pt x="369" y="11597"/>
                  </a:lnTo>
                  <a:lnTo>
                    <a:pt x="72" y="11764"/>
                  </a:lnTo>
                  <a:cubicBezTo>
                    <a:pt x="24" y="11787"/>
                    <a:pt x="0" y="11835"/>
                    <a:pt x="0" y="11895"/>
                  </a:cubicBezTo>
                  <a:lnTo>
                    <a:pt x="84" y="11895"/>
                  </a:lnTo>
                  <a:cubicBezTo>
                    <a:pt x="167" y="11906"/>
                    <a:pt x="238" y="11942"/>
                    <a:pt x="298" y="11990"/>
                  </a:cubicBezTo>
                  <a:lnTo>
                    <a:pt x="6251" y="8727"/>
                  </a:lnTo>
                  <a:lnTo>
                    <a:pt x="6549" y="8561"/>
                  </a:lnTo>
                  <a:lnTo>
                    <a:pt x="7073" y="8263"/>
                  </a:lnTo>
                  <a:lnTo>
                    <a:pt x="7073" y="8239"/>
                  </a:lnTo>
                  <a:cubicBezTo>
                    <a:pt x="7093" y="8105"/>
                    <a:pt x="7213" y="8006"/>
                    <a:pt x="7330" y="8006"/>
                  </a:cubicBezTo>
                  <a:cubicBezTo>
                    <a:pt x="7348" y="8006"/>
                    <a:pt x="7365" y="8008"/>
                    <a:pt x="7382" y="8013"/>
                  </a:cubicBezTo>
                  <a:cubicBezTo>
                    <a:pt x="7418" y="8013"/>
                    <a:pt x="7442" y="8025"/>
                    <a:pt x="7454" y="8037"/>
                  </a:cubicBezTo>
                  <a:lnTo>
                    <a:pt x="10537" y="6358"/>
                  </a:lnTo>
                  <a:cubicBezTo>
                    <a:pt x="10579" y="6244"/>
                    <a:pt x="10684" y="6175"/>
                    <a:pt x="10797" y="6175"/>
                  </a:cubicBezTo>
                  <a:cubicBezTo>
                    <a:pt x="10813" y="6175"/>
                    <a:pt x="10830" y="6176"/>
                    <a:pt x="10847" y="6180"/>
                  </a:cubicBezTo>
                  <a:lnTo>
                    <a:pt x="10859" y="6180"/>
                  </a:lnTo>
                  <a:lnTo>
                    <a:pt x="11002" y="6108"/>
                  </a:lnTo>
                  <a:lnTo>
                    <a:pt x="18860" y="1810"/>
                  </a:lnTo>
                  <a:lnTo>
                    <a:pt x="19122" y="1655"/>
                  </a:lnTo>
                  <a:lnTo>
                    <a:pt x="221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2"/>
            <p:cNvSpPr/>
            <p:nvPr/>
          </p:nvSpPr>
          <p:spPr>
            <a:xfrm>
              <a:off x="5910250" y="3967875"/>
              <a:ext cx="8650" cy="4525"/>
            </a:xfrm>
            <a:custGeom>
              <a:avLst/>
              <a:gdLst/>
              <a:ahLst/>
              <a:cxnLst/>
              <a:rect l="l" t="t" r="r" b="b"/>
              <a:pathLst>
                <a:path w="346" h="181" extrusionOk="0">
                  <a:moveTo>
                    <a:pt x="24" y="1"/>
                  </a:moveTo>
                  <a:lnTo>
                    <a:pt x="24" y="1"/>
                  </a:lnTo>
                  <a:cubicBezTo>
                    <a:pt x="1" y="60"/>
                    <a:pt x="24" y="120"/>
                    <a:pt x="60" y="155"/>
                  </a:cubicBezTo>
                  <a:cubicBezTo>
                    <a:pt x="82" y="173"/>
                    <a:pt x="109" y="181"/>
                    <a:pt x="136" y="181"/>
                  </a:cubicBezTo>
                  <a:cubicBezTo>
                    <a:pt x="185" y="181"/>
                    <a:pt x="237" y="157"/>
                    <a:pt x="274" y="120"/>
                  </a:cubicBezTo>
                  <a:lnTo>
                    <a:pt x="346" y="24"/>
                  </a:lnTo>
                  <a:lnTo>
                    <a:pt x="346" y="24"/>
                  </a:lnTo>
                  <a:cubicBezTo>
                    <a:pt x="311" y="42"/>
                    <a:pt x="263" y="53"/>
                    <a:pt x="212" y="53"/>
                  </a:cubicBezTo>
                  <a:cubicBezTo>
                    <a:pt x="194" y="53"/>
                    <a:pt x="174" y="51"/>
                    <a:pt x="155" y="48"/>
                  </a:cubicBezTo>
                  <a:lnTo>
                    <a:pt x="2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2"/>
            <p:cNvSpPr/>
            <p:nvPr/>
          </p:nvSpPr>
          <p:spPr>
            <a:xfrm>
              <a:off x="5925125" y="3610700"/>
              <a:ext cx="282500" cy="339050"/>
            </a:xfrm>
            <a:custGeom>
              <a:avLst/>
              <a:gdLst/>
              <a:ahLst/>
              <a:cxnLst/>
              <a:rect l="l" t="t" r="r" b="b"/>
              <a:pathLst>
                <a:path w="11300" h="13562" extrusionOk="0">
                  <a:moveTo>
                    <a:pt x="10931" y="0"/>
                  </a:moveTo>
                  <a:lnTo>
                    <a:pt x="6645" y="5322"/>
                  </a:lnTo>
                  <a:lnTo>
                    <a:pt x="6454" y="5560"/>
                  </a:lnTo>
                  <a:lnTo>
                    <a:pt x="1" y="13561"/>
                  </a:lnTo>
                  <a:lnTo>
                    <a:pt x="584" y="13311"/>
                  </a:lnTo>
                  <a:lnTo>
                    <a:pt x="6645" y="5799"/>
                  </a:lnTo>
                  <a:lnTo>
                    <a:pt x="6835" y="5560"/>
                  </a:lnTo>
                  <a:lnTo>
                    <a:pt x="1130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2"/>
            <p:cNvSpPr/>
            <p:nvPr/>
          </p:nvSpPr>
          <p:spPr>
            <a:xfrm>
              <a:off x="6413300" y="3610700"/>
              <a:ext cx="111625" cy="99125"/>
            </a:xfrm>
            <a:custGeom>
              <a:avLst/>
              <a:gdLst/>
              <a:ahLst/>
              <a:cxnLst/>
              <a:rect l="l" t="t" r="r" b="b"/>
              <a:pathLst>
                <a:path w="4465" h="3965" extrusionOk="0">
                  <a:moveTo>
                    <a:pt x="0" y="0"/>
                  </a:moveTo>
                  <a:lnTo>
                    <a:pt x="4263" y="3965"/>
                  </a:lnTo>
                  <a:cubicBezTo>
                    <a:pt x="4310" y="3894"/>
                    <a:pt x="4382" y="3810"/>
                    <a:pt x="4465" y="3774"/>
                  </a:cubicBezTo>
                  <a:lnTo>
                    <a:pt x="44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2"/>
            <p:cNvSpPr/>
            <p:nvPr/>
          </p:nvSpPr>
          <p:spPr>
            <a:xfrm>
              <a:off x="6404950" y="3728850"/>
              <a:ext cx="119975" cy="132500"/>
            </a:xfrm>
            <a:custGeom>
              <a:avLst/>
              <a:gdLst/>
              <a:ahLst/>
              <a:cxnLst/>
              <a:rect l="l" t="t" r="r" b="b"/>
              <a:pathLst>
                <a:path w="4799" h="5300" extrusionOk="0">
                  <a:moveTo>
                    <a:pt x="4585" y="1"/>
                  </a:moveTo>
                  <a:lnTo>
                    <a:pt x="1" y="4918"/>
                  </a:lnTo>
                  <a:lnTo>
                    <a:pt x="36" y="5299"/>
                  </a:lnTo>
                  <a:lnTo>
                    <a:pt x="4799" y="191"/>
                  </a:lnTo>
                  <a:cubicBezTo>
                    <a:pt x="4716" y="144"/>
                    <a:pt x="4644" y="72"/>
                    <a:pt x="458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2"/>
            <p:cNvSpPr/>
            <p:nvPr/>
          </p:nvSpPr>
          <p:spPr>
            <a:xfrm>
              <a:off x="6291250" y="3858950"/>
              <a:ext cx="108375" cy="119975"/>
            </a:xfrm>
            <a:custGeom>
              <a:avLst/>
              <a:gdLst/>
              <a:ahLst/>
              <a:cxnLst/>
              <a:rect l="l" t="t" r="r" b="b"/>
              <a:pathLst>
                <a:path w="4335" h="4799" extrusionOk="0">
                  <a:moveTo>
                    <a:pt x="4287" y="0"/>
                  </a:moveTo>
                  <a:lnTo>
                    <a:pt x="1" y="4596"/>
                  </a:lnTo>
                  <a:cubicBezTo>
                    <a:pt x="84" y="4643"/>
                    <a:pt x="155" y="4715"/>
                    <a:pt x="203" y="4798"/>
                  </a:cubicBezTo>
                  <a:lnTo>
                    <a:pt x="262" y="4762"/>
                  </a:lnTo>
                  <a:lnTo>
                    <a:pt x="4334" y="369"/>
                  </a:lnTo>
                  <a:lnTo>
                    <a:pt x="4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2"/>
            <p:cNvSpPr/>
            <p:nvPr/>
          </p:nvSpPr>
          <p:spPr>
            <a:xfrm>
              <a:off x="6172200" y="3745825"/>
              <a:ext cx="206875" cy="100625"/>
            </a:xfrm>
            <a:custGeom>
              <a:avLst/>
              <a:gdLst/>
              <a:ahLst/>
              <a:cxnLst/>
              <a:rect l="l" t="t" r="r" b="b"/>
              <a:pathLst>
                <a:path w="8275" h="4025" extrusionOk="0">
                  <a:moveTo>
                    <a:pt x="8168" y="1"/>
                  </a:moveTo>
                  <a:lnTo>
                    <a:pt x="4893" y="1477"/>
                  </a:lnTo>
                  <a:cubicBezTo>
                    <a:pt x="4917" y="1525"/>
                    <a:pt x="4917" y="1548"/>
                    <a:pt x="4893" y="1596"/>
                  </a:cubicBezTo>
                  <a:cubicBezTo>
                    <a:pt x="4871" y="1731"/>
                    <a:pt x="4753" y="1823"/>
                    <a:pt x="4610" y="1823"/>
                  </a:cubicBezTo>
                  <a:cubicBezTo>
                    <a:pt x="4601" y="1823"/>
                    <a:pt x="4593" y="1823"/>
                    <a:pt x="4584" y="1822"/>
                  </a:cubicBezTo>
                  <a:cubicBezTo>
                    <a:pt x="4512" y="1798"/>
                    <a:pt x="4441" y="1763"/>
                    <a:pt x="4405" y="1703"/>
                  </a:cubicBezTo>
                  <a:lnTo>
                    <a:pt x="60" y="3668"/>
                  </a:lnTo>
                  <a:cubicBezTo>
                    <a:pt x="95" y="3727"/>
                    <a:pt x="107" y="3787"/>
                    <a:pt x="107" y="3858"/>
                  </a:cubicBezTo>
                  <a:cubicBezTo>
                    <a:pt x="98" y="3914"/>
                    <a:pt x="74" y="3963"/>
                    <a:pt x="36" y="3998"/>
                  </a:cubicBezTo>
                  <a:lnTo>
                    <a:pt x="36" y="3998"/>
                  </a:lnTo>
                  <a:lnTo>
                    <a:pt x="48" y="3989"/>
                  </a:lnTo>
                  <a:lnTo>
                    <a:pt x="8275" y="274"/>
                  </a:lnTo>
                  <a:cubicBezTo>
                    <a:pt x="8215" y="191"/>
                    <a:pt x="8168" y="96"/>
                    <a:pt x="8168" y="1"/>
                  </a:cubicBezTo>
                  <a:close/>
                  <a:moveTo>
                    <a:pt x="36" y="3998"/>
                  </a:moveTo>
                  <a:lnTo>
                    <a:pt x="0" y="4025"/>
                  </a:lnTo>
                  <a:cubicBezTo>
                    <a:pt x="13" y="4017"/>
                    <a:pt x="25" y="4008"/>
                    <a:pt x="36" y="3998"/>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2"/>
            <p:cNvSpPr/>
            <p:nvPr/>
          </p:nvSpPr>
          <p:spPr>
            <a:xfrm>
              <a:off x="5924825" y="3842875"/>
              <a:ext cx="244400" cy="112525"/>
            </a:xfrm>
            <a:custGeom>
              <a:avLst/>
              <a:gdLst/>
              <a:ahLst/>
              <a:cxnLst/>
              <a:rect l="l" t="t" r="r" b="b"/>
              <a:pathLst>
                <a:path w="9776" h="4501" extrusionOk="0">
                  <a:moveTo>
                    <a:pt x="9776" y="179"/>
                  </a:moveTo>
                  <a:lnTo>
                    <a:pt x="9744" y="195"/>
                  </a:lnTo>
                  <a:lnTo>
                    <a:pt x="9744" y="195"/>
                  </a:lnTo>
                  <a:cubicBezTo>
                    <a:pt x="9757" y="192"/>
                    <a:pt x="9768" y="187"/>
                    <a:pt x="9776" y="179"/>
                  </a:cubicBezTo>
                  <a:close/>
                  <a:moveTo>
                    <a:pt x="9454" y="0"/>
                  </a:moveTo>
                  <a:lnTo>
                    <a:pt x="584" y="4024"/>
                  </a:lnTo>
                  <a:lnTo>
                    <a:pt x="1" y="4274"/>
                  </a:lnTo>
                  <a:cubicBezTo>
                    <a:pt x="49" y="4334"/>
                    <a:pt x="84" y="4405"/>
                    <a:pt x="108" y="4489"/>
                  </a:cubicBezTo>
                  <a:lnTo>
                    <a:pt x="227" y="4501"/>
                  </a:lnTo>
                  <a:lnTo>
                    <a:pt x="9657" y="238"/>
                  </a:lnTo>
                  <a:lnTo>
                    <a:pt x="9744" y="195"/>
                  </a:lnTo>
                  <a:lnTo>
                    <a:pt x="9744" y="195"/>
                  </a:lnTo>
                  <a:cubicBezTo>
                    <a:pt x="9738" y="196"/>
                    <a:pt x="9732" y="197"/>
                    <a:pt x="9725" y="197"/>
                  </a:cubicBezTo>
                  <a:cubicBezTo>
                    <a:pt x="9705" y="197"/>
                    <a:pt x="9681" y="191"/>
                    <a:pt x="9657" y="179"/>
                  </a:cubicBezTo>
                  <a:cubicBezTo>
                    <a:pt x="9562" y="167"/>
                    <a:pt x="9478" y="95"/>
                    <a:pt x="945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2"/>
            <p:cNvSpPr/>
            <p:nvPr/>
          </p:nvSpPr>
          <p:spPr>
            <a:xfrm>
              <a:off x="5926625" y="3955375"/>
              <a:ext cx="339650" cy="35450"/>
            </a:xfrm>
            <a:custGeom>
              <a:avLst/>
              <a:gdLst/>
              <a:ahLst/>
              <a:cxnLst/>
              <a:rect l="l" t="t" r="r" b="b"/>
              <a:pathLst>
                <a:path w="13586" h="1418" extrusionOk="0">
                  <a:moveTo>
                    <a:pt x="48" y="1"/>
                  </a:moveTo>
                  <a:lnTo>
                    <a:pt x="48" y="1"/>
                  </a:lnTo>
                  <a:cubicBezTo>
                    <a:pt x="60" y="60"/>
                    <a:pt x="60" y="108"/>
                    <a:pt x="48" y="167"/>
                  </a:cubicBezTo>
                  <a:lnTo>
                    <a:pt x="0" y="298"/>
                  </a:lnTo>
                  <a:lnTo>
                    <a:pt x="13573" y="1417"/>
                  </a:lnTo>
                  <a:cubicBezTo>
                    <a:pt x="13562" y="1334"/>
                    <a:pt x="13562" y="1263"/>
                    <a:pt x="13573" y="1191"/>
                  </a:cubicBezTo>
                  <a:cubicBezTo>
                    <a:pt x="13573" y="1156"/>
                    <a:pt x="13585" y="1144"/>
                    <a:pt x="13585" y="1120"/>
                  </a:cubicBezTo>
                  <a:lnTo>
                    <a:pt x="167" y="13"/>
                  </a:ln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2"/>
            <p:cNvSpPr/>
            <p:nvPr/>
          </p:nvSpPr>
          <p:spPr>
            <a:xfrm>
              <a:off x="5920375" y="3963425"/>
              <a:ext cx="554850" cy="615875"/>
            </a:xfrm>
            <a:custGeom>
              <a:avLst/>
              <a:gdLst/>
              <a:ahLst/>
              <a:cxnLst/>
              <a:rect l="l" t="t" r="r" b="b"/>
              <a:pathLst>
                <a:path w="22194" h="24635" extrusionOk="0">
                  <a:moveTo>
                    <a:pt x="227" y="0"/>
                  </a:moveTo>
                  <a:cubicBezTo>
                    <a:pt x="167" y="95"/>
                    <a:pt x="96" y="155"/>
                    <a:pt x="0" y="202"/>
                  </a:cubicBezTo>
                  <a:lnTo>
                    <a:pt x="21967" y="24634"/>
                  </a:lnTo>
                  <a:cubicBezTo>
                    <a:pt x="22027" y="24563"/>
                    <a:pt x="22098" y="24491"/>
                    <a:pt x="22194" y="24444"/>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2"/>
            <p:cNvSpPr/>
            <p:nvPr/>
          </p:nvSpPr>
          <p:spPr>
            <a:xfrm>
              <a:off x="6287975" y="3999125"/>
              <a:ext cx="141700" cy="223275"/>
            </a:xfrm>
            <a:custGeom>
              <a:avLst/>
              <a:gdLst/>
              <a:ahLst/>
              <a:cxnLst/>
              <a:rect l="l" t="t" r="r" b="b"/>
              <a:pathLst>
                <a:path w="5668" h="8931" extrusionOk="0">
                  <a:moveTo>
                    <a:pt x="251" y="1"/>
                  </a:moveTo>
                  <a:cubicBezTo>
                    <a:pt x="179" y="84"/>
                    <a:pt x="108" y="120"/>
                    <a:pt x="1" y="168"/>
                  </a:cubicBezTo>
                  <a:lnTo>
                    <a:pt x="5418" y="8931"/>
                  </a:lnTo>
                  <a:cubicBezTo>
                    <a:pt x="5489" y="8871"/>
                    <a:pt x="5585" y="8811"/>
                    <a:pt x="5668" y="8788"/>
                  </a:cubicBez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2"/>
            <p:cNvSpPr/>
            <p:nvPr/>
          </p:nvSpPr>
          <p:spPr>
            <a:xfrm>
              <a:off x="6385000" y="3756250"/>
              <a:ext cx="29800" cy="175050"/>
            </a:xfrm>
            <a:custGeom>
              <a:avLst/>
              <a:gdLst/>
              <a:ahLst/>
              <a:cxnLst/>
              <a:rect l="l" t="t" r="r" b="b"/>
              <a:pathLst>
                <a:path w="1192" h="7002" extrusionOk="0">
                  <a:moveTo>
                    <a:pt x="287" y="0"/>
                  </a:moveTo>
                  <a:cubicBezTo>
                    <a:pt x="233" y="27"/>
                    <a:pt x="180" y="41"/>
                    <a:pt x="116" y="41"/>
                  </a:cubicBezTo>
                  <a:cubicBezTo>
                    <a:pt x="95" y="41"/>
                    <a:pt x="72" y="39"/>
                    <a:pt x="49" y="36"/>
                  </a:cubicBezTo>
                  <a:cubicBezTo>
                    <a:pt x="37" y="36"/>
                    <a:pt x="25" y="12"/>
                    <a:pt x="1" y="12"/>
                  </a:cubicBezTo>
                  <a:lnTo>
                    <a:pt x="537" y="4108"/>
                  </a:lnTo>
                  <a:lnTo>
                    <a:pt x="584" y="4477"/>
                  </a:lnTo>
                  <a:lnTo>
                    <a:pt x="918" y="7001"/>
                  </a:lnTo>
                  <a:lnTo>
                    <a:pt x="1192" y="6882"/>
                  </a:lnTo>
                  <a:lnTo>
                    <a:pt x="834" y="4203"/>
                  </a:lnTo>
                  <a:lnTo>
                    <a:pt x="799" y="3822"/>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2"/>
            <p:cNvSpPr/>
            <p:nvPr/>
          </p:nvSpPr>
          <p:spPr>
            <a:xfrm>
              <a:off x="6414775" y="3936025"/>
              <a:ext cx="1525" cy="1825"/>
            </a:xfrm>
            <a:custGeom>
              <a:avLst/>
              <a:gdLst/>
              <a:ahLst/>
              <a:cxnLst/>
              <a:rect l="l" t="t" r="r" b="b"/>
              <a:pathLst>
                <a:path w="61" h="73" extrusionOk="0">
                  <a:moveTo>
                    <a:pt x="48" y="1"/>
                  </a:moveTo>
                  <a:lnTo>
                    <a:pt x="1" y="13"/>
                  </a:lnTo>
                  <a:cubicBezTo>
                    <a:pt x="24" y="25"/>
                    <a:pt x="48" y="48"/>
                    <a:pt x="60" y="72"/>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2"/>
            <p:cNvSpPr/>
            <p:nvPr/>
          </p:nvSpPr>
          <p:spPr>
            <a:xfrm>
              <a:off x="6410025" y="3943775"/>
              <a:ext cx="42875" cy="272675"/>
            </a:xfrm>
            <a:custGeom>
              <a:avLst/>
              <a:gdLst/>
              <a:ahLst/>
              <a:cxnLst/>
              <a:rect l="l" t="t" r="r" b="b"/>
              <a:pathLst>
                <a:path w="1715" h="10907" extrusionOk="0">
                  <a:moveTo>
                    <a:pt x="298" y="0"/>
                  </a:moveTo>
                  <a:cubicBezTo>
                    <a:pt x="243" y="111"/>
                    <a:pt x="146" y="180"/>
                    <a:pt x="28" y="180"/>
                  </a:cubicBezTo>
                  <a:cubicBezTo>
                    <a:pt x="19" y="180"/>
                    <a:pt x="10" y="180"/>
                    <a:pt x="0" y="179"/>
                  </a:cubicBezTo>
                  <a:lnTo>
                    <a:pt x="0" y="179"/>
                  </a:lnTo>
                  <a:lnTo>
                    <a:pt x="1405" y="10871"/>
                  </a:lnTo>
                  <a:cubicBezTo>
                    <a:pt x="1465" y="10871"/>
                    <a:pt x="1524" y="10871"/>
                    <a:pt x="1596" y="10883"/>
                  </a:cubicBezTo>
                  <a:cubicBezTo>
                    <a:pt x="1619" y="10883"/>
                    <a:pt x="1655" y="10894"/>
                    <a:pt x="1703" y="10906"/>
                  </a:cubicBezTo>
                  <a:cubicBezTo>
                    <a:pt x="1715" y="10894"/>
                    <a:pt x="1715" y="10871"/>
                    <a:pt x="1715" y="10835"/>
                  </a:cubicBez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2"/>
            <p:cNvSpPr/>
            <p:nvPr/>
          </p:nvSpPr>
          <p:spPr>
            <a:xfrm>
              <a:off x="6296300" y="3868175"/>
              <a:ext cx="262875" cy="117600"/>
            </a:xfrm>
            <a:custGeom>
              <a:avLst/>
              <a:gdLst/>
              <a:ahLst/>
              <a:cxnLst/>
              <a:rect l="l" t="t" r="r" b="b"/>
              <a:pathLst>
                <a:path w="10515" h="4704" extrusionOk="0">
                  <a:moveTo>
                    <a:pt x="10395" y="0"/>
                  </a:moveTo>
                  <a:lnTo>
                    <a:pt x="4763" y="2381"/>
                  </a:lnTo>
                  <a:lnTo>
                    <a:pt x="4478" y="2500"/>
                  </a:lnTo>
                  <a:lnTo>
                    <a:pt x="60" y="4382"/>
                  </a:lnTo>
                  <a:lnTo>
                    <a:pt x="1" y="4429"/>
                  </a:lnTo>
                  <a:cubicBezTo>
                    <a:pt x="60" y="4513"/>
                    <a:pt x="84" y="4608"/>
                    <a:pt x="96" y="4703"/>
                  </a:cubicBezTo>
                  <a:lnTo>
                    <a:pt x="4299" y="2917"/>
                  </a:lnTo>
                  <a:lnTo>
                    <a:pt x="4299" y="2893"/>
                  </a:lnTo>
                  <a:cubicBezTo>
                    <a:pt x="4321" y="2748"/>
                    <a:pt x="4459" y="2666"/>
                    <a:pt x="4584" y="2666"/>
                  </a:cubicBezTo>
                  <a:cubicBezTo>
                    <a:pt x="4592" y="2666"/>
                    <a:pt x="4600" y="2666"/>
                    <a:pt x="4609" y="2667"/>
                  </a:cubicBezTo>
                  <a:cubicBezTo>
                    <a:pt x="4656" y="2679"/>
                    <a:pt x="4704" y="2703"/>
                    <a:pt x="4728" y="2727"/>
                  </a:cubicBezTo>
                  <a:lnTo>
                    <a:pt x="4775" y="2715"/>
                  </a:lnTo>
                  <a:lnTo>
                    <a:pt x="10514" y="274"/>
                  </a:lnTo>
                  <a:lnTo>
                    <a:pt x="10443" y="226"/>
                  </a:lnTo>
                  <a:cubicBezTo>
                    <a:pt x="10431" y="226"/>
                    <a:pt x="10431" y="214"/>
                    <a:pt x="10431" y="214"/>
                  </a:cubicBezTo>
                  <a:lnTo>
                    <a:pt x="10431" y="191"/>
                  </a:lnTo>
                  <a:cubicBezTo>
                    <a:pt x="10431" y="191"/>
                    <a:pt x="10431" y="179"/>
                    <a:pt x="10419" y="179"/>
                  </a:cubicBezTo>
                  <a:lnTo>
                    <a:pt x="10419" y="167"/>
                  </a:lnTo>
                  <a:lnTo>
                    <a:pt x="10419" y="155"/>
                  </a:lnTo>
                  <a:lnTo>
                    <a:pt x="10419" y="131"/>
                  </a:lnTo>
                  <a:lnTo>
                    <a:pt x="10419" y="119"/>
                  </a:lnTo>
                  <a:lnTo>
                    <a:pt x="1039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2"/>
            <p:cNvSpPr/>
            <p:nvPr/>
          </p:nvSpPr>
          <p:spPr>
            <a:xfrm>
              <a:off x="6562125" y="3681225"/>
              <a:ext cx="131575" cy="189050"/>
            </a:xfrm>
            <a:custGeom>
              <a:avLst/>
              <a:gdLst/>
              <a:ahLst/>
              <a:cxnLst/>
              <a:rect l="l" t="t" r="r" b="b"/>
              <a:pathLst>
                <a:path w="5263" h="7562" extrusionOk="0">
                  <a:moveTo>
                    <a:pt x="5263" y="1"/>
                  </a:moveTo>
                  <a:lnTo>
                    <a:pt x="0" y="7216"/>
                  </a:lnTo>
                  <a:lnTo>
                    <a:pt x="48" y="7502"/>
                  </a:lnTo>
                  <a:lnTo>
                    <a:pt x="119" y="7561"/>
                  </a:lnTo>
                  <a:lnTo>
                    <a:pt x="5263" y="501"/>
                  </a:lnTo>
                  <a:lnTo>
                    <a:pt x="526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2"/>
            <p:cNvSpPr/>
            <p:nvPr/>
          </p:nvSpPr>
          <p:spPr>
            <a:xfrm>
              <a:off x="6533550" y="3734225"/>
              <a:ext cx="29775" cy="137825"/>
            </a:xfrm>
            <a:custGeom>
              <a:avLst/>
              <a:gdLst/>
              <a:ahLst/>
              <a:cxnLst/>
              <a:rect l="l" t="t" r="r" b="b"/>
              <a:pathLst>
                <a:path w="1191" h="5513" extrusionOk="0">
                  <a:moveTo>
                    <a:pt x="286" y="0"/>
                  </a:moveTo>
                  <a:cubicBezTo>
                    <a:pt x="191" y="48"/>
                    <a:pt x="107" y="84"/>
                    <a:pt x="0" y="84"/>
                  </a:cubicBezTo>
                  <a:lnTo>
                    <a:pt x="893" y="5382"/>
                  </a:lnTo>
                  <a:lnTo>
                    <a:pt x="901" y="5464"/>
                  </a:lnTo>
                  <a:lnTo>
                    <a:pt x="901" y="5464"/>
                  </a:lnTo>
                  <a:cubicBezTo>
                    <a:pt x="904" y="5435"/>
                    <a:pt x="918" y="5409"/>
                    <a:pt x="941" y="5394"/>
                  </a:cubicBezTo>
                  <a:cubicBezTo>
                    <a:pt x="971" y="5356"/>
                    <a:pt x="1016" y="5327"/>
                    <a:pt x="1063" y="5327"/>
                  </a:cubicBezTo>
                  <a:cubicBezTo>
                    <a:pt x="1090" y="5327"/>
                    <a:pt x="1117" y="5337"/>
                    <a:pt x="1143" y="5358"/>
                  </a:cubicBezTo>
                  <a:lnTo>
                    <a:pt x="1191" y="5394"/>
                  </a:lnTo>
                  <a:lnTo>
                    <a:pt x="1143" y="5108"/>
                  </a:lnTo>
                  <a:lnTo>
                    <a:pt x="286" y="0"/>
                  </a:lnTo>
                  <a:close/>
                  <a:moveTo>
                    <a:pt x="901" y="5464"/>
                  </a:moveTo>
                  <a:lnTo>
                    <a:pt x="901" y="5464"/>
                  </a:lnTo>
                  <a:cubicBezTo>
                    <a:pt x="900" y="5479"/>
                    <a:pt x="901" y="5496"/>
                    <a:pt x="905" y="5513"/>
                  </a:cubicBezTo>
                  <a:lnTo>
                    <a:pt x="905" y="5501"/>
                  </a:lnTo>
                  <a:lnTo>
                    <a:pt x="901" y="5464"/>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2"/>
            <p:cNvSpPr/>
            <p:nvPr/>
          </p:nvSpPr>
          <p:spPr>
            <a:xfrm>
              <a:off x="6557650" y="3873825"/>
              <a:ext cx="25" cy="25"/>
            </a:xfrm>
            <a:custGeom>
              <a:avLst/>
              <a:gdLst/>
              <a:ahLst/>
              <a:cxnLst/>
              <a:rect l="l" t="t" r="r" b="b"/>
              <a:pathLst>
                <a:path w="1" h="1" extrusionOk="0">
                  <a:moveTo>
                    <a:pt x="1"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2"/>
            <p:cNvSpPr/>
            <p:nvPr/>
          </p:nvSpPr>
          <p:spPr>
            <a:xfrm>
              <a:off x="6679700" y="3952700"/>
              <a:ext cx="14000" cy="17300"/>
            </a:xfrm>
            <a:custGeom>
              <a:avLst/>
              <a:gdLst/>
              <a:ahLst/>
              <a:cxnLst/>
              <a:rect l="l" t="t" r="r" b="b"/>
              <a:pathLst>
                <a:path w="560" h="692" extrusionOk="0">
                  <a:moveTo>
                    <a:pt x="84" y="0"/>
                  </a:moveTo>
                  <a:lnTo>
                    <a:pt x="0" y="298"/>
                  </a:lnTo>
                  <a:lnTo>
                    <a:pt x="560" y="691"/>
                  </a:lnTo>
                  <a:lnTo>
                    <a:pt x="560" y="334"/>
                  </a:lnTo>
                  <a:lnTo>
                    <a:pt x="8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2"/>
            <p:cNvSpPr/>
            <p:nvPr/>
          </p:nvSpPr>
          <p:spPr>
            <a:xfrm>
              <a:off x="6555875" y="3867675"/>
              <a:ext cx="119375" cy="88025"/>
            </a:xfrm>
            <a:custGeom>
              <a:avLst/>
              <a:gdLst/>
              <a:ahLst/>
              <a:cxnLst/>
              <a:rect l="l" t="t" r="r" b="b"/>
              <a:pathLst>
                <a:path w="4775" h="3521" extrusionOk="0">
                  <a:moveTo>
                    <a:pt x="157" y="0"/>
                  </a:moveTo>
                  <a:cubicBezTo>
                    <a:pt x="107" y="0"/>
                    <a:pt x="54" y="19"/>
                    <a:pt x="24" y="56"/>
                  </a:cubicBezTo>
                  <a:cubicBezTo>
                    <a:pt x="0" y="80"/>
                    <a:pt x="0" y="127"/>
                    <a:pt x="0" y="175"/>
                  </a:cubicBezTo>
                  <a:cubicBezTo>
                    <a:pt x="4" y="171"/>
                    <a:pt x="6" y="170"/>
                    <a:pt x="8" y="170"/>
                  </a:cubicBezTo>
                  <a:cubicBezTo>
                    <a:pt x="12" y="170"/>
                    <a:pt x="12" y="178"/>
                    <a:pt x="12" y="187"/>
                  </a:cubicBezTo>
                  <a:cubicBezTo>
                    <a:pt x="24" y="199"/>
                    <a:pt x="24" y="199"/>
                    <a:pt x="24" y="222"/>
                  </a:cubicBezTo>
                  <a:cubicBezTo>
                    <a:pt x="24" y="222"/>
                    <a:pt x="24" y="234"/>
                    <a:pt x="48" y="234"/>
                  </a:cubicBezTo>
                  <a:lnTo>
                    <a:pt x="48" y="246"/>
                  </a:lnTo>
                  <a:lnTo>
                    <a:pt x="60" y="258"/>
                  </a:lnTo>
                  <a:lnTo>
                    <a:pt x="131" y="306"/>
                  </a:lnTo>
                  <a:lnTo>
                    <a:pt x="4691" y="3521"/>
                  </a:lnTo>
                  <a:lnTo>
                    <a:pt x="4775" y="3223"/>
                  </a:lnTo>
                  <a:lnTo>
                    <a:pt x="357" y="103"/>
                  </a:lnTo>
                  <a:lnTo>
                    <a:pt x="286" y="56"/>
                  </a:lnTo>
                  <a:lnTo>
                    <a:pt x="238" y="20"/>
                  </a:lnTo>
                  <a:cubicBezTo>
                    <a:pt x="216" y="7"/>
                    <a:pt x="187" y="0"/>
                    <a:pt x="1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2"/>
            <p:cNvSpPr/>
            <p:nvPr/>
          </p:nvSpPr>
          <p:spPr>
            <a:xfrm>
              <a:off x="6604375" y="4211350"/>
              <a:ext cx="3600" cy="2725"/>
            </a:xfrm>
            <a:custGeom>
              <a:avLst/>
              <a:gdLst/>
              <a:ahLst/>
              <a:cxnLst/>
              <a:rect l="l" t="t" r="r" b="b"/>
              <a:pathLst>
                <a:path w="144" h="109" extrusionOk="0">
                  <a:moveTo>
                    <a:pt x="25" y="1"/>
                  </a:moveTo>
                  <a:lnTo>
                    <a:pt x="1" y="108"/>
                  </a:lnTo>
                  <a:cubicBezTo>
                    <a:pt x="60" y="108"/>
                    <a:pt x="120" y="72"/>
                    <a:pt x="144" y="13"/>
                  </a:cubicBezTo>
                  <a:cubicBezTo>
                    <a:pt x="96" y="1"/>
                    <a:pt x="72" y="1"/>
                    <a:pt x="2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2"/>
            <p:cNvSpPr/>
            <p:nvPr/>
          </p:nvSpPr>
          <p:spPr>
            <a:xfrm>
              <a:off x="6613600" y="3885425"/>
              <a:ext cx="80400" cy="282800"/>
            </a:xfrm>
            <a:custGeom>
              <a:avLst/>
              <a:gdLst/>
              <a:ahLst/>
              <a:cxnLst/>
              <a:rect l="l" t="t" r="r" b="b"/>
              <a:pathLst>
                <a:path w="3216" h="11312" extrusionOk="0">
                  <a:moveTo>
                    <a:pt x="3216" y="1"/>
                  </a:moveTo>
                  <a:lnTo>
                    <a:pt x="2489" y="2525"/>
                  </a:lnTo>
                  <a:lnTo>
                    <a:pt x="2394" y="2811"/>
                  </a:lnTo>
                  <a:lnTo>
                    <a:pt x="1" y="11204"/>
                  </a:lnTo>
                  <a:cubicBezTo>
                    <a:pt x="108" y="11216"/>
                    <a:pt x="191" y="11252"/>
                    <a:pt x="287" y="11312"/>
                  </a:cubicBezTo>
                  <a:lnTo>
                    <a:pt x="2644" y="3001"/>
                  </a:lnTo>
                  <a:lnTo>
                    <a:pt x="2739" y="2703"/>
                  </a:lnTo>
                  <a:lnTo>
                    <a:pt x="3216" y="1072"/>
                  </a:lnTo>
                  <a:lnTo>
                    <a:pt x="321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2"/>
            <p:cNvSpPr/>
            <p:nvPr/>
          </p:nvSpPr>
          <p:spPr>
            <a:xfrm>
              <a:off x="6443950" y="4280425"/>
              <a:ext cx="42875" cy="292625"/>
            </a:xfrm>
            <a:custGeom>
              <a:avLst/>
              <a:gdLst/>
              <a:ahLst/>
              <a:cxnLst/>
              <a:rect l="l" t="t" r="r" b="b"/>
              <a:pathLst>
                <a:path w="1715" h="11705" extrusionOk="0">
                  <a:moveTo>
                    <a:pt x="298" y="0"/>
                  </a:moveTo>
                  <a:cubicBezTo>
                    <a:pt x="191" y="36"/>
                    <a:pt x="108" y="48"/>
                    <a:pt x="0" y="48"/>
                  </a:cubicBezTo>
                  <a:lnTo>
                    <a:pt x="1417" y="11704"/>
                  </a:lnTo>
                  <a:cubicBezTo>
                    <a:pt x="1475" y="11696"/>
                    <a:pt x="1538" y="11682"/>
                    <a:pt x="1599" y="11682"/>
                  </a:cubicBezTo>
                  <a:cubicBezTo>
                    <a:pt x="1626" y="11682"/>
                    <a:pt x="1653" y="11685"/>
                    <a:pt x="1679" y="11692"/>
                  </a:cubicBezTo>
                  <a:lnTo>
                    <a:pt x="1715" y="11692"/>
                  </a:ln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2"/>
            <p:cNvSpPr/>
            <p:nvPr/>
          </p:nvSpPr>
          <p:spPr>
            <a:xfrm>
              <a:off x="6486800" y="4208675"/>
              <a:ext cx="118200" cy="365250"/>
            </a:xfrm>
            <a:custGeom>
              <a:avLst/>
              <a:gdLst/>
              <a:ahLst/>
              <a:cxnLst/>
              <a:rect l="l" t="t" r="r" b="b"/>
              <a:pathLst>
                <a:path w="4728" h="14610" extrusionOk="0">
                  <a:moveTo>
                    <a:pt x="4442" y="1"/>
                  </a:moveTo>
                  <a:lnTo>
                    <a:pt x="1" y="14574"/>
                  </a:lnTo>
                  <a:cubicBezTo>
                    <a:pt x="37" y="14586"/>
                    <a:pt x="84" y="14586"/>
                    <a:pt x="108" y="14610"/>
                  </a:cubicBezTo>
                  <a:lnTo>
                    <a:pt x="430" y="14181"/>
                  </a:lnTo>
                  <a:lnTo>
                    <a:pt x="4704" y="215"/>
                  </a:lnTo>
                  <a:lnTo>
                    <a:pt x="4728" y="108"/>
                  </a:lnTo>
                  <a:cubicBezTo>
                    <a:pt x="4621" y="96"/>
                    <a:pt x="4537" y="48"/>
                    <a:pt x="444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2"/>
            <p:cNvSpPr/>
            <p:nvPr/>
          </p:nvSpPr>
          <p:spPr>
            <a:xfrm>
              <a:off x="6475500" y="4189625"/>
              <a:ext cx="112550" cy="56575"/>
            </a:xfrm>
            <a:custGeom>
              <a:avLst/>
              <a:gdLst/>
              <a:ahLst/>
              <a:cxnLst/>
              <a:rect l="l" t="t" r="r" b="b"/>
              <a:pathLst>
                <a:path w="4502" h="2263" extrusionOk="0">
                  <a:moveTo>
                    <a:pt x="4418" y="1"/>
                  </a:moveTo>
                  <a:lnTo>
                    <a:pt x="0" y="1965"/>
                  </a:lnTo>
                  <a:cubicBezTo>
                    <a:pt x="36" y="2061"/>
                    <a:pt x="48" y="2168"/>
                    <a:pt x="60" y="2263"/>
                  </a:cubicBezTo>
                  <a:lnTo>
                    <a:pt x="4501" y="298"/>
                  </a:lnTo>
                  <a:cubicBezTo>
                    <a:pt x="4453" y="215"/>
                    <a:pt x="4442" y="108"/>
                    <a:pt x="441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2"/>
            <p:cNvSpPr/>
            <p:nvPr/>
          </p:nvSpPr>
          <p:spPr>
            <a:xfrm>
              <a:off x="6626125" y="4142000"/>
              <a:ext cx="67575" cy="36350"/>
            </a:xfrm>
            <a:custGeom>
              <a:avLst/>
              <a:gdLst/>
              <a:ahLst/>
              <a:cxnLst/>
              <a:rect l="l" t="t" r="r" b="b"/>
              <a:pathLst>
                <a:path w="2703" h="1454" extrusionOk="0">
                  <a:moveTo>
                    <a:pt x="2703" y="1"/>
                  </a:moveTo>
                  <a:lnTo>
                    <a:pt x="0" y="1191"/>
                  </a:lnTo>
                  <a:cubicBezTo>
                    <a:pt x="60" y="1287"/>
                    <a:pt x="119" y="1358"/>
                    <a:pt x="167" y="1453"/>
                  </a:cubicBezTo>
                  <a:lnTo>
                    <a:pt x="2703" y="334"/>
                  </a:lnTo>
                  <a:lnTo>
                    <a:pt x="27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2"/>
            <p:cNvSpPr/>
            <p:nvPr/>
          </p:nvSpPr>
          <p:spPr>
            <a:xfrm>
              <a:off x="6489775" y="4289950"/>
              <a:ext cx="203925" cy="288750"/>
            </a:xfrm>
            <a:custGeom>
              <a:avLst/>
              <a:gdLst/>
              <a:ahLst/>
              <a:cxnLst/>
              <a:rect l="l" t="t" r="r" b="b"/>
              <a:pathLst>
                <a:path w="8157" h="11550" extrusionOk="0">
                  <a:moveTo>
                    <a:pt x="8157" y="0"/>
                  </a:moveTo>
                  <a:lnTo>
                    <a:pt x="311" y="10930"/>
                  </a:lnTo>
                  <a:lnTo>
                    <a:pt x="1" y="11371"/>
                  </a:lnTo>
                  <a:cubicBezTo>
                    <a:pt x="84" y="11406"/>
                    <a:pt x="180" y="11466"/>
                    <a:pt x="239" y="11549"/>
                  </a:cubicBezTo>
                  <a:lnTo>
                    <a:pt x="8157" y="500"/>
                  </a:lnTo>
                  <a:lnTo>
                    <a:pt x="815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2"/>
            <p:cNvSpPr/>
            <p:nvPr/>
          </p:nvSpPr>
          <p:spPr>
            <a:xfrm>
              <a:off x="6585925" y="4164825"/>
              <a:ext cx="47350" cy="46925"/>
            </a:xfrm>
            <a:custGeom>
              <a:avLst/>
              <a:gdLst/>
              <a:ahLst/>
              <a:cxnLst/>
              <a:rect l="l" t="t" r="r" b="b"/>
              <a:pathLst>
                <a:path w="1894" h="1877" extrusionOk="0">
                  <a:moveTo>
                    <a:pt x="941" y="0"/>
                  </a:moveTo>
                  <a:cubicBezTo>
                    <a:pt x="489" y="0"/>
                    <a:pt x="98" y="315"/>
                    <a:pt x="25" y="779"/>
                  </a:cubicBezTo>
                  <a:cubicBezTo>
                    <a:pt x="1" y="850"/>
                    <a:pt x="1" y="921"/>
                    <a:pt x="1" y="993"/>
                  </a:cubicBezTo>
                  <a:cubicBezTo>
                    <a:pt x="1" y="1100"/>
                    <a:pt x="36" y="1195"/>
                    <a:pt x="84" y="1290"/>
                  </a:cubicBezTo>
                  <a:cubicBezTo>
                    <a:pt x="155" y="1493"/>
                    <a:pt x="298" y="1648"/>
                    <a:pt x="501" y="1755"/>
                  </a:cubicBezTo>
                  <a:cubicBezTo>
                    <a:pt x="584" y="1802"/>
                    <a:pt x="679" y="1826"/>
                    <a:pt x="775" y="1862"/>
                  </a:cubicBezTo>
                  <a:cubicBezTo>
                    <a:pt x="810" y="1862"/>
                    <a:pt x="858" y="1874"/>
                    <a:pt x="882" y="1874"/>
                  </a:cubicBezTo>
                  <a:cubicBezTo>
                    <a:pt x="905" y="1876"/>
                    <a:pt x="927" y="1876"/>
                    <a:pt x="950" y="1876"/>
                  </a:cubicBezTo>
                  <a:cubicBezTo>
                    <a:pt x="1387" y="1876"/>
                    <a:pt x="1779" y="1553"/>
                    <a:pt x="1870" y="1112"/>
                  </a:cubicBezTo>
                  <a:cubicBezTo>
                    <a:pt x="1894" y="921"/>
                    <a:pt x="1870" y="719"/>
                    <a:pt x="1787" y="552"/>
                  </a:cubicBezTo>
                  <a:cubicBezTo>
                    <a:pt x="1751" y="457"/>
                    <a:pt x="1691" y="374"/>
                    <a:pt x="1632" y="302"/>
                  </a:cubicBezTo>
                  <a:cubicBezTo>
                    <a:pt x="1572" y="219"/>
                    <a:pt x="1477" y="159"/>
                    <a:pt x="1406" y="124"/>
                  </a:cubicBezTo>
                  <a:cubicBezTo>
                    <a:pt x="1310" y="76"/>
                    <a:pt x="1227" y="40"/>
                    <a:pt x="1120" y="17"/>
                  </a:cubicBezTo>
                  <a:cubicBezTo>
                    <a:pt x="1060" y="6"/>
                    <a:pt x="1000" y="0"/>
                    <a:pt x="9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2"/>
            <p:cNvSpPr/>
            <p:nvPr/>
          </p:nvSpPr>
          <p:spPr>
            <a:xfrm>
              <a:off x="6407925" y="4215525"/>
              <a:ext cx="69375" cy="65800"/>
            </a:xfrm>
            <a:custGeom>
              <a:avLst/>
              <a:gdLst/>
              <a:ahLst/>
              <a:cxnLst/>
              <a:rect l="l" t="t" r="r" b="b"/>
              <a:pathLst>
                <a:path w="2775" h="2632" extrusionOk="0">
                  <a:moveTo>
                    <a:pt x="1489" y="1"/>
                  </a:moveTo>
                  <a:cubicBezTo>
                    <a:pt x="1263" y="1"/>
                    <a:pt x="1049" y="36"/>
                    <a:pt x="870" y="120"/>
                  </a:cubicBezTo>
                  <a:cubicBezTo>
                    <a:pt x="787" y="155"/>
                    <a:pt x="691" y="203"/>
                    <a:pt x="620" y="263"/>
                  </a:cubicBezTo>
                  <a:cubicBezTo>
                    <a:pt x="370" y="453"/>
                    <a:pt x="191" y="739"/>
                    <a:pt x="132" y="1060"/>
                  </a:cubicBezTo>
                  <a:cubicBezTo>
                    <a:pt x="1" y="1775"/>
                    <a:pt x="477" y="2477"/>
                    <a:pt x="1203" y="2608"/>
                  </a:cubicBezTo>
                  <a:cubicBezTo>
                    <a:pt x="1275" y="2632"/>
                    <a:pt x="1370" y="2632"/>
                    <a:pt x="1441" y="2632"/>
                  </a:cubicBezTo>
                  <a:cubicBezTo>
                    <a:pt x="1549" y="2632"/>
                    <a:pt x="1632" y="2608"/>
                    <a:pt x="1739" y="2596"/>
                  </a:cubicBezTo>
                  <a:cubicBezTo>
                    <a:pt x="2239" y="2477"/>
                    <a:pt x="2644" y="2072"/>
                    <a:pt x="2751" y="1537"/>
                  </a:cubicBezTo>
                  <a:cubicBezTo>
                    <a:pt x="2763" y="1441"/>
                    <a:pt x="2775" y="1322"/>
                    <a:pt x="2763" y="1215"/>
                  </a:cubicBezTo>
                  <a:cubicBezTo>
                    <a:pt x="2763" y="1108"/>
                    <a:pt x="2739" y="1001"/>
                    <a:pt x="2703" y="917"/>
                  </a:cubicBezTo>
                  <a:cubicBezTo>
                    <a:pt x="2573" y="501"/>
                    <a:pt x="2227" y="155"/>
                    <a:pt x="1787" y="36"/>
                  </a:cubicBezTo>
                  <a:cubicBezTo>
                    <a:pt x="1751" y="24"/>
                    <a:pt x="1727" y="24"/>
                    <a:pt x="1680" y="13"/>
                  </a:cubicBezTo>
                  <a:cubicBezTo>
                    <a:pt x="1620" y="1"/>
                    <a:pt x="1560" y="1"/>
                    <a:pt x="148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2"/>
            <p:cNvSpPr/>
            <p:nvPr/>
          </p:nvSpPr>
          <p:spPr>
            <a:xfrm>
              <a:off x="4666950" y="3657525"/>
              <a:ext cx="11925" cy="12150"/>
            </a:xfrm>
            <a:custGeom>
              <a:avLst/>
              <a:gdLst/>
              <a:ahLst/>
              <a:cxnLst/>
              <a:rect l="l" t="t" r="r" b="b"/>
              <a:pathLst>
                <a:path w="477" h="486" extrusionOk="0">
                  <a:moveTo>
                    <a:pt x="233" y="1"/>
                  </a:moveTo>
                  <a:cubicBezTo>
                    <a:pt x="128" y="1"/>
                    <a:pt x="22" y="87"/>
                    <a:pt x="12" y="199"/>
                  </a:cubicBezTo>
                  <a:cubicBezTo>
                    <a:pt x="0" y="247"/>
                    <a:pt x="12" y="306"/>
                    <a:pt x="24" y="354"/>
                  </a:cubicBezTo>
                  <a:cubicBezTo>
                    <a:pt x="60" y="413"/>
                    <a:pt x="119" y="461"/>
                    <a:pt x="203" y="485"/>
                  </a:cubicBezTo>
                  <a:cubicBezTo>
                    <a:pt x="213" y="486"/>
                    <a:pt x="223" y="486"/>
                    <a:pt x="233" y="486"/>
                  </a:cubicBezTo>
                  <a:cubicBezTo>
                    <a:pt x="362" y="486"/>
                    <a:pt x="465" y="416"/>
                    <a:pt x="476" y="294"/>
                  </a:cubicBezTo>
                  <a:lnTo>
                    <a:pt x="476" y="187"/>
                  </a:lnTo>
                  <a:cubicBezTo>
                    <a:pt x="429" y="92"/>
                    <a:pt x="369" y="20"/>
                    <a:pt x="286" y="8"/>
                  </a:cubicBezTo>
                  <a:cubicBezTo>
                    <a:pt x="269" y="3"/>
                    <a:pt x="251" y="1"/>
                    <a:pt x="2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2"/>
            <p:cNvSpPr/>
            <p:nvPr/>
          </p:nvSpPr>
          <p:spPr>
            <a:xfrm>
              <a:off x="5526275" y="3907750"/>
              <a:ext cx="25325" cy="23650"/>
            </a:xfrm>
            <a:custGeom>
              <a:avLst/>
              <a:gdLst/>
              <a:ahLst/>
              <a:cxnLst/>
              <a:rect l="l" t="t" r="r" b="b"/>
              <a:pathLst>
                <a:path w="1013" h="946" extrusionOk="0">
                  <a:moveTo>
                    <a:pt x="512" y="1"/>
                  </a:moveTo>
                  <a:cubicBezTo>
                    <a:pt x="286" y="13"/>
                    <a:pt x="84" y="167"/>
                    <a:pt x="48" y="382"/>
                  </a:cubicBezTo>
                  <a:cubicBezTo>
                    <a:pt x="0" y="644"/>
                    <a:pt x="179" y="894"/>
                    <a:pt x="441" y="941"/>
                  </a:cubicBezTo>
                  <a:cubicBezTo>
                    <a:pt x="462" y="944"/>
                    <a:pt x="484" y="946"/>
                    <a:pt x="505" y="946"/>
                  </a:cubicBezTo>
                  <a:cubicBezTo>
                    <a:pt x="732" y="946"/>
                    <a:pt x="945" y="777"/>
                    <a:pt x="989" y="548"/>
                  </a:cubicBezTo>
                  <a:cubicBezTo>
                    <a:pt x="1012" y="370"/>
                    <a:pt x="941" y="191"/>
                    <a:pt x="798" y="84"/>
                  </a:cubicBezTo>
                  <a:cubicBezTo>
                    <a:pt x="739" y="48"/>
                    <a:pt x="679" y="13"/>
                    <a:pt x="58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2"/>
            <p:cNvSpPr/>
            <p:nvPr/>
          </p:nvSpPr>
          <p:spPr>
            <a:xfrm>
              <a:off x="6515675" y="3702325"/>
              <a:ext cx="35450" cy="33100"/>
            </a:xfrm>
            <a:custGeom>
              <a:avLst/>
              <a:gdLst/>
              <a:ahLst/>
              <a:cxnLst/>
              <a:rect l="l" t="t" r="r" b="b"/>
              <a:pathLst>
                <a:path w="1418" h="1324" extrusionOk="0">
                  <a:moveTo>
                    <a:pt x="679" y="0"/>
                  </a:moveTo>
                  <a:cubicBezTo>
                    <a:pt x="563" y="0"/>
                    <a:pt x="454" y="33"/>
                    <a:pt x="358" y="86"/>
                  </a:cubicBezTo>
                  <a:cubicBezTo>
                    <a:pt x="275" y="133"/>
                    <a:pt x="191" y="205"/>
                    <a:pt x="132" y="276"/>
                  </a:cubicBezTo>
                  <a:cubicBezTo>
                    <a:pt x="96" y="360"/>
                    <a:pt x="48" y="443"/>
                    <a:pt x="37" y="538"/>
                  </a:cubicBezTo>
                  <a:cubicBezTo>
                    <a:pt x="1" y="717"/>
                    <a:pt x="48" y="907"/>
                    <a:pt x="156" y="1038"/>
                  </a:cubicBezTo>
                  <a:cubicBezTo>
                    <a:pt x="215" y="1145"/>
                    <a:pt x="287" y="1205"/>
                    <a:pt x="370" y="1252"/>
                  </a:cubicBezTo>
                  <a:cubicBezTo>
                    <a:pt x="429" y="1276"/>
                    <a:pt x="513" y="1312"/>
                    <a:pt x="572" y="1312"/>
                  </a:cubicBezTo>
                  <a:cubicBezTo>
                    <a:pt x="608" y="1324"/>
                    <a:pt x="656" y="1324"/>
                    <a:pt x="703" y="1324"/>
                  </a:cubicBezTo>
                  <a:cubicBezTo>
                    <a:pt x="810" y="1324"/>
                    <a:pt x="894" y="1300"/>
                    <a:pt x="989" y="1252"/>
                  </a:cubicBezTo>
                  <a:cubicBezTo>
                    <a:pt x="1168" y="1157"/>
                    <a:pt x="1299" y="979"/>
                    <a:pt x="1346" y="776"/>
                  </a:cubicBezTo>
                  <a:cubicBezTo>
                    <a:pt x="1418" y="419"/>
                    <a:pt x="1168" y="62"/>
                    <a:pt x="810" y="14"/>
                  </a:cubicBezTo>
                  <a:cubicBezTo>
                    <a:pt x="766" y="5"/>
                    <a:pt x="722" y="0"/>
                    <a:pt x="67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2"/>
            <p:cNvSpPr/>
            <p:nvPr/>
          </p:nvSpPr>
          <p:spPr>
            <a:xfrm>
              <a:off x="6265350" y="3971075"/>
              <a:ext cx="33375" cy="33075"/>
            </a:xfrm>
            <a:custGeom>
              <a:avLst/>
              <a:gdLst/>
              <a:ahLst/>
              <a:cxnLst/>
              <a:rect l="l" t="t" r="r" b="b"/>
              <a:pathLst>
                <a:path w="1335" h="1323" extrusionOk="0">
                  <a:moveTo>
                    <a:pt x="652" y="1"/>
                  </a:moveTo>
                  <a:cubicBezTo>
                    <a:pt x="556" y="1"/>
                    <a:pt x="466" y="26"/>
                    <a:pt x="382" y="51"/>
                  </a:cubicBezTo>
                  <a:cubicBezTo>
                    <a:pt x="298" y="99"/>
                    <a:pt x="227" y="158"/>
                    <a:pt x="144" y="230"/>
                  </a:cubicBezTo>
                  <a:cubicBezTo>
                    <a:pt x="84" y="289"/>
                    <a:pt x="48" y="385"/>
                    <a:pt x="24" y="468"/>
                  </a:cubicBezTo>
                  <a:cubicBezTo>
                    <a:pt x="24" y="504"/>
                    <a:pt x="13" y="516"/>
                    <a:pt x="13" y="551"/>
                  </a:cubicBezTo>
                  <a:cubicBezTo>
                    <a:pt x="1" y="623"/>
                    <a:pt x="1" y="694"/>
                    <a:pt x="13" y="766"/>
                  </a:cubicBezTo>
                  <a:cubicBezTo>
                    <a:pt x="60" y="1039"/>
                    <a:pt x="263" y="1278"/>
                    <a:pt x="548" y="1301"/>
                  </a:cubicBezTo>
                  <a:cubicBezTo>
                    <a:pt x="595" y="1316"/>
                    <a:pt x="642" y="1322"/>
                    <a:pt x="689" y="1322"/>
                  </a:cubicBezTo>
                  <a:cubicBezTo>
                    <a:pt x="759" y="1322"/>
                    <a:pt x="829" y="1306"/>
                    <a:pt x="894" y="1278"/>
                  </a:cubicBezTo>
                  <a:cubicBezTo>
                    <a:pt x="977" y="1242"/>
                    <a:pt x="1072" y="1182"/>
                    <a:pt x="1144" y="1111"/>
                  </a:cubicBezTo>
                  <a:cubicBezTo>
                    <a:pt x="1251" y="1039"/>
                    <a:pt x="1310" y="920"/>
                    <a:pt x="1322" y="789"/>
                  </a:cubicBezTo>
                  <a:cubicBezTo>
                    <a:pt x="1334" y="706"/>
                    <a:pt x="1334" y="647"/>
                    <a:pt x="1322" y="575"/>
                  </a:cubicBezTo>
                  <a:cubicBezTo>
                    <a:pt x="1310" y="468"/>
                    <a:pt x="1275" y="385"/>
                    <a:pt x="1215" y="289"/>
                  </a:cubicBezTo>
                  <a:cubicBezTo>
                    <a:pt x="1179" y="218"/>
                    <a:pt x="1096" y="147"/>
                    <a:pt x="1025" y="99"/>
                  </a:cubicBezTo>
                  <a:cubicBezTo>
                    <a:pt x="953" y="51"/>
                    <a:pt x="858" y="27"/>
                    <a:pt x="775" y="16"/>
                  </a:cubicBezTo>
                  <a:cubicBezTo>
                    <a:pt x="733" y="5"/>
                    <a:pt x="692" y="1"/>
                    <a:pt x="6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2"/>
            <p:cNvSpPr/>
            <p:nvPr/>
          </p:nvSpPr>
          <p:spPr>
            <a:xfrm>
              <a:off x="6376075" y="3733725"/>
              <a:ext cx="25025" cy="23625"/>
            </a:xfrm>
            <a:custGeom>
              <a:avLst/>
              <a:gdLst/>
              <a:ahLst/>
              <a:cxnLst/>
              <a:rect l="l" t="t" r="r" b="b"/>
              <a:pathLst>
                <a:path w="1001" h="945" extrusionOk="0">
                  <a:moveTo>
                    <a:pt x="490" y="1"/>
                  </a:moveTo>
                  <a:cubicBezTo>
                    <a:pt x="268" y="1"/>
                    <a:pt x="56" y="168"/>
                    <a:pt x="25" y="401"/>
                  </a:cubicBezTo>
                  <a:cubicBezTo>
                    <a:pt x="25" y="425"/>
                    <a:pt x="1" y="473"/>
                    <a:pt x="1" y="497"/>
                  </a:cubicBezTo>
                  <a:cubicBezTo>
                    <a:pt x="1" y="604"/>
                    <a:pt x="48" y="699"/>
                    <a:pt x="108" y="770"/>
                  </a:cubicBezTo>
                  <a:cubicBezTo>
                    <a:pt x="179" y="830"/>
                    <a:pt x="263" y="889"/>
                    <a:pt x="358" y="913"/>
                  </a:cubicBezTo>
                  <a:cubicBezTo>
                    <a:pt x="370" y="913"/>
                    <a:pt x="394" y="937"/>
                    <a:pt x="406" y="937"/>
                  </a:cubicBezTo>
                  <a:cubicBezTo>
                    <a:pt x="436" y="941"/>
                    <a:pt x="467" y="944"/>
                    <a:pt x="497" y="944"/>
                  </a:cubicBezTo>
                  <a:cubicBezTo>
                    <a:pt x="550" y="944"/>
                    <a:pt x="603" y="936"/>
                    <a:pt x="656" y="913"/>
                  </a:cubicBezTo>
                  <a:cubicBezTo>
                    <a:pt x="810" y="854"/>
                    <a:pt x="929" y="723"/>
                    <a:pt x="953" y="556"/>
                  </a:cubicBezTo>
                  <a:cubicBezTo>
                    <a:pt x="1001" y="306"/>
                    <a:pt x="834" y="56"/>
                    <a:pt x="572" y="8"/>
                  </a:cubicBezTo>
                  <a:cubicBezTo>
                    <a:pt x="545" y="3"/>
                    <a:pt x="518" y="1"/>
                    <a:pt x="49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2"/>
            <p:cNvSpPr/>
            <p:nvPr/>
          </p:nvSpPr>
          <p:spPr>
            <a:xfrm>
              <a:off x="6507050" y="3935025"/>
              <a:ext cx="26225" cy="23850"/>
            </a:xfrm>
            <a:custGeom>
              <a:avLst/>
              <a:gdLst/>
              <a:ahLst/>
              <a:cxnLst/>
              <a:rect l="l" t="t" r="r" b="b"/>
              <a:pathLst>
                <a:path w="1049" h="954" extrusionOk="0">
                  <a:moveTo>
                    <a:pt x="532" y="0"/>
                  </a:moveTo>
                  <a:cubicBezTo>
                    <a:pt x="306" y="0"/>
                    <a:pt x="103" y="169"/>
                    <a:pt x="48" y="398"/>
                  </a:cubicBezTo>
                  <a:cubicBezTo>
                    <a:pt x="1" y="648"/>
                    <a:pt x="167" y="898"/>
                    <a:pt x="441" y="946"/>
                  </a:cubicBezTo>
                  <a:cubicBezTo>
                    <a:pt x="470" y="951"/>
                    <a:pt x="498" y="954"/>
                    <a:pt x="527" y="954"/>
                  </a:cubicBezTo>
                  <a:cubicBezTo>
                    <a:pt x="746" y="954"/>
                    <a:pt x="947" y="796"/>
                    <a:pt x="989" y="565"/>
                  </a:cubicBezTo>
                  <a:cubicBezTo>
                    <a:pt x="1048" y="291"/>
                    <a:pt x="870" y="53"/>
                    <a:pt x="596" y="5"/>
                  </a:cubicBezTo>
                  <a:cubicBezTo>
                    <a:pt x="574" y="2"/>
                    <a:pt x="553" y="0"/>
                    <a:pt x="53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2"/>
            <p:cNvSpPr/>
            <p:nvPr/>
          </p:nvSpPr>
          <p:spPr>
            <a:xfrm>
              <a:off x="5903100" y="3945425"/>
              <a:ext cx="25025" cy="23875"/>
            </a:xfrm>
            <a:custGeom>
              <a:avLst/>
              <a:gdLst/>
              <a:ahLst/>
              <a:cxnLst/>
              <a:rect l="l" t="t" r="r" b="b"/>
              <a:pathLst>
                <a:path w="1001" h="955" extrusionOk="0">
                  <a:moveTo>
                    <a:pt x="537" y="0"/>
                  </a:moveTo>
                  <a:cubicBezTo>
                    <a:pt x="497" y="0"/>
                    <a:pt x="457" y="6"/>
                    <a:pt x="417" y="6"/>
                  </a:cubicBezTo>
                  <a:cubicBezTo>
                    <a:pt x="322" y="30"/>
                    <a:pt x="227" y="89"/>
                    <a:pt x="167" y="160"/>
                  </a:cubicBezTo>
                  <a:cubicBezTo>
                    <a:pt x="108" y="220"/>
                    <a:pt x="60" y="303"/>
                    <a:pt x="48" y="399"/>
                  </a:cubicBezTo>
                  <a:cubicBezTo>
                    <a:pt x="1" y="601"/>
                    <a:pt x="120" y="815"/>
                    <a:pt x="298" y="899"/>
                  </a:cubicBezTo>
                  <a:cubicBezTo>
                    <a:pt x="346" y="922"/>
                    <a:pt x="382" y="934"/>
                    <a:pt x="441" y="946"/>
                  </a:cubicBezTo>
                  <a:cubicBezTo>
                    <a:pt x="471" y="951"/>
                    <a:pt x="500" y="954"/>
                    <a:pt x="529" y="954"/>
                  </a:cubicBezTo>
                  <a:cubicBezTo>
                    <a:pt x="570" y="954"/>
                    <a:pt x="609" y="948"/>
                    <a:pt x="644" y="934"/>
                  </a:cubicBezTo>
                  <a:cubicBezTo>
                    <a:pt x="656" y="934"/>
                    <a:pt x="679" y="922"/>
                    <a:pt x="691" y="922"/>
                  </a:cubicBezTo>
                  <a:cubicBezTo>
                    <a:pt x="798" y="887"/>
                    <a:pt x="870" y="815"/>
                    <a:pt x="929" y="720"/>
                  </a:cubicBezTo>
                  <a:cubicBezTo>
                    <a:pt x="929" y="708"/>
                    <a:pt x="941" y="696"/>
                    <a:pt x="941" y="684"/>
                  </a:cubicBezTo>
                  <a:cubicBezTo>
                    <a:pt x="953" y="637"/>
                    <a:pt x="977" y="601"/>
                    <a:pt x="989" y="541"/>
                  </a:cubicBezTo>
                  <a:cubicBezTo>
                    <a:pt x="1001" y="482"/>
                    <a:pt x="1001" y="446"/>
                    <a:pt x="989" y="387"/>
                  </a:cubicBezTo>
                  <a:cubicBezTo>
                    <a:pt x="977" y="303"/>
                    <a:pt x="941" y="232"/>
                    <a:pt x="882" y="172"/>
                  </a:cubicBezTo>
                  <a:cubicBezTo>
                    <a:pt x="810" y="101"/>
                    <a:pt x="727" y="41"/>
                    <a:pt x="596" y="6"/>
                  </a:cubicBezTo>
                  <a:cubicBezTo>
                    <a:pt x="576" y="2"/>
                    <a:pt x="556" y="0"/>
                    <a:pt x="5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2"/>
            <p:cNvSpPr/>
            <p:nvPr/>
          </p:nvSpPr>
          <p:spPr>
            <a:xfrm>
              <a:off x="5745650" y="3654300"/>
              <a:ext cx="23825" cy="23825"/>
            </a:xfrm>
            <a:custGeom>
              <a:avLst/>
              <a:gdLst/>
              <a:ahLst/>
              <a:cxnLst/>
              <a:rect l="l" t="t" r="r" b="b"/>
              <a:pathLst>
                <a:path w="953" h="953" extrusionOk="0">
                  <a:moveTo>
                    <a:pt x="471" y="0"/>
                  </a:moveTo>
                  <a:cubicBezTo>
                    <a:pt x="444" y="0"/>
                    <a:pt x="417" y="6"/>
                    <a:pt x="393" y="18"/>
                  </a:cubicBezTo>
                  <a:cubicBezTo>
                    <a:pt x="298" y="30"/>
                    <a:pt x="203" y="78"/>
                    <a:pt x="131" y="149"/>
                  </a:cubicBezTo>
                  <a:cubicBezTo>
                    <a:pt x="72" y="209"/>
                    <a:pt x="24" y="292"/>
                    <a:pt x="0" y="387"/>
                  </a:cubicBezTo>
                  <a:lnTo>
                    <a:pt x="0" y="423"/>
                  </a:lnTo>
                  <a:cubicBezTo>
                    <a:pt x="0" y="518"/>
                    <a:pt x="12" y="626"/>
                    <a:pt x="60" y="721"/>
                  </a:cubicBezTo>
                  <a:cubicBezTo>
                    <a:pt x="131" y="840"/>
                    <a:pt x="238" y="923"/>
                    <a:pt x="381" y="935"/>
                  </a:cubicBezTo>
                  <a:cubicBezTo>
                    <a:pt x="411" y="947"/>
                    <a:pt x="441" y="953"/>
                    <a:pt x="471" y="953"/>
                  </a:cubicBezTo>
                  <a:cubicBezTo>
                    <a:pt x="500" y="953"/>
                    <a:pt x="530" y="947"/>
                    <a:pt x="560" y="935"/>
                  </a:cubicBezTo>
                  <a:cubicBezTo>
                    <a:pt x="667" y="923"/>
                    <a:pt x="750" y="864"/>
                    <a:pt x="810" y="792"/>
                  </a:cubicBezTo>
                  <a:cubicBezTo>
                    <a:pt x="846" y="757"/>
                    <a:pt x="858" y="733"/>
                    <a:pt x="870" y="697"/>
                  </a:cubicBezTo>
                  <a:cubicBezTo>
                    <a:pt x="905" y="661"/>
                    <a:pt x="917" y="614"/>
                    <a:pt x="929" y="554"/>
                  </a:cubicBezTo>
                  <a:cubicBezTo>
                    <a:pt x="953" y="506"/>
                    <a:pt x="953" y="459"/>
                    <a:pt x="929" y="423"/>
                  </a:cubicBezTo>
                  <a:cubicBezTo>
                    <a:pt x="905" y="221"/>
                    <a:pt x="750" y="42"/>
                    <a:pt x="548" y="18"/>
                  </a:cubicBezTo>
                  <a:cubicBezTo>
                    <a:pt x="524" y="6"/>
                    <a:pt x="497" y="0"/>
                    <a:pt x="47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2"/>
            <p:cNvSpPr/>
            <p:nvPr/>
          </p:nvSpPr>
          <p:spPr>
            <a:xfrm>
              <a:off x="4724975" y="3627350"/>
              <a:ext cx="23850" cy="23175"/>
            </a:xfrm>
            <a:custGeom>
              <a:avLst/>
              <a:gdLst/>
              <a:ahLst/>
              <a:cxnLst/>
              <a:rect l="l" t="t" r="r" b="b"/>
              <a:pathLst>
                <a:path w="954" h="927" extrusionOk="0">
                  <a:moveTo>
                    <a:pt x="446" y="1"/>
                  </a:moveTo>
                  <a:cubicBezTo>
                    <a:pt x="336" y="1"/>
                    <a:pt x="241" y="44"/>
                    <a:pt x="168" y="108"/>
                  </a:cubicBezTo>
                  <a:cubicBezTo>
                    <a:pt x="120" y="144"/>
                    <a:pt x="84" y="191"/>
                    <a:pt x="60" y="251"/>
                  </a:cubicBezTo>
                  <a:cubicBezTo>
                    <a:pt x="48" y="287"/>
                    <a:pt x="13" y="334"/>
                    <a:pt x="13" y="382"/>
                  </a:cubicBezTo>
                  <a:cubicBezTo>
                    <a:pt x="1" y="453"/>
                    <a:pt x="1" y="513"/>
                    <a:pt x="13" y="572"/>
                  </a:cubicBezTo>
                  <a:cubicBezTo>
                    <a:pt x="60" y="751"/>
                    <a:pt x="191" y="882"/>
                    <a:pt x="382" y="918"/>
                  </a:cubicBezTo>
                  <a:cubicBezTo>
                    <a:pt x="416" y="924"/>
                    <a:pt x="450" y="926"/>
                    <a:pt x="482" y="926"/>
                  </a:cubicBezTo>
                  <a:cubicBezTo>
                    <a:pt x="581" y="926"/>
                    <a:pt x="667" y="898"/>
                    <a:pt x="739" y="834"/>
                  </a:cubicBezTo>
                  <a:cubicBezTo>
                    <a:pt x="822" y="811"/>
                    <a:pt x="882" y="739"/>
                    <a:pt x="906" y="632"/>
                  </a:cubicBezTo>
                  <a:cubicBezTo>
                    <a:pt x="918" y="608"/>
                    <a:pt x="918" y="584"/>
                    <a:pt x="918" y="561"/>
                  </a:cubicBezTo>
                  <a:cubicBezTo>
                    <a:pt x="953" y="441"/>
                    <a:pt x="918" y="334"/>
                    <a:pt x="858" y="227"/>
                  </a:cubicBezTo>
                  <a:cubicBezTo>
                    <a:pt x="799" y="132"/>
                    <a:pt x="715" y="49"/>
                    <a:pt x="596" y="25"/>
                  </a:cubicBezTo>
                  <a:cubicBezTo>
                    <a:pt x="584" y="25"/>
                    <a:pt x="560" y="13"/>
                    <a:pt x="549" y="13"/>
                  </a:cubicBezTo>
                  <a:cubicBezTo>
                    <a:pt x="513" y="5"/>
                    <a:pt x="479" y="1"/>
                    <a:pt x="44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2"/>
            <p:cNvSpPr/>
            <p:nvPr/>
          </p:nvSpPr>
          <p:spPr>
            <a:xfrm>
              <a:off x="5094675" y="3924725"/>
              <a:ext cx="25325" cy="23725"/>
            </a:xfrm>
            <a:custGeom>
              <a:avLst/>
              <a:gdLst/>
              <a:ahLst/>
              <a:cxnLst/>
              <a:rect l="l" t="t" r="r" b="b"/>
              <a:pathLst>
                <a:path w="1013" h="949" extrusionOk="0">
                  <a:moveTo>
                    <a:pt x="524" y="0"/>
                  </a:moveTo>
                  <a:cubicBezTo>
                    <a:pt x="417" y="0"/>
                    <a:pt x="334" y="36"/>
                    <a:pt x="239" y="96"/>
                  </a:cubicBezTo>
                  <a:cubicBezTo>
                    <a:pt x="131" y="167"/>
                    <a:pt x="60" y="274"/>
                    <a:pt x="48" y="393"/>
                  </a:cubicBezTo>
                  <a:cubicBezTo>
                    <a:pt x="0" y="643"/>
                    <a:pt x="167" y="893"/>
                    <a:pt x="429" y="941"/>
                  </a:cubicBezTo>
                  <a:cubicBezTo>
                    <a:pt x="459" y="946"/>
                    <a:pt x="489" y="949"/>
                    <a:pt x="518" y="949"/>
                  </a:cubicBezTo>
                  <a:cubicBezTo>
                    <a:pt x="746" y="949"/>
                    <a:pt x="946" y="792"/>
                    <a:pt x="989" y="560"/>
                  </a:cubicBezTo>
                  <a:cubicBezTo>
                    <a:pt x="1012" y="405"/>
                    <a:pt x="977" y="238"/>
                    <a:pt x="870" y="143"/>
                  </a:cubicBezTo>
                  <a:cubicBezTo>
                    <a:pt x="774" y="84"/>
                    <a:pt x="691" y="24"/>
                    <a:pt x="58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2"/>
            <p:cNvSpPr/>
            <p:nvPr/>
          </p:nvSpPr>
          <p:spPr>
            <a:xfrm>
              <a:off x="6464775" y="4572300"/>
              <a:ext cx="35450" cy="32975"/>
            </a:xfrm>
            <a:custGeom>
              <a:avLst/>
              <a:gdLst/>
              <a:ahLst/>
              <a:cxnLst/>
              <a:rect l="l" t="t" r="r" b="b"/>
              <a:pathLst>
                <a:path w="1418" h="1319" extrusionOk="0">
                  <a:moveTo>
                    <a:pt x="729" y="1"/>
                  </a:moveTo>
                  <a:cubicBezTo>
                    <a:pt x="680" y="1"/>
                    <a:pt x="630" y="9"/>
                    <a:pt x="584" y="29"/>
                  </a:cubicBezTo>
                  <a:cubicBezTo>
                    <a:pt x="525" y="41"/>
                    <a:pt x="477" y="53"/>
                    <a:pt x="418" y="89"/>
                  </a:cubicBezTo>
                  <a:cubicBezTo>
                    <a:pt x="322" y="136"/>
                    <a:pt x="251" y="208"/>
                    <a:pt x="191" y="279"/>
                  </a:cubicBezTo>
                  <a:cubicBezTo>
                    <a:pt x="132" y="351"/>
                    <a:pt x="84" y="446"/>
                    <a:pt x="72" y="553"/>
                  </a:cubicBezTo>
                  <a:cubicBezTo>
                    <a:pt x="1" y="910"/>
                    <a:pt x="251" y="1267"/>
                    <a:pt x="608" y="1303"/>
                  </a:cubicBezTo>
                  <a:cubicBezTo>
                    <a:pt x="653" y="1314"/>
                    <a:pt x="698" y="1319"/>
                    <a:pt x="743" y="1319"/>
                  </a:cubicBezTo>
                  <a:cubicBezTo>
                    <a:pt x="1051" y="1319"/>
                    <a:pt x="1328" y="1079"/>
                    <a:pt x="1370" y="767"/>
                  </a:cubicBezTo>
                  <a:cubicBezTo>
                    <a:pt x="1418" y="565"/>
                    <a:pt x="1358" y="374"/>
                    <a:pt x="1215" y="220"/>
                  </a:cubicBezTo>
                  <a:cubicBezTo>
                    <a:pt x="1180" y="160"/>
                    <a:pt x="1096" y="100"/>
                    <a:pt x="1001" y="53"/>
                  </a:cubicBezTo>
                  <a:cubicBezTo>
                    <a:pt x="953" y="41"/>
                    <a:pt x="918" y="29"/>
                    <a:pt x="882" y="17"/>
                  </a:cubicBezTo>
                  <a:lnTo>
                    <a:pt x="846" y="17"/>
                  </a:lnTo>
                  <a:cubicBezTo>
                    <a:pt x="809" y="6"/>
                    <a:pt x="769" y="1"/>
                    <a:pt x="72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2"/>
            <p:cNvSpPr/>
            <p:nvPr/>
          </p:nvSpPr>
          <p:spPr>
            <a:xfrm>
              <a:off x="6403775" y="3934525"/>
              <a:ext cx="13700" cy="13725"/>
            </a:xfrm>
            <a:custGeom>
              <a:avLst/>
              <a:gdLst/>
              <a:ahLst/>
              <a:cxnLst/>
              <a:rect l="l" t="t" r="r" b="b"/>
              <a:pathLst>
                <a:path w="548" h="549" extrusionOk="0">
                  <a:moveTo>
                    <a:pt x="295" y="0"/>
                  </a:moveTo>
                  <a:cubicBezTo>
                    <a:pt x="163" y="0"/>
                    <a:pt x="45" y="82"/>
                    <a:pt x="12" y="227"/>
                  </a:cubicBezTo>
                  <a:lnTo>
                    <a:pt x="12" y="251"/>
                  </a:lnTo>
                  <a:cubicBezTo>
                    <a:pt x="0" y="406"/>
                    <a:pt x="72" y="537"/>
                    <a:pt x="226" y="549"/>
                  </a:cubicBezTo>
                  <a:lnTo>
                    <a:pt x="250" y="549"/>
                  </a:lnTo>
                  <a:cubicBezTo>
                    <a:pt x="369" y="549"/>
                    <a:pt x="488" y="489"/>
                    <a:pt x="524" y="370"/>
                  </a:cubicBezTo>
                  <a:cubicBezTo>
                    <a:pt x="524" y="358"/>
                    <a:pt x="536" y="346"/>
                    <a:pt x="536" y="323"/>
                  </a:cubicBezTo>
                  <a:cubicBezTo>
                    <a:pt x="548" y="251"/>
                    <a:pt x="536" y="180"/>
                    <a:pt x="488" y="120"/>
                  </a:cubicBezTo>
                  <a:cubicBezTo>
                    <a:pt x="476" y="108"/>
                    <a:pt x="453" y="73"/>
                    <a:pt x="441" y="61"/>
                  </a:cubicBezTo>
                  <a:cubicBezTo>
                    <a:pt x="417" y="25"/>
                    <a:pt x="369" y="13"/>
                    <a:pt x="322" y="1"/>
                  </a:cubicBezTo>
                  <a:cubicBezTo>
                    <a:pt x="313" y="0"/>
                    <a:pt x="304" y="0"/>
                    <a:pt x="29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2"/>
            <p:cNvSpPr/>
            <p:nvPr/>
          </p:nvSpPr>
          <p:spPr>
            <a:xfrm>
              <a:off x="6161475" y="3834275"/>
              <a:ext cx="13725" cy="13075"/>
            </a:xfrm>
            <a:custGeom>
              <a:avLst/>
              <a:gdLst/>
              <a:ahLst/>
              <a:cxnLst/>
              <a:rect l="l" t="t" r="r" b="b"/>
              <a:pathLst>
                <a:path w="549" h="523" extrusionOk="0">
                  <a:moveTo>
                    <a:pt x="255" y="1"/>
                  </a:moveTo>
                  <a:cubicBezTo>
                    <a:pt x="211" y="1"/>
                    <a:pt x="165" y="18"/>
                    <a:pt x="131" y="35"/>
                  </a:cubicBezTo>
                  <a:cubicBezTo>
                    <a:pt x="60" y="70"/>
                    <a:pt x="0" y="142"/>
                    <a:pt x="0" y="213"/>
                  </a:cubicBezTo>
                  <a:lnTo>
                    <a:pt x="0" y="332"/>
                  </a:lnTo>
                  <a:lnTo>
                    <a:pt x="0" y="344"/>
                  </a:lnTo>
                  <a:cubicBezTo>
                    <a:pt x="36" y="439"/>
                    <a:pt x="108" y="511"/>
                    <a:pt x="215" y="523"/>
                  </a:cubicBezTo>
                  <a:lnTo>
                    <a:pt x="334" y="523"/>
                  </a:lnTo>
                  <a:cubicBezTo>
                    <a:pt x="358" y="511"/>
                    <a:pt x="405" y="499"/>
                    <a:pt x="429" y="487"/>
                  </a:cubicBezTo>
                  <a:cubicBezTo>
                    <a:pt x="489" y="439"/>
                    <a:pt x="524" y="380"/>
                    <a:pt x="536" y="320"/>
                  </a:cubicBezTo>
                  <a:cubicBezTo>
                    <a:pt x="548" y="249"/>
                    <a:pt x="536" y="189"/>
                    <a:pt x="512" y="142"/>
                  </a:cubicBezTo>
                  <a:cubicBezTo>
                    <a:pt x="465" y="70"/>
                    <a:pt x="405" y="23"/>
                    <a:pt x="310" y="11"/>
                  </a:cubicBezTo>
                  <a:cubicBezTo>
                    <a:pt x="293" y="4"/>
                    <a:pt x="274" y="1"/>
                    <a:pt x="2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2"/>
            <p:cNvSpPr/>
            <p:nvPr/>
          </p:nvSpPr>
          <p:spPr>
            <a:xfrm>
              <a:off x="6281425" y="3778100"/>
              <a:ext cx="13425" cy="13675"/>
            </a:xfrm>
            <a:custGeom>
              <a:avLst/>
              <a:gdLst/>
              <a:ahLst/>
              <a:cxnLst/>
              <a:rect l="l" t="t" r="r" b="b"/>
              <a:pathLst>
                <a:path w="537" h="547" extrusionOk="0">
                  <a:moveTo>
                    <a:pt x="266" y="1"/>
                  </a:moveTo>
                  <a:cubicBezTo>
                    <a:pt x="144" y="1"/>
                    <a:pt x="33" y="99"/>
                    <a:pt x="13" y="234"/>
                  </a:cubicBezTo>
                  <a:cubicBezTo>
                    <a:pt x="1" y="305"/>
                    <a:pt x="13" y="365"/>
                    <a:pt x="60" y="424"/>
                  </a:cubicBezTo>
                  <a:cubicBezTo>
                    <a:pt x="84" y="484"/>
                    <a:pt x="143" y="531"/>
                    <a:pt x="215" y="543"/>
                  </a:cubicBezTo>
                  <a:cubicBezTo>
                    <a:pt x="231" y="546"/>
                    <a:pt x="247" y="547"/>
                    <a:pt x="262" y="547"/>
                  </a:cubicBezTo>
                  <a:cubicBezTo>
                    <a:pt x="398" y="547"/>
                    <a:pt x="515" y="456"/>
                    <a:pt x="536" y="317"/>
                  </a:cubicBezTo>
                  <a:lnTo>
                    <a:pt x="536" y="198"/>
                  </a:lnTo>
                  <a:cubicBezTo>
                    <a:pt x="501" y="91"/>
                    <a:pt x="429" y="19"/>
                    <a:pt x="322" y="7"/>
                  </a:cubicBezTo>
                  <a:cubicBezTo>
                    <a:pt x="303" y="3"/>
                    <a:pt x="285" y="1"/>
                    <a:pt x="26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2"/>
            <p:cNvSpPr/>
            <p:nvPr/>
          </p:nvSpPr>
          <p:spPr>
            <a:xfrm>
              <a:off x="5725700" y="3689500"/>
              <a:ext cx="14625" cy="13575"/>
            </a:xfrm>
            <a:custGeom>
              <a:avLst/>
              <a:gdLst/>
              <a:ahLst/>
              <a:cxnLst/>
              <a:rect l="l" t="t" r="r" b="b"/>
              <a:pathLst>
                <a:path w="585" h="543" extrusionOk="0">
                  <a:moveTo>
                    <a:pt x="305" y="0"/>
                  </a:moveTo>
                  <a:cubicBezTo>
                    <a:pt x="175" y="0"/>
                    <a:pt x="47" y="100"/>
                    <a:pt x="36" y="230"/>
                  </a:cubicBezTo>
                  <a:cubicBezTo>
                    <a:pt x="1" y="384"/>
                    <a:pt x="108" y="527"/>
                    <a:pt x="263" y="539"/>
                  </a:cubicBezTo>
                  <a:cubicBezTo>
                    <a:pt x="277" y="542"/>
                    <a:pt x="292" y="543"/>
                    <a:pt x="307" y="543"/>
                  </a:cubicBezTo>
                  <a:cubicBezTo>
                    <a:pt x="436" y="543"/>
                    <a:pt x="561" y="453"/>
                    <a:pt x="572" y="325"/>
                  </a:cubicBezTo>
                  <a:cubicBezTo>
                    <a:pt x="584" y="182"/>
                    <a:pt x="501" y="39"/>
                    <a:pt x="346" y="3"/>
                  </a:cubicBezTo>
                  <a:cubicBezTo>
                    <a:pt x="332" y="1"/>
                    <a:pt x="319" y="0"/>
                    <a:pt x="30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2"/>
            <p:cNvSpPr/>
            <p:nvPr/>
          </p:nvSpPr>
          <p:spPr>
            <a:xfrm>
              <a:off x="5008050" y="3646000"/>
              <a:ext cx="14325" cy="13600"/>
            </a:xfrm>
            <a:custGeom>
              <a:avLst/>
              <a:gdLst/>
              <a:ahLst/>
              <a:cxnLst/>
              <a:rect l="l" t="t" r="r" b="b"/>
              <a:pathLst>
                <a:path w="573" h="544" extrusionOk="0">
                  <a:moveTo>
                    <a:pt x="295" y="1"/>
                  </a:moveTo>
                  <a:cubicBezTo>
                    <a:pt x="233" y="1"/>
                    <a:pt x="166" y="18"/>
                    <a:pt x="120" y="65"/>
                  </a:cubicBezTo>
                  <a:cubicBezTo>
                    <a:pt x="96" y="88"/>
                    <a:pt x="60" y="124"/>
                    <a:pt x="48" y="148"/>
                  </a:cubicBezTo>
                  <a:cubicBezTo>
                    <a:pt x="36" y="172"/>
                    <a:pt x="36" y="196"/>
                    <a:pt x="13" y="231"/>
                  </a:cubicBezTo>
                  <a:cubicBezTo>
                    <a:pt x="1" y="315"/>
                    <a:pt x="36" y="386"/>
                    <a:pt x="72" y="446"/>
                  </a:cubicBezTo>
                  <a:cubicBezTo>
                    <a:pt x="120" y="493"/>
                    <a:pt x="167" y="529"/>
                    <a:pt x="239" y="541"/>
                  </a:cubicBezTo>
                  <a:lnTo>
                    <a:pt x="275" y="541"/>
                  </a:lnTo>
                  <a:cubicBezTo>
                    <a:pt x="286" y="542"/>
                    <a:pt x="298" y="543"/>
                    <a:pt x="310" y="543"/>
                  </a:cubicBezTo>
                  <a:cubicBezTo>
                    <a:pt x="393" y="543"/>
                    <a:pt x="471" y="507"/>
                    <a:pt x="513" y="434"/>
                  </a:cubicBezTo>
                  <a:cubicBezTo>
                    <a:pt x="536" y="410"/>
                    <a:pt x="548" y="362"/>
                    <a:pt x="548" y="327"/>
                  </a:cubicBezTo>
                  <a:cubicBezTo>
                    <a:pt x="572" y="291"/>
                    <a:pt x="548" y="231"/>
                    <a:pt x="536" y="184"/>
                  </a:cubicBezTo>
                  <a:cubicBezTo>
                    <a:pt x="525" y="124"/>
                    <a:pt x="477" y="65"/>
                    <a:pt x="417" y="29"/>
                  </a:cubicBezTo>
                  <a:cubicBezTo>
                    <a:pt x="394" y="17"/>
                    <a:pt x="370" y="5"/>
                    <a:pt x="346" y="5"/>
                  </a:cubicBezTo>
                  <a:cubicBezTo>
                    <a:pt x="330" y="2"/>
                    <a:pt x="313" y="1"/>
                    <a:pt x="29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2"/>
            <p:cNvSpPr/>
            <p:nvPr/>
          </p:nvSpPr>
          <p:spPr>
            <a:xfrm>
              <a:off x="5802500" y="3765075"/>
              <a:ext cx="14600" cy="13325"/>
            </a:xfrm>
            <a:custGeom>
              <a:avLst/>
              <a:gdLst/>
              <a:ahLst/>
              <a:cxnLst/>
              <a:rect l="l" t="t" r="r" b="b"/>
              <a:pathLst>
                <a:path w="584" h="533" extrusionOk="0">
                  <a:moveTo>
                    <a:pt x="272" y="0"/>
                  </a:moveTo>
                  <a:cubicBezTo>
                    <a:pt x="159" y="0"/>
                    <a:pt x="54" y="69"/>
                    <a:pt x="12" y="183"/>
                  </a:cubicBezTo>
                  <a:cubicBezTo>
                    <a:pt x="12" y="195"/>
                    <a:pt x="0" y="219"/>
                    <a:pt x="0" y="219"/>
                  </a:cubicBezTo>
                  <a:cubicBezTo>
                    <a:pt x="0" y="362"/>
                    <a:pt x="84" y="517"/>
                    <a:pt x="239" y="528"/>
                  </a:cubicBezTo>
                  <a:cubicBezTo>
                    <a:pt x="255" y="531"/>
                    <a:pt x="273" y="533"/>
                    <a:pt x="291" y="533"/>
                  </a:cubicBezTo>
                  <a:cubicBezTo>
                    <a:pt x="347" y="533"/>
                    <a:pt x="405" y="517"/>
                    <a:pt x="441" y="481"/>
                  </a:cubicBezTo>
                  <a:cubicBezTo>
                    <a:pt x="489" y="433"/>
                    <a:pt x="536" y="397"/>
                    <a:pt x="548" y="314"/>
                  </a:cubicBezTo>
                  <a:cubicBezTo>
                    <a:pt x="584" y="171"/>
                    <a:pt x="489" y="40"/>
                    <a:pt x="346" y="5"/>
                  </a:cubicBezTo>
                  <a:lnTo>
                    <a:pt x="322" y="5"/>
                  </a:lnTo>
                  <a:cubicBezTo>
                    <a:pt x="305" y="1"/>
                    <a:pt x="288" y="0"/>
                    <a:pt x="27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2"/>
            <p:cNvSpPr/>
            <p:nvPr/>
          </p:nvSpPr>
          <p:spPr>
            <a:xfrm>
              <a:off x="6023950" y="3621525"/>
              <a:ext cx="14325" cy="13675"/>
            </a:xfrm>
            <a:custGeom>
              <a:avLst/>
              <a:gdLst/>
              <a:ahLst/>
              <a:cxnLst/>
              <a:rect l="l" t="t" r="r" b="b"/>
              <a:pathLst>
                <a:path w="573" h="547" extrusionOk="0">
                  <a:moveTo>
                    <a:pt x="262" y="1"/>
                  </a:moveTo>
                  <a:cubicBezTo>
                    <a:pt x="132" y="1"/>
                    <a:pt x="23" y="98"/>
                    <a:pt x="13" y="222"/>
                  </a:cubicBezTo>
                  <a:cubicBezTo>
                    <a:pt x="1" y="377"/>
                    <a:pt x="72" y="520"/>
                    <a:pt x="239" y="544"/>
                  </a:cubicBezTo>
                  <a:cubicBezTo>
                    <a:pt x="252" y="546"/>
                    <a:pt x="266" y="547"/>
                    <a:pt x="279" y="547"/>
                  </a:cubicBezTo>
                  <a:cubicBezTo>
                    <a:pt x="410" y="547"/>
                    <a:pt x="538" y="447"/>
                    <a:pt x="548" y="317"/>
                  </a:cubicBezTo>
                  <a:cubicBezTo>
                    <a:pt x="572" y="163"/>
                    <a:pt x="465" y="20"/>
                    <a:pt x="322" y="8"/>
                  </a:cubicBezTo>
                  <a:cubicBezTo>
                    <a:pt x="302" y="3"/>
                    <a:pt x="282" y="1"/>
                    <a:pt x="26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2"/>
            <p:cNvSpPr/>
            <p:nvPr/>
          </p:nvSpPr>
          <p:spPr>
            <a:xfrm>
              <a:off x="5716175" y="3810850"/>
              <a:ext cx="13725" cy="13675"/>
            </a:xfrm>
            <a:custGeom>
              <a:avLst/>
              <a:gdLst/>
              <a:ahLst/>
              <a:cxnLst/>
              <a:rect l="l" t="t" r="r" b="b"/>
              <a:pathLst>
                <a:path w="549" h="547" extrusionOk="0">
                  <a:moveTo>
                    <a:pt x="266" y="0"/>
                  </a:moveTo>
                  <a:cubicBezTo>
                    <a:pt x="141" y="0"/>
                    <a:pt x="23" y="99"/>
                    <a:pt x="13" y="233"/>
                  </a:cubicBezTo>
                  <a:lnTo>
                    <a:pt x="13" y="257"/>
                  </a:lnTo>
                  <a:cubicBezTo>
                    <a:pt x="1" y="388"/>
                    <a:pt x="84" y="507"/>
                    <a:pt x="227" y="543"/>
                  </a:cubicBezTo>
                  <a:cubicBezTo>
                    <a:pt x="242" y="545"/>
                    <a:pt x="256" y="547"/>
                    <a:pt x="271" y="547"/>
                  </a:cubicBezTo>
                  <a:cubicBezTo>
                    <a:pt x="400" y="547"/>
                    <a:pt x="526" y="456"/>
                    <a:pt x="536" y="317"/>
                  </a:cubicBezTo>
                  <a:cubicBezTo>
                    <a:pt x="548" y="198"/>
                    <a:pt x="501" y="79"/>
                    <a:pt x="394" y="31"/>
                  </a:cubicBezTo>
                  <a:cubicBezTo>
                    <a:pt x="370" y="19"/>
                    <a:pt x="358" y="7"/>
                    <a:pt x="322" y="7"/>
                  </a:cubicBezTo>
                  <a:cubicBezTo>
                    <a:pt x="303" y="2"/>
                    <a:pt x="285" y="0"/>
                    <a:pt x="26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298" name="Shape 1298"/>
        <p:cNvGrpSpPr/>
        <p:nvPr/>
      </p:nvGrpSpPr>
      <p:grpSpPr>
        <a:xfrm>
          <a:off x="0" y="0"/>
          <a:ext cx="0" cy="0"/>
          <a:chOff x="0" y="0"/>
          <a:chExt cx="0" cy="0"/>
        </a:xfrm>
      </p:grpSpPr>
      <p:sp>
        <p:nvSpPr>
          <p:cNvPr id="1299" name="Google Shape;1299;p11"/>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0" name="Google Shape;1300;p11"/>
          <p:cNvSpPr txBox="1"/>
          <p:nvPr>
            <p:ph type="title" hasCustomPrompt="1"/>
          </p:nvPr>
        </p:nvSpPr>
        <p:spPr>
          <a:xfrm>
            <a:off x="1025700" y="1411294"/>
            <a:ext cx="7092600" cy="1765200"/>
          </a:xfrm>
          <a:prstGeom prst="rect">
            <a:avLst/>
          </a:prstGeom>
        </p:spPr>
        <p:txBody>
          <a:bodyPr spcFirstLastPara="1" wrap="square" lIns="91425" tIns="91425" rIns="91425" bIns="91425" anchor="t" anchorCtr="0">
            <a:noAutofit/>
          </a:bodyPr>
          <a:lstStyle>
            <a:lvl1pPr lvl="0" algn="ctr">
              <a:spcBef>
                <a:spcPts val="0"/>
              </a:spcBef>
              <a:spcAft>
                <a:spcPts val="0"/>
              </a:spcAft>
              <a:buSzPts val="9600"/>
              <a:buNone/>
              <a:defRPr sz="12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301" name="Google Shape;1301;p11"/>
          <p:cNvSpPr txBox="1"/>
          <p:nvPr>
            <p:ph type="subTitle" idx="1"/>
          </p:nvPr>
        </p:nvSpPr>
        <p:spPr>
          <a:xfrm>
            <a:off x="1283925" y="3235106"/>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solidFill>
                  <a:schemeClr val="dk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p:txBody>
      </p:sp>
      <p:grpSp>
        <p:nvGrpSpPr>
          <p:cNvPr id="1302" name="Google Shape;1302;p11"/>
          <p:cNvGrpSpPr/>
          <p:nvPr/>
        </p:nvGrpSpPr>
        <p:grpSpPr>
          <a:xfrm rot="10800000" flipH="1">
            <a:off x="5136556" y="3277534"/>
            <a:ext cx="4037062" cy="1568292"/>
            <a:chOff x="874500" y="1324100"/>
            <a:chExt cx="2298225" cy="892800"/>
          </a:xfrm>
        </p:grpSpPr>
        <p:sp>
          <p:nvSpPr>
            <p:cNvPr id="1303" name="Google Shape;1303;p11"/>
            <p:cNvSpPr/>
            <p:nvPr/>
          </p:nvSpPr>
          <p:spPr>
            <a:xfrm>
              <a:off x="3108700" y="1324100"/>
              <a:ext cx="64025" cy="42300"/>
            </a:xfrm>
            <a:custGeom>
              <a:avLst/>
              <a:gdLst/>
              <a:ahLst/>
              <a:cxnLst/>
              <a:rect l="l" t="t" r="r" b="b"/>
              <a:pathLst>
                <a:path w="2561" h="1692" extrusionOk="0">
                  <a:moveTo>
                    <a:pt x="1918" y="1"/>
                  </a:moveTo>
                  <a:lnTo>
                    <a:pt x="1918" y="12"/>
                  </a:lnTo>
                  <a:lnTo>
                    <a:pt x="25" y="1334"/>
                  </a:lnTo>
                  <a:lnTo>
                    <a:pt x="1" y="1417"/>
                  </a:lnTo>
                  <a:cubicBezTo>
                    <a:pt x="72" y="1489"/>
                    <a:pt x="132" y="1572"/>
                    <a:pt x="156" y="1691"/>
                  </a:cubicBezTo>
                  <a:lnTo>
                    <a:pt x="256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4" name="Google Shape;1304;p11"/>
            <p:cNvSpPr/>
            <p:nvPr/>
          </p:nvSpPr>
          <p:spPr>
            <a:xfrm>
              <a:off x="3100375" y="1324400"/>
              <a:ext cx="24425" cy="35450"/>
            </a:xfrm>
            <a:custGeom>
              <a:avLst/>
              <a:gdLst/>
              <a:ahLst/>
              <a:cxnLst/>
              <a:rect l="l" t="t" r="r" b="b"/>
              <a:pathLst>
                <a:path w="977" h="1418" extrusionOk="0">
                  <a:moveTo>
                    <a:pt x="572" y="0"/>
                  </a:moveTo>
                  <a:lnTo>
                    <a:pt x="1" y="1263"/>
                  </a:lnTo>
                  <a:cubicBezTo>
                    <a:pt x="120" y="1286"/>
                    <a:pt x="239" y="1346"/>
                    <a:pt x="334" y="1417"/>
                  </a:cubicBezTo>
                  <a:lnTo>
                    <a:pt x="358" y="1346"/>
                  </a:lnTo>
                  <a:lnTo>
                    <a:pt x="977" y="12"/>
                  </a:lnTo>
                  <a:lnTo>
                    <a:pt x="572" y="12"/>
                  </a:lnTo>
                  <a:lnTo>
                    <a:pt x="5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5" name="Google Shape;1305;p11"/>
            <p:cNvSpPr/>
            <p:nvPr/>
          </p:nvSpPr>
          <p:spPr>
            <a:xfrm>
              <a:off x="2658050" y="1324100"/>
              <a:ext cx="77725" cy="101225"/>
            </a:xfrm>
            <a:custGeom>
              <a:avLst/>
              <a:gdLst/>
              <a:ahLst/>
              <a:cxnLst/>
              <a:rect l="l" t="t" r="r" b="b"/>
              <a:pathLst>
                <a:path w="3109" h="4049" extrusionOk="0">
                  <a:moveTo>
                    <a:pt x="2668" y="1"/>
                  </a:moveTo>
                  <a:lnTo>
                    <a:pt x="1" y="3834"/>
                  </a:lnTo>
                  <a:cubicBezTo>
                    <a:pt x="120" y="3894"/>
                    <a:pt x="227" y="3953"/>
                    <a:pt x="298" y="4049"/>
                  </a:cubicBezTo>
                  <a:lnTo>
                    <a:pt x="31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6" name="Google Shape;1306;p11"/>
            <p:cNvSpPr/>
            <p:nvPr/>
          </p:nvSpPr>
          <p:spPr>
            <a:xfrm>
              <a:off x="3039950" y="1324100"/>
              <a:ext cx="46750" cy="37525"/>
            </a:xfrm>
            <a:custGeom>
              <a:avLst/>
              <a:gdLst/>
              <a:ahLst/>
              <a:cxnLst/>
              <a:rect l="l" t="t" r="r" b="b"/>
              <a:pathLst>
                <a:path w="1870" h="1501" extrusionOk="0">
                  <a:moveTo>
                    <a:pt x="1" y="1"/>
                  </a:moveTo>
                  <a:lnTo>
                    <a:pt x="1" y="12"/>
                  </a:lnTo>
                  <a:lnTo>
                    <a:pt x="1144" y="1239"/>
                  </a:lnTo>
                  <a:lnTo>
                    <a:pt x="1870" y="1501"/>
                  </a:lnTo>
                  <a:lnTo>
                    <a:pt x="1870" y="1489"/>
                  </a:lnTo>
                  <a:lnTo>
                    <a:pt x="48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7" name="Google Shape;1307;p11"/>
            <p:cNvSpPr/>
            <p:nvPr/>
          </p:nvSpPr>
          <p:spPr>
            <a:xfrm>
              <a:off x="3095625" y="1382750"/>
              <a:ext cx="10725" cy="6125"/>
            </a:xfrm>
            <a:custGeom>
              <a:avLst/>
              <a:gdLst/>
              <a:ahLst/>
              <a:cxnLst/>
              <a:rect l="l" t="t" r="r" b="b"/>
              <a:pathLst>
                <a:path w="429" h="245" extrusionOk="0">
                  <a:moveTo>
                    <a:pt x="405" y="0"/>
                  </a:moveTo>
                  <a:lnTo>
                    <a:pt x="405" y="0"/>
                  </a:lnTo>
                  <a:cubicBezTo>
                    <a:pt x="357" y="36"/>
                    <a:pt x="298" y="48"/>
                    <a:pt x="250" y="60"/>
                  </a:cubicBezTo>
                  <a:cubicBezTo>
                    <a:pt x="214" y="72"/>
                    <a:pt x="176" y="78"/>
                    <a:pt x="134" y="78"/>
                  </a:cubicBezTo>
                  <a:cubicBezTo>
                    <a:pt x="92" y="78"/>
                    <a:pt x="48" y="72"/>
                    <a:pt x="0" y="60"/>
                  </a:cubicBezTo>
                  <a:lnTo>
                    <a:pt x="0" y="60"/>
                  </a:lnTo>
                  <a:lnTo>
                    <a:pt x="107" y="179"/>
                  </a:lnTo>
                  <a:cubicBezTo>
                    <a:pt x="139" y="224"/>
                    <a:pt x="189" y="245"/>
                    <a:pt x="239" y="245"/>
                  </a:cubicBezTo>
                  <a:cubicBezTo>
                    <a:pt x="282" y="245"/>
                    <a:pt x="324" y="230"/>
                    <a:pt x="357" y="203"/>
                  </a:cubicBezTo>
                  <a:cubicBezTo>
                    <a:pt x="417" y="155"/>
                    <a:pt x="429" y="60"/>
                    <a:pt x="40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8" name="Google Shape;1308;p11"/>
            <p:cNvSpPr/>
            <p:nvPr/>
          </p:nvSpPr>
          <p:spPr>
            <a:xfrm>
              <a:off x="2519350" y="1324100"/>
              <a:ext cx="119375" cy="105400"/>
            </a:xfrm>
            <a:custGeom>
              <a:avLst/>
              <a:gdLst/>
              <a:ahLst/>
              <a:cxnLst/>
              <a:rect l="l" t="t" r="r" b="b"/>
              <a:pathLst>
                <a:path w="4775" h="4216" extrusionOk="0">
                  <a:moveTo>
                    <a:pt x="1" y="1"/>
                  </a:moveTo>
                  <a:lnTo>
                    <a:pt x="4477" y="4180"/>
                  </a:lnTo>
                  <a:lnTo>
                    <a:pt x="4549" y="4215"/>
                  </a:lnTo>
                  <a:cubicBezTo>
                    <a:pt x="4608" y="4108"/>
                    <a:pt x="4692" y="4037"/>
                    <a:pt x="4775" y="3953"/>
                  </a:cubicBezTo>
                  <a:lnTo>
                    <a:pt x="53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9" name="Google Shape;1309;p11"/>
            <p:cNvSpPr/>
            <p:nvPr/>
          </p:nvSpPr>
          <p:spPr>
            <a:xfrm>
              <a:off x="2959575" y="1324400"/>
              <a:ext cx="127425" cy="44675"/>
            </a:xfrm>
            <a:custGeom>
              <a:avLst/>
              <a:gdLst/>
              <a:ahLst/>
              <a:cxnLst/>
              <a:rect l="l" t="t" r="r" b="b"/>
              <a:pathLst>
                <a:path w="5097" h="1787" extrusionOk="0">
                  <a:moveTo>
                    <a:pt x="1" y="0"/>
                  </a:moveTo>
                  <a:lnTo>
                    <a:pt x="4847" y="1786"/>
                  </a:lnTo>
                  <a:lnTo>
                    <a:pt x="5001" y="1763"/>
                  </a:lnTo>
                  <a:cubicBezTo>
                    <a:pt x="5013" y="1655"/>
                    <a:pt x="5037" y="1560"/>
                    <a:pt x="5097" y="1489"/>
                  </a:cubicBezTo>
                  <a:lnTo>
                    <a:pt x="4370" y="1227"/>
                  </a:lnTo>
                  <a:lnTo>
                    <a:pt x="103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0" name="Google Shape;1310;p11"/>
            <p:cNvSpPr/>
            <p:nvPr/>
          </p:nvSpPr>
          <p:spPr>
            <a:xfrm>
              <a:off x="2669975" y="1368450"/>
              <a:ext cx="416425" cy="72950"/>
            </a:xfrm>
            <a:custGeom>
              <a:avLst/>
              <a:gdLst/>
              <a:ahLst/>
              <a:cxnLst/>
              <a:rect l="l" t="t" r="r" b="b"/>
              <a:pathLst>
                <a:path w="16657" h="2918" extrusionOk="0">
                  <a:moveTo>
                    <a:pt x="16585" y="1"/>
                  </a:moveTo>
                  <a:lnTo>
                    <a:pt x="16419" y="24"/>
                  </a:lnTo>
                  <a:lnTo>
                    <a:pt x="0" y="2560"/>
                  </a:lnTo>
                  <a:cubicBezTo>
                    <a:pt x="12" y="2584"/>
                    <a:pt x="12" y="2620"/>
                    <a:pt x="36" y="2644"/>
                  </a:cubicBezTo>
                  <a:cubicBezTo>
                    <a:pt x="60" y="2739"/>
                    <a:pt x="60" y="2822"/>
                    <a:pt x="60" y="2918"/>
                  </a:cubicBezTo>
                  <a:lnTo>
                    <a:pt x="16657" y="358"/>
                  </a:lnTo>
                  <a:cubicBezTo>
                    <a:pt x="16621" y="310"/>
                    <a:pt x="16609" y="251"/>
                    <a:pt x="16597" y="203"/>
                  </a:cubicBezTo>
                  <a:cubicBezTo>
                    <a:pt x="16585" y="132"/>
                    <a:pt x="16585" y="72"/>
                    <a:pt x="1658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1" name="Google Shape;1311;p11"/>
            <p:cNvSpPr/>
            <p:nvPr/>
          </p:nvSpPr>
          <p:spPr>
            <a:xfrm>
              <a:off x="2464575" y="1378875"/>
              <a:ext cx="629275" cy="804275"/>
            </a:xfrm>
            <a:custGeom>
              <a:avLst/>
              <a:gdLst/>
              <a:ahLst/>
              <a:cxnLst/>
              <a:rect l="l" t="t" r="r" b="b"/>
              <a:pathLst>
                <a:path w="25171" h="32171" extrusionOk="0">
                  <a:moveTo>
                    <a:pt x="24885" y="0"/>
                  </a:moveTo>
                  <a:lnTo>
                    <a:pt x="1" y="31945"/>
                  </a:lnTo>
                  <a:cubicBezTo>
                    <a:pt x="108" y="31992"/>
                    <a:pt x="203" y="32064"/>
                    <a:pt x="287" y="32171"/>
                  </a:cubicBezTo>
                  <a:lnTo>
                    <a:pt x="25171" y="203"/>
                  </a:lnTo>
                  <a:cubicBezTo>
                    <a:pt x="25063" y="155"/>
                    <a:pt x="24956" y="84"/>
                    <a:pt x="2488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2" name="Google Shape;1312;p11"/>
            <p:cNvSpPr/>
            <p:nvPr/>
          </p:nvSpPr>
          <p:spPr>
            <a:xfrm>
              <a:off x="2489575" y="1454775"/>
              <a:ext cx="155400" cy="285775"/>
            </a:xfrm>
            <a:custGeom>
              <a:avLst/>
              <a:gdLst/>
              <a:ahLst/>
              <a:cxnLst/>
              <a:rect l="l" t="t" r="r" b="b"/>
              <a:pathLst>
                <a:path w="6216" h="11431" extrusionOk="0">
                  <a:moveTo>
                    <a:pt x="5906" y="0"/>
                  </a:moveTo>
                  <a:lnTo>
                    <a:pt x="1" y="11264"/>
                  </a:lnTo>
                  <a:cubicBezTo>
                    <a:pt x="120" y="11311"/>
                    <a:pt x="227" y="11371"/>
                    <a:pt x="322" y="11430"/>
                  </a:cubicBezTo>
                  <a:lnTo>
                    <a:pt x="6216" y="179"/>
                  </a:lnTo>
                  <a:cubicBezTo>
                    <a:pt x="6097" y="143"/>
                    <a:pt x="6002" y="84"/>
                    <a:pt x="590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3" name="Google Shape;1313;p11"/>
            <p:cNvSpPr/>
            <p:nvPr/>
          </p:nvSpPr>
          <p:spPr>
            <a:xfrm>
              <a:off x="2481850" y="1387200"/>
              <a:ext cx="1500" cy="2400"/>
            </a:xfrm>
            <a:custGeom>
              <a:avLst/>
              <a:gdLst/>
              <a:ahLst/>
              <a:cxnLst/>
              <a:rect l="l" t="t" r="r" b="b"/>
              <a:pathLst>
                <a:path w="60" h="96" extrusionOk="0">
                  <a:moveTo>
                    <a:pt x="0" y="1"/>
                  </a:moveTo>
                  <a:lnTo>
                    <a:pt x="0" y="96"/>
                  </a:lnTo>
                  <a:cubicBezTo>
                    <a:pt x="24" y="60"/>
                    <a:pt x="36" y="36"/>
                    <a:pt x="60" y="25"/>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4" name="Google Shape;1314;p11"/>
            <p:cNvSpPr/>
            <p:nvPr/>
          </p:nvSpPr>
          <p:spPr>
            <a:xfrm>
              <a:off x="2482450" y="1324400"/>
              <a:ext cx="12225" cy="56575"/>
            </a:xfrm>
            <a:custGeom>
              <a:avLst/>
              <a:gdLst/>
              <a:ahLst/>
              <a:cxnLst/>
              <a:rect l="l" t="t" r="r" b="b"/>
              <a:pathLst>
                <a:path w="489" h="2263" extrusionOk="0">
                  <a:moveTo>
                    <a:pt x="131" y="0"/>
                  </a:moveTo>
                  <a:lnTo>
                    <a:pt x="0" y="2132"/>
                  </a:lnTo>
                  <a:lnTo>
                    <a:pt x="357" y="2263"/>
                  </a:lnTo>
                  <a:lnTo>
                    <a:pt x="48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5" name="Google Shape;1315;p11"/>
            <p:cNvSpPr/>
            <p:nvPr/>
          </p:nvSpPr>
          <p:spPr>
            <a:xfrm>
              <a:off x="2461300" y="1397025"/>
              <a:ext cx="28600" cy="338450"/>
            </a:xfrm>
            <a:custGeom>
              <a:avLst/>
              <a:gdLst/>
              <a:ahLst/>
              <a:cxnLst/>
              <a:rect l="l" t="t" r="r" b="b"/>
              <a:pathLst>
                <a:path w="1144" h="13538" extrusionOk="0">
                  <a:moveTo>
                    <a:pt x="799" y="1"/>
                  </a:moveTo>
                  <a:lnTo>
                    <a:pt x="1" y="13455"/>
                  </a:lnTo>
                  <a:cubicBezTo>
                    <a:pt x="1" y="13478"/>
                    <a:pt x="1" y="13514"/>
                    <a:pt x="13" y="13538"/>
                  </a:cubicBezTo>
                  <a:cubicBezTo>
                    <a:pt x="60" y="13526"/>
                    <a:pt x="84" y="13514"/>
                    <a:pt x="132" y="13514"/>
                  </a:cubicBezTo>
                  <a:lnTo>
                    <a:pt x="358" y="13467"/>
                  </a:lnTo>
                  <a:lnTo>
                    <a:pt x="1144" y="203"/>
                  </a:lnTo>
                  <a:lnTo>
                    <a:pt x="1144" y="203"/>
                  </a:lnTo>
                  <a:cubicBezTo>
                    <a:pt x="1129" y="206"/>
                    <a:pt x="1114" y="207"/>
                    <a:pt x="1098" y="207"/>
                  </a:cubicBezTo>
                  <a:cubicBezTo>
                    <a:pt x="979" y="207"/>
                    <a:pt x="851" y="127"/>
                    <a:pt x="79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6" name="Google Shape;1316;p11"/>
            <p:cNvSpPr/>
            <p:nvPr/>
          </p:nvSpPr>
          <p:spPr>
            <a:xfrm>
              <a:off x="2299675" y="1324400"/>
              <a:ext cx="333400" cy="114025"/>
            </a:xfrm>
            <a:custGeom>
              <a:avLst/>
              <a:gdLst/>
              <a:ahLst/>
              <a:cxnLst/>
              <a:rect l="l" t="t" r="r" b="b"/>
              <a:pathLst>
                <a:path w="13336" h="4561" extrusionOk="0">
                  <a:moveTo>
                    <a:pt x="36" y="0"/>
                  </a:moveTo>
                  <a:lnTo>
                    <a:pt x="1" y="24"/>
                  </a:lnTo>
                  <a:lnTo>
                    <a:pt x="7299" y="2513"/>
                  </a:lnTo>
                  <a:lnTo>
                    <a:pt x="7359" y="2537"/>
                  </a:lnTo>
                  <a:cubicBezTo>
                    <a:pt x="7394" y="2501"/>
                    <a:pt x="7442" y="2477"/>
                    <a:pt x="7502" y="2453"/>
                  </a:cubicBezTo>
                  <a:cubicBezTo>
                    <a:pt x="7522" y="2451"/>
                    <a:pt x="7542" y="2449"/>
                    <a:pt x="7561" y="2449"/>
                  </a:cubicBezTo>
                  <a:cubicBezTo>
                    <a:pt x="7719" y="2449"/>
                    <a:pt x="7864" y="2533"/>
                    <a:pt x="7906" y="2691"/>
                  </a:cubicBezTo>
                  <a:lnTo>
                    <a:pt x="7906" y="2727"/>
                  </a:lnTo>
                  <a:lnTo>
                    <a:pt x="13240" y="4561"/>
                  </a:lnTo>
                  <a:cubicBezTo>
                    <a:pt x="13240" y="4430"/>
                    <a:pt x="13276" y="4322"/>
                    <a:pt x="13336" y="4215"/>
                  </a:cubicBezTo>
                  <a:lnTo>
                    <a:pt x="13264" y="4180"/>
                  </a:lnTo>
                  <a:lnTo>
                    <a:pt x="7668" y="2263"/>
                  </a:lnTo>
                  <a:lnTo>
                    <a:pt x="7311" y="2144"/>
                  </a:lnTo>
                  <a:lnTo>
                    <a:pt x="106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7" name="Google Shape;1317;p11"/>
            <p:cNvSpPr/>
            <p:nvPr/>
          </p:nvSpPr>
          <p:spPr>
            <a:xfrm>
              <a:off x="2163950" y="1324400"/>
              <a:ext cx="136950" cy="109550"/>
            </a:xfrm>
            <a:custGeom>
              <a:avLst/>
              <a:gdLst/>
              <a:ahLst/>
              <a:cxnLst/>
              <a:rect l="l" t="t" r="r" b="b"/>
              <a:pathLst>
                <a:path w="5478" h="4382" extrusionOk="0">
                  <a:moveTo>
                    <a:pt x="4918" y="0"/>
                  </a:moveTo>
                  <a:lnTo>
                    <a:pt x="0" y="4025"/>
                  </a:lnTo>
                  <a:lnTo>
                    <a:pt x="131" y="4382"/>
                  </a:lnTo>
                  <a:lnTo>
                    <a:pt x="5454" y="12"/>
                  </a:lnTo>
                  <a:lnTo>
                    <a:pt x="547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8" name="Google Shape;1318;p11"/>
            <p:cNvSpPr/>
            <p:nvPr/>
          </p:nvSpPr>
          <p:spPr>
            <a:xfrm>
              <a:off x="1971375" y="1430950"/>
              <a:ext cx="188425" cy="158400"/>
            </a:xfrm>
            <a:custGeom>
              <a:avLst/>
              <a:gdLst/>
              <a:ahLst/>
              <a:cxnLst/>
              <a:rect l="l" t="t" r="r" b="b"/>
              <a:pathLst>
                <a:path w="7537" h="6336" extrusionOk="0">
                  <a:moveTo>
                    <a:pt x="7406" y="1"/>
                  </a:moveTo>
                  <a:lnTo>
                    <a:pt x="0" y="6073"/>
                  </a:lnTo>
                  <a:cubicBezTo>
                    <a:pt x="95" y="6145"/>
                    <a:pt x="179" y="6228"/>
                    <a:pt x="238" y="6335"/>
                  </a:cubicBezTo>
                  <a:lnTo>
                    <a:pt x="7537" y="358"/>
                  </a:lnTo>
                  <a:lnTo>
                    <a:pt x="740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9" name="Google Shape;1319;p11"/>
            <p:cNvSpPr/>
            <p:nvPr/>
          </p:nvSpPr>
          <p:spPr>
            <a:xfrm>
              <a:off x="2269925" y="1742600"/>
              <a:ext cx="5075" cy="3000"/>
            </a:xfrm>
            <a:custGeom>
              <a:avLst/>
              <a:gdLst/>
              <a:ahLst/>
              <a:cxnLst/>
              <a:rect l="l" t="t" r="r" b="b"/>
              <a:pathLst>
                <a:path w="203" h="120" extrusionOk="0">
                  <a:moveTo>
                    <a:pt x="143" y="1"/>
                  </a:moveTo>
                  <a:cubicBezTo>
                    <a:pt x="95" y="1"/>
                    <a:pt x="48" y="1"/>
                    <a:pt x="0" y="13"/>
                  </a:cubicBezTo>
                  <a:cubicBezTo>
                    <a:pt x="36" y="96"/>
                    <a:pt x="107" y="120"/>
                    <a:pt x="202" y="120"/>
                  </a:cubicBezTo>
                  <a:lnTo>
                    <a:pt x="15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0" name="Google Shape;1320;p11"/>
            <p:cNvSpPr/>
            <p:nvPr/>
          </p:nvSpPr>
          <p:spPr>
            <a:xfrm>
              <a:off x="2117800" y="1324100"/>
              <a:ext cx="141425" cy="365850"/>
            </a:xfrm>
            <a:custGeom>
              <a:avLst/>
              <a:gdLst/>
              <a:ahLst/>
              <a:cxnLst/>
              <a:rect l="l" t="t" r="r" b="b"/>
              <a:pathLst>
                <a:path w="5657" h="14634" extrusionOk="0">
                  <a:moveTo>
                    <a:pt x="1" y="1"/>
                  </a:moveTo>
                  <a:lnTo>
                    <a:pt x="1549" y="4275"/>
                  </a:lnTo>
                  <a:lnTo>
                    <a:pt x="1680" y="4632"/>
                  </a:lnTo>
                  <a:lnTo>
                    <a:pt x="5335" y="14633"/>
                  </a:lnTo>
                  <a:cubicBezTo>
                    <a:pt x="5430" y="14574"/>
                    <a:pt x="5537" y="14514"/>
                    <a:pt x="5656" y="14479"/>
                  </a:cubicBezTo>
                  <a:lnTo>
                    <a:pt x="1977" y="4370"/>
                  </a:lnTo>
                  <a:lnTo>
                    <a:pt x="1846" y="4013"/>
                  </a:lnTo>
                  <a:lnTo>
                    <a:pt x="3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1" name="Google Shape;1321;p11"/>
            <p:cNvSpPr/>
            <p:nvPr/>
          </p:nvSpPr>
          <p:spPr>
            <a:xfrm>
              <a:off x="2450600" y="1814350"/>
              <a:ext cx="27100" cy="362275"/>
            </a:xfrm>
            <a:custGeom>
              <a:avLst/>
              <a:gdLst/>
              <a:ahLst/>
              <a:cxnLst/>
              <a:rect l="l" t="t" r="r" b="b"/>
              <a:pathLst>
                <a:path w="1084" h="14491" extrusionOk="0">
                  <a:moveTo>
                    <a:pt x="726" y="0"/>
                  </a:moveTo>
                  <a:lnTo>
                    <a:pt x="0" y="14490"/>
                  </a:lnTo>
                  <a:cubicBezTo>
                    <a:pt x="12" y="14490"/>
                    <a:pt x="12" y="14490"/>
                    <a:pt x="24" y="14466"/>
                  </a:cubicBezTo>
                  <a:cubicBezTo>
                    <a:pt x="87" y="14452"/>
                    <a:pt x="154" y="14446"/>
                    <a:pt x="220" y="14446"/>
                  </a:cubicBezTo>
                  <a:cubicBezTo>
                    <a:pt x="267" y="14446"/>
                    <a:pt x="313" y="14449"/>
                    <a:pt x="357" y="14454"/>
                  </a:cubicBezTo>
                  <a:lnTo>
                    <a:pt x="1084" y="0"/>
                  </a:lnTo>
                  <a:lnTo>
                    <a:pt x="1084" y="0"/>
                  </a:lnTo>
                  <a:cubicBezTo>
                    <a:pt x="1030" y="16"/>
                    <a:pt x="976" y="23"/>
                    <a:pt x="922" y="23"/>
                  </a:cubicBezTo>
                  <a:cubicBezTo>
                    <a:pt x="857" y="23"/>
                    <a:pt x="792" y="13"/>
                    <a:pt x="7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2" name="Google Shape;1322;p11"/>
            <p:cNvSpPr/>
            <p:nvPr/>
          </p:nvSpPr>
          <p:spPr>
            <a:xfrm>
              <a:off x="2273475" y="1738150"/>
              <a:ext cx="176850" cy="439950"/>
            </a:xfrm>
            <a:custGeom>
              <a:avLst/>
              <a:gdLst/>
              <a:ahLst/>
              <a:cxnLst/>
              <a:rect l="l" t="t" r="r" b="b"/>
              <a:pathLst>
                <a:path w="7074" h="17598" extrusionOk="0">
                  <a:moveTo>
                    <a:pt x="334" y="0"/>
                  </a:moveTo>
                  <a:cubicBezTo>
                    <a:pt x="239" y="72"/>
                    <a:pt x="132" y="131"/>
                    <a:pt x="1" y="167"/>
                  </a:cubicBezTo>
                  <a:lnTo>
                    <a:pt x="37" y="286"/>
                  </a:lnTo>
                  <a:lnTo>
                    <a:pt x="6514" y="17097"/>
                  </a:lnTo>
                  <a:lnTo>
                    <a:pt x="6930" y="17598"/>
                  </a:lnTo>
                  <a:cubicBezTo>
                    <a:pt x="6978" y="17562"/>
                    <a:pt x="7014" y="17550"/>
                    <a:pt x="7073" y="17538"/>
                  </a:cubicBezTo>
                  <a:lnTo>
                    <a:pt x="3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3" name="Google Shape;1323;p11"/>
            <p:cNvSpPr/>
            <p:nvPr/>
          </p:nvSpPr>
          <p:spPr>
            <a:xfrm>
              <a:off x="2293425" y="1714325"/>
              <a:ext cx="141725" cy="60150"/>
            </a:xfrm>
            <a:custGeom>
              <a:avLst/>
              <a:gdLst/>
              <a:ahLst/>
              <a:cxnLst/>
              <a:rect l="l" t="t" r="r" b="b"/>
              <a:pathLst>
                <a:path w="5669" h="2406" extrusionOk="0">
                  <a:moveTo>
                    <a:pt x="60" y="1"/>
                  </a:moveTo>
                  <a:cubicBezTo>
                    <a:pt x="60" y="120"/>
                    <a:pt x="48" y="251"/>
                    <a:pt x="1" y="370"/>
                  </a:cubicBezTo>
                  <a:lnTo>
                    <a:pt x="5620" y="2406"/>
                  </a:lnTo>
                  <a:cubicBezTo>
                    <a:pt x="5620" y="2287"/>
                    <a:pt x="5644" y="2156"/>
                    <a:pt x="5668" y="2037"/>
                  </a:cubicBezTo>
                  <a:lnTo>
                    <a:pt x="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4" name="Google Shape;1324;p11"/>
            <p:cNvSpPr/>
            <p:nvPr/>
          </p:nvSpPr>
          <p:spPr>
            <a:xfrm>
              <a:off x="1976725" y="1600625"/>
              <a:ext cx="267625" cy="103300"/>
            </a:xfrm>
            <a:custGeom>
              <a:avLst/>
              <a:gdLst/>
              <a:ahLst/>
              <a:cxnLst/>
              <a:rect l="l" t="t" r="r" b="b"/>
              <a:pathLst>
                <a:path w="10705" h="4132" extrusionOk="0">
                  <a:moveTo>
                    <a:pt x="108" y="0"/>
                  </a:moveTo>
                  <a:cubicBezTo>
                    <a:pt x="108" y="120"/>
                    <a:pt x="60" y="239"/>
                    <a:pt x="0" y="334"/>
                  </a:cubicBezTo>
                  <a:lnTo>
                    <a:pt x="10490" y="4132"/>
                  </a:lnTo>
                  <a:cubicBezTo>
                    <a:pt x="10561" y="4013"/>
                    <a:pt x="10621" y="3906"/>
                    <a:pt x="10704" y="3822"/>
                  </a:cubicBez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5" name="Google Shape;1325;p11"/>
            <p:cNvSpPr/>
            <p:nvPr/>
          </p:nvSpPr>
          <p:spPr>
            <a:xfrm>
              <a:off x="1969275" y="1610450"/>
              <a:ext cx="477475" cy="573900"/>
            </a:xfrm>
            <a:custGeom>
              <a:avLst/>
              <a:gdLst/>
              <a:ahLst/>
              <a:cxnLst/>
              <a:rect l="l" t="t" r="r" b="b"/>
              <a:pathLst>
                <a:path w="19099" h="22956" extrusionOk="0">
                  <a:moveTo>
                    <a:pt x="275" y="0"/>
                  </a:moveTo>
                  <a:cubicBezTo>
                    <a:pt x="203" y="108"/>
                    <a:pt x="108" y="179"/>
                    <a:pt x="1" y="262"/>
                  </a:cubicBezTo>
                  <a:lnTo>
                    <a:pt x="18825" y="22956"/>
                  </a:lnTo>
                  <a:cubicBezTo>
                    <a:pt x="18896" y="22848"/>
                    <a:pt x="18991" y="22777"/>
                    <a:pt x="19098" y="22717"/>
                  </a:cubicBezTo>
                  <a:lnTo>
                    <a:pt x="18682" y="22229"/>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6" name="Google Shape;1326;p11"/>
            <p:cNvSpPr/>
            <p:nvPr/>
          </p:nvSpPr>
          <p:spPr>
            <a:xfrm>
              <a:off x="1726400" y="1324400"/>
              <a:ext cx="224450" cy="261075"/>
            </a:xfrm>
            <a:custGeom>
              <a:avLst/>
              <a:gdLst/>
              <a:ahLst/>
              <a:cxnLst/>
              <a:rect l="l" t="t" r="r" b="b"/>
              <a:pathLst>
                <a:path w="8978" h="10443" extrusionOk="0">
                  <a:moveTo>
                    <a:pt x="0" y="0"/>
                  </a:moveTo>
                  <a:lnTo>
                    <a:pt x="8680" y="10442"/>
                  </a:lnTo>
                  <a:cubicBezTo>
                    <a:pt x="8763" y="10359"/>
                    <a:pt x="8870" y="10287"/>
                    <a:pt x="8978" y="10240"/>
                  </a:cubicBezTo>
                  <a:lnTo>
                    <a:pt x="47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7" name="Google Shape;1327;p11"/>
            <p:cNvSpPr/>
            <p:nvPr/>
          </p:nvSpPr>
          <p:spPr>
            <a:xfrm>
              <a:off x="1592450" y="1416675"/>
              <a:ext cx="110450" cy="205100"/>
            </a:xfrm>
            <a:custGeom>
              <a:avLst/>
              <a:gdLst/>
              <a:ahLst/>
              <a:cxnLst/>
              <a:rect l="l" t="t" r="r" b="b"/>
              <a:pathLst>
                <a:path w="4418" h="8204" extrusionOk="0">
                  <a:moveTo>
                    <a:pt x="334" y="0"/>
                  </a:moveTo>
                  <a:cubicBezTo>
                    <a:pt x="239" y="60"/>
                    <a:pt x="155" y="108"/>
                    <a:pt x="48" y="131"/>
                  </a:cubicBezTo>
                  <a:cubicBezTo>
                    <a:pt x="44" y="127"/>
                    <a:pt x="39" y="126"/>
                    <a:pt x="33" y="126"/>
                  </a:cubicBezTo>
                  <a:cubicBezTo>
                    <a:pt x="22" y="126"/>
                    <a:pt x="8" y="131"/>
                    <a:pt x="0" y="131"/>
                  </a:cubicBezTo>
                  <a:lnTo>
                    <a:pt x="4108" y="8204"/>
                  </a:lnTo>
                  <a:cubicBezTo>
                    <a:pt x="4203" y="8132"/>
                    <a:pt x="4299" y="8073"/>
                    <a:pt x="4418" y="8025"/>
                  </a:cubicBezTo>
                  <a:lnTo>
                    <a:pt x="3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8" name="Google Shape;1328;p11"/>
            <p:cNvSpPr/>
            <p:nvPr/>
          </p:nvSpPr>
          <p:spPr>
            <a:xfrm>
              <a:off x="1346575" y="166997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9" name="Google Shape;1329;p11"/>
            <p:cNvSpPr/>
            <p:nvPr/>
          </p:nvSpPr>
          <p:spPr>
            <a:xfrm>
              <a:off x="1593350" y="1324400"/>
              <a:ext cx="59850" cy="58675"/>
            </a:xfrm>
            <a:custGeom>
              <a:avLst/>
              <a:gdLst/>
              <a:ahLst/>
              <a:cxnLst/>
              <a:rect l="l" t="t" r="r" b="b"/>
              <a:pathLst>
                <a:path w="2394" h="2347" extrusionOk="0">
                  <a:moveTo>
                    <a:pt x="1905" y="0"/>
                  </a:moveTo>
                  <a:lnTo>
                    <a:pt x="0" y="2191"/>
                  </a:lnTo>
                  <a:cubicBezTo>
                    <a:pt x="119" y="2215"/>
                    <a:pt x="238" y="2275"/>
                    <a:pt x="334" y="2346"/>
                  </a:cubicBezTo>
                  <a:lnTo>
                    <a:pt x="2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0" name="Google Shape;1330;p11"/>
            <p:cNvSpPr/>
            <p:nvPr/>
          </p:nvSpPr>
          <p:spPr>
            <a:xfrm>
              <a:off x="1345100" y="1669375"/>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1" name="Google Shape;1331;p11"/>
            <p:cNvSpPr/>
            <p:nvPr/>
          </p:nvSpPr>
          <p:spPr>
            <a:xfrm>
              <a:off x="1348075" y="1670575"/>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2" name="Google Shape;1332;p11"/>
            <p:cNvSpPr/>
            <p:nvPr/>
          </p:nvSpPr>
          <p:spPr>
            <a:xfrm>
              <a:off x="1354625" y="1406550"/>
              <a:ext cx="219700" cy="254225"/>
            </a:xfrm>
            <a:custGeom>
              <a:avLst/>
              <a:gdLst/>
              <a:ahLst/>
              <a:cxnLst/>
              <a:rect l="l" t="t" r="r" b="b"/>
              <a:pathLst>
                <a:path w="8788" h="10169" extrusionOk="0">
                  <a:moveTo>
                    <a:pt x="8573" y="1"/>
                  </a:moveTo>
                  <a:lnTo>
                    <a:pt x="215" y="9561"/>
                  </a:lnTo>
                  <a:lnTo>
                    <a:pt x="0" y="10169"/>
                  </a:lnTo>
                  <a:lnTo>
                    <a:pt x="0" y="10169"/>
                  </a:lnTo>
                  <a:lnTo>
                    <a:pt x="167" y="10157"/>
                  </a:lnTo>
                  <a:lnTo>
                    <a:pt x="8787" y="322"/>
                  </a:lnTo>
                  <a:cubicBezTo>
                    <a:pt x="8692" y="227"/>
                    <a:pt x="8620" y="120"/>
                    <a:pt x="857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3" name="Google Shape;1333;p11"/>
            <p:cNvSpPr/>
            <p:nvPr/>
          </p:nvSpPr>
          <p:spPr>
            <a:xfrm>
              <a:off x="1345700" y="1669675"/>
              <a:ext cx="600" cy="325"/>
            </a:xfrm>
            <a:custGeom>
              <a:avLst/>
              <a:gdLst/>
              <a:ahLst/>
              <a:cxnLst/>
              <a:rect l="l" t="t" r="r" b="b"/>
              <a:pathLst>
                <a:path w="24" h="13" extrusionOk="0">
                  <a:moveTo>
                    <a:pt x="0" y="1"/>
                  </a:moveTo>
                  <a:cubicBezTo>
                    <a:pt x="0" y="13"/>
                    <a:pt x="24" y="13"/>
                    <a:pt x="24" y="13"/>
                  </a:cubicBezTo>
                  <a:cubicBezTo>
                    <a:pt x="24" y="1"/>
                    <a:pt x="0" y="1"/>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4" name="Google Shape;1334;p11"/>
            <p:cNvSpPr/>
            <p:nvPr/>
          </p:nvSpPr>
          <p:spPr>
            <a:xfrm>
              <a:off x="1348675" y="1635750"/>
              <a:ext cx="339650" cy="34250"/>
            </a:xfrm>
            <a:custGeom>
              <a:avLst/>
              <a:gdLst/>
              <a:ahLst/>
              <a:cxnLst/>
              <a:rect l="l" t="t" r="r" b="b"/>
              <a:pathLst>
                <a:path w="13586" h="1370" extrusionOk="0">
                  <a:moveTo>
                    <a:pt x="13550" y="0"/>
                  </a:moveTo>
                  <a:lnTo>
                    <a:pt x="393" y="989"/>
                  </a:lnTo>
                  <a:lnTo>
                    <a:pt x="226" y="1001"/>
                  </a:lnTo>
                  <a:lnTo>
                    <a:pt x="131" y="1274"/>
                  </a:lnTo>
                  <a:lnTo>
                    <a:pt x="131" y="1286"/>
                  </a:lnTo>
                  <a:cubicBezTo>
                    <a:pt x="119" y="1298"/>
                    <a:pt x="119" y="1310"/>
                    <a:pt x="107" y="1334"/>
                  </a:cubicBezTo>
                  <a:lnTo>
                    <a:pt x="95" y="1346"/>
                  </a:lnTo>
                  <a:cubicBezTo>
                    <a:pt x="75" y="1356"/>
                    <a:pt x="63" y="1358"/>
                    <a:pt x="52" y="1366"/>
                  </a:cubicBezTo>
                  <a:lnTo>
                    <a:pt x="52" y="1366"/>
                  </a:lnTo>
                  <a:lnTo>
                    <a:pt x="13585" y="346"/>
                  </a:lnTo>
                  <a:cubicBezTo>
                    <a:pt x="13585" y="334"/>
                    <a:pt x="13585" y="334"/>
                    <a:pt x="13573" y="322"/>
                  </a:cubicBezTo>
                  <a:cubicBezTo>
                    <a:pt x="13550" y="227"/>
                    <a:pt x="13538" y="119"/>
                    <a:pt x="13550" y="0"/>
                  </a:cubicBezTo>
                  <a:close/>
                  <a:moveTo>
                    <a:pt x="52" y="1366"/>
                  </a:moveTo>
                  <a:lnTo>
                    <a:pt x="0" y="1370"/>
                  </a:lnTo>
                  <a:lnTo>
                    <a:pt x="48" y="1370"/>
                  </a:lnTo>
                  <a:cubicBezTo>
                    <a:pt x="49" y="1368"/>
                    <a:pt x="51" y="1367"/>
                    <a:pt x="52" y="1366"/>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5" name="Google Shape;1335;p11"/>
            <p:cNvSpPr/>
            <p:nvPr/>
          </p:nvSpPr>
          <p:spPr>
            <a:xfrm>
              <a:off x="1346575" y="1669975"/>
              <a:ext cx="1225" cy="625"/>
            </a:xfrm>
            <a:custGeom>
              <a:avLst/>
              <a:gdLst/>
              <a:ahLst/>
              <a:cxnLst/>
              <a:rect l="l" t="t" r="r" b="b"/>
              <a:pathLst>
                <a:path w="49" h="25" extrusionOk="0">
                  <a:moveTo>
                    <a:pt x="49" y="24"/>
                  </a:moveTo>
                  <a:cubicBezTo>
                    <a:pt x="25" y="24"/>
                    <a:pt x="13" y="24"/>
                    <a:pt x="1" y="1"/>
                  </a:cubicBezTo>
                  <a:cubicBezTo>
                    <a:pt x="13" y="24"/>
                    <a:pt x="25" y="24"/>
                    <a:pt x="49"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6" name="Google Shape;1336;p11"/>
            <p:cNvSpPr/>
            <p:nvPr/>
          </p:nvSpPr>
          <p:spPr>
            <a:xfrm>
              <a:off x="1346575" y="1669975"/>
              <a:ext cx="25" cy="25"/>
            </a:xfrm>
            <a:custGeom>
              <a:avLst/>
              <a:gdLst/>
              <a:ahLst/>
              <a:cxnLst/>
              <a:rect l="l" t="t" r="r" b="b"/>
              <a:pathLst>
                <a:path w="1" h="1" extrusionOk="0">
                  <a:moveTo>
                    <a:pt x="1" y="1"/>
                  </a:moveTo>
                  <a:lnTo>
                    <a:pt x="1" y="1"/>
                  </a:ln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11"/>
            <p:cNvSpPr/>
            <p:nvPr/>
          </p:nvSpPr>
          <p:spPr>
            <a:xfrm>
              <a:off x="1345100" y="1669375"/>
              <a:ext cx="325" cy="325"/>
            </a:xfrm>
            <a:custGeom>
              <a:avLst/>
              <a:gdLst/>
              <a:ahLst/>
              <a:cxnLst/>
              <a:rect l="l" t="t" r="r" b="b"/>
              <a:pathLst>
                <a:path w="13" h="13" extrusionOk="0">
                  <a:moveTo>
                    <a:pt x="0" y="1"/>
                  </a:moveTo>
                  <a:lnTo>
                    <a:pt x="0" y="1"/>
                  </a:lnTo>
                  <a:lnTo>
                    <a:pt x="12"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8" name="Google Shape;1338;p11"/>
            <p:cNvSpPr/>
            <p:nvPr/>
          </p:nvSpPr>
          <p:spPr>
            <a:xfrm>
              <a:off x="1349275" y="1670125"/>
              <a:ext cx="300" cy="475"/>
            </a:xfrm>
            <a:custGeom>
              <a:avLst/>
              <a:gdLst/>
              <a:ahLst/>
              <a:cxnLst/>
              <a:rect l="l" t="t" r="r" b="b"/>
              <a:pathLst>
                <a:path w="12" h="19" extrusionOk="0">
                  <a:moveTo>
                    <a:pt x="10" y="1"/>
                  </a:moveTo>
                  <a:cubicBezTo>
                    <a:pt x="9" y="1"/>
                    <a:pt x="6" y="7"/>
                    <a:pt x="0" y="18"/>
                  </a:cubicBezTo>
                  <a:lnTo>
                    <a:pt x="12" y="18"/>
                  </a:lnTo>
                  <a:cubicBezTo>
                    <a:pt x="12" y="7"/>
                    <a:pt x="12" y="1"/>
                    <a:pt x="1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9" name="Google Shape;1339;p11"/>
            <p:cNvSpPr/>
            <p:nvPr/>
          </p:nvSpPr>
          <p:spPr>
            <a:xfrm>
              <a:off x="1351050" y="1669075"/>
              <a:ext cx="325" cy="325"/>
            </a:xfrm>
            <a:custGeom>
              <a:avLst/>
              <a:gdLst/>
              <a:ahLst/>
              <a:cxnLst/>
              <a:rect l="l" t="t" r="r" b="b"/>
              <a:pathLst>
                <a:path w="13" h="13" extrusionOk="0">
                  <a:moveTo>
                    <a:pt x="0" y="13"/>
                  </a:moveTo>
                  <a:lnTo>
                    <a:pt x="0" y="13"/>
                  </a:lnTo>
                  <a:lnTo>
                    <a:pt x="1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0" name="Google Shape;1340;p11"/>
            <p:cNvSpPr/>
            <p:nvPr/>
          </p:nvSpPr>
          <p:spPr>
            <a:xfrm>
              <a:off x="992675" y="1324400"/>
              <a:ext cx="353050" cy="345000"/>
            </a:xfrm>
            <a:custGeom>
              <a:avLst/>
              <a:gdLst/>
              <a:ahLst/>
              <a:cxnLst/>
              <a:rect l="l" t="t" r="r" b="b"/>
              <a:pathLst>
                <a:path w="14122" h="13800" extrusionOk="0">
                  <a:moveTo>
                    <a:pt x="0" y="0"/>
                  </a:moveTo>
                  <a:lnTo>
                    <a:pt x="14085" y="13800"/>
                  </a:lnTo>
                  <a:cubicBezTo>
                    <a:pt x="14038" y="13752"/>
                    <a:pt x="14026" y="13681"/>
                    <a:pt x="14038" y="13609"/>
                  </a:cubicBezTo>
                  <a:lnTo>
                    <a:pt x="14121" y="13335"/>
                  </a:lnTo>
                  <a:lnTo>
                    <a:pt x="5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1" name="Google Shape;1341;p11"/>
            <p:cNvSpPr/>
            <p:nvPr/>
          </p:nvSpPr>
          <p:spPr>
            <a:xfrm>
              <a:off x="1346275" y="1669975"/>
              <a:ext cx="325" cy="25"/>
            </a:xfrm>
            <a:custGeom>
              <a:avLst/>
              <a:gdLst/>
              <a:ahLst/>
              <a:cxnLst/>
              <a:rect l="l" t="t" r="r" b="b"/>
              <a:pathLst>
                <a:path w="13" h="1" extrusionOk="0">
                  <a:moveTo>
                    <a:pt x="1" y="1"/>
                  </a:moveTo>
                  <a:lnTo>
                    <a:pt x="1" y="1"/>
                  </a:lnTo>
                  <a:lnTo>
                    <a:pt x="1" y="1"/>
                  </a:lnTo>
                  <a:cubicBezTo>
                    <a:pt x="13" y="1"/>
                    <a:pt x="13" y="1"/>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2" name="Google Shape;1342;p11"/>
            <p:cNvSpPr/>
            <p:nvPr/>
          </p:nvSpPr>
          <p:spPr>
            <a:xfrm>
              <a:off x="1348075" y="1670575"/>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3" name="Google Shape;1343;p11"/>
            <p:cNvSpPr/>
            <p:nvPr/>
          </p:nvSpPr>
          <p:spPr>
            <a:xfrm>
              <a:off x="1351050" y="1669375"/>
              <a:ext cx="25" cy="25"/>
            </a:xfrm>
            <a:custGeom>
              <a:avLst/>
              <a:gdLst/>
              <a:ahLst/>
              <a:cxnLst/>
              <a:rect l="l" t="t" r="r" b="b"/>
              <a:pathLst>
                <a:path w="1" h="1" extrusionOk="0">
                  <a:moveTo>
                    <a:pt x="0" y="1"/>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4" name="Google Shape;1344;p11"/>
            <p:cNvSpPr/>
            <p:nvPr/>
          </p:nvSpPr>
          <p:spPr>
            <a:xfrm>
              <a:off x="1351950" y="1667600"/>
              <a:ext cx="25" cy="325"/>
            </a:xfrm>
            <a:custGeom>
              <a:avLst/>
              <a:gdLst/>
              <a:ahLst/>
              <a:cxnLst/>
              <a:rect l="l" t="t" r="r" b="b"/>
              <a:pathLst>
                <a:path w="1" h="13" extrusionOk="0">
                  <a:moveTo>
                    <a:pt x="0" y="0"/>
                  </a:moveTo>
                  <a:cubicBezTo>
                    <a:pt x="0" y="0"/>
                    <a:pt x="0" y="12"/>
                    <a:pt x="0" y="0"/>
                  </a:cubicBezTo>
                  <a:cubicBezTo>
                    <a:pt x="0" y="12"/>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5" name="Google Shape;1345;p11"/>
            <p:cNvSpPr/>
            <p:nvPr/>
          </p:nvSpPr>
          <p:spPr>
            <a:xfrm>
              <a:off x="1343300" y="1324400"/>
              <a:ext cx="127425" cy="346500"/>
            </a:xfrm>
            <a:custGeom>
              <a:avLst/>
              <a:gdLst/>
              <a:ahLst/>
              <a:cxnLst/>
              <a:rect l="l" t="t" r="r" b="b"/>
              <a:pathLst>
                <a:path w="5097" h="13860" extrusionOk="0">
                  <a:moveTo>
                    <a:pt x="4716" y="0"/>
                  </a:moveTo>
                  <a:lnTo>
                    <a:pt x="120" y="13335"/>
                  </a:lnTo>
                  <a:lnTo>
                    <a:pt x="25" y="13609"/>
                  </a:lnTo>
                  <a:cubicBezTo>
                    <a:pt x="1" y="13681"/>
                    <a:pt x="25" y="13752"/>
                    <a:pt x="72" y="13800"/>
                  </a:cubicBezTo>
                  <a:lnTo>
                    <a:pt x="84" y="13812"/>
                  </a:lnTo>
                  <a:cubicBezTo>
                    <a:pt x="84" y="13812"/>
                    <a:pt x="96" y="13812"/>
                    <a:pt x="96" y="13824"/>
                  </a:cubicBezTo>
                  <a:cubicBezTo>
                    <a:pt x="96" y="13824"/>
                    <a:pt x="120" y="13824"/>
                    <a:pt x="120" y="13847"/>
                  </a:cubicBezTo>
                  <a:lnTo>
                    <a:pt x="132" y="13847"/>
                  </a:lnTo>
                  <a:cubicBezTo>
                    <a:pt x="144" y="13847"/>
                    <a:pt x="156" y="13859"/>
                    <a:pt x="180" y="13859"/>
                  </a:cubicBezTo>
                  <a:cubicBezTo>
                    <a:pt x="180" y="13847"/>
                    <a:pt x="180" y="13847"/>
                    <a:pt x="191" y="13847"/>
                  </a:cubicBezTo>
                  <a:lnTo>
                    <a:pt x="251" y="13847"/>
                  </a:lnTo>
                  <a:cubicBezTo>
                    <a:pt x="263" y="13847"/>
                    <a:pt x="275" y="13824"/>
                    <a:pt x="299" y="13812"/>
                  </a:cubicBezTo>
                  <a:lnTo>
                    <a:pt x="310" y="13800"/>
                  </a:lnTo>
                  <a:cubicBezTo>
                    <a:pt x="322" y="13788"/>
                    <a:pt x="322" y="13764"/>
                    <a:pt x="334" y="13752"/>
                  </a:cubicBezTo>
                  <a:lnTo>
                    <a:pt x="334" y="13740"/>
                  </a:lnTo>
                  <a:lnTo>
                    <a:pt x="430" y="13466"/>
                  </a:lnTo>
                  <a:lnTo>
                    <a:pt x="632" y="12847"/>
                  </a:lnTo>
                  <a:lnTo>
                    <a:pt x="509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6" name="Google Shape;1346;p11"/>
            <p:cNvSpPr/>
            <p:nvPr/>
          </p:nvSpPr>
          <p:spPr>
            <a:xfrm>
              <a:off x="2236875" y="1685475"/>
              <a:ext cx="58075" cy="57750"/>
            </a:xfrm>
            <a:custGeom>
              <a:avLst/>
              <a:gdLst/>
              <a:ahLst/>
              <a:cxnLst/>
              <a:rect l="l" t="t" r="r" b="b"/>
              <a:pathLst>
                <a:path w="2323" h="2310" extrusionOk="0">
                  <a:moveTo>
                    <a:pt x="1174" y="0"/>
                  </a:moveTo>
                  <a:cubicBezTo>
                    <a:pt x="1081" y="0"/>
                    <a:pt x="987" y="12"/>
                    <a:pt x="893" y="35"/>
                  </a:cubicBezTo>
                  <a:cubicBezTo>
                    <a:pt x="774" y="71"/>
                    <a:pt x="655" y="119"/>
                    <a:pt x="572" y="190"/>
                  </a:cubicBezTo>
                  <a:cubicBezTo>
                    <a:pt x="465" y="250"/>
                    <a:pt x="370" y="333"/>
                    <a:pt x="298" y="428"/>
                  </a:cubicBezTo>
                  <a:cubicBezTo>
                    <a:pt x="227" y="512"/>
                    <a:pt x="155" y="631"/>
                    <a:pt x="108" y="738"/>
                  </a:cubicBezTo>
                  <a:cubicBezTo>
                    <a:pt x="12" y="964"/>
                    <a:pt x="0" y="1202"/>
                    <a:pt x="60" y="1440"/>
                  </a:cubicBezTo>
                  <a:cubicBezTo>
                    <a:pt x="200" y="1948"/>
                    <a:pt x="665" y="2309"/>
                    <a:pt x="1168" y="2309"/>
                  </a:cubicBezTo>
                  <a:cubicBezTo>
                    <a:pt x="1219" y="2309"/>
                    <a:pt x="1270" y="2305"/>
                    <a:pt x="1322" y="2298"/>
                  </a:cubicBezTo>
                  <a:cubicBezTo>
                    <a:pt x="1370" y="2298"/>
                    <a:pt x="1417" y="2286"/>
                    <a:pt x="1465" y="2274"/>
                  </a:cubicBezTo>
                  <a:lnTo>
                    <a:pt x="1477" y="2274"/>
                  </a:lnTo>
                  <a:cubicBezTo>
                    <a:pt x="1596" y="2238"/>
                    <a:pt x="1715" y="2202"/>
                    <a:pt x="1798" y="2119"/>
                  </a:cubicBezTo>
                  <a:cubicBezTo>
                    <a:pt x="2025" y="1976"/>
                    <a:pt x="2191" y="1762"/>
                    <a:pt x="2263" y="1512"/>
                  </a:cubicBezTo>
                  <a:cubicBezTo>
                    <a:pt x="2310" y="1393"/>
                    <a:pt x="2322" y="1274"/>
                    <a:pt x="2322" y="1143"/>
                  </a:cubicBezTo>
                  <a:cubicBezTo>
                    <a:pt x="2322" y="1071"/>
                    <a:pt x="2310" y="964"/>
                    <a:pt x="2298" y="869"/>
                  </a:cubicBezTo>
                  <a:cubicBezTo>
                    <a:pt x="2157" y="345"/>
                    <a:pt x="1684" y="0"/>
                    <a:pt x="117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7" name="Google Shape;1347;p11"/>
            <p:cNvSpPr/>
            <p:nvPr/>
          </p:nvSpPr>
          <p:spPr>
            <a:xfrm>
              <a:off x="2434225" y="1733500"/>
              <a:ext cx="85450" cy="81450"/>
            </a:xfrm>
            <a:custGeom>
              <a:avLst/>
              <a:gdLst/>
              <a:ahLst/>
              <a:cxnLst/>
              <a:rect l="l" t="t" r="r" b="b"/>
              <a:pathLst>
                <a:path w="3418" h="3258" extrusionOk="0">
                  <a:moveTo>
                    <a:pt x="1610" y="0"/>
                  </a:moveTo>
                  <a:cubicBezTo>
                    <a:pt x="1558" y="0"/>
                    <a:pt x="1505" y="3"/>
                    <a:pt x="1453" y="8"/>
                  </a:cubicBezTo>
                  <a:cubicBezTo>
                    <a:pt x="1381" y="19"/>
                    <a:pt x="1310" y="19"/>
                    <a:pt x="1227" y="55"/>
                  </a:cubicBezTo>
                  <a:cubicBezTo>
                    <a:pt x="1191" y="67"/>
                    <a:pt x="1155" y="79"/>
                    <a:pt x="1108" y="79"/>
                  </a:cubicBezTo>
                  <a:cubicBezTo>
                    <a:pt x="560" y="281"/>
                    <a:pt x="179" y="722"/>
                    <a:pt x="36" y="1258"/>
                  </a:cubicBezTo>
                  <a:cubicBezTo>
                    <a:pt x="12" y="1377"/>
                    <a:pt x="0" y="1496"/>
                    <a:pt x="0" y="1627"/>
                  </a:cubicBezTo>
                  <a:cubicBezTo>
                    <a:pt x="0" y="1770"/>
                    <a:pt x="12" y="1901"/>
                    <a:pt x="36" y="2032"/>
                  </a:cubicBezTo>
                  <a:cubicBezTo>
                    <a:pt x="203" y="2686"/>
                    <a:pt x="750" y="3151"/>
                    <a:pt x="1381" y="3234"/>
                  </a:cubicBezTo>
                  <a:cubicBezTo>
                    <a:pt x="1501" y="3258"/>
                    <a:pt x="1620" y="3258"/>
                    <a:pt x="1739" y="3258"/>
                  </a:cubicBezTo>
                  <a:cubicBezTo>
                    <a:pt x="1822" y="3258"/>
                    <a:pt x="1929" y="3234"/>
                    <a:pt x="2012" y="3210"/>
                  </a:cubicBezTo>
                  <a:cubicBezTo>
                    <a:pt x="2882" y="2984"/>
                    <a:pt x="3417" y="2091"/>
                    <a:pt x="3191" y="1210"/>
                  </a:cubicBezTo>
                  <a:cubicBezTo>
                    <a:pt x="3084" y="817"/>
                    <a:pt x="2834" y="484"/>
                    <a:pt x="2524" y="281"/>
                  </a:cubicBezTo>
                  <a:cubicBezTo>
                    <a:pt x="2417" y="198"/>
                    <a:pt x="2310" y="162"/>
                    <a:pt x="2191" y="115"/>
                  </a:cubicBezTo>
                  <a:cubicBezTo>
                    <a:pt x="2020" y="39"/>
                    <a:pt x="1818" y="0"/>
                    <a:pt x="161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8" name="Google Shape;1348;p11"/>
            <p:cNvSpPr/>
            <p:nvPr/>
          </p:nvSpPr>
          <p:spPr>
            <a:xfrm>
              <a:off x="2630075" y="1418625"/>
              <a:ext cx="41100" cy="40925"/>
            </a:xfrm>
            <a:custGeom>
              <a:avLst/>
              <a:gdLst/>
              <a:ahLst/>
              <a:cxnLst/>
              <a:rect l="l" t="t" r="r" b="b"/>
              <a:pathLst>
                <a:path w="1644" h="1637" extrusionOk="0">
                  <a:moveTo>
                    <a:pt x="848" y="0"/>
                  </a:moveTo>
                  <a:cubicBezTo>
                    <a:pt x="779" y="0"/>
                    <a:pt x="706" y="10"/>
                    <a:pt x="632" y="30"/>
                  </a:cubicBezTo>
                  <a:cubicBezTo>
                    <a:pt x="525" y="53"/>
                    <a:pt x="417" y="101"/>
                    <a:pt x="334" y="161"/>
                  </a:cubicBezTo>
                  <a:cubicBezTo>
                    <a:pt x="239" y="232"/>
                    <a:pt x="167" y="315"/>
                    <a:pt x="108" y="411"/>
                  </a:cubicBezTo>
                  <a:cubicBezTo>
                    <a:pt x="48" y="518"/>
                    <a:pt x="24" y="637"/>
                    <a:pt x="1" y="756"/>
                  </a:cubicBezTo>
                  <a:cubicBezTo>
                    <a:pt x="1" y="851"/>
                    <a:pt x="1" y="923"/>
                    <a:pt x="36" y="1006"/>
                  </a:cubicBezTo>
                  <a:cubicBezTo>
                    <a:pt x="84" y="1173"/>
                    <a:pt x="155" y="1327"/>
                    <a:pt x="274" y="1423"/>
                  </a:cubicBezTo>
                  <a:cubicBezTo>
                    <a:pt x="358" y="1506"/>
                    <a:pt x="465" y="1577"/>
                    <a:pt x="584" y="1601"/>
                  </a:cubicBezTo>
                  <a:cubicBezTo>
                    <a:pt x="650" y="1625"/>
                    <a:pt x="721" y="1637"/>
                    <a:pt x="794" y="1637"/>
                  </a:cubicBezTo>
                  <a:cubicBezTo>
                    <a:pt x="867" y="1637"/>
                    <a:pt x="941" y="1625"/>
                    <a:pt x="1013" y="1601"/>
                  </a:cubicBezTo>
                  <a:cubicBezTo>
                    <a:pt x="1358" y="1530"/>
                    <a:pt x="1596" y="1232"/>
                    <a:pt x="1632" y="887"/>
                  </a:cubicBezTo>
                  <a:cubicBezTo>
                    <a:pt x="1644" y="803"/>
                    <a:pt x="1632" y="708"/>
                    <a:pt x="1596" y="625"/>
                  </a:cubicBezTo>
                  <a:cubicBezTo>
                    <a:pt x="1584" y="589"/>
                    <a:pt x="1584" y="565"/>
                    <a:pt x="1572" y="530"/>
                  </a:cubicBezTo>
                  <a:cubicBezTo>
                    <a:pt x="1548" y="446"/>
                    <a:pt x="1489" y="351"/>
                    <a:pt x="1417" y="268"/>
                  </a:cubicBezTo>
                  <a:cubicBezTo>
                    <a:pt x="1322" y="172"/>
                    <a:pt x="1227" y="101"/>
                    <a:pt x="1120" y="53"/>
                  </a:cubicBezTo>
                  <a:cubicBezTo>
                    <a:pt x="1037" y="19"/>
                    <a:pt x="945" y="0"/>
                    <a:pt x="84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9" name="Google Shape;1349;p11"/>
            <p:cNvSpPr/>
            <p:nvPr/>
          </p:nvSpPr>
          <p:spPr>
            <a:xfrm>
              <a:off x="2338375" y="1395450"/>
              <a:ext cx="32475" cy="28775"/>
            </a:xfrm>
            <a:custGeom>
              <a:avLst/>
              <a:gdLst/>
              <a:ahLst/>
              <a:cxnLst/>
              <a:rect l="l" t="t" r="r" b="b"/>
              <a:pathLst>
                <a:path w="1299" h="1151" extrusionOk="0">
                  <a:moveTo>
                    <a:pt x="645" y="0"/>
                  </a:moveTo>
                  <a:cubicBezTo>
                    <a:pt x="601" y="0"/>
                    <a:pt x="557" y="5"/>
                    <a:pt x="512" y="16"/>
                  </a:cubicBezTo>
                  <a:cubicBezTo>
                    <a:pt x="191" y="87"/>
                    <a:pt x="1" y="421"/>
                    <a:pt x="96" y="718"/>
                  </a:cubicBezTo>
                  <a:cubicBezTo>
                    <a:pt x="157" y="982"/>
                    <a:pt x="399" y="1151"/>
                    <a:pt x="653" y="1151"/>
                  </a:cubicBezTo>
                  <a:cubicBezTo>
                    <a:pt x="698" y="1151"/>
                    <a:pt x="742" y="1146"/>
                    <a:pt x="786" y="1135"/>
                  </a:cubicBezTo>
                  <a:cubicBezTo>
                    <a:pt x="1108" y="1064"/>
                    <a:pt x="1298" y="730"/>
                    <a:pt x="1203" y="433"/>
                  </a:cubicBezTo>
                  <a:cubicBezTo>
                    <a:pt x="1132" y="169"/>
                    <a:pt x="897" y="0"/>
                    <a:pt x="6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0" name="Google Shape;1350;p11"/>
            <p:cNvSpPr/>
            <p:nvPr/>
          </p:nvSpPr>
          <p:spPr>
            <a:xfrm>
              <a:off x="3084300" y="1355525"/>
              <a:ext cx="30375" cy="29150"/>
            </a:xfrm>
            <a:custGeom>
              <a:avLst/>
              <a:gdLst/>
              <a:ahLst/>
              <a:cxnLst/>
              <a:rect l="l" t="t" r="r" b="b"/>
              <a:pathLst>
                <a:path w="1215" h="1166" extrusionOk="0">
                  <a:moveTo>
                    <a:pt x="581" y="1"/>
                  </a:moveTo>
                  <a:cubicBezTo>
                    <a:pt x="531" y="1"/>
                    <a:pt x="483" y="9"/>
                    <a:pt x="441" y="18"/>
                  </a:cubicBezTo>
                  <a:cubicBezTo>
                    <a:pt x="310" y="53"/>
                    <a:pt x="191" y="137"/>
                    <a:pt x="108" y="244"/>
                  </a:cubicBezTo>
                  <a:lnTo>
                    <a:pt x="108" y="256"/>
                  </a:lnTo>
                  <a:cubicBezTo>
                    <a:pt x="48" y="339"/>
                    <a:pt x="24" y="434"/>
                    <a:pt x="1" y="530"/>
                  </a:cubicBezTo>
                  <a:cubicBezTo>
                    <a:pt x="1" y="589"/>
                    <a:pt x="1" y="660"/>
                    <a:pt x="24" y="732"/>
                  </a:cubicBezTo>
                  <a:cubicBezTo>
                    <a:pt x="36" y="791"/>
                    <a:pt x="48" y="839"/>
                    <a:pt x="84" y="887"/>
                  </a:cubicBezTo>
                  <a:cubicBezTo>
                    <a:pt x="96" y="899"/>
                    <a:pt x="96" y="911"/>
                    <a:pt x="108" y="934"/>
                  </a:cubicBezTo>
                  <a:cubicBezTo>
                    <a:pt x="191" y="1030"/>
                    <a:pt x="286" y="1113"/>
                    <a:pt x="405" y="1137"/>
                  </a:cubicBezTo>
                  <a:cubicBezTo>
                    <a:pt x="429" y="1137"/>
                    <a:pt x="453" y="1149"/>
                    <a:pt x="465" y="1149"/>
                  </a:cubicBezTo>
                  <a:cubicBezTo>
                    <a:pt x="508" y="1159"/>
                    <a:pt x="546" y="1165"/>
                    <a:pt x="583" y="1165"/>
                  </a:cubicBezTo>
                  <a:cubicBezTo>
                    <a:pt x="629" y="1165"/>
                    <a:pt x="674" y="1156"/>
                    <a:pt x="727" y="1137"/>
                  </a:cubicBezTo>
                  <a:cubicBezTo>
                    <a:pt x="786" y="1125"/>
                    <a:pt x="822" y="1113"/>
                    <a:pt x="870" y="1077"/>
                  </a:cubicBezTo>
                  <a:cubicBezTo>
                    <a:pt x="1096" y="946"/>
                    <a:pt x="1215" y="696"/>
                    <a:pt x="1132" y="434"/>
                  </a:cubicBezTo>
                  <a:cubicBezTo>
                    <a:pt x="1108" y="339"/>
                    <a:pt x="1048" y="232"/>
                    <a:pt x="977" y="160"/>
                  </a:cubicBezTo>
                  <a:cubicBezTo>
                    <a:pt x="882" y="77"/>
                    <a:pt x="763" y="18"/>
                    <a:pt x="644" y="6"/>
                  </a:cubicBezTo>
                  <a:cubicBezTo>
                    <a:pt x="623" y="2"/>
                    <a:pt x="602" y="1"/>
                    <a:pt x="5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1" name="Google Shape;1351;p11"/>
            <p:cNvSpPr/>
            <p:nvPr/>
          </p:nvSpPr>
          <p:spPr>
            <a:xfrm>
              <a:off x="1937425" y="1579200"/>
              <a:ext cx="42300" cy="40575"/>
            </a:xfrm>
            <a:custGeom>
              <a:avLst/>
              <a:gdLst/>
              <a:ahLst/>
              <a:cxnLst/>
              <a:rect l="l" t="t" r="r" b="b"/>
              <a:pathLst>
                <a:path w="1692" h="1623" extrusionOk="0">
                  <a:moveTo>
                    <a:pt x="863" y="1"/>
                  </a:moveTo>
                  <a:cubicBezTo>
                    <a:pt x="799" y="1"/>
                    <a:pt x="734" y="8"/>
                    <a:pt x="668" y="24"/>
                  </a:cubicBezTo>
                  <a:lnTo>
                    <a:pt x="537" y="60"/>
                  </a:lnTo>
                  <a:cubicBezTo>
                    <a:pt x="418" y="107"/>
                    <a:pt x="322" y="179"/>
                    <a:pt x="239" y="274"/>
                  </a:cubicBezTo>
                  <a:cubicBezTo>
                    <a:pt x="72" y="465"/>
                    <a:pt x="1" y="738"/>
                    <a:pt x="72" y="1000"/>
                  </a:cubicBezTo>
                  <a:cubicBezTo>
                    <a:pt x="163" y="1363"/>
                    <a:pt x="492" y="1623"/>
                    <a:pt x="857" y="1623"/>
                  </a:cubicBezTo>
                  <a:cubicBezTo>
                    <a:pt x="924" y="1623"/>
                    <a:pt x="992" y="1614"/>
                    <a:pt x="1060" y="1596"/>
                  </a:cubicBezTo>
                  <a:cubicBezTo>
                    <a:pt x="1132" y="1584"/>
                    <a:pt x="1203" y="1548"/>
                    <a:pt x="1263" y="1524"/>
                  </a:cubicBezTo>
                  <a:cubicBezTo>
                    <a:pt x="1382" y="1453"/>
                    <a:pt x="1477" y="1358"/>
                    <a:pt x="1549" y="1250"/>
                  </a:cubicBezTo>
                  <a:cubicBezTo>
                    <a:pt x="1561" y="1238"/>
                    <a:pt x="1572" y="1215"/>
                    <a:pt x="1596" y="1191"/>
                  </a:cubicBezTo>
                  <a:cubicBezTo>
                    <a:pt x="1656" y="1096"/>
                    <a:pt x="1680" y="977"/>
                    <a:pt x="1691" y="857"/>
                  </a:cubicBezTo>
                  <a:cubicBezTo>
                    <a:pt x="1691" y="762"/>
                    <a:pt x="1691" y="691"/>
                    <a:pt x="1668" y="596"/>
                  </a:cubicBezTo>
                  <a:cubicBezTo>
                    <a:pt x="1656" y="536"/>
                    <a:pt x="1620" y="476"/>
                    <a:pt x="1596" y="417"/>
                  </a:cubicBezTo>
                  <a:cubicBezTo>
                    <a:pt x="1537" y="322"/>
                    <a:pt x="1453" y="215"/>
                    <a:pt x="1358" y="155"/>
                  </a:cubicBezTo>
                  <a:cubicBezTo>
                    <a:pt x="1209" y="59"/>
                    <a:pt x="1041" y="1"/>
                    <a:pt x="8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2" name="Google Shape;1352;p11"/>
            <p:cNvSpPr/>
            <p:nvPr/>
          </p:nvSpPr>
          <p:spPr>
            <a:xfrm>
              <a:off x="2435125" y="2175825"/>
              <a:ext cx="44075" cy="41075"/>
            </a:xfrm>
            <a:custGeom>
              <a:avLst/>
              <a:gdLst/>
              <a:ahLst/>
              <a:cxnLst/>
              <a:rect l="l" t="t" r="r" b="b"/>
              <a:pathLst>
                <a:path w="1763" h="1643" extrusionOk="0">
                  <a:moveTo>
                    <a:pt x="867" y="0"/>
                  </a:moveTo>
                  <a:cubicBezTo>
                    <a:pt x="796" y="0"/>
                    <a:pt x="723" y="8"/>
                    <a:pt x="655" y="31"/>
                  </a:cubicBezTo>
                  <a:cubicBezTo>
                    <a:pt x="643" y="31"/>
                    <a:pt x="643" y="31"/>
                    <a:pt x="631" y="43"/>
                  </a:cubicBezTo>
                  <a:cubicBezTo>
                    <a:pt x="583" y="55"/>
                    <a:pt x="524" y="67"/>
                    <a:pt x="476" y="102"/>
                  </a:cubicBezTo>
                  <a:cubicBezTo>
                    <a:pt x="369" y="162"/>
                    <a:pt x="274" y="233"/>
                    <a:pt x="191" y="341"/>
                  </a:cubicBezTo>
                  <a:cubicBezTo>
                    <a:pt x="60" y="531"/>
                    <a:pt x="0" y="769"/>
                    <a:pt x="60" y="1019"/>
                  </a:cubicBezTo>
                  <a:cubicBezTo>
                    <a:pt x="150" y="1390"/>
                    <a:pt x="484" y="1642"/>
                    <a:pt x="843" y="1642"/>
                  </a:cubicBezTo>
                  <a:cubicBezTo>
                    <a:pt x="911" y="1642"/>
                    <a:pt x="980" y="1633"/>
                    <a:pt x="1048" y="1615"/>
                  </a:cubicBezTo>
                  <a:cubicBezTo>
                    <a:pt x="1476" y="1519"/>
                    <a:pt x="1762" y="1067"/>
                    <a:pt x="1643" y="638"/>
                  </a:cubicBezTo>
                  <a:cubicBezTo>
                    <a:pt x="1607" y="519"/>
                    <a:pt x="1548" y="400"/>
                    <a:pt x="1476" y="305"/>
                  </a:cubicBezTo>
                  <a:cubicBezTo>
                    <a:pt x="1381" y="210"/>
                    <a:pt x="1298" y="126"/>
                    <a:pt x="1179" y="67"/>
                  </a:cubicBezTo>
                  <a:cubicBezTo>
                    <a:pt x="1119" y="43"/>
                    <a:pt x="1048" y="31"/>
                    <a:pt x="988" y="7"/>
                  </a:cubicBezTo>
                  <a:cubicBezTo>
                    <a:pt x="949" y="3"/>
                    <a:pt x="908" y="0"/>
                    <a:pt x="8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3" name="Google Shape;1353;p11"/>
            <p:cNvSpPr/>
            <p:nvPr/>
          </p:nvSpPr>
          <p:spPr>
            <a:xfrm>
              <a:off x="874500" y="1324400"/>
              <a:ext cx="61050" cy="39475"/>
            </a:xfrm>
            <a:custGeom>
              <a:avLst/>
              <a:gdLst/>
              <a:ahLst/>
              <a:cxnLst/>
              <a:rect l="l" t="t" r="r" b="b"/>
              <a:pathLst>
                <a:path w="2442" h="1579" extrusionOk="0">
                  <a:moveTo>
                    <a:pt x="120" y="0"/>
                  </a:moveTo>
                  <a:cubicBezTo>
                    <a:pt x="12" y="215"/>
                    <a:pt x="1" y="465"/>
                    <a:pt x="60" y="715"/>
                  </a:cubicBezTo>
                  <a:cubicBezTo>
                    <a:pt x="182" y="1234"/>
                    <a:pt x="670" y="1579"/>
                    <a:pt x="1188" y="1579"/>
                  </a:cubicBezTo>
                  <a:cubicBezTo>
                    <a:pt x="1276" y="1579"/>
                    <a:pt x="1365" y="1569"/>
                    <a:pt x="1453" y="1548"/>
                  </a:cubicBezTo>
                  <a:cubicBezTo>
                    <a:pt x="2060" y="1394"/>
                    <a:pt x="2441" y="762"/>
                    <a:pt x="2287" y="143"/>
                  </a:cubicBezTo>
                  <a:cubicBezTo>
                    <a:pt x="2275" y="108"/>
                    <a:pt x="2263" y="48"/>
                    <a:pt x="223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4" name="Google Shape;1354;p11"/>
            <p:cNvSpPr/>
            <p:nvPr/>
          </p:nvSpPr>
          <p:spPr>
            <a:xfrm>
              <a:off x="1687100" y="1615750"/>
              <a:ext cx="48250" cy="45975"/>
            </a:xfrm>
            <a:custGeom>
              <a:avLst/>
              <a:gdLst/>
              <a:ahLst/>
              <a:cxnLst/>
              <a:rect l="l" t="t" r="r" b="b"/>
              <a:pathLst>
                <a:path w="1930" h="1839" extrusionOk="0">
                  <a:moveTo>
                    <a:pt x="912" y="0"/>
                  </a:moveTo>
                  <a:cubicBezTo>
                    <a:pt x="839" y="0"/>
                    <a:pt x="765" y="9"/>
                    <a:pt x="691" y="26"/>
                  </a:cubicBezTo>
                  <a:cubicBezTo>
                    <a:pt x="679" y="26"/>
                    <a:pt x="655" y="50"/>
                    <a:pt x="632" y="50"/>
                  </a:cubicBezTo>
                  <a:cubicBezTo>
                    <a:pt x="513" y="86"/>
                    <a:pt x="417" y="146"/>
                    <a:pt x="322" y="229"/>
                  </a:cubicBezTo>
                  <a:cubicBezTo>
                    <a:pt x="155" y="372"/>
                    <a:pt x="36" y="586"/>
                    <a:pt x="13" y="800"/>
                  </a:cubicBezTo>
                  <a:cubicBezTo>
                    <a:pt x="1" y="908"/>
                    <a:pt x="1" y="1027"/>
                    <a:pt x="24" y="1146"/>
                  </a:cubicBezTo>
                  <a:cubicBezTo>
                    <a:pt x="24" y="1158"/>
                    <a:pt x="24" y="1158"/>
                    <a:pt x="36" y="1181"/>
                  </a:cubicBezTo>
                  <a:cubicBezTo>
                    <a:pt x="158" y="1566"/>
                    <a:pt x="529" y="1839"/>
                    <a:pt x="930" y="1839"/>
                  </a:cubicBezTo>
                  <a:cubicBezTo>
                    <a:pt x="1001" y="1839"/>
                    <a:pt x="1072" y="1830"/>
                    <a:pt x="1144" y="1812"/>
                  </a:cubicBezTo>
                  <a:cubicBezTo>
                    <a:pt x="1620" y="1693"/>
                    <a:pt x="1929" y="1193"/>
                    <a:pt x="1810" y="705"/>
                  </a:cubicBezTo>
                  <a:cubicBezTo>
                    <a:pt x="1699" y="279"/>
                    <a:pt x="1328" y="0"/>
                    <a:pt x="91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5" name="Google Shape;1355;p11"/>
            <p:cNvSpPr/>
            <p:nvPr/>
          </p:nvSpPr>
          <p:spPr>
            <a:xfrm>
              <a:off x="2480650" y="1385525"/>
              <a:ext cx="17900" cy="16475"/>
            </a:xfrm>
            <a:custGeom>
              <a:avLst/>
              <a:gdLst/>
              <a:ahLst/>
              <a:cxnLst/>
              <a:rect l="l" t="t" r="r" b="b"/>
              <a:pathLst>
                <a:path w="716" h="659" extrusionOk="0">
                  <a:moveTo>
                    <a:pt x="365" y="1"/>
                  </a:moveTo>
                  <a:cubicBezTo>
                    <a:pt x="342" y="1"/>
                    <a:pt x="320" y="3"/>
                    <a:pt x="298" y="8"/>
                  </a:cubicBezTo>
                  <a:cubicBezTo>
                    <a:pt x="239" y="32"/>
                    <a:pt x="191" y="56"/>
                    <a:pt x="144" y="92"/>
                  </a:cubicBezTo>
                  <a:cubicBezTo>
                    <a:pt x="84" y="103"/>
                    <a:pt x="72" y="127"/>
                    <a:pt x="60" y="163"/>
                  </a:cubicBezTo>
                  <a:cubicBezTo>
                    <a:pt x="13" y="234"/>
                    <a:pt x="1" y="330"/>
                    <a:pt x="25" y="413"/>
                  </a:cubicBezTo>
                  <a:cubicBezTo>
                    <a:pt x="25" y="425"/>
                    <a:pt x="48" y="437"/>
                    <a:pt x="48" y="461"/>
                  </a:cubicBezTo>
                  <a:cubicBezTo>
                    <a:pt x="99" y="573"/>
                    <a:pt x="203" y="659"/>
                    <a:pt x="336" y="659"/>
                  </a:cubicBezTo>
                  <a:cubicBezTo>
                    <a:pt x="358" y="659"/>
                    <a:pt x="382" y="656"/>
                    <a:pt x="406" y="651"/>
                  </a:cubicBezTo>
                  <a:lnTo>
                    <a:pt x="441" y="651"/>
                  </a:lnTo>
                  <a:cubicBezTo>
                    <a:pt x="620" y="603"/>
                    <a:pt x="715" y="449"/>
                    <a:pt x="703" y="282"/>
                  </a:cubicBezTo>
                  <a:lnTo>
                    <a:pt x="703" y="246"/>
                  </a:lnTo>
                  <a:cubicBezTo>
                    <a:pt x="652" y="93"/>
                    <a:pt x="504" y="1"/>
                    <a:pt x="3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6" name="Google Shape;1356;p11"/>
            <p:cNvSpPr/>
            <p:nvPr/>
          </p:nvSpPr>
          <p:spPr>
            <a:xfrm>
              <a:off x="1565650" y="1378450"/>
              <a:ext cx="45875" cy="41525"/>
            </a:xfrm>
            <a:custGeom>
              <a:avLst/>
              <a:gdLst/>
              <a:ahLst/>
              <a:cxnLst/>
              <a:rect l="l" t="t" r="r" b="b"/>
              <a:pathLst>
                <a:path w="1835" h="1661" extrusionOk="0">
                  <a:moveTo>
                    <a:pt x="929" y="1"/>
                  </a:moveTo>
                  <a:cubicBezTo>
                    <a:pt x="856" y="1"/>
                    <a:pt x="787" y="10"/>
                    <a:pt x="715" y="29"/>
                  </a:cubicBezTo>
                  <a:cubicBezTo>
                    <a:pt x="275" y="124"/>
                    <a:pt x="1" y="589"/>
                    <a:pt x="120" y="1041"/>
                  </a:cubicBezTo>
                  <a:cubicBezTo>
                    <a:pt x="120" y="1065"/>
                    <a:pt x="132" y="1089"/>
                    <a:pt x="156" y="1113"/>
                  </a:cubicBezTo>
                  <a:cubicBezTo>
                    <a:pt x="191" y="1232"/>
                    <a:pt x="275" y="1351"/>
                    <a:pt x="358" y="1422"/>
                  </a:cubicBezTo>
                  <a:cubicBezTo>
                    <a:pt x="516" y="1570"/>
                    <a:pt x="730" y="1661"/>
                    <a:pt x="948" y="1661"/>
                  </a:cubicBezTo>
                  <a:cubicBezTo>
                    <a:pt x="993" y="1661"/>
                    <a:pt x="1039" y="1657"/>
                    <a:pt x="1084" y="1648"/>
                  </a:cubicBezTo>
                  <a:cubicBezTo>
                    <a:pt x="1108" y="1648"/>
                    <a:pt x="1120" y="1648"/>
                    <a:pt x="1144" y="1637"/>
                  </a:cubicBezTo>
                  <a:cubicBezTo>
                    <a:pt x="1251" y="1601"/>
                    <a:pt x="1334" y="1565"/>
                    <a:pt x="1430" y="1506"/>
                  </a:cubicBezTo>
                  <a:cubicBezTo>
                    <a:pt x="1692" y="1303"/>
                    <a:pt x="1834" y="970"/>
                    <a:pt x="1751" y="625"/>
                  </a:cubicBezTo>
                  <a:cubicBezTo>
                    <a:pt x="1715" y="422"/>
                    <a:pt x="1608" y="279"/>
                    <a:pt x="1453" y="172"/>
                  </a:cubicBezTo>
                  <a:cubicBezTo>
                    <a:pt x="1358" y="101"/>
                    <a:pt x="1239" y="41"/>
                    <a:pt x="1120" y="17"/>
                  </a:cubicBezTo>
                  <a:cubicBezTo>
                    <a:pt x="1050" y="7"/>
                    <a:pt x="988" y="1"/>
                    <a:pt x="92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57" name="Google Shape;1357;p11"/>
          <p:cNvGrpSpPr/>
          <p:nvPr/>
        </p:nvGrpSpPr>
        <p:grpSpPr>
          <a:xfrm flipH="1">
            <a:off x="87" y="-12"/>
            <a:ext cx="4037062" cy="1568292"/>
            <a:chOff x="874500" y="1324100"/>
            <a:chExt cx="2298225" cy="892800"/>
          </a:xfrm>
        </p:grpSpPr>
        <p:sp>
          <p:nvSpPr>
            <p:cNvPr id="1358" name="Google Shape;1358;p11"/>
            <p:cNvSpPr/>
            <p:nvPr/>
          </p:nvSpPr>
          <p:spPr>
            <a:xfrm>
              <a:off x="3108700" y="1324100"/>
              <a:ext cx="64025" cy="42300"/>
            </a:xfrm>
            <a:custGeom>
              <a:avLst/>
              <a:gdLst/>
              <a:ahLst/>
              <a:cxnLst/>
              <a:rect l="l" t="t" r="r" b="b"/>
              <a:pathLst>
                <a:path w="2561" h="1692" extrusionOk="0">
                  <a:moveTo>
                    <a:pt x="1918" y="1"/>
                  </a:moveTo>
                  <a:lnTo>
                    <a:pt x="1918" y="12"/>
                  </a:lnTo>
                  <a:lnTo>
                    <a:pt x="25" y="1334"/>
                  </a:lnTo>
                  <a:lnTo>
                    <a:pt x="1" y="1417"/>
                  </a:lnTo>
                  <a:cubicBezTo>
                    <a:pt x="72" y="1489"/>
                    <a:pt x="132" y="1572"/>
                    <a:pt x="156" y="1691"/>
                  </a:cubicBezTo>
                  <a:lnTo>
                    <a:pt x="256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9" name="Google Shape;1359;p11"/>
            <p:cNvSpPr/>
            <p:nvPr/>
          </p:nvSpPr>
          <p:spPr>
            <a:xfrm>
              <a:off x="3100375" y="1324400"/>
              <a:ext cx="24425" cy="35450"/>
            </a:xfrm>
            <a:custGeom>
              <a:avLst/>
              <a:gdLst/>
              <a:ahLst/>
              <a:cxnLst/>
              <a:rect l="l" t="t" r="r" b="b"/>
              <a:pathLst>
                <a:path w="977" h="1418" extrusionOk="0">
                  <a:moveTo>
                    <a:pt x="572" y="0"/>
                  </a:moveTo>
                  <a:lnTo>
                    <a:pt x="1" y="1263"/>
                  </a:lnTo>
                  <a:cubicBezTo>
                    <a:pt x="120" y="1286"/>
                    <a:pt x="239" y="1346"/>
                    <a:pt x="334" y="1417"/>
                  </a:cubicBezTo>
                  <a:lnTo>
                    <a:pt x="358" y="1346"/>
                  </a:lnTo>
                  <a:lnTo>
                    <a:pt x="977" y="12"/>
                  </a:lnTo>
                  <a:lnTo>
                    <a:pt x="572" y="12"/>
                  </a:lnTo>
                  <a:lnTo>
                    <a:pt x="5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0" name="Google Shape;1360;p11"/>
            <p:cNvSpPr/>
            <p:nvPr/>
          </p:nvSpPr>
          <p:spPr>
            <a:xfrm>
              <a:off x="2658050" y="1324100"/>
              <a:ext cx="77725" cy="101225"/>
            </a:xfrm>
            <a:custGeom>
              <a:avLst/>
              <a:gdLst/>
              <a:ahLst/>
              <a:cxnLst/>
              <a:rect l="l" t="t" r="r" b="b"/>
              <a:pathLst>
                <a:path w="3109" h="4049" extrusionOk="0">
                  <a:moveTo>
                    <a:pt x="2668" y="1"/>
                  </a:moveTo>
                  <a:lnTo>
                    <a:pt x="1" y="3834"/>
                  </a:lnTo>
                  <a:cubicBezTo>
                    <a:pt x="120" y="3894"/>
                    <a:pt x="227" y="3953"/>
                    <a:pt x="298" y="4049"/>
                  </a:cubicBezTo>
                  <a:lnTo>
                    <a:pt x="31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1" name="Google Shape;1361;p11"/>
            <p:cNvSpPr/>
            <p:nvPr/>
          </p:nvSpPr>
          <p:spPr>
            <a:xfrm>
              <a:off x="3039950" y="1324100"/>
              <a:ext cx="46750" cy="37525"/>
            </a:xfrm>
            <a:custGeom>
              <a:avLst/>
              <a:gdLst/>
              <a:ahLst/>
              <a:cxnLst/>
              <a:rect l="l" t="t" r="r" b="b"/>
              <a:pathLst>
                <a:path w="1870" h="1501" extrusionOk="0">
                  <a:moveTo>
                    <a:pt x="1" y="1"/>
                  </a:moveTo>
                  <a:lnTo>
                    <a:pt x="1" y="12"/>
                  </a:lnTo>
                  <a:lnTo>
                    <a:pt x="1144" y="1239"/>
                  </a:lnTo>
                  <a:lnTo>
                    <a:pt x="1870" y="1501"/>
                  </a:lnTo>
                  <a:lnTo>
                    <a:pt x="1870" y="1489"/>
                  </a:lnTo>
                  <a:lnTo>
                    <a:pt x="48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2" name="Google Shape;1362;p11"/>
            <p:cNvSpPr/>
            <p:nvPr/>
          </p:nvSpPr>
          <p:spPr>
            <a:xfrm>
              <a:off x="3095625" y="1382750"/>
              <a:ext cx="10725" cy="6125"/>
            </a:xfrm>
            <a:custGeom>
              <a:avLst/>
              <a:gdLst/>
              <a:ahLst/>
              <a:cxnLst/>
              <a:rect l="l" t="t" r="r" b="b"/>
              <a:pathLst>
                <a:path w="429" h="245" extrusionOk="0">
                  <a:moveTo>
                    <a:pt x="405" y="0"/>
                  </a:moveTo>
                  <a:lnTo>
                    <a:pt x="405" y="0"/>
                  </a:lnTo>
                  <a:cubicBezTo>
                    <a:pt x="357" y="36"/>
                    <a:pt x="298" y="48"/>
                    <a:pt x="250" y="60"/>
                  </a:cubicBezTo>
                  <a:cubicBezTo>
                    <a:pt x="214" y="72"/>
                    <a:pt x="176" y="78"/>
                    <a:pt x="134" y="78"/>
                  </a:cubicBezTo>
                  <a:cubicBezTo>
                    <a:pt x="92" y="78"/>
                    <a:pt x="48" y="72"/>
                    <a:pt x="0" y="60"/>
                  </a:cubicBezTo>
                  <a:lnTo>
                    <a:pt x="0" y="60"/>
                  </a:lnTo>
                  <a:lnTo>
                    <a:pt x="107" y="179"/>
                  </a:lnTo>
                  <a:cubicBezTo>
                    <a:pt x="139" y="224"/>
                    <a:pt x="189" y="245"/>
                    <a:pt x="239" y="245"/>
                  </a:cubicBezTo>
                  <a:cubicBezTo>
                    <a:pt x="282" y="245"/>
                    <a:pt x="324" y="230"/>
                    <a:pt x="357" y="203"/>
                  </a:cubicBezTo>
                  <a:cubicBezTo>
                    <a:pt x="417" y="155"/>
                    <a:pt x="429" y="60"/>
                    <a:pt x="40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3" name="Google Shape;1363;p11"/>
            <p:cNvSpPr/>
            <p:nvPr/>
          </p:nvSpPr>
          <p:spPr>
            <a:xfrm>
              <a:off x="2519350" y="1324100"/>
              <a:ext cx="119375" cy="105400"/>
            </a:xfrm>
            <a:custGeom>
              <a:avLst/>
              <a:gdLst/>
              <a:ahLst/>
              <a:cxnLst/>
              <a:rect l="l" t="t" r="r" b="b"/>
              <a:pathLst>
                <a:path w="4775" h="4216" extrusionOk="0">
                  <a:moveTo>
                    <a:pt x="1" y="1"/>
                  </a:moveTo>
                  <a:lnTo>
                    <a:pt x="4477" y="4180"/>
                  </a:lnTo>
                  <a:lnTo>
                    <a:pt x="4549" y="4215"/>
                  </a:lnTo>
                  <a:cubicBezTo>
                    <a:pt x="4608" y="4108"/>
                    <a:pt x="4692" y="4037"/>
                    <a:pt x="4775" y="3953"/>
                  </a:cubicBezTo>
                  <a:lnTo>
                    <a:pt x="53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4" name="Google Shape;1364;p11"/>
            <p:cNvSpPr/>
            <p:nvPr/>
          </p:nvSpPr>
          <p:spPr>
            <a:xfrm>
              <a:off x="2959575" y="1324400"/>
              <a:ext cx="127425" cy="44675"/>
            </a:xfrm>
            <a:custGeom>
              <a:avLst/>
              <a:gdLst/>
              <a:ahLst/>
              <a:cxnLst/>
              <a:rect l="l" t="t" r="r" b="b"/>
              <a:pathLst>
                <a:path w="5097" h="1787" extrusionOk="0">
                  <a:moveTo>
                    <a:pt x="1" y="0"/>
                  </a:moveTo>
                  <a:lnTo>
                    <a:pt x="4847" y="1786"/>
                  </a:lnTo>
                  <a:lnTo>
                    <a:pt x="5001" y="1763"/>
                  </a:lnTo>
                  <a:cubicBezTo>
                    <a:pt x="5013" y="1655"/>
                    <a:pt x="5037" y="1560"/>
                    <a:pt x="5097" y="1489"/>
                  </a:cubicBezTo>
                  <a:lnTo>
                    <a:pt x="4370" y="1227"/>
                  </a:lnTo>
                  <a:lnTo>
                    <a:pt x="103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5" name="Google Shape;1365;p11"/>
            <p:cNvSpPr/>
            <p:nvPr/>
          </p:nvSpPr>
          <p:spPr>
            <a:xfrm>
              <a:off x="2669975" y="1368450"/>
              <a:ext cx="416425" cy="72950"/>
            </a:xfrm>
            <a:custGeom>
              <a:avLst/>
              <a:gdLst/>
              <a:ahLst/>
              <a:cxnLst/>
              <a:rect l="l" t="t" r="r" b="b"/>
              <a:pathLst>
                <a:path w="16657" h="2918" extrusionOk="0">
                  <a:moveTo>
                    <a:pt x="16585" y="1"/>
                  </a:moveTo>
                  <a:lnTo>
                    <a:pt x="16419" y="24"/>
                  </a:lnTo>
                  <a:lnTo>
                    <a:pt x="0" y="2560"/>
                  </a:lnTo>
                  <a:cubicBezTo>
                    <a:pt x="12" y="2584"/>
                    <a:pt x="12" y="2620"/>
                    <a:pt x="36" y="2644"/>
                  </a:cubicBezTo>
                  <a:cubicBezTo>
                    <a:pt x="60" y="2739"/>
                    <a:pt x="60" y="2822"/>
                    <a:pt x="60" y="2918"/>
                  </a:cubicBezTo>
                  <a:lnTo>
                    <a:pt x="16657" y="358"/>
                  </a:lnTo>
                  <a:cubicBezTo>
                    <a:pt x="16621" y="310"/>
                    <a:pt x="16609" y="251"/>
                    <a:pt x="16597" y="203"/>
                  </a:cubicBezTo>
                  <a:cubicBezTo>
                    <a:pt x="16585" y="132"/>
                    <a:pt x="16585" y="72"/>
                    <a:pt x="1658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6" name="Google Shape;1366;p11"/>
            <p:cNvSpPr/>
            <p:nvPr/>
          </p:nvSpPr>
          <p:spPr>
            <a:xfrm>
              <a:off x="2464575" y="1378875"/>
              <a:ext cx="629275" cy="804275"/>
            </a:xfrm>
            <a:custGeom>
              <a:avLst/>
              <a:gdLst/>
              <a:ahLst/>
              <a:cxnLst/>
              <a:rect l="l" t="t" r="r" b="b"/>
              <a:pathLst>
                <a:path w="25171" h="32171" extrusionOk="0">
                  <a:moveTo>
                    <a:pt x="24885" y="0"/>
                  </a:moveTo>
                  <a:lnTo>
                    <a:pt x="1" y="31945"/>
                  </a:lnTo>
                  <a:cubicBezTo>
                    <a:pt x="108" y="31992"/>
                    <a:pt x="203" y="32064"/>
                    <a:pt x="287" y="32171"/>
                  </a:cubicBezTo>
                  <a:lnTo>
                    <a:pt x="25171" y="203"/>
                  </a:lnTo>
                  <a:cubicBezTo>
                    <a:pt x="25063" y="155"/>
                    <a:pt x="24956" y="84"/>
                    <a:pt x="2488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7" name="Google Shape;1367;p11"/>
            <p:cNvSpPr/>
            <p:nvPr/>
          </p:nvSpPr>
          <p:spPr>
            <a:xfrm>
              <a:off x="2489575" y="1454775"/>
              <a:ext cx="155400" cy="285775"/>
            </a:xfrm>
            <a:custGeom>
              <a:avLst/>
              <a:gdLst/>
              <a:ahLst/>
              <a:cxnLst/>
              <a:rect l="l" t="t" r="r" b="b"/>
              <a:pathLst>
                <a:path w="6216" h="11431" extrusionOk="0">
                  <a:moveTo>
                    <a:pt x="5906" y="0"/>
                  </a:moveTo>
                  <a:lnTo>
                    <a:pt x="1" y="11264"/>
                  </a:lnTo>
                  <a:cubicBezTo>
                    <a:pt x="120" y="11311"/>
                    <a:pt x="227" y="11371"/>
                    <a:pt x="322" y="11430"/>
                  </a:cubicBezTo>
                  <a:lnTo>
                    <a:pt x="6216" y="179"/>
                  </a:lnTo>
                  <a:cubicBezTo>
                    <a:pt x="6097" y="143"/>
                    <a:pt x="6002" y="84"/>
                    <a:pt x="590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8" name="Google Shape;1368;p11"/>
            <p:cNvSpPr/>
            <p:nvPr/>
          </p:nvSpPr>
          <p:spPr>
            <a:xfrm>
              <a:off x="2481850" y="1387200"/>
              <a:ext cx="1500" cy="2400"/>
            </a:xfrm>
            <a:custGeom>
              <a:avLst/>
              <a:gdLst/>
              <a:ahLst/>
              <a:cxnLst/>
              <a:rect l="l" t="t" r="r" b="b"/>
              <a:pathLst>
                <a:path w="60" h="96" extrusionOk="0">
                  <a:moveTo>
                    <a:pt x="0" y="1"/>
                  </a:moveTo>
                  <a:lnTo>
                    <a:pt x="0" y="96"/>
                  </a:lnTo>
                  <a:cubicBezTo>
                    <a:pt x="24" y="60"/>
                    <a:pt x="36" y="36"/>
                    <a:pt x="60" y="25"/>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9" name="Google Shape;1369;p11"/>
            <p:cNvSpPr/>
            <p:nvPr/>
          </p:nvSpPr>
          <p:spPr>
            <a:xfrm>
              <a:off x="2482450" y="1324400"/>
              <a:ext cx="12225" cy="56575"/>
            </a:xfrm>
            <a:custGeom>
              <a:avLst/>
              <a:gdLst/>
              <a:ahLst/>
              <a:cxnLst/>
              <a:rect l="l" t="t" r="r" b="b"/>
              <a:pathLst>
                <a:path w="489" h="2263" extrusionOk="0">
                  <a:moveTo>
                    <a:pt x="131" y="0"/>
                  </a:moveTo>
                  <a:lnTo>
                    <a:pt x="0" y="2132"/>
                  </a:lnTo>
                  <a:lnTo>
                    <a:pt x="357" y="2263"/>
                  </a:lnTo>
                  <a:lnTo>
                    <a:pt x="48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0" name="Google Shape;1370;p11"/>
            <p:cNvSpPr/>
            <p:nvPr/>
          </p:nvSpPr>
          <p:spPr>
            <a:xfrm>
              <a:off x="2461300" y="1397025"/>
              <a:ext cx="28600" cy="338450"/>
            </a:xfrm>
            <a:custGeom>
              <a:avLst/>
              <a:gdLst/>
              <a:ahLst/>
              <a:cxnLst/>
              <a:rect l="l" t="t" r="r" b="b"/>
              <a:pathLst>
                <a:path w="1144" h="13538" extrusionOk="0">
                  <a:moveTo>
                    <a:pt x="799" y="1"/>
                  </a:moveTo>
                  <a:lnTo>
                    <a:pt x="1" y="13455"/>
                  </a:lnTo>
                  <a:cubicBezTo>
                    <a:pt x="1" y="13478"/>
                    <a:pt x="1" y="13514"/>
                    <a:pt x="13" y="13538"/>
                  </a:cubicBezTo>
                  <a:cubicBezTo>
                    <a:pt x="60" y="13526"/>
                    <a:pt x="84" y="13514"/>
                    <a:pt x="132" y="13514"/>
                  </a:cubicBezTo>
                  <a:lnTo>
                    <a:pt x="358" y="13467"/>
                  </a:lnTo>
                  <a:lnTo>
                    <a:pt x="1144" y="203"/>
                  </a:lnTo>
                  <a:lnTo>
                    <a:pt x="1144" y="203"/>
                  </a:lnTo>
                  <a:cubicBezTo>
                    <a:pt x="1129" y="206"/>
                    <a:pt x="1114" y="207"/>
                    <a:pt x="1098" y="207"/>
                  </a:cubicBezTo>
                  <a:cubicBezTo>
                    <a:pt x="979" y="207"/>
                    <a:pt x="851" y="127"/>
                    <a:pt x="79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1" name="Google Shape;1371;p11"/>
            <p:cNvSpPr/>
            <p:nvPr/>
          </p:nvSpPr>
          <p:spPr>
            <a:xfrm>
              <a:off x="2299675" y="1324400"/>
              <a:ext cx="333400" cy="114025"/>
            </a:xfrm>
            <a:custGeom>
              <a:avLst/>
              <a:gdLst/>
              <a:ahLst/>
              <a:cxnLst/>
              <a:rect l="l" t="t" r="r" b="b"/>
              <a:pathLst>
                <a:path w="13336" h="4561" extrusionOk="0">
                  <a:moveTo>
                    <a:pt x="36" y="0"/>
                  </a:moveTo>
                  <a:lnTo>
                    <a:pt x="1" y="24"/>
                  </a:lnTo>
                  <a:lnTo>
                    <a:pt x="7299" y="2513"/>
                  </a:lnTo>
                  <a:lnTo>
                    <a:pt x="7359" y="2537"/>
                  </a:lnTo>
                  <a:cubicBezTo>
                    <a:pt x="7394" y="2501"/>
                    <a:pt x="7442" y="2477"/>
                    <a:pt x="7502" y="2453"/>
                  </a:cubicBezTo>
                  <a:cubicBezTo>
                    <a:pt x="7522" y="2451"/>
                    <a:pt x="7542" y="2449"/>
                    <a:pt x="7561" y="2449"/>
                  </a:cubicBezTo>
                  <a:cubicBezTo>
                    <a:pt x="7719" y="2449"/>
                    <a:pt x="7864" y="2533"/>
                    <a:pt x="7906" y="2691"/>
                  </a:cubicBezTo>
                  <a:lnTo>
                    <a:pt x="7906" y="2727"/>
                  </a:lnTo>
                  <a:lnTo>
                    <a:pt x="13240" y="4561"/>
                  </a:lnTo>
                  <a:cubicBezTo>
                    <a:pt x="13240" y="4430"/>
                    <a:pt x="13276" y="4322"/>
                    <a:pt x="13336" y="4215"/>
                  </a:cubicBezTo>
                  <a:lnTo>
                    <a:pt x="13264" y="4180"/>
                  </a:lnTo>
                  <a:lnTo>
                    <a:pt x="7668" y="2263"/>
                  </a:lnTo>
                  <a:lnTo>
                    <a:pt x="7311" y="2144"/>
                  </a:lnTo>
                  <a:lnTo>
                    <a:pt x="106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2" name="Google Shape;1372;p11"/>
            <p:cNvSpPr/>
            <p:nvPr/>
          </p:nvSpPr>
          <p:spPr>
            <a:xfrm>
              <a:off x="2163950" y="1324400"/>
              <a:ext cx="136950" cy="109550"/>
            </a:xfrm>
            <a:custGeom>
              <a:avLst/>
              <a:gdLst/>
              <a:ahLst/>
              <a:cxnLst/>
              <a:rect l="l" t="t" r="r" b="b"/>
              <a:pathLst>
                <a:path w="5478" h="4382" extrusionOk="0">
                  <a:moveTo>
                    <a:pt x="4918" y="0"/>
                  </a:moveTo>
                  <a:lnTo>
                    <a:pt x="0" y="4025"/>
                  </a:lnTo>
                  <a:lnTo>
                    <a:pt x="131" y="4382"/>
                  </a:lnTo>
                  <a:lnTo>
                    <a:pt x="5454" y="12"/>
                  </a:lnTo>
                  <a:lnTo>
                    <a:pt x="547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11"/>
            <p:cNvSpPr/>
            <p:nvPr/>
          </p:nvSpPr>
          <p:spPr>
            <a:xfrm>
              <a:off x="1971375" y="1430950"/>
              <a:ext cx="188425" cy="158400"/>
            </a:xfrm>
            <a:custGeom>
              <a:avLst/>
              <a:gdLst/>
              <a:ahLst/>
              <a:cxnLst/>
              <a:rect l="l" t="t" r="r" b="b"/>
              <a:pathLst>
                <a:path w="7537" h="6336" extrusionOk="0">
                  <a:moveTo>
                    <a:pt x="7406" y="1"/>
                  </a:moveTo>
                  <a:lnTo>
                    <a:pt x="0" y="6073"/>
                  </a:lnTo>
                  <a:cubicBezTo>
                    <a:pt x="95" y="6145"/>
                    <a:pt x="179" y="6228"/>
                    <a:pt x="238" y="6335"/>
                  </a:cubicBezTo>
                  <a:lnTo>
                    <a:pt x="7537" y="358"/>
                  </a:lnTo>
                  <a:lnTo>
                    <a:pt x="740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4" name="Google Shape;1374;p11"/>
            <p:cNvSpPr/>
            <p:nvPr/>
          </p:nvSpPr>
          <p:spPr>
            <a:xfrm>
              <a:off x="2269925" y="1742600"/>
              <a:ext cx="5075" cy="3000"/>
            </a:xfrm>
            <a:custGeom>
              <a:avLst/>
              <a:gdLst/>
              <a:ahLst/>
              <a:cxnLst/>
              <a:rect l="l" t="t" r="r" b="b"/>
              <a:pathLst>
                <a:path w="203" h="120" extrusionOk="0">
                  <a:moveTo>
                    <a:pt x="143" y="1"/>
                  </a:moveTo>
                  <a:cubicBezTo>
                    <a:pt x="95" y="1"/>
                    <a:pt x="48" y="1"/>
                    <a:pt x="0" y="13"/>
                  </a:cubicBezTo>
                  <a:cubicBezTo>
                    <a:pt x="36" y="96"/>
                    <a:pt x="107" y="120"/>
                    <a:pt x="202" y="120"/>
                  </a:cubicBezTo>
                  <a:lnTo>
                    <a:pt x="15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5" name="Google Shape;1375;p11"/>
            <p:cNvSpPr/>
            <p:nvPr/>
          </p:nvSpPr>
          <p:spPr>
            <a:xfrm>
              <a:off x="2117800" y="1324100"/>
              <a:ext cx="141425" cy="365850"/>
            </a:xfrm>
            <a:custGeom>
              <a:avLst/>
              <a:gdLst/>
              <a:ahLst/>
              <a:cxnLst/>
              <a:rect l="l" t="t" r="r" b="b"/>
              <a:pathLst>
                <a:path w="5657" h="14634" extrusionOk="0">
                  <a:moveTo>
                    <a:pt x="1" y="1"/>
                  </a:moveTo>
                  <a:lnTo>
                    <a:pt x="1549" y="4275"/>
                  </a:lnTo>
                  <a:lnTo>
                    <a:pt x="1680" y="4632"/>
                  </a:lnTo>
                  <a:lnTo>
                    <a:pt x="5335" y="14633"/>
                  </a:lnTo>
                  <a:cubicBezTo>
                    <a:pt x="5430" y="14574"/>
                    <a:pt x="5537" y="14514"/>
                    <a:pt x="5656" y="14479"/>
                  </a:cubicBezTo>
                  <a:lnTo>
                    <a:pt x="1977" y="4370"/>
                  </a:lnTo>
                  <a:lnTo>
                    <a:pt x="1846" y="4013"/>
                  </a:lnTo>
                  <a:lnTo>
                    <a:pt x="3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6" name="Google Shape;1376;p11"/>
            <p:cNvSpPr/>
            <p:nvPr/>
          </p:nvSpPr>
          <p:spPr>
            <a:xfrm>
              <a:off x="2450600" y="1814350"/>
              <a:ext cx="27100" cy="362275"/>
            </a:xfrm>
            <a:custGeom>
              <a:avLst/>
              <a:gdLst/>
              <a:ahLst/>
              <a:cxnLst/>
              <a:rect l="l" t="t" r="r" b="b"/>
              <a:pathLst>
                <a:path w="1084" h="14491" extrusionOk="0">
                  <a:moveTo>
                    <a:pt x="726" y="0"/>
                  </a:moveTo>
                  <a:lnTo>
                    <a:pt x="0" y="14490"/>
                  </a:lnTo>
                  <a:cubicBezTo>
                    <a:pt x="12" y="14490"/>
                    <a:pt x="12" y="14490"/>
                    <a:pt x="24" y="14466"/>
                  </a:cubicBezTo>
                  <a:cubicBezTo>
                    <a:pt x="87" y="14452"/>
                    <a:pt x="154" y="14446"/>
                    <a:pt x="220" y="14446"/>
                  </a:cubicBezTo>
                  <a:cubicBezTo>
                    <a:pt x="267" y="14446"/>
                    <a:pt x="313" y="14449"/>
                    <a:pt x="357" y="14454"/>
                  </a:cubicBezTo>
                  <a:lnTo>
                    <a:pt x="1084" y="0"/>
                  </a:lnTo>
                  <a:lnTo>
                    <a:pt x="1084" y="0"/>
                  </a:lnTo>
                  <a:cubicBezTo>
                    <a:pt x="1030" y="16"/>
                    <a:pt x="976" y="23"/>
                    <a:pt x="922" y="23"/>
                  </a:cubicBezTo>
                  <a:cubicBezTo>
                    <a:pt x="857" y="23"/>
                    <a:pt x="792" y="13"/>
                    <a:pt x="7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7" name="Google Shape;1377;p11"/>
            <p:cNvSpPr/>
            <p:nvPr/>
          </p:nvSpPr>
          <p:spPr>
            <a:xfrm>
              <a:off x="2273475" y="1738150"/>
              <a:ext cx="176850" cy="439950"/>
            </a:xfrm>
            <a:custGeom>
              <a:avLst/>
              <a:gdLst/>
              <a:ahLst/>
              <a:cxnLst/>
              <a:rect l="l" t="t" r="r" b="b"/>
              <a:pathLst>
                <a:path w="7074" h="17598" extrusionOk="0">
                  <a:moveTo>
                    <a:pt x="334" y="0"/>
                  </a:moveTo>
                  <a:cubicBezTo>
                    <a:pt x="239" y="72"/>
                    <a:pt x="132" y="131"/>
                    <a:pt x="1" y="167"/>
                  </a:cubicBezTo>
                  <a:lnTo>
                    <a:pt x="37" y="286"/>
                  </a:lnTo>
                  <a:lnTo>
                    <a:pt x="6514" y="17097"/>
                  </a:lnTo>
                  <a:lnTo>
                    <a:pt x="6930" y="17598"/>
                  </a:lnTo>
                  <a:cubicBezTo>
                    <a:pt x="6978" y="17562"/>
                    <a:pt x="7014" y="17550"/>
                    <a:pt x="7073" y="17538"/>
                  </a:cubicBezTo>
                  <a:lnTo>
                    <a:pt x="3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11"/>
            <p:cNvSpPr/>
            <p:nvPr/>
          </p:nvSpPr>
          <p:spPr>
            <a:xfrm>
              <a:off x="2293425" y="1714325"/>
              <a:ext cx="141725" cy="60150"/>
            </a:xfrm>
            <a:custGeom>
              <a:avLst/>
              <a:gdLst/>
              <a:ahLst/>
              <a:cxnLst/>
              <a:rect l="l" t="t" r="r" b="b"/>
              <a:pathLst>
                <a:path w="5669" h="2406" extrusionOk="0">
                  <a:moveTo>
                    <a:pt x="60" y="1"/>
                  </a:moveTo>
                  <a:cubicBezTo>
                    <a:pt x="60" y="120"/>
                    <a:pt x="48" y="251"/>
                    <a:pt x="1" y="370"/>
                  </a:cubicBezTo>
                  <a:lnTo>
                    <a:pt x="5620" y="2406"/>
                  </a:lnTo>
                  <a:cubicBezTo>
                    <a:pt x="5620" y="2287"/>
                    <a:pt x="5644" y="2156"/>
                    <a:pt x="5668" y="2037"/>
                  </a:cubicBezTo>
                  <a:lnTo>
                    <a:pt x="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9" name="Google Shape;1379;p11"/>
            <p:cNvSpPr/>
            <p:nvPr/>
          </p:nvSpPr>
          <p:spPr>
            <a:xfrm>
              <a:off x="1976725" y="1600625"/>
              <a:ext cx="267625" cy="103300"/>
            </a:xfrm>
            <a:custGeom>
              <a:avLst/>
              <a:gdLst/>
              <a:ahLst/>
              <a:cxnLst/>
              <a:rect l="l" t="t" r="r" b="b"/>
              <a:pathLst>
                <a:path w="10705" h="4132" extrusionOk="0">
                  <a:moveTo>
                    <a:pt x="108" y="0"/>
                  </a:moveTo>
                  <a:cubicBezTo>
                    <a:pt x="108" y="120"/>
                    <a:pt x="60" y="239"/>
                    <a:pt x="0" y="334"/>
                  </a:cubicBezTo>
                  <a:lnTo>
                    <a:pt x="10490" y="4132"/>
                  </a:lnTo>
                  <a:cubicBezTo>
                    <a:pt x="10561" y="4013"/>
                    <a:pt x="10621" y="3906"/>
                    <a:pt x="10704" y="3822"/>
                  </a:cubicBez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0" name="Google Shape;1380;p11"/>
            <p:cNvSpPr/>
            <p:nvPr/>
          </p:nvSpPr>
          <p:spPr>
            <a:xfrm>
              <a:off x="1969275" y="1610450"/>
              <a:ext cx="477475" cy="573900"/>
            </a:xfrm>
            <a:custGeom>
              <a:avLst/>
              <a:gdLst/>
              <a:ahLst/>
              <a:cxnLst/>
              <a:rect l="l" t="t" r="r" b="b"/>
              <a:pathLst>
                <a:path w="19099" h="22956" extrusionOk="0">
                  <a:moveTo>
                    <a:pt x="275" y="0"/>
                  </a:moveTo>
                  <a:cubicBezTo>
                    <a:pt x="203" y="108"/>
                    <a:pt x="108" y="179"/>
                    <a:pt x="1" y="262"/>
                  </a:cubicBezTo>
                  <a:lnTo>
                    <a:pt x="18825" y="22956"/>
                  </a:lnTo>
                  <a:cubicBezTo>
                    <a:pt x="18896" y="22848"/>
                    <a:pt x="18991" y="22777"/>
                    <a:pt x="19098" y="22717"/>
                  </a:cubicBezTo>
                  <a:lnTo>
                    <a:pt x="18682" y="22229"/>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1" name="Google Shape;1381;p11"/>
            <p:cNvSpPr/>
            <p:nvPr/>
          </p:nvSpPr>
          <p:spPr>
            <a:xfrm>
              <a:off x="1726400" y="1324400"/>
              <a:ext cx="224450" cy="261075"/>
            </a:xfrm>
            <a:custGeom>
              <a:avLst/>
              <a:gdLst/>
              <a:ahLst/>
              <a:cxnLst/>
              <a:rect l="l" t="t" r="r" b="b"/>
              <a:pathLst>
                <a:path w="8978" h="10443" extrusionOk="0">
                  <a:moveTo>
                    <a:pt x="0" y="0"/>
                  </a:moveTo>
                  <a:lnTo>
                    <a:pt x="8680" y="10442"/>
                  </a:lnTo>
                  <a:cubicBezTo>
                    <a:pt x="8763" y="10359"/>
                    <a:pt x="8870" y="10287"/>
                    <a:pt x="8978" y="10240"/>
                  </a:cubicBezTo>
                  <a:lnTo>
                    <a:pt x="47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2" name="Google Shape;1382;p11"/>
            <p:cNvSpPr/>
            <p:nvPr/>
          </p:nvSpPr>
          <p:spPr>
            <a:xfrm>
              <a:off x="1592450" y="1416675"/>
              <a:ext cx="110450" cy="205100"/>
            </a:xfrm>
            <a:custGeom>
              <a:avLst/>
              <a:gdLst/>
              <a:ahLst/>
              <a:cxnLst/>
              <a:rect l="l" t="t" r="r" b="b"/>
              <a:pathLst>
                <a:path w="4418" h="8204" extrusionOk="0">
                  <a:moveTo>
                    <a:pt x="334" y="0"/>
                  </a:moveTo>
                  <a:cubicBezTo>
                    <a:pt x="239" y="60"/>
                    <a:pt x="155" y="108"/>
                    <a:pt x="48" y="131"/>
                  </a:cubicBezTo>
                  <a:cubicBezTo>
                    <a:pt x="44" y="127"/>
                    <a:pt x="39" y="126"/>
                    <a:pt x="33" y="126"/>
                  </a:cubicBezTo>
                  <a:cubicBezTo>
                    <a:pt x="22" y="126"/>
                    <a:pt x="8" y="131"/>
                    <a:pt x="0" y="131"/>
                  </a:cubicBezTo>
                  <a:lnTo>
                    <a:pt x="4108" y="8204"/>
                  </a:lnTo>
                  <a:cubicBezTo>
                    <a:pt x="4203" y="8132"/>
                    <a:pt x="4299" y="8073"/>
                    <a:pt x="4418" y="8025"/>
                  </a:cubicBezTo>
                  <a:lnTo>
                    <a:pt x="3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3" name="Google Shape;1383;p11"/>
            <p:cNvSpPr/>
            <p:nvPr/>
          </p:nvSpPr>
          <p:spPr>
            <a:xfrm>
              <a:off x="1346575" y="166997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4" name="Google Shape;1384;p11"/>
            <p:cNvSpPr/>
            <p:nvPr/>
          </p:nvSpPr>
          <p:spPr>
            <a:xfrm>
              <a:off x="1593350" y="1324400"/>
              <a:ext cx="59850" cy="58675"/>
            </a:xfrm>
            <a:custGeom>
              <a:avLst/>
              <a:gdLst/>
              <a:ahLst/>
              <a:cxnLst/>
              <a:rect l="l" t="t" r="r" b="b"/>
              <a:pathLst>
                <a:path w="2394" h="2347" extrusionOk="0">
                  <a:moveTo>
                    <a:pt x="1905" y="0"/>
                  </a:moveTo>
                  <a:lnTo>
                    <a:pt x="0" y="2191"/>
                  </a:lnTo>
                  <a:cubicBezTo>
                    <a:pt x="119" y="2215"/>
                    <a:pt x="238" y="2275"/>
                    <a:pt x="334" y="2346"/>
                  </a:cubicBezTo>
                  <a:lnTo>
                    <a:pt x="2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5" name="Google Shape;1385;p11"/>
            <p:cNvSpPr/>
            <p:nvPr/>
          </p:nvSpPr>
          <p:spPr>
            <a:xfrm>
              <a:off x="1345100" y="1669375"/>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6" name="Google Shape;1386;p11"/>
            <p:cNvSpPr/>
            <p:nvPr/>
          </p:nvSpPr>
          <p:spPr>
            <a:xfrm>
              <a:off x="1348075" y="1670575"/>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11"/>
            <p:cNvSpPr/>
            <p:nvPr/>
          </p:nvSpPr>
          <p:spPr>
            <a:xfrm>
              <a:off x="1354625" y="1406550"/>
              <a:ext cx="219700" cy="254225"/>
            </a:xfrm>
            <a:custGeom>
              <a:avLst/>
              <a:gdLst/>
              <a:ahLst/>
              <a:cxnLst/>
              <a:rect l="l" t="t" r="r" b="b"/>
              <a:pathLst>
                <a:path w="8788" h="10169" extrusionOk="0">
                  <a:moveTo>
                    <a:pt x="8573" y="1"/>
                  </a:moveTo>
                  <a:lnTo>
                    <a:pt x="215" y="9561"/>
                  </a:lnTo>
                  <a:lnTo>
                    <a:pt x="0" y="10169"/>
                  </a:lnTo>
                  <a:lnTo>
                    <a:pt x="0" y="10169"/>
                  </a:lnTo>
                  <a:lnTo>
                    <a:pt x="167" y="10157"/>
                  </a:lnTo>
                  <a:lnTo>
                    <a:pt x="8787" y="322"/>
                  </a:lnTo>
                  <a:cubicBezTo>
                    <a:pt x="8692" y="227"/>
                    <a:pt x="8620" y="120"/>
                    <a:pt x="857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11"/>
            <p:cNvSpPr/>
            <p:nvPr/>
          </p:nvSpPr>
          <p:spPr>
            <a:xfrm>
              <a:off x="1345700" y="1669675"/>
              <a:ext cx="600" cy="325"/>
            </a:xfrm>
            <a:custGeom>
              <a:avLst/>
              <a:gdLst/>
              <a:ahLst/>
              <a:cxnLst/>
              <a:rect l="l" t="t" r="r" b="b"/>
              <a:pathLst>
                <a:path w="24" h="13" extrusionOk="0">
                  <a:moveTo>
                    <a:pt x="0" y="1"/>
                  </a:moveTo>
                  <a:cubicBezTo>
                    <a:pt x="0" y="13"/>
                    <a:pt x="24" y="13"/>
                    <a:pt x="24" y="13"/>
                  </a:cubicBezTo>
                  <a:cubicBezTo>
                    <a:pt x="24" y="1"/>
                    <a:pt x="0" y="1"/>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9" name="Google Shape;1389;p11"/>
            <p:cNvSpPr/>
            <p:nvPr/>
          </p:nvSpPr>
          <p:spPr>
            <a:xfrm>
              <a:off x="1348675" y="1635750"/>
              <a:ext cx="339650" cy="34250"/>
            </a:xfrm>
            <a:custGeom>
              <a:avLst/>
              <a:gdLst/>
              <a:ahLst/>
              <a:cxnLst/>
              <a:rect l="l" t="t" r="r" b="b"/>
              <a:pathLst>
                <a:path w="13586" h="1370" extrusionOk="0">
                  <a:moveTo>
                    <a:pt x="13550" y="0"/>
                  </a:moveTo>
                  <a:lnTo>
                    <a:pt x="393" y="989"/>
                  </a:lnTo>
                  <a:lnTo>
                    <a:pt x="226" y="1001"/>
                  </a:lnTo>
                  <a:lnTo>
                    <a:pt x="131" y="1274"/>
                  </a:lnTo>
                  <a:lnTo>
                    <a:pt x="131" y="1286"/>
                  </a:lnTo>
                  <a:cubicBezTo>
                    <a:pt x="119" y="1298"/>
                    <a:pt x="119" y="1310"/>
                    <a:pt x="107" y="1334"/>
                  </a:cubicBezTo>
                  <a:lnTo>
                    <a:pt x="95" y="1346"/>
                  </a:lnTo>
                  <a:cubicBezTo>
                    <a:pt x="75" y="1356"/>
                    <a:pt x="63" y="1358"/>
                    <a:pt x="52" y="1366"/>
                  </a:cubicBezTo>
                  <a:lnTo>
                    <a:pt x="52" y="1366"/>
                  </a:lnTo>
                  <a:lnTo>
                    <a:pt x="13585" y="346"/>
                  </a:lnTo>
                  <a:cubicBezTo>
                    <a:pt x="13585" y="334"/>
                    <a:pt x="13585" y="334"/>
                    <a:pt x="13573" y="322"/>
                  </a:cubicBezTo>
                  <a:cubicBezTo>
                    <a:pt x="13550" y="227"/>
                    <a:pt x="13538" y="119"/>
                    <a:pt x="13550" y="0"/>
                  </a:cubicBezTo>
                  <a:close/>
                  <a:moveTo>
                    <a:pt x="52" y="1366"/>
                  </a:moveTo>
                  <a:lnTo>
                    <a:pt x="0" y="1370"/>
                  </a:lnTo>
                  <a:lnTo>
                    <a:pt x="48" y="1370"/>
                  </a:lnTo>
                  <a:cubicBezTo>
                    <a:pt x="49" y="1368"/>
                    <a:pt x="51" y="1367"/>
                    <a:pt x="52" y="1366"/>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0" name="Google Shape;1390;p11"/>
            <p:cNvSpPr/>
            <p:nvPr/>
          </p:nvSpPr>
          <p:spPr>
            <a:xfrm>
              <a:off x="1346575" y="1669975"/>
              <a:ext cx="1225" cy="625"/>
            </a:xfrm>
            <a:custGeom>
              <a:avLst/>
              <a:gdLst/>
              <a:ahLst/>
              <a:cxnLst/>
              <a:rect l="l" t="t" r="r" b="b"/>
              <a:pathLst>
                <a:path w="49" h="25" extrusionOk="0">
                  <a:moveTo>
                    <a:pt x="49" y="24"/>
                  </a:moveTo>
                  <a:cubicBezTo>
                    <a:pt x="25" y="24"/>
                    <a:pt x="13" y="24"/>
                    <a:pt x="1" y="1"/>
                  </a:cubicBezTo>
                  <a:cubicBezTo>
                    <a:pt x="13" y="24"/>
                    <a:pt x="25" y="24"/>
                    <a:pt x="49"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1" name="Google Shape;1391;p11"/>
            <p:cNvSpPr/>
            <p:nvPr/>
          </p:nvSpPr>
          <p:spPr>
            <a:xfrm>
              <a:off x="1346575" y="1669975"/>
              <a:ext cx="25" cy="25"/>
            </a:xfrm>
            <a:custGeom>
              <a:avLst/>
              <a:gdLst/>
              <a:ahLst/>
              <a:cxnLst/>
              <a:rect l="l" t="t" r="r" b="b"/>
              <a:pathLst>
                <a:path w="1" h="1" extrusionOk="0">
                  <a:moveTo>
                    <a:pt x="1" y="1"/>
                  </a:moveTo>
                  <a:lnTo>
                    <a:pt x="1" y="1"/>
                  </a:ln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11"/>
            <p:cNvSpPr/>
            <p:nvPr/>
          </p:nvSpPr>
          <p:spPr>
            <a:xfrm>
              <a:off x="1345100" y="1669375"/>
              <a:ext cx="325" cy="325"/>
            </a:xfrm>
            <a:custGeom>
              <a:avLst/>
              <a:gdLst/>
              <a:ahLst/>
              <a:cxnLst/>
              <a:rect l="l" t="t" r="r" b="b"/>
              <a:pathLst>
                <a:path w="13" h="13" extrusionOk="0">
                  <a:moveTo>
                    <a:pt x="0" y="1"/>
                  </a:moveTo>
                  <a:lnTo>
                    <a:pt x="0" y="1"/>
                  </a:lnTo>
                  <a:lnTo>
                    <a:pt x="12"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3" name="Google Shape;1393;p11"/>
            <p:cNvSpPr/>
            <p:nvPr/>
          </p:nvSpPr>
          <p:spPr>
            <a:xfrm>
              <a:off x="1349275" y="1670125"/>
              <a:ext cx="300" cy="475"/>
            </a:xfrm>
            <a:custGeom>
              <a:avLst/>
              <a:gdLst/>
              <a:ahLst/>
              <a:cxnLst/>
              <a:rect l="l" t="t" r="r" b="b"/>
              <a:pathLst>
                <a:path w="12" h="19" extrusionOk="0">
                  <a:moveTo>
                    <a:pt x="10" y="1"/>
                  </a:moveTo>
                  <a:cubicBezTo>
                    <a:pt x="9" y="1"/>
                    <a:pt x="6" y="7"/>
                    <a:pt x="0" y="18"/>
                  </a:cubicBezTo>
                  <a:lnTo>
                    <a:pt x="12" y="18"/>
                  </a:lnTo>
                  <a:cubicBezTo>
                    <a:pt x="12" y="7"/>
                    <a:pt x="12" y="1"/>
                    <a:pt x="1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4" name="Google Shape;1394;p11"/>
            <p:cNvSpPr/>
            <p:nvPr/>
          </p:nvSpPr>
          <p:spPr>
            <a:xfrm>
              <a:off x="1351050" y="1669075"/>
              <a:ext cx="325" cy="325"/>
            </a:xfrm>
            <a:custGeom>
              <a:avLst/>
              <a:gdLst/>
              <a:ahLst/>
              <a:cxnLst/>
              <a:rect l="l" t="t" r="r" b="b"/>
              <a:pathLst>
                <a:path w="13" h="13" extrusionOk="0">
                  <a:moveTo>
                    <a:pt x="0" y="13"/>
                  </a:moveTo>
                  <a:lnTo>
                    <a:pt x="0" y="13"/>
                  </a:lnTo>
                  <a:lnTo>
                    <a:pt x="1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5" name="Google Shape;1395;p11"/>
            <p:cNvSpPr/>
            <p:nvPr/>
          </p:nvSpPr>
          <p:spPr>
            <a:xfrm>
              <a:off x="992675" y="1324400"/>
              <a:ext cx="353050" cy="345000"/>
            </a:xfrm>
            <a:custGeom>
              <a:avLst/>
              <a:gdLst/>
              <a:ahLst/>
              <a:cxnLst/>
              <a:rect l="l" t="t" r="r" b="b"/>
              <a:pathLst>
                <a:path w="14122" h="13800" extrusionOk="0">
                  <a:moveTo>
                    <a:pt x="0" y="0"/>
                  </a:moveTo>
                  <a:lnTo>
                    <a:pt x="14085" y="13800"/>
                  </a:lnTo>
                  <a:cubicBezTo>
                    <a:pt x="14038" y="13752"/>
                    <a:pt x="14026" y="13681"/>
                    <a:pt x="14038" y="13609"/>
                  </a:cubicBezTo>
                  <a:lnTo>
                    <a:pt x="14121" y="13335"/>
                  </a:lnTo>
                  <a:lnTo>
                    <a:pt x="5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11"/>
            <p:cNvSpPr/>
            <p:nvPr/>
          </p:nvSpPr>
          <p:spPr>
            <a:xfrm>
              <a:off x="1346275" y="1669975"/>
              <a:ext cx="325" cy="25"/>
            </a:xfrm>
            <a:custGeom>
              <a:avLst/>
              <a:gdLst/>
              <a:ahLst/>
              <a:cxnLst/>
              <a:rect l="l" t="t" r="r" b="b"/>
              <a:pathLst>
                <a:path w="13" h="1" extrusionOk="0">
                  <a:moveTo>
                    <a:pt x="1" y="1"/>
                  </a:moveTo>
                  <a:lnTo>
                    <a:pt x="1" y="1"/>
                  </a:lnTo>
                  <a:lnTo>
                    <a:pt x="1" y="1"/>
                  </a:lnTo>
                  <a:cubicBezTo>
                    <a:pt x="13" y="1"/>
                    <a:pt x="13" y="1"/>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11"/>
            <p:cNvSpPr/>
            <p:nvPr/>
          </p:nvSpPr>
          <p:spPr>
            <a:xfrm>
              <a:off x="1348075" y="1670575"/>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11"/>
            <p:cNvSpPr/>
            <p:nvPr/>
          </p:nvSpPr>
          <p:spPr>
            <a:xfrm>
              <a:off x="1351050" y="1669375"/>
              <a:ext cx="25" cy="25"/>
            </a:xfrm>
            <a:custGeom>
              <a:avLst/>
              <a:gdLst/>
              <a:ahLst/>
              <a:cxnLst/>
              <a:rect l="l" t="t" r="r" b="b"/>
              <a:pathLst>
                <a:path w="1" h="1" extrusionOk="0">
                  <a:moveTo>
                    <a:pt x="0" y="1"/>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11"/>
            <p:cNvSpPr/>
            <p:nvPr/>
          </p:nvSpPr>
          <p:spPr>
            <a:xfrm>
              <a:off x="1351950" y="1667600"/>
              <a:ext cx="25" cy="325"/>
            </a:xfrm>
            <a:custGeom>
              <a:avLst/>
              <a:gdLst/>
              <a:ahLst/>
              <a:cxnLst/>
              <a:rect l="l" t="t" r="r" b="b"/>
              <a:pathLst>
                <a:path w="1" h="13" extrusionOk="0">
                  <a:moveTo>
                    <a:pt x="0" y="0"/>
                  </a:moveTo>
                  <a:cubicBezTo>
                    <a:pt x="0" y="0"/>
                    <a:pt x="0" y="12"/>
                    <a:pt x="0" y="0"/>
                  </a:cubicBezTo>
                  <a:cubicBezTo>
                    <a:pt x="0" y="12"/>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0" name="Google Shape;1400;p11"/>
            <p:cNvSpPr/>
            <p:nvPr/>
          </p:nvSpPr>
          <p:spPr>
            <a:xfrm>
              <a:off x="1343300" y="1324400"/>
              <a:ext cx="127425" cy="346500"/>
            </a:xfrm>
            <a:custGeom>
              <a:avLst/>
              <a:gdLst/>
              <a:ahLst/>
              <a:cxnLst/>
              <a:rect l="l" t="t" r="r" b="b"/>
              <a:pathLst>
                <a:path w="5097" h="13860" extrusionOk="0">
                  <a:moveTo>
                    <a:pt x="4716" y="0"/>
                  </a:moveTo>
                  <a:lnTo>
                    <a:pt x="120" y="13335"/>
                  </a:lnTo>
                  <a:lnTo>
                    <a:pt x="25" y="13609"/>
                  </a:lnTo>
                  <a:cubicBezTo>
                    <a:pt x="1" y="13681"/>
                    <a:pt x="25" y="13752"/>
                    <a:pt x="72" y="13800"/>
                  </a:cubicBezTo>
                  <a:lnTo>
                    <a:pt x="84" y="13812"/>
                  </a:lnTo>
                  <a:cubicBezTo>
                    <a:pt x="84" y="13812"/>
                    <a:pt x="96" y="13812"/>
                    <a:pt x="96" y="13824"/>
                  </a:cubicBezTo>
                  <a:cubicBezTo>
                    <a:pt x="96" y="13824"/>
                    <a:pt x="120" y="13824"/>
                    <a:pt x="120" y="13847"/>
                  </a:cubicBezTo>
                  <a:lnTo>
                    <a:pt x="132" y="13847"/>
                  </a:lnTo>
                  <a:cubicBezTo>
                    <a:pt x="144" y="13847"/>
                    <a:pt x="156" y="13859"/>
                    <a:pt x="180" y="13859"/>
                  </a:cubicBezTo>
                  <a:cubicBezTo>
                    <a:pt x="180" y="13847"/>
                    <a:pt x="180" y="13847"/>
                    <a:pt x="191" y="13847"/>
                  </a:cubicBezTo>
                  <a:lnTo>
                    <a:pt x="251" y="13847"/>
                  </a:lnTo>
                  <a:cubicBezTo>
                    <a:pt x="263" y="13847"/>
                    <a:pt x="275" y="13824"/>
                    <a:pt x="299" y="13812"/>
                  </a:cubicBezTo>
                  <a:lnTo>
                    <a:pt x="310" y="13800"/>
                  </a:lnTo>
                  <a:cubicBezTo>
                    <a:pt x="322" y="13788"/>
                    <a:pt x="322" y="13764"/>
                    <a:pt x="334" y="13752"/>
                  </a:cubicBezTo>
                  <a:lnTo>
                    <a:pt x="334" y="13740"/>
                  </a:lnTo>
                  <a:lnTo>
                    <a:pt x="430" y="13466"/>
                  </a:lnTo>
                  <a:lnTo>
                    <a:pt x="632" y="12847"/>
                  </a:lnTo>
                  <a:lnTo>
                    <a:pt x="509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1" name="Google Shape;1401;p11"/>
            <p:cNvSpPr/>
            <p:nvPr/>
          </p:nvSpPr>
          <p:spPr>
            <a:xfrm>
              <a:off x="2236875" y="1685475"/>
              <a:ext cx="58075" cy="57750"/>
            </a:xfrm>
            <a:custGeom>
              <a:avLst/>
              <a:gdLst/>
              <a:ahLst/>
              <a:cxnLst/>
              <a:rect l="l" t="t" r="r" b="b"/>
              <a:pathLst>
                <a:path w="2323" h="2310" extrusionOk="0">
                  <a:moveTo>
                    <a:pt x="1174" y="0"/>
                  </a:moveTo>
                  <a:cubicBezTo>
                    <a:pt x="1081" y="0"/>
                    <a:pt x="987" y="12"/>
                    <a:pt x="893" y="35"/>
                  </a:cubicBezTo>
                  <a:cubicBezTo>
                    <a:pt x="774" y="71"/>
                    <a:pt x="655" y="119"/>
                    <a:pt x="572" y="190"/>
                  </a:cubicBezTo>
                  <a:cubicBezTo>
                    <a:pt x="465" y="250"/>
                    <a:pt x="370" y="333"/>
                    <a:pt x="298" y="428"/>
                  </a:cubicBezTo>
                  <a:cubicBezTo>
                    <a:pt x="227" y="512"/>
                    <a:pt x="155" y="631"/>
                    <a:pt x="108" y="738"/>
                  </a:cubicBezTo>
                  <a:cubicBezTo>
                    <a:pt x="12" y="964"/>
                    <a:pt x="0" y="1202"/>
                    <a:pt x="60" y="1440"/>
                  </a:cubicBezTo>
                  <a:cubicBezTo>
                    <a:pt x="200" y="1948"/>
                    <a:pt x="665" y="2309"/>
                    <a:pt x="1168" y="2309"/>
                  </a:cubicBezTo>
                  <a:cubicBezTo>
                    <a:pt x="1219" y="2309"/>
                    <a:pt x="1270" y="2305"/>
                    <a:pt x="1322" y="2298"/>
                  </a:cubicBezTo>
                  <a:cubicBezTo>
                    <a:pt x="1370" y="2298"/>
                    <a:pt x="1417" y="2286"/>
                    <a:pt x="1465" y="2274"/>
                  </a:cubicBezTo>
                  <a:lnTo>
                    <a:pt x="1477" y="2274"/>
                  </a:lnTo>
                  <a:cubicBezTo>
                    <a:pt x="1596" y="2238"/>
                    <a:pt x="1715" y="2202"/>
                    <a:pt x="1798" y="2119"/>
                  </a:cubicBezTo>
                  <a:cubicBezTo>
                    <a:pt x="2025" y="1976"/>
                    <a:pt x="2191" y="1762"/>
                    <a:pt x="2263" y="1512"/>
                  </a:cubicBezTo>
                  <a:cubicBezTo>
                    <a:pt x="2310" y="1393"/>
                    <a:pt x="2322" y="1274"/>
                    <a:pt x="2322" y="1143"/>
                  </a:cubicBezTo>
                  <a:cubicBezTo>
                    <a:pt x="2322" y="1071"/>
                    <a:pt x="2310" y="964"/>
                    <a:pt x="2298" y="869"/>
                  </a:cubicBezTo>
                  <a:cubicBezTo>
                    <a:pt x="2157" y="345"/>
                    <a:pt x="1684" y="0"/>
                    <a:pt x="117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11"/>
            <p:cNvSpPr/>
            <p:nvPr/>
          </p:nvSpPr>
          <p:spPr>
            <a:xfrm>
              <a:off x="2434225" y="1733500"/>
              <a:ext cx="85450" cy="81450"/>
            </a:xfrm>
            <a:custGeom>
              <a:avLst/>
              <a:gdLst/>
              <a:ahLst/>
              <a:cxnLst/>
              <a:rect l="l" t="t" r="r" b="b"/>
              <a:pathLst>
                <a:path w="3418" h="3258" extrusionOk="0">
                  <a:moveTo>
                    <a:pt x="1610" y="0"/>
                  </a:moveTo>
                  <a:cubicBezTo>
                    <a:pt x="1558" y="0"/>
                    <a:pt x="1505" y="3"/>
                    <a:pt x="1453" y="8"/>
                  </a:cubicBezTo>
                  <a:cubicBezTo>
                    <a:pt x="1381" y="19"/>
                    <a:pt x="1310" y="19"/>
                    <a:pt x="1227" y="55"/>
                  </a:cubicBezTo>
                  <a:cubicBezTo>
                    <a:pt x="1191" y="67"/>
                    <a:pt x="1155" y="79"/>
                    <a:pt x="1108" y="79"/>
                  </a:cubicBezTo>
                  <a:cubicBezTo>
                    <a:pt x="560" y="281"/>
                    <a:pt x="179" y="722"/>
                    <a:pt x="36" y="1258"/>
                  </a:cubicBezTo>
                  <a:cubicBezTo>
                    <a:pt x="12" y="1377"/>
                    <a:pt x="0" y="1496"/>
                    <a:pt x="0" y="1627"/>
                  </a:cubicBezTo>
                  <a:cubicBezTo>
                    <a:pt x="0" y="1770"/>
                    <a:pt x="12" y="1901"/>
                    <a:pt x="36" y="2032"/>
                  </a:cubicBezTo>
                  <a:cubicBezTo>
                    <a:pt x="203" y="2686"/>
                    <a:pt x="750" y="3151"/>
                    <a:pt x="1381" y="3234"/>
                  </a:cubicBezTo>
                  <a:cubicBezTo>
                    <a:pt x="1501" y="3258"/>
                    <a:pt x="1620" y="3258"/>
                    <a:pt x="1739" y="3258"/>
                  </a:cubicBezTo>
                  <a:cubicBezTo>
                    <a:pt x="1822" y="3258"/>
                    <a:pt x="1929" y="3234"/>
                    <a:pt x="2012" y="3210"/>
                  </a:cubicBezTo>
                  <a:cubicBezTo>
                    <a:pt x="2882" y="2984"/>
                    <a:pt x="3417" y="2091"/>
                    <a:pt x="3191" y="1210"/>
                  </a:cubicBezTo>
                  <a:cubicBezTo>
                    <a:pt x="3084" y="817"/>
                    <a:pt x="2834" y="484"/>
                    <a:pt x="2524" y="281"/>
                  </a:cubicBezTo>
                  <a:cubicBezTo>
                    <a:pt x="2417" y="198"/>
                    <a:pt x="2310" y="162"/>
                    <a:pt x="2191" y="115"/>
                  </a:cubicBezTo>
                  <a:cubicBezTo>
                    <a:pt x="2020" y="39"/>
                    <a:pt x="1818" y="0"/>
                    <a:pt x="161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11"/>
            <p:cNvSpPr/>
            <p:nvPr/>
          </p:nvSpPr>
          <p:spPr>
            <a:xfrm>
              <a:off x="2630075" y="1418625"/>
              <a:ext cx="41100" cy="40925"/>
            </a:xfrm>
            <a:custGeom>
              <a:avLst/>
              <a:gdLst/>
              <a:ahLst/>
              <a:cxnLst/>
              <a:rect l="l" t="t" r="r" b="b"/>
              <a:pathLst>
                <a:path w="1644" h="1637" extrusionOk="0">
                  <a:moveTo>
                    <a:pt x="848" y="0"/>
                  </a:moveTo>
                  <a:cubicBezTo>
                    <a:pt x="779" y="0"/>
                    <a:pt x="706" y="10"/>
                    <a:pt x="632" y="30"/>
                  </a:cubicBezTo>
                  <a:cubicBezTo>
                    <a:pt x="525" y="53"/>
                    <a:pt x="417" y="101"/>
                    <a:pt x="334" y="161"/>
                  </a:cubicBezTo>
                  <a:cubicBezTo>
                    <a:pt x="239" y="232"/>
                    <a:pt x="167" y="315"/>
                    <a:pt x="108" y="411"/>
                  </a:cubicBezTo>
                  <a:cubicBezTo>
                    <a:pt x="48" y="518"/>
                    <a:pt x="24" y="637"/>
                    <a:pt x="1" y="756"/>
                  </a:cubicBezTo>
                  <a:cubicBezTo>
                    <a:pt x="1" y="851"/>
                    <a:pt x="1" y="923"/>
                    <a:pt x="36" y="1006"/>
                  </a:cubicBezTo>
                  <a:cubicBezTo>
                    <a:pt x="84" y="1173"/>
                    <a:pt x="155" y="1327"/>
                    <a:pt x="274" y="1423"/>
                  </a:cubicBezTo>
                  <a:cubicBezTo>
                    <a:pt x="358" y="1506"/>
                    <a:pt x="465" y="1577"/>
                    <a:pt x="584" y="1601"/>
                  </a:cubicBezTo>
                  <a:cubicBezTo>
                    <a:pt x="650" y="1625"/>
                    <a:pt x="721" y="1637"/>
                    <a:pt x="794" y="1637"/>
                  </a:cubicBezTo>
                  <a:cubicBezTo>
                    <a:pt x="867" y="1637"/>
                    <a:pt x="941" y="1625"/>
                    <a:pt x="1013" y="1601"/>
                  </a:cubicBezTo>
                  <a:cubicBezTo>
                    <a:pt x="1358" y="1530"/>
                    <a:pt x="1596" y="1232"/>
                    <a:pt x="1632" y="887"/>
                  </a:cubicBezTo>
                  <a:cubicBezTo>
                    <a:pt x="1644" y="803"/>
                    <a:pt x="1632" y="708"/>
                    <a:pt x="1596" y="625"/>
                  </a:cubicBezTo>
                  <a:cubicBezTo>
                    <a:pt x="1584" y="589"/>
                    <a:pt x="1584" y="565"/>
                    <a:pt x="1572" y="530"/>
                  </a:cubicBezTo>
                  <a:cubicBezTo>
                    <a:pt x="1548" y="446"/>
                    <a:pt x="1489" y="351"/>
                    <a:pt x="1417" y="268"/>
                  </a:cubicBezTo>
                  <a:cubicBezTo>
                    <a:pt x="1322" y="172"/>
                    <a:pt x="1227" y="101"/>
                    <a:pt x="1120" y="53"/>
                  </a:cubicBezTo>
                  <a:cubicBezTo>
                    <a:pt x="1037" y="19"/>
                    <a:pt x="945" y="0"/>
                    <a:pt x="84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11"/>
            <p:cNvSpPr/>
            <p:nvPr/>
          </p:nvSpPr>
          <p:spPr>
            <a:xfrm>
              <a:off x="2338375" y="1395450"/>
              <a:ext cx="32475" cy="28775"/>
            </a:xfrm>
            <a:custGeom>
              <a:avLst/>
              <a:gdLst/>
              <a:ahLst/>
              <a:cxnLst/>
              <a:rect l="l" t="t" r="r" b="b"/>
              <a:pathLst>
                <a:path w="1299" h="1151" extrusionOk="0">
                  <a:moveTo>
                    <a:pt x="645" y="0"/>
                  </a:moveTo>
                  <a:cubicBezTo>
                    <a:pt x="601" y="0"/>
                    <a:pt x="557" y="5"/>
                    <a:pt x="512" y="16"/>
                  </a:cubicBezTo>
                  <a:cubicBezTo>
                    <a:pt x="191" y="87"/>
                    <a:pt x="1" y="421"/>
                    <a:pt x="96" y="718"/>
                  </a:cubicBezTo>
                  <a:cubicBezTo>
                    <a:pt x="157" y="982"/>
                    <a:pt x="399" y="1151"/>
                    <a:pt x="653" y="1151"/>
                  </a:cubicBezTo>
                  <a:cubicBezTo>
                    <a:pt x="698" y="1151"/>
                    <a:pt x="742" y="1146"/>
                    <a:pt x="786" y="1135"/>
                  </a:cubicBezTo>
                  <a:cubicBezTo>
                    <a:pt x="1108" y="1064"/>
                    <a:pt x="1298" y="730"/>
                    <a:pt x="1203" y="433"/>
                  </a:cubicBezTo>
                  <a:cubicBezTo>
                    <a:pt x="1132" y="169"/>
                    <a:pt x="897" y="0"/>
                    <a:pt x="6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11"/>
            <p:cNvSpPr/>
            <p:nvPr/>
          </p:nvSpPr>
          <p:spPr>
            <a:xfrm>
              <a:off x="3084300" y="1355525"/>
              <a:ext cx="30375" cy="29150"/>
            </a:xfrm>
            <a:custGeom>
              <a:avLst/>
              <a:gdLst/>
              <a:ahLst/>
              <a:cxnLst/>
              <a:rect l="l" t="t" r="r" b="b"/>
              <a:pathLst>
                <a:path w="1215" h="1166" extrusionOk="0">
                  <a:moveTo>
                    <a:pt x="581" y="1"/>
                  </a:moveTo>
                  <a:cubicBezTo>
                    <a:pt x="531" y="1"/>
                    <a:pt x="483" y="9"/>
                    <a:pt x="441" y="18"/>
                  </a:cubicBezTo>
                  <a:cubicBezTo>
                    <a:pt x="310" y="53"/>
                    <a:pt x="191" y="137"/>
                    <a:pt x="108" y="244"/>
                  </a:cubicBezTo>
                  <a:lnTo>
                    <a:pt x="108" y="256"/>
                  </a:lnTo>
                  <a:cubicBezTo>
                    <a:pt x="48" y="339"/>
                    <a:pt x="24" y="434"/>
                    <a:pt x="1" y="530"/>
                  </a:cubicBezTo>
                  <a:cubicBezTo>
                    <a:pt x="1" y="589"/>
                    <a:pt x="1" y="660"/>
                    <a:pt x="24" y="732"/>
                  </a:cubicBezTo>
                  <a:cubicBezTo>
                    <a:pt x="36" y="791"/>
                    <a:pt x="48" y="839"/>
                    <a:pt x="84" y="887"/>
                  </a:cubicBezTo>
                  <a:cubicBezTo>
                    <a:pt x="96" y="899"/>
                    <a:pt x="96" y="911"/>
                    <a:pt x="108" y="934"/>
                  </a:cubicBezTo>
                  <a:cubicBezTo>
                    <a:pt x="191" y="1030"/>
                    <a:pt x="286" y="1113"/>
                    <a:pt x="405" y="1137"/>
                  </a:cubicBezTo>
                  <a:cubicBezTo>
                    <a:pt x="429" y="1137"/>
                    <a:pt x="453" y="1149"/>
                    <a:pt x="465" y="1149"/>
                  </a:cubicBezTo>
                  <a:cubicBezTo>
                    <a:pt x="508" y="1159"/>
                    <a:pt x="546" y="1165"/>
                    <a:pt x="583" y="1165"/>
                  </a:cubicBezTo>
                  <a:cubicBezTo>
                    <a:pt x="629" y="1165"/>
                    <a:pt x="674" y="1156"/>
                    <a:pt x="727" y="1137"/>
                  </a:cubicBezTo>
                  <a:cubicBezTo>
                    <a:pt x="786" y="1125"/>
                    <a:pt x="822" y="1113"/>
                    <a:pt x="870" y="1077"/>
                  </a:cubicBezTo>
                  <a:cubicBezTo>
                    <a:pt x="1096" y="946"/>
                    <a:pt x="1215" y="696"/>
                    <a:pt x="1132" y="434"/>
                  </a:cubicBezTo>
                  <a:cubicBezTo>
                    <a:pt x="1108" y="339"/>
                    <a:pt x="1048" y="232"/>
                    <a:pt x="977" y="160"/>
                  </a:cubicBezTo>
                  <a:cubicBezTo>
                    <a:pt x="882" y="77"/>
                    <a:pt x="763" y="18"/>
                    <a:pt x="644" y="6"/>
                  </a:cubicBezTo>
                  <a:cubicBezTo>
                    <a:pt x="623" y="2"/>
                    <a:pt x="602" y="1"/>
                    <a:pt x="5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11"/>
            <p:cNvSpPr/>
            <p:nvPr/>
          </p:nvSpPr>
          <p:spPr>
            <a:xfrm>
              <a:off x="1937425" y="1579200"/>
              <a:ext cx="42300" cy="40575"/>
            </a:xfrm>
            <a:custGeom>
              <a:avLst/>
              <a:gdLst/>
              <a:ahLst/>
              <a:cxnLst/>
              <a:rect l="l" t="t" r="r" b="b"/>
              <a:pathLst>
                <a:path w="1692" h="1623" extrusionOk="0">
                  <a:moveTo>
                    <a:pt x="863" y="1"/>
                  </a:moveTo>
                  <a:cubicBezTo>
                    <a:pt x="799" y="1"/>
                    <a:pt x="734" y="8"/>
                    <a:pt x="668" y="24"/>
                  </a:cubicBezTo>
                  <a:lnTo>
                    <a:pt x="537" y="60"/>
                  </a:lnTo>
                  <a:cubicBezTo>
                    <a:pt x="418" y="107"/>
                    <a:pt x="322" y="179"/>
                    <a:pt x="239" y="274"/>
                  </a:cubicBezTo>
                  <a:cubicBezTo>
                    <a:pt x="72" y="465"/>
                    <a:pt x="1" y="738"/>
                    <a:pt x="72" y="1000"/>
                  </a:cubicBezTo>
                  <a:cubicBezTo>
                    <a:pt x="163" y="1363"/>
                    <a:pt x="492" y="1623"/>
                    <a:pt x="857" y="1623"/>
                  </a:cubicBezTo>
                  <a:cubicBezTo>
                    <a:pt x="924" y="1623"/>
                    <a:pt x="992" y="1614"/>
                    <a:pt x="1060" y="1596"/>
                  </a:cubicBezTo>
                  <a:cubicBezTo>
                    <a:pt x="1132" y="1584"/>
                    <a:pt x="1203" y="1548"/>
                    <a:pt x="1263" y="1524"/>
                  </a:cubicBezTo>
                  <a:cubicBezTo>
                    <a:pt x="1382" y="1453"/>
                    <a:pt x="1477" y="1358"/>
                    <a:pt x="1549" y="1250"/>
                  </a:cubicBezTo>
                  <a:cubicBezTo>
                    <a:pt x="1561" y="1238"/>
                    <a:pt x="1572" y="1215"/>
                    <a:pt x="1596" y="1191"/>
                  </a:cubicBezTo>
                  <a:cubicBezTo>
                    <a:pt x="1656" y="1096"/>
                    <a:pt x="1680" y="977"/>
                    <a:pt x="1691" y="857"/>
                  </a:cubicBezTo>
                  <a:cubicBezTo>
                    <a:pt x="1691" y="762"/>
                    <a:pt x="1691" y="691"/>
                    <a:pt x="1668" y="596"/>
                  </a:cubicBezTo>
                  <a:cubicBezTo>
                    <a:pt x="1656" y="536"/>
                    <a:pt x="1620" y="476"/>
                    <a:pt x="1596" y="417"/>
                  </a:cubicBezTo>
                  <a:cubicBezTo>
                    <a:pt x="1537" y="322"/>
                    <a:pt x="1453" y="215"/>
                    <a:pt x="1358" y="155"/>
                  </a:cubicBezTo>
                  <a:cubicBezTo>
                    <a:pt x="1209" y="59"/>
                    <a:pt x="1041" y="1"/>
                    <a:pt x="8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7" name="Google Shape;1407;p11"/>
            <p:cNvSpPr/>
            <p:nvPr/>
          </p:nvSpPr>
          <p:spPr>
            <a:xfrm>
              <a:off x="2435125" y="2175825"/>
              <a:ext cx="44075" cy="41075"/>
            </a:xfrm>
            <a:custGeom>
              <a:avLst/>
              <a:gdLst/>
              <a:ahLst/>
              <a:cxnLst/>
              <a:rect l="l" t="t" r="r" b="b"/>
              <a:pathLst>
                <a:path w="1763" h="1643" extrusionOk="0">
                  <a:moveTo>
                    <a:pt x="867" y="0"/>
                  </a:moveTo>
                  <a:cubicBezTo>
                    <a:pt x="796" y="0"/>
                    <a:pt x="723" y="8"/>
                    <a:pt x="655" y="31"/>
                  </a:cubicBezTo>
                  <a:cubicBezTo>
                    <a:pt x="643" y="31"/>
                    <a:pt x="643" y="31"/>
                    <a:pt x="631" y="43"/>
                  </a:cubicBezTo>
                  <a:cubicBezTo>
                    <a:pt x="583" y="55"/>
                    <a:pt x="524" y="67"/>
                    <a:pt x="476" y="102"/>
                  </a:cubicBezTo>
                  <a:cubicBezTo>
                    <a:pt x="369" y="162"/>
                    <a:pt x="274" y="233"/>
                    <a:pt x="191" y="341"/>
                  </a:cubicBezTo>
                  <a:cubicBezTo>
                    <a:pt x="60" y="531"/>
                    <a:pt x="0" y="769"/>
                    <a:pt x="60" y="1019"/>
                  </a:cubicBezTo>
                  <a:cubicBezTo>
                    <a:pt x="150" y="1390"/>
                    <a:pt x="484" y="1642"/>
                    <a:pt x="843" y="1642"/>
                  </a:cubicBezTo>
                  <a:cubicBezTo>
                    <a:pt x="911" y="1642"/>
                    <a:pt x="980" y="1633"/>
                    <a:pt x="1048" y="1615"/>
                  </a:cubicBezTo>
                  <a:cubicBezTo>
                    <a:pt x="1476" y="1519"/>
                    <a:pt x="1762" y="1067"/>
                    <a:pt x="1643" y="638"/>
                  </a:cubicBezTo>
                  <a:cubicBezTo>
                    <a:pt x="1607" y="519"/>
                    <a:pt x="1548" y="400"/>
                    <a:pt x="1476" y="305"/>
                  </a:cubicBezTo>
                  <a:cubicBezTo>
                    <a:pt x="1381" y="210"/>
                    <a:pt x="1298" y="126"/>
                    <a:pt x="1179" y="67"/>
                  </a:cubicBezTo>
                  <a:cubicBezTo>
                    <a:pt x="1119" y="43"/>
                    <a:pt x="1048" y="31"/>
                    <a:pt x="988" y="7"/>
                  </a:cubicBezTo>
                  <a:cubicBezTo>
                    <a:pt x="949" y="3"/>
                    <a:pt x="908" y="0"/>
                    <a:pt x="8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8" name="Google Shape;1408;p11"/>
            <p:cNvSpPr/>
            <p:nvPr/>
          </p:nvSpPr>
          <p:spPr>
            <a:xfrm>
              <a:off x="874500" y="1324400"/>
              <a:ext cx="61050" cy="39475"/>
            </a:xfrm>
            <a:custGeom>
              <a:avLst/>
              <a:gdLst/>
              <a:ahLst/>
              <a:cxnLst/>
              <a:rect l="l" t="t" r="r" b="b"/>
              <a:pathLst>
                <a:path w="2442" h="1579" extrusionOk="0">
                  <a:moveTo>
                    <a:pt x="120" y="0"/>
                  </a:moveTo>
                  <a:cubicBezTo>
                    <a:pt x="12" y="215"/>
                    <a:pt x="1" y="465"/>
                    <a:pt x="60" y="715"/>
                  </a:cubicBezTo>
                  <a:cubicBezTo>
                    <a:pt x="182" y="1234"/>
                    <a:pt x="670" y="1579"/>
                    <a:pt x="1188" y="1579"/>
                  </a:cubicBezTo>
                  <a:cubicBezTo>
                    <a:pt x="1276" y="1579"/>
                    <a:pt x="1365" y="1569"/>
                    <a:pt x="1453" y="1548"/>
                  </a:cubicBezTo>
                  <a:cubicBezTo>
                    <a:pt x="2060" y="1394"/>
                    <a:pt x="2441" y="762"/>
                    <a:pt x="2287" y="143"/>
                  </a:cubicBezTo>
                  <a:cubicBezTo>
                    <a:pt x="2275" y="108"/>
                    <a:pt x="2263" y="48"/>
                    <a:pt x="223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9" name="Google Shape;1409;p11"/>
            <p:cNvSpPr/>
            <p:nvPr/>
          </p:nvSpPr>
          <p:spPr>
            <a:xfrm>
              <a:off x="1687100" y="1615750"/>
              <a:ext cx="48250" cy="45975"/>
            </a:xfrm>
            <a:custGeom>
              <a:avLst/>
              <a:gdLst/>
              <a:ahLst/>
              <a:cxnLst/>
              <a:rect l="l" t="t" r="r" b="b"/>
              <a:pathLst>
                <a:path w="1930" h="1839" extrusionOk="0">
                  <a:moveTo>
                    <a:pt x="912" y="0"/>
                  </a:moveTo>
                  <a:cubicBezTo>
                    <a:pt x="839" y="0"/>
                    <a:pt x="765" y="9"/>
                    <a:pt x="691" y="26"/>
                  </a:cubicBezTo>
                  <a:cubicBezTo>
                    <a:pt x="679" y="26"/>
                    <a:pt x="655" y="50"/>
                    <a:pt x="632" y="50"/>
                  </a:cubicBezTo>
                  <a:cubicBezTo>
                    <a:pt x="513" y="86"/>
                    <a:pt x="417" y="146"/>
                    <a:pt x="322" y="229"/>
                  </a:cubicBezTo>
                  <a:cubicBezTo>
                    <a:pt x="155" y="372"/>
                    <a:pt x="36" y="586"/>
                    <a:pt x="13" y="800"/>
                  </a:cubicBezTo>
                  <a:cubicBezTo>
                    <a:pt x="1" y="908"/>
                    <a:pt x="1" y="1027"/>
                    <a:pt x="24" y="1146"/>
                  </a:cubicBezTo>
                  <a:cubicBezTo>
                    <a:pt x="24" y="1158"/>
                    <a:pt x="24" y="1158"/>
                    <a:pt x="36" y="1181"/>
                  </a:cubicBezTo>
                  <a:cubicBezTo>
                    <a:pt x="158" y="1566"/>
                    <a:pt x="529" y="1839"/>
                    <a:pt x="930" y="1839"/>
                  </a:cubicBezTo>
                  <a:cubicBezTo>
                    <a:pt x="1001" y="1839"/>
                    <a:pt x="1072" y="1830"/>
                    <a:pt x="1144" y="1812"/>
                  </a:cubicBezTo>
                  <a:cubicBezTo>
                    <a:pt x="1620" y="1693"/>
                    <a:pt x="1929" y="1193"/>
                    <a:pt x="1810" y="705"/>
                  </a:cubicBezTo>
                  <a:cubicBezTo>
                    <a:pt x="1699" y="279"/>
                    <a:pt x="1328" y="0"/>
                    <a:pt x="91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0" name="Google Shape;1410;p11"/>
            <p:cNvSpPr/>
            <p:nvPr/>
          </p:nvSpPr>
          <p:spPr>
            <a:xfrm>
              <a:off x="2480650" y="1385525"/>
              <a:ext cx="17900" cy="16475"/>
            </a:xfrm>
            <a:custGeom>
              <a:avLst/>
              <a:gdLst/>
              <a:ahLst/>
              <a:cxnLst/>
              <a:rect l="l" t="t" r="r" b="b"/>
              <a:pathLst>
                <a:path w="716" h="659" extrusionOk="0">
                  <a:moveTo>
                    <a:pt x="365" y="1"/>
                  </a:moveTo>
                  <a:cubicBezTo>
                    <a:pt x="342" y="1"/>
                    <a:pt x="320" y="3"/>
                    <a:pt x="298" y="8"/>
                  </a:cubicBezTo>
                  <a:cubicBezTo>
                    <a:pt x="239" y="32"/>
                    <a:pt x="191" y="56"/>
                    <a:pt x="144" y="92"/>
                  </a:cubicBezTo>
                  <a:cubicBezTo>
                    <a:pt x="84" y="103"/>
                    <a:pt x="72" y="127"/>
                    <a:pt x="60" y="163"/>
                  </a:cubicBezTo>
                  <a:cubicBezTo>
                    <a:pt x="13" y="234"/>
                    <a:pt x="1" y="330"/>
                    <a:pt x="25" y="413"/>
                  </a:cubicBezTo>
                  <a:cubicBezTo>
                    <a:pt x="25" y="425"/>
                    <a:pt x="48" y="437"/>
                    <a:pt x="48" y="461"/>
                  </a:cubicBezTo>
                  <a:cubicBezTo>
                    <a:pt x="99" y="573"/>
                    <a:pt x="203" y="659"/>
                    <a:pt x="336" y="659"/>
                  </a:cubicBezTo>
                  <a:cubicBezTo>
                    <a:pt x="358" y="659"/>
                    <a:pt x="382" y="656"/>
                    <a:pt x="406" y="651"/>
                  </a:cubicBezTo>
                  <a:lnTo>
                    <a:pt x="441" y="651"/>
                  </a:lnTo>
                  <a:cubicBezTo>
                    <a:pt x="620" y="603"/>
                    <a:pt x="715" y="449"/>
                    <a:pt x="703" y="282"/>
                  </a:cubicBezTo>
                  <a:lnTo>
                    <a:pt x="703" y="246"/>
                  </a:lnTo>
                  <a:cubicBezTo>
                    <a:pt x="652" y="93"/>
                    <a:pt x="504" y="1"/>
                    <a:pt x="3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1" name="Google Shape;1411;p11"/>
            <p:cNvSpPr/>
            <p:nvPr/>
          </p:nvSpPr>
          <p:spPr>
            <a:xfrm>
              <a:off x="1565650" y="1378450"/>
              <a:ext cx="45875" cy="41525"/>
            </a:xfrm>
            <a:custGeom>
              <a:avLst/>
              <a:gdLst/>
              <a:ahLst/>
              <a:cxnLst/>
              <a:rect l="l" t="t" r="r" b="b"/>
              <a:pathLst>
                <a:path w="1835" h="1661" extrusionOk="0">
                  <a:moveTo>
                    <a:pt x="929" y="1"/>
                  </a:moveTo>
                  <a:cubicBezTo>
                    <a:pt x="856" y="1"/>
                    <a:pt x="787" y="10"/>
                    <a:pt x="715" y="29"/>
                  </a:cubicBezTo>
                  <a:cubicBezTo>
                    <a:pt x="275" y="124"/>
                    <a:pt x="1" y="589"/>
                    <a:pt x="120" y="1041"/>
                  </a:cubicBezTo>
                  <a:cubicBezTo>
                    <a:pt x="120" y="1065"/>
                    <a:pt x="132" y="1089"/>
                    <a:pt x="156" y="1113"/>
                  </a:cubicBezTo>
                  <a:cubicBezTo>
                    <a:pt x="191" y="1232"/>
                    <a:pt x="275" y="1351"/>
                    <a:pt x="358" y="1422"/>
                  </a:cubicBezTo>
                  <a:cubicBezTo>
                    <a:pt x="516" y="1570"/>
                    <a:pt x="730" y="1661"/>
                    <a:pt x="948" y="1661"/>
                  </a:cubicBezTo>
                  <a:cubicBezTo>
                    <a:pt x="993" y="1661"/>
                    <a:pt x="1039" y="1657"/>
                    <a:pt x="1084" y="1648"/>
                  </a:cubicBezTo>
                  <a:cubicBezTo>
                    <a:pt x="1108" y="1648"/>
                    <a:pt x="1120" y="1648"/>
                    <a:pt x="1144" y="1637"/>
                  </a:cubicBezTo>
                  <a:cubicBezTo>
                    <a:pt x="1251" y="1601"/>
                    <a:pt x="1334" y="1565"/>
                    <a:pt x="1430" y="1506"/>
                  </a:cubicBezTo>
                  <a:cubicBezTo>
                    <a:pt x="1692" y="1303"/>
                    <a:pt x="1834" y="970"/>
                    <a:pt x="1751" y="625"/>
                  </a:cubicBezTo>
                  <a:cubicBezTo>
                    <a:pt x="1715" y="422"/>
                    <a:pt x="1608" y="279"/>
                    <a:pt x="1453" y="172"/>
                  </a:cubicBezTo>
                  <a:cubicBezTo>
                    <a:pt x="1358" y="101"/>
                    <a:pt x="1239" y="41"/>
                    <a:pt x="1120" y="17"/>
                  </a:cubicBezTo>
                  <a:cubicBezTo>
                    <a:pt x="1050" y="7"/>
                    <a:pt x="988" y="1"/>
                    <a:pt x="92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412" name="Shape 141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413" name="Shape 1413"/>
        <p:cNvGrpSpPr/>
        <p:nvPr/>
      </p:nvGrpSpPr>
      <p:grpSpPr>
        <a:xfrm>
          <a:off x="0" y="0"/>
          <a:ext cx="0" cy="0"/>
          <a:chOff x="0" y="0"/>
          <a:chExt cx="0" cy="0"/>
        </a:xfrm>
      </p:grpSpPr>
      <p:grpSp>
        <p:nvGrpSpPr>
          <p:cNvPr id="1414" name="Google Shape;1414;p13"/>
          <p:cNvGrpSpPr/>
          <p:nvPr/>
        </p:nvGrpSpPr>
        <p:grpSpPr>
          <a:xfrm rot="10800000">
            <a:off x="-22204" y="145"/>
            <a:ext cx="2094212" cy="1053578"/>
            <a:chOff x="4905075" y="2588800"/>
            <a:chExt cx="982875" cy="494475"/>
          </a:xfrm>
        </p:grpSpPr>
        <p:sp>
          <p:nvSpPr>
            <p:cNvPr id="1415" name="Google Shape;1415;p13"/>
            <p:cNvSpPr/>
            <p:nvPr/>
          </p:nvSpPr>
          <p:spPr>
            <a:xfrm>
              <a:off x="5082475" y="3000200"/>
              <a:ext cx="30675" cy="83075"/>
            </a:xfrm>
            <a:custGeom>
              <a:avLst/>
              <a:gdLst/>
              <a:ahLst/>
              <a:cxnLst/>
              <a:rect l="l" t="t" r="r" b="b"/>
              <a:pathLst>
                <a:path w="1227" h="3323" extrusionOk="0">
                  <a:moveTo>
                    <a:pt x="1048" y="1"/>
                  </a:moveTo>
                  <a:lnTo>
                    <a:pt x="0" y="3322"/>
                  </a:lnTo>
                  <a:lnTo>
                    <a:pt x="191" y="3322"/>
                  </a:lnTo>
                  <a:lnTo>
                    <a:pt x="1227" y="48"/>
                  </a:lnTo>
                  <a:cubicBezTo>
                    <a:pt x="1167" y="48"/>
                    <a:pt x="1108" y="36"/>
                    <a:pt x="104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13"/>
            <p:cNvSpPr/>
            <p:nvPr/>
          </p:nvSpPr>
          <p:spPr>
            <a:xfrm>
              <a:off x="4905075" y="3083250"/>
              <a:ext cx="300" cy="25"/>
            </a:xfrm>
            <a:custGeom>
              <a:avLst/>
              <a:gdLst/>
              <a:ahLst/>
              <a:cxnLst/>
              <a:rect l="l" t="t" r="r" b="b"/>
              <a:pathLst>
                <a:path w="12" h="1" fill="none" extrusionOk="0">
                  <a:moveTo>
                    <a:pt x="12"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13"/>
            <p:cNvSpPr/>
            <p:nvPr/>
          </p:nvSpPr>
          <p:spPr>
            <a:xfrm>
              <a:off x="5122050" y="2993050"/>
              <a:ext cx="87550" cy="45875"/>
            </a:xfrm>
            <a:custGeom>
              <a:avLst/>
              <a:gdLst/>
              <a:ahLst/>
              <a:cxnLst/>
              <a:rect l="l" t="t" r="r" b="b"/>
              <a:pathLst>
                <a:path w="3502" h="1835" extrusionOk="0">
                  <a:moveTo>
                    <a:pt x="72" y="1"/>
                  </a:moveTo>
                  <a:cubicBezTo>
                    <a:pt x="60" y="60"/>
                    <a:pt x="36" y="108"/>
                    <a:pt x="1" y="156"/>
                  </a:cubicBezTo>
                  <a:lnTo>
                    <a:pt x="3501" y="1834"/>
                  </a:lnTo>
                  <a:lnTo>
                    <a:pt x="3442" y="1608"/>
                  </a:lnTo>
                  <a:lnTo>
                    <a:pt x="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8" name="Google Shape;1418;p13"/>
            <p:cNvSpPr/>
            <p:nvPr/>
          </p:nvSpPr>
          <p:spPr>
            <a:xfrm>
              <a:off x="5213425" y="3035925"/>
              <a:ext cx="97675" cy="47050"/>
            </a:xfrm>
            <a:custGeom>
              <a:avLst/>
              <a:gdLst/>
              <a:ahLst/>
              <a:cxnLst/>
              <a:rect l="l" t="t" r="r" b="b"/>
              <a:pathLst>
                <a:path w="3907" h="1882" extrusionOk="0">
                  <a:moveTo>
                    <a:pt x="1" y="0"/>
                  </a:moveTo>
                  <a:lnTo>
                    <a:pt x="61" y="227"/>
                  </a:lnTo>
                  <a:lnTo>
                    <a:pt x="3501" y="1881"/>
                  </a:lnTo>
                  <a:lnTo>
                    <a:pt x="3906" y="1881"/>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9" name="Google Shape;1419;p13"/>
            <p:cNvSpPr/>
            <p:nvPr/>
          </p:nvSpPr>
          <p:spPr>
            <a:xfrm>
              <a:off x="4919950" y="2993050"/>
              <a:ext cx="185175" cy="90225"/>
            </a:xfrm>
            <a:custGeom>
              <a:avLst/>
              <a:gdLst/>
              <a:ahLst/>
              <a:cxnLst/>
              <a:rect l="l" t="t" r="r" b="b"/>
              <a:pathLst>
                <a:path w="7407" h="3609" extrusionOk="0">
                  <a:moveTo>
                    <a:pt x="7335" y="1"/>
                  </a:moveTo>
                  <a:lnTo>
                    <a:pt x="0" y="3608"/>
                  </a:lnTo>
                  <a:lnTo>
                    <a:pt x="417" y="3608"/>
                  </a:lnTo>
                  <a:lnTo>
                    <a:pt x="7406" y="179"/>
                  </a:lnTo>
                  <a:cubicBezTo>
                    <a:pt x="7394" y="167"/>
                    <a:pt x="7394" y="156"/>
                    <a:pt x="7382" y="156"/>
                  </a:cubicBezTo>
                  <a:cubicBezTo>
                    <a:pt x="7370" y="96"/>
                    <a:pt x="7347" y="48"/>
                    <a:pt x="733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0" name="Google Shape;1420;p13"/>
            <p:cNvSpPr/>
            <p:nvPr/>
          </p:nvSpPr>
          <p:spPr>
            <a:xfrm>
              <a:off x="4909525" y="2607000"/>
              <a:ext cx="182500" cy="476275"/>
            </a:xfrm>
            <a:custGeom>
              <a:avLst/>
              <a:gdLst/>
              <a:ahLst/>
              <a:cxnLst/>
              <a:rect l="l" t="t" r="r" b="b"/>
              <a:pathLst>
                <a:path w="7300" h="19051" extrusionOk="0">
                  <a:moveTo>
                    <a:pt x="7121" y="0"/>
                  </a:moveTo>
                  <a:lnTo>
                    <a:pt x="1" y="19050"/>
                  </a:lnTo>
                  <a:lnTo>
                    <a:pt x="191" y="19050"/>
                  </a:lnTo>
                  <a:lnTo>
                    <a:pt x="7299" y="60"/>
                  </a:lnTo>
                  <a:cubicBezTo>
                    <a:pt x="7240" y="48"/>
                    <a:pt x="7192" y="24"/>
                    <a:pt x="712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1" name="Google Shape;1421;p13"/>
            <p:cNvSpPr/>
            <p:nvPr/>
          </p:nvSpPr>
          <p:spPr>
            <a:xfrm>
              <a:off x="5113425" y="2823400"/>
              <a:ext cx="33075" cy="158075"/>
            </a:xfrm>
            <a:custGeom>
              <a:avLst/>
              <a:gdLst/>
              <a:ahLst/>
              <a:cxnLst/>
              <a:rect l="l" t="t" r="r" b="b"/>
              <a:pathLst>
                <a:path w="1323" h="6323" extrusionOk="0">
                  <a:moveTo>
                    <a:pt x="1143" y="0"/>
                  </a:moveTo>
                  <a:lnTo>
                    <a:pt x="0" y="6299"/>
                  </a:lnTo>
                  <a:cubicBezTo>
                    <a:pt x="60" y="6299"/>
                    <a:pt x="120" y="6311"/>
                    <a:pt x="179" y="6322"/>
                  </a:cubicBezTo>
                  <a:lnTo>
                    <a:pt x="1322" y="36"/>
                  </a:lnTo>
                  <a:cubicBezTo>
                    <a:pt x="1263" y="36"/>
                    <a:pt x="1203" y="24"/>
                    <a:pt x="114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2" name="Google Shape;1422;p13"/>
            <p:cNvSpPr/>
            <p:nvPr/>
          </p:nvSpPr>
          <p:spPr>
            <a:xfrm>
              <a:off x="5201525" y="2989775"/>
              <a:ext cx="925" cy="1225"/>
            </a:xfrm>
            <a:custGeom>
              <a:avLst/>
              <a:gdLst/>
              <a:ahLst/>
              <a:cxnLst/>
              <a:rect l="l" t="t" r="r" b="b"/>
              <a:pathLst>
                <a:path w="37" h="49" extrusionOk="0">
                  <a:moveTo>
                    <a:pt x="13" y="1"/>
                  </a:moveTo>
                  <a:cubicBezTo>
                    <a:pt x="13" y="13"/>
                    <a:pt x="1" y="37"/>
                    <a:pt x="1" y="48"/>
                  </a:cubicBezTo>
                  <a:lnTo>
                    <a:pt x="36" y="48"/>
                  </a:lnTo>
                  <a:lnTo>
                    <a:pt x="1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3" name="Google Shape;1423;p13"/>
            <p:cNvSpPr/>
            <p:nvPr/>
          </p:nvSpPr>
          <p:spPr>
            <a:xfrm>
              <a:off x="5156275" y="2820425"/>
              <a:ext cx="44975" cy="165800"/>
            </a:xfrm>
            <a:custGeom>
              <a:avLst/>
              <a:gdLst/>
              <a:ahLst/>
              <a:cxnLst/>
              <a:rect l="l" t="t" r="r" b="b"/>
              <a:pathLst>
                <a:path w="1799" h="6632" extrusionOk="0">
                  <a:moveTo>
                    <a:pt x="144" y="0"/>
                  </a:moveTo>
                  <a:cubicBezTo>
                    <a:pt x="132" y="24"/>
                    <a:pt x="120" y="36"/>
                    <a:pt x="96" y="36"/>
                  </a:cubicBezTo>
                  <a:cubicBezTo>
                    <a:pt x="72" y="48"/>
                    <a:pt x="25" y="84"/>
                    <a:pt x="1" y="95"/>
                  </a:cubicBezTo>
                  <a:lnTo>
                    <a:pt x="1608" y="6584"/>
                  </a:lnTo>
                  <a:cubicBezTo>
                    <a:pt x="1627" y="6573"/>
                    <a:pt x="1649" y="6568"/>
                    <a:pt x="1671" y="6568"/>
                  </a:cubicBezTo>
                  <a:cubicBezTo>
                    <a:pt x="1718" y="6568"/>
                    <a:pt x="1766" y="6591"/>
                    <a:pt x="1799" y="6632"/>
                  </a:cubicBezTo>
                  <a:lnTo>
                    <a:pt x="156" y="48"/>
                  </a:lnTo>
                  <a:cubicBezTo>
                    <a:pt x="156" y="36"/>
                    <a:pt x="144" y="12"/>
                    <a:pt x="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4" name="Google Shape;1424;p13"/>
            <p:cNvSpPr/>
            <p:nvPr/>
          </p:nvSpPr>
          <p:spPr>
            <a:xfrm>
              <a:off x="5198850" y="2995450"/>
              <a:ext cx="26525" cy="87825"/>
            </a:xfrm>
            <a:custGeom>
              <a:avLst/>
              <a:gdLst/>
              <a:ahLst/>
              <a:cxnLst/>
              <a:rect l="l" t="t" r="r" b="b"/>
              <a:pathLst>
                <a:path w="1061" h="3513" extrusionOk="0">
                  <a:moveTo>
                    <a:pt x="1" y="0"/>
                  </a:moveTo>
                  <a:lnTo>
                    <a:pt x="382" y="1512"/>
                  </a:lnTo>
                  <a:lnTo>
                    <a:pt x="441" y="1750"/>
                  </a:lnTo>
                  <a:lnTo>
                    <a:pt x="870" y="3512"/>
                  </a:lnTo>
                  <a:lnTo>
                    <a:pt x="1060" y="3512"/>
                  </a:lnTo>
                  <a:lnTo>
                    <a:pt x="644" y="1857"/>
                  </a:lnTo>
                  <a:lnTo>
                    <a:pt x="584" y="1619"/>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5" name="Google Shape;1425;p13"/>
            <p:cNvSpPr/>
            <p:nvPr/>
          </p:nvSpPr>
          <p:spPr>
            <a:xfrm>
              <a:off x="5123550" y="2988600"/>
              <a:ext cx="175625" cy="8950"/>
            </a:xfrm>
            <a:custGeom>
              <a:avLst/>
              <a:gdLst/>
              <a:ahLst/>
              <a:cxnLst/>
              <a:rect l="l" t="t" r="r" b="b"/>
              <a:pathLst>
                <a:path w="7025" h="358" extrusionOk="0">
                  <a:moveTo>
                    <a:pt x="0" y="0"/>
                  </a:moveTo>
                  <a:lnTo>
                    <a:pt x="0" y="0"/>
                  </a:lnTo>
                  <a:cubicBezTo>
                    <a:pt x="12" y="60"/>
                    <a:pt x="12" y="119"/>
                    <a:pt x="0" y="179"/>
                  </a:cubicBezTo>
                  <a:lnTo>
                    <a:pt x="24" y="179"/>
                  </a:lnTo>
                  <a:lnTo>
                    <a:pt x="3001" y="262"/>
                  </a:lnTo>
                  <a:lnTo>
                    <a:pt x="3191" y="262"/>
                  </a:lnTo>
                  <a:lnTo>
                    <a:pt x="6989" y="357"/>
                  </a:lnTo>
                  <a:lnTo>
                    <a:pt x="6977" y="286"/>
                  </a:lnTo>
                  <a:lnTo>
                    <a:pt x="6977" y="274"/>
                  </a:lnTo>
                  <a:lnTo>
                    <a:pt x="6977" y="262"/>
                  </a:lnTo>
                  <a:lnTo>
                    <a:pt x="6977" y="238"/>
                  </a:lnTo>
                  <a:lnTo>
                    <a:pt x="6977" y="226"/>
                  </a:lnTo>
                  <a:cubicBezTo>
                    <a:pt x="6977" y="226"/>
                    <a:pt x="6977" y="215"/>
                    <a:pt x="6989" y="215"/>
                  </a:cubicBezTo>
                  <a:lnTo>
                    <a:pt x="7025" y="167"/>
                  </a:lnTo>
                  <a:lnTo>
                    <a:pt x="3155" y="60"/>
                  </a:lnTo>
                  <a:lnTo>
                    <a:pt x="3120" y="95"/>
                  </a:lnTo>
                  <a:cubicBezTo>
                    <a:pt x="3108" y="119"/>
                    <a:pt x="3096" y="131"/>
                    <a:pt x="3060" y="155"/>
                  </a:cubicBezTo>
                  <a:cubicBezTo>
                    <a:pt x="3038" y="166"/>
                    <a:pt x="3013" y="171"/>
                    <a:pt x="2986" y="171"/>
                  </a:cubicBezTo>
                  <a:cubicBezTo>
                    <a:pt x="2927" y="171"/>
                    <a:pt x="2863" y="145"/>
                    <a:pt x="2822" y="95"/>
                  </a:cubicBezTo>
                  <a:lnTo>
                    <a:pt x="2822" y="72"/>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6" name="Google Shape;1426;p13"/>
            <p:cNvSpPr/>
            <p:nvPr/>
          </p:nvSpPr>
          <p:spPr>
            <a:xfrm>
              <a:off x="5302725" y="2995150"/>
              <a:ext cx="138750" cy="88125"/>
            </a:xfrm>
            <a:custGeom>
              <a:avLst/>
              <a:gdLst/>
              <a:ahLst/>
              <a:cxnLst/>
              <a:rect l="l" t="t" r="r" b="b"/>
              <a:pathLst>
                <a:path w="5550" h="3525" extrusionOk="0">
                  <a:moveTo>
                    <a:pt x="37" y="0"/>
                  </a:moveTo>
                  <a:lnTo>
                    <a:pt x="1" y="36"/>
                  </a:lnTo>
                  <a:lnTo>
                    <a:pt x="37" y="214"/>
                  </a:lnTo>
                  <a:lnTo>
                    <a:pt x="5216" y="3524"/>
                  </a:lnTo>
                  <a:lnTo>
                    <a:pt x="5549" y="3524"/>
                  </a:lnTo>
                  <a:lnTo>
                    <a:pt x="3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7" name="Google Shape;1427;p13"/>
            <p:cNvSpPr/>
            <p:nvPr/>
          </p:nvSpPr>
          <p:spPr>
            <a:xfrm>
              <a:off x="5297675" y="2995725"/>
              <a:ext cx="21750" cy="84275"/>
            </a:xfrm>
            <a:custGeom>
              <a:avLst/>
              <a:gdLst/>
              <a:ahLst/>
              <a:cxnLst/>
              <a:rect l="l" t="t" r="r" b="b"/>
              <a:pathLst>
                <a:path w="870" h="3371" extrusionOk="0">
                  <a:moveTo>
                    <a:pt x="191" y="1"/>
                  </a:moveTo>
                  <a:lnTo>
                    <a:pt x="179" y="49"/>
                  </a:lnTo>
                  <a:cubicBezTo>
                    <a:pt x="156" y="72"/>
                    <a:pt x="122" y="90"/>
                    <a:pt x="89" y="90"/>
                  </a:cubicBezTo>
                  <a:cubicBezTo>
                    <a:pt x="71" y="90"/>
                    <a:pt x="53" y="85"/>
                    <a:pt x="36" y="72"/>
                  </a:cubicBezTo>
                  <a:cubicBezTo>
                    <a:pt x="12" y="60"/>
                    <a:pt x="12" y="37"/>
                    <a:pt x="0" y="13"/>
                  </a:cubicBezTo>
                  <a:lnTo>
                    <a:pt x="0" y="13"/>
                  </a:lnTo>
                  <a:lnTo>
                    <a:pt x="12" y="96"/>
                  </a:lnTo>
                  <a:lnTo>
                    <a:pt x="691" y="3370"/>
                  </a:lnTo>
                  <a:cubicBezTo>
                    <a:pt x="751" y="3335"/>
                    <a:pt x="810" y="3335"/>
                    <a:pt x="870" y="3335"/>
                  </a:cubicBezTo>
                  <a:lnTo>
                    <a:pt x="215" y="180"/>
                  </a:lnTo>
                  <a:lnTo>
                    <a:pt x="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8" name="Google Shape;1428;p13"/>
            <p:cNvSpPr/>
            <p:nvPr/>
          </p:nvSpPr>
          <p:spPr>
            <a:xfrm>
              <a:off x="5349175" y="2817450"/>
              <a:ext cx="69375" cy="103300"/>
            </a:xfrm>
            <a:custGeom>
              <a:avLst/>
              <a:gdLst/>
              <a:ahLst/>
              <a:cxnLst/>
              <a:rect l="l" t="t" r="r" b="b"/>
              <a:pathLst>
                <a:path w="2775" h="4132" extrusionOk="0">
                  <a:moveTo>
                    <a:pt x="2620" y="0"/>
                  </a:moveTo>
                  <a:lnTo>
                    <a:pt x="0" y="3977"/>
                  </a:lnTo>
                  <a:lnTo>
                    <a:pt x="119" y="4132"/>
                  </a:lnTo>
                  <a:lnTo>
                    <a:pt x="2774" y="95"/>
                  </a:lnTo>
                  <a:cubicBezTo>
                    <a:pt x="2715" y="72"/>
                    <a:pt x="2667" y="36"/>
                    <a:pt x="26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9" name="Google Shape;1429;p13"/>
            <p:cNvSpPr/>
            <p:nvPr/>
          </p:nvSpPr>
          <p:spPr>
            <a:xfrm>
              <a:off x="5297975" y="2921625"/>
              <a:ext cx="51825" cy="76825"/>
            </a:xfrm>
            <a:custGeom>
              <a:avLst/>
              <a:gdLst/>
              <a:ahLst/>
              <a:cxnLst/>
              <a:rect l="l" t="t" r="r" b="b"/>
              <a:pathLst>
                <a:path w="2073" h="3073" extrusionOk="0">
                  <a:moveTo>
                    <a:pt x="1953" y="0"/>
                  </a:moveTo>
                  <a:lnTo>
                    <a:pt x="48" y="2882"/>
                  </a:lnTo>
                  <a:lnTo>
                    <a:pt x="12" y="2917"/>
                  </a:lnTo>
                  <a:cubicBezTo>
                    <a:pt x="12" y="2917"/>
                    <a:pt x="12" y="2941"/>
                    <a:pt x="0" y="2941"/>
                  </a:cubicBezTo>
                  <a:lnTo>
                    <a:pt x="0" y="2953"/>
                  </a:lnTo>
                  <a:lnTo>
                    <a:pt x="0" y="2965"/>
                  </a:lnTo>
                  <a:lnTo>
                    <a:pt x="0" y="2977"/>
                  </a:lnTo>
                  <a:lnTo>
                    <a:pt x="0" y="3001"/>
                  </a:lnTo>
                  <a:cubicBezTo>
                    <a:pt x="0" y="3024"/>
                    <a:pt x="12" y="3036"/>
                    <a:pt x="48" y="3060"/>
                  </a:cubicBezTo>
                  <a:cubicBezTo>
                    <a:pt x="60" y="3068"/>
                    <a:pt x="74" y="3072"/>
                    <a:pt x="90" y="3072"/>
                  </a:cubicBezTo>
                  <a:cubicBezTo>
                    <a:pt x="121" y="3072"/>
                    <a:pt x="155" y="3056"/>
                    <a:pt x="179" y="3024"/>
                  </a:cubicBezTo>
                  <a:lnTo>
                    <a:pt x="191" y="2989"/>
                  </a:lnTo>
                  <a:lnTo>
                    <a:pt x="227" y="2953"/>
                  </a:lnTo>
                  <a:lnTo>
                    <a:pt x="2072" y="155"/>
                  </a:lnTo>
                  <a:lnTo>
                    <a:pt x="195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0" name="Google Shape;1430;p13"/>
            <p:cNvSpPr/>
            <p:nvPr/>
          </p:nvSpPr>
          <p:spPr>
            <a:xfrm>
              <a:off x="5247975" y="2787475"/>
              <a:ext cx="2700" cy="1425"/>
            </a:xfrm>
            <a:custGeom>
              <a:avLst/>
              <a:gdLst/>
              <a:ahLst/>
              <a:cxnLst/>
              <a:rect l="l" t="t" r="r" b="b"/>
              <a:pathLst>
                <a:path w="108" h="57" extrusionOk="0">
                  <a:moveTo>
                    <a:pt x="48" y="1"/>
                  </a:moveTo>
                  <a:cubicBezTo>
                    <a:pt x="32" y="1"/>
                    <a:pt x="15" y="4"/>
                    <a:pt x="0" y="8"/>
                  </a:cubicBezTo>
                  <a:lnTo>
                    <a:pt x="48" y="56"/>
                  </a:lnTo>
                  <a:cubicBezTo>
                    <a:pt x="60" y="44"/>
                    <a:pt x="95" y="44"/>
                    <a:pt x="107" y="20"/>
                  </a:cubicBezTo>
                  <a:cubicBezTo>
                    <a:pt x="93" y="6"/>
                    <a:pt x="71" y="1"/>
                    <a:pt x="4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1" name="Google Shape;1431;p13"/>
            <p:cNvSpPr/>
            <p:nvPr/>
          </p:nvSpPr>
          <p:spPr>
            <a:xfrm>
              <a:off x="5264925" y="2810300"/>
              <a:ext cx="211375" cy="272375"/>
            </a:xfrm>
            <a:custGeom>
              <a:avLst/>
              <a:gdLst/>
              <a:ahLst/>
              <a:cxnLst/>
              <a:rect l="l" t="t" r="r" b="b"/>
              <a:pathLst>
                <a:path w="8455" h="10895" extrusionOk="0">
                  <a:moveTo>
                    <a:pt x="132" y="0"/>
                  </a:moveTo>
                  <a:cubicBezTo>
                    <a:pt x="84" y="48"/>
                    <a:pt x="36" y="96"/>
                    <a:pt x="1" y="119"/>
                  </a:cubicBezTo>
                  <a:lnTo>
                    <a:pt x="3287" y="4429"/>
                  </a:lnTo>
                  <a:lnTo>
                    <a:pt x="3406" y="4572"/>
                  </a:lnTo>
                  <a:lnTo>
                    <a:pt x="8228" y="10895"/>
                  </a:lnTo>
                  <a:lnTo>
                    <a:pt x="8454" y="10895"/>
                  </a:lnTo>
                  <a:lnTo>
                    <a:pt x="3489" y="4406"/>
                  </a:lnTo>
                  <a:lnTo>
                    <a:pt x="3370" y="4263"/>
                  </a:lnTo>
                  <a:lnTo>
                    <a:pt x="13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2" name="Google Shape;1432;p13"/>
            <p:cNvSpPr/>
            <p:nvPr/>
          </p:nvSpPr>
          <p:spPr>
            <a:xfrm>
              <a:off x="5094375" y="2607000"/>
              <a:ext cx="50025" cy="177725"/>
            </a:xfrm>
            <a:custGeom>
              <a:avLst/>
              <a:gdLst/>
              <a:ahLst/>
              <a:cxnLst/>
              <a:rect l="l" t="t" r="r" b="b"/>
              <a:pathLst>
                <a:path w="2001" h="7109" extrusionOk="0">
                  <a:moveTo>
                    <a:pt x="179" y="0"/>
                  </a:moveTo>
                  <a:cubicBezTo>
                    <a:pt x="120" y="48"/>
                    <a:pt x="60" y="60"/>
                    <a:pt x="0" y="60"/>
                  </a:cubicBezTo>
                  <a:lnTo>
                    <a:pt x="1822" y="7108"/>
                  </a:lnTo>
                  <a:cubicBezTo>
                    <a:pt x="1882" y="7085"/>
                    <a:pt x="1941" y="7073"/>
                    <a:pt x="2001" y="7073"/>
                  </a:cubicBez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3" name="Google Shape;1433;p13"/>
            <p:cNvSpPr/>
            <p:nvPr/>
          </p:nvSpPr>
          <p:spPr>
            <a:xfrm>
              <a:off x="5098850" y="2605500"/>
              <a:ext cx="150325" cy="186375"/>
            </a:xfrm>
            <a:custGeom>
              <a:avLst/>
              <a:gdLst/>
              <a:ahLst/>
              <a:cxnLst/>
              <a:rect l="l" t="t" r="r" b="b"/>
              <a:pathLst>
                <a:path w="6013" h="7455" extrusionOk="0">
                  <a:moveTo>
                    <a:pt x="60" y="1"/>
                  </a:moveTo>
                  <a:cubicBezTo>
                    <a:pt x="48" y="13"/>
                    <a:pt x="12" y="25"/>
                    <a:pt x="0" y="49"/>
                  </a:cubicBezTo>
                  <a:lnTo>
                    <a:pt x="5882" y="7454"/>
                  </a:lnTo>
                  <a:cubicBezTo>
                    <a:pt x="5906" y="7407"/>
                    <a:pt x="5965" y="7371"/>
                    <a:pt x="6013" y="7335"/>
                  </a:cubicBezTo>
                  <a:lnTo>
                    <a:pt x="5965" y="7276"/>
                  </a:lnTo>
                  <a:lnTo>
                    <a:pt x="322" y="179"/>
                  </a:lnTo>
                  <a:lnTo>
                    <a:pt x="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4" name="Google Shape;1434;p13"/>
            <p:cNvSpPr/>
            <p:nvPr/>
          </p:nvSpPr>
          <p:spPr>
            <a:xfrm>
              <a:off x="5270300" y="2802250"/>
              <a:ext cx="141400" cy="10750"/>
            </a:xfrm>
            <a:custGeom>
              <a:avLst/>
              <a:gdLst/>
              <a:ahLst/>
              <a:cxnLst/>
              <a:rect l="l" t="t" r="r" b="b"/>
              <a:pathLst>
                <a:path w="5656" h="430" extrusionOk="0">
                  <a:moveTo>
                    <a:pt x="48" y="1"/>
                  </a:moveTo>
                  <a:lnTo>
                    <a:pt x="0" y="179"/>
                  </a:lnTo>
                  <a:lnTo>
                    <a:pt x="5656" y="430"/>
                  </a:lnTo>
                  <a:cubicBezTo>
                    <a:pt x="5644" y="370"/>
                    <a:pt x="5644" y="310"/>
                    <a:pt x="5656" y="251"/>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5" name="Google Shape;1435;p13"/>
            <p:cNvSpPr/>
            <p:nvPr/>
          </p:nvSpPr>
          <p:spPr>
            <a:xfrm>
              <a:off x="5167300" y="2797500"/>
              <a:ext cx="75625" cy="7750"/>
            </a:xfrm>
            <a:custGeom>
              <a:avLst/>
              <a:gdLst/>
              <a:ahLst/>
              <a:cxnLst/>
              <a:rect l="l" t="t" r="r" b="b"/>
              <a:pathLst>
                <a:path w="3025" h="310" extrusionOk="0">
                  <a:moveTo>
                    <a:pt x="1" y="0"/>
                  </a:moveTo>
                  <a:lnTo>
                    <a:pt x="1" y="0"/>
                  </a:lnTo>
                  <a:cubicBezTo>
                    <a:pt x="12" y="60"/>
                    <a:pt x="36" y="119"/>
                    <a:pt x="36" y="179"/>
                  </a:cubicBezTo>
                  <a:lnTo>
                    <a:pt x="3025" y="310"/>
                  </a:lnTo>
                  <a:cubicBezTo>
                    <a:pt x="3013" y="262"/>
                    <a:pt x="3013" y="191"/>
                    <a:pt x="3013" y="131"/>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6" name="Google Shape;1436;p13"/>
            <p:cNvSpPr/>
            <p:nvPr/>
          </p:nvSpPr>
          <p:spPr>
            <a:xfrm>
              <a:off x="5100325" y="2601350"/>
              <a:ext cx="313750" cy="206300"/>
            </a:xfrm>
            <a:custGeom>
              <a:avLst/>
              <a:gdLst/>
              <a:ahLst/>
              <a:cxnLst/>
              <a:rect l="l" t="t" r="r" b="b"/>
              <a:pathLst>
                <a:path w="12550" h="8252" extrusionOk="0">
                  <a:moveTo>
                    <a:pt x="108" y="0"/>
                  </a:moveTo>
                  <a:cubicBezTo>
                    <a:pt x="96" y="60"/>
                    <a:pt x="48" y="107"/>
                    <a:pt x="1" y="155"/>
                  </a:cubicBezTo>
                  <a:lnTo>
                    <a:pt x="286" y="345"/>
                  </a:lnTo>
                  <a:lnTo>
                    <a:pt x="12455" y="8251"/>
                  </a:lnTo>
                  <a:cubicBezTo>
                    <a:pt x="12478" y="8192"/>
                    <a:pt x="12502" y="8132"/>
                    <a:pt x="12550" y="8085"/>
                  </a:cubicBez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7" name="Google Shape;1437;p13"/>
            <p:cNvSpPr/>
            <p:nvPr/>
          </p:nvSpPr>
          <p:spPr>
            <a:xfrm>
              <a:off x="5428950" y="2814475"/>
              <a:ext cx="164325" cy="108950"/>
            </a:xfrm>
            <a:custGeom>
              <a:avLst/>
              <a:gdLst/>
              <a:ahLst/>
              <a:cxnLst/>
              <a:rect l="l" t="t" r="r" b="b"/>
              <a:pathLst>
                <a:path w="6573" h="4358" extrusionOk="0">
                  <a:moveTo>
                    <a:pt x="107" y="0"/>
                  </a:moveTo>
                  <a:cubicBezTo>
                    <a:pt x="72" y="60"/>
                    <a:pt x="48" y="107"/>
                    <a:pt x="0" y="155"/>
                  </a:cubicBezTo>
                  <a:lnTo>
                    <a:pt x="6501" y="4358"/>
                  </a:lnTo>
                  <a:cubicBezTo>
                    <a:pt x="6513" y="4322"/>
                    <a:pt x="6513" y="4286"/>
                    <a:pt x="6549" y="4251"/>
                  </a:cubicBezTo>
                  <a:cubicBezTo>
                    <a:pt x="6549" y="4227"/>
                    <a:pt x="6560" y="4215"/>
                    <a:pt x="6572" y="4203"/>
                  </a:cubicBezTo>
                  <a:lnTo>
                    <a:pt x="10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8" name="Google Shape;1438;p13"/>
            <p:cNvSpPr/>
            <p:nvPr/>
          </p:nvSpPr>
          <p:spPr>
            <a:xfrm>
              <a:off x="5542350" y="2760000"/>
              <a:ext cx="82775" cy="84250"/>
            </a:xfrm>
            <a:custGeom>
              <a:avLst/>
              <a:gdLst/>
              <a:ahLst/>
              <a:cxnLst/>
              <a:rect l="l" t="t" r="r" b="b"/>
              <a:pathLst>
                <a:path w="3311" h="3370" extrusionOk="0">
                  <a:moveTo>
                    <a:pt x="119" y="0"/>
                  </a:moveTo>
                  <a:cubicBezTo>
                    <a:pt x="84" y="36"/>
                    <a:pt x="48" y="95"/>
                    <a:pt x="0" y="131"/>
                  </a:cubicBezTo>
                  <a:lnTo>
                    <a:pt x="3167" y="3370"/>
                  </a:lnTo>
                  <a:cubicBezTo>
                    <a:pt x="3191" y="3334"/>
                    <a:pt x="3227" y="3298"/>
                    <a:pt x="3275" y="3274"/>
                  </a:cubicBezTo>
                  <a:cubicBezTo>
                    <a:pt x="3287" y="3274"/>
                    <a:pt x="3287" y="3251"/>
                    <a:pt x="3310" y="3251"/>
                  </a:cubicBez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9" name="Google Shape;1439;p13"/>
            <p:cNvSpPr/>
            <p:nvPr/>
          </p:nvSpPr>
          <p:spPr>
            <a:xfrm>
              <a:off x="5525375" y="2931750"/>
              <a:ext cx="73550" cy="151525"/>
            </a:xfrm>
            <a:custGeom>
              <a:avLst/>
              <a:gdLst/>
              <a:ahLst/>
              <a:cxnLst/>
              <a:rect l="l" t="t" r="r" b="b"/>
              <a:pathLst>
                <a:path w="2942" h="6061" extrusionOk="0">
                  <a:moveTo>
                    <a:pt x="2763" y="0"/>
                  </a:moveTo>
                  <a:lnTo>
                    <a:pt x="1" y="6060"/>
                  </a:lnTo>
                  <a:lnTo>
                    <a:pt x="203" y="6060"/>
                  </a:lnTo>
                  <a:lnTo>
                    <a:pt x="2942" y="72"/>
                  </a:lnTo>
                  <a:cubicBezTo>
                    <a:pt x="2882" y="72"/>
                    <a:pt x="2834" y="60"/>
                    <a:pt x="2775" y="36"/>
                  </a:cubicBezTo>
                  <a:cubicBezTo>
                    <a:pt x="2763" y="12"/>
                    <a:pt x="2763" y="0"/>
                    <a:pt x="276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0" name="Google Shape;1440;p13"/>
            <p:cNvSpPr/>
            <p:nvPr/>
          </p:nvSpPr>
          <p:spPr>
            <a:xfrm>
              <a:off x="5603675" y="2928475"/>
              <a:ext cx="78000" cy="52400"/>
            </a:xfrm>
            <a:custGeom>
              <a:avLst/>
              <a:gdLst/>
              <a:ahLst/>
              <a:cxnLst/>
              <a:rect l="l" t="t" r="r" b="b"/>
              <a:pathLst>
                <a:path w="3120" h="2096" extrusionOk="0">
                  <a:moveTo>
                    <a:pt x="119" y="0"/>
                  </a:moveTo>
                  <a:cubicBezTo>
                    <a:pt x="107" y="12"/>
                    <a:pt x="107" y="24"/>
                    <a:pt x="95" y="60"/>
                  </a:cubicBezTo>
                  <a:lnTo>
                    <a:pt x="0" y="143"/>
                  </a:lnTo>
                  <a:lnTo>
                    <a:pt x="3072" y="2096"/>
                  </a:lnTo>
                  <a:lnTo>
                    <a:pt x="3120" y="1917"/>
                  </a:ln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1" name="Google Shape;1441;p13"/>
            <p:cNvSpPr/>
            <p:nvPr/>
          </p:nvSpPr>
          <p:spPr>
            <a:xfrm>
              <a:off x="5600700" y="2860600"/>
              <a:ext cx="29775" cy="58950"/>
            </a:xfrm>
            <a:custGeom>
              <a:avLst/>
              <a:gdLst/>
              <a:ahLst/>
              <a:cxnLst/>
              <a:rect l="l" t="t" r="r" b="b"/>
              <a:pathLst>
                <a:path w="1191" h="2358" extrusionOk="0">
                  <a:moveTo>
                    <a:pt x="1000" y="1"/>
                  </a:moveTo>
                  <a:lnTo>
                    <a:pt x="0" y="2263"/>
                  </a:lnTo>
                  <a:cubicBezTo>
                    <a:pt x="36" y="2287"/>
                    <a:pt x="83" y="2287"/>
                    <a:pt x="107" y="2310"/>
                  </a:cubicBezTo>
                  <a:cubicBezTo>
                    <a:pt x="143" y="2322"/>
                    <a:pt x="155" y="2346"/>
                    <a:pt x="167" y="2358"/>
                  </a:cubicBezTo>
                  <a:lnTo>
                    <a:pt x="1191" y="36"/>
                  </a:lnTo>
                  <a:cubicBezTo>
                    <a:pt x="1131" y="36"/>
                    <a:pt x="1060" y="36"/>
                    <a:pt x="100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2" name="Google Shape;1442;p13"/>
            <p:cNvSpPr/>
            <p:nvPr/>
          </p:nvSpPr>
          <p:spPr>
            <a:xfrm>
              <a:off x="5706050" y="268440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3" name="Google Shape;1443;p13"/>
            <p:cNvSpPr/>
            <p:nvPr/>
          </p:nvSpPr>
          <p:spPr>
            <a:xfrm>
              <a:off x="5634325" y="2690050"/>
              <a:ext cx="68475" cy="154200"/>
            </a:xfrm>
            <a:custGeom>
              <a:avLst/>
              <a:gdLst/>
              <a:ahLst/>
              <a:cxnLst/>
              <a:rect l="l" t="t" r="r" b="b"/>
              <a:pathLst>
                <a:path w="2739" h="6168" extrusionOk="0">
                  <a:moveTo>
                    <a:pt x="2739" y="0"/>
                  </a:moveTo>
                  <a:lnTo>
                    <a:pt x="2656" y="24"/>
                  </a:lnTo>
                  <a:lnTo>
                    <a:pt x="0" y="6049"/>
                  </a:lnTo>
                  <a:cubicBezTo>
                    <a:pt x="60" y="6084"/>
                    <a:pt x="108" y="6132"/>
                    <a:pt x="143" y="6168"/>
                  </a:cubicBezTo>
                  <a:lnTo>
                    <a:pt x="2727" y="322"/>
                  </a:lnTo>
                  <a:lnTo>
                    <a:pt x="27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13"/>
            <p:cNvSpPr/>
            <p:nvPr/>
          </p:nvSpPr>
          <p:spPr>
            <a:xfrm>
              <a:off x="5704575" y="26844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5" name="Google Shape;1445;p13"/>
            <p:cNvSpPr/>
            <p:nvPr/>
          </p:nvSpPr>
          <p:spPr>
            <a:xfrm>
              <a:off x="5705475" y="2684400"/>
              <a:ext cx="0" cy="25"/>
            </a:xfrm>
            <a:custGeom>
              <a:avLst/>
              <a:gdLst/>
              <a:ahLst/>
              <a:cxnLst/>
              <a:rect l="l" t="t" r="r" b="b"/>
              <a:pathLst>
                <a:path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6" name="Google Shape;1446;p13"/>
            <p:cNvSpPr/>
            <p:nvPr/>
          </p:nvSpPr>
          <p:spPr>
            <a:xfrm>
              <a:off x="5544725" y="2684975"/>
              <a:ext cx="159275" cy="67000"/>
            </a:xfrm>
            <a:custGeom>
              <a:avLst/>
              <a:gdLst/>
              <a:ahLst/>
              <a:cxnLst/>
              <a:rect l="l" t="t" r="r" b="b"/>
              <a:pathLst>
                <a:path w="6371" h="2680" extrusionOk="0">
                  <a:moveTo>
                    <a:pt x="6370" y="1"/>
                  </a:moveTo>
                  <a:cubicBezTo>
                    <a:pt x="6360" y="1"/>
                    <a:pt x="6352" y="5"/>
                    <a:pt x="6346" y="11"/>
                  </a:cubicBezTo>
                  <a:lnTo>
                    <a:pt x="6346" y="11"/>
                  </a:lnTo>
                  <a:lnTo>
                    <a:pt x="6370" y="1"/>
                  </a:lnTo>
                  <a:close/>
                  <a:moveTo>
                    <a:pt x="6346" y="11"/>
                  </a:moveTo>
                  <a:lnTo>
                    <a:pt x="1" y="2537"/>
                  </a:lnTo>
                  <a:lnTo>
                    <a:pt x="1" y="2549"/>
                  </a:lnTo>
                  <a:cubicBezTo>
                    <a:pt x="60" y="2561"/>
                    <a:pt x="72" y="2620"/>
                    <a:pt x="84" y="2680"/>
                  </a:cubicBezTo>
                  <a:lnTo>
                    <a:pt x="6251" y="227"/>
                  </a:lnTo>
                  <a:lnTo>
                    <a:pt x="6323" y="203"/>
                  </a:lnTo>
                  <a:lnTo>
                    <a:pt x="6323" y="60"/>
                  </a:lnTo>
                  <a:lnTo>
                    <a:pt x="6323" y="48"/>
                  </a:lnTo>
                  <a:lnTo>
                    <a:pt x="6323" y="37"/>
                  </a:lnTo>
                  <a:cubicBezTo>
                    <a:pt x="6323" y="25"/>
                    <a:pt x="6335" y="25"/>
                    <a:pt x="6335" y="25"/>
                  </a:cubicBezTo>
                  <a:cubicBezTo>
                    <a:pt x="6335" y="25"/>
                    <a:pt x="6339" y="17"/>
                    <a:pt x="6346" y="1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13"/>
            <p:cNvSpPr/>
            <p:nvPr/>
          </p:nvSpPr>
          <p:spPr>
            <a:xfrm>
              <a:off x="5705750" y="2684400"/>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8" name="Google Shape;1448;p13"/>
            <p:cNvSpPr/>
            <p:nvPr/>
          </p:nvSpPr>
          <p:spPr>
            <a:xfrm>
              <a:off x="5706050" y="2684400"/>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9" name="Google Shape;1449;p13"/>
            <p:cNvSpPr/>
            <p:nvPr/>
          </p:nvSpPr>
          <p:spPr>
            <a:xfrm>
              <a:off x="5705475" y="2684400"/>
              <a:ext cx="300" cy="25"/>
            </a:xfrm>
            <a:custGeom>
              <a:avLst/>
              <a:gdLst/>
              <a:ahLst/>
              <a:cxnLst/>
              <a:rect l="l" t="t" r="r" b="b"/>
              <a:pathLst>
                <a:path w="12" h="1" extrusionOk="0">
                  <a:moveTo>
                    <a:pt x="12" y="0"/>
                  </a:moveTo>
                  <a:lnTo>
                    <a:pt x="12" y="0"/>
                  </a:lnTo>
                  <a:cubicBezTo>
                    <a:pt x="0" y="0"/>
                    <a:pt x="0" y="0"/>
                    <a:pt x="12" y="0"/>
                  </a:cubicBezTo>
                  <a:cubicBezTo>
                    <a:pt x="0" y="0"/>
                    <a:pt x="0" y="0"/>
                    <a:pt x="12" y="0"/>
                  </a:cubicBezTo>
                  <a:cubicBezTo>
                    <a:pt x="0" y="0"/>
                    <a:pt x="0" y="0"/>
                    <a:pt x="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0" name="Google Shape;1450;p13"/>
            <p:cNvSpPr/>
            <p:nvPr/>
          </p:nvSpPr>
          <p:spPr>
            <a:xfrm>
              <a:off x="5706350" y="2684400"/>
              <a:ext cx="181600" cy="98250"/>
            </a:xfrm>
            <a:custGeom>
              <a:avLst/>
              <a:gdLst/>
              <a:ahLst/>
              <a:cxnLst/>
              <a:rect l="l" t="t" r="r" b="b"/>
              <a:pathLst>
                <a:path w="7264" h="3930" extrusionOk="0">
                  <a:moveTo>
                    <a:pt x="1" y="0"/>
                  </a:moveTo>
                  <a:lnTo>
                    <a:pt x="18" y="9"/>
                  </a:lnTo>
                  <a:lnTo>
                    <a:pt x="18" y="9"/>
                  </a:lnTo>
                  <a:cubicBezTo>
                    <a:pt x="13" y="5"/>
                    <a:pt x="7" y="2"/>
                    <a:pt x="1" y="0"/>
                  </a:cubicBezTo>
                  <a:close/>
                  <a:moveTo>
                    <a:pt x="18" y="9"/>
                  </a:moveTo>
                  <a:cubicBezTo>
                    <a:pt x="40" y="25"/>
                    <a:pt x="48" y="54"/>
                    <a:pt x="48" y="83"/>
                  </a:cubicBezTo>
                  <a:lnTo>
                    <a:pt x="48" y="238"/>
                  </a:lnTo>
                  <a:lnTo>
                    <a:pt x="7264" y="3929"/>
                  </a:lnTo>
                  <a:lnTo>
                    <a:pt x="7264" y="3715"/>
                  </a:lnTo>
                  <a:lnTo>
                    <a:pt x="18" y="9"/>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1" name="Google Shape;1451;p13"/>
            <p:cNvSpPr/>
            <p:nvPr/>
          </p:nvSpPr>
          <p:spPr>
            <a:xfrm>
              <a:off x="5703075" y="2685575"/>
              <a:ext cx="325" cy="325"/>
            </a:xfrm>
            <a:custGeom>
              <a:avLst/>
              <a:gdLst/>
              <a:ahLst/>
              <a:cxnLst/>
              <a:rect l="l" t="t" r="r" b="b"/>
              <a:pathLst>
                <a:path w="13" h="13" extrusionOk="0">
                  <a:moveTo>
                    <a:pt x="13" y="1"/>
                  </a:moveTo>
                  <a:cubicBezTo>
                    <a:pt x="1" y="1"/>
                    <a:pt x="1" y="1"/>
                    <a:pt x="1" y="13"/>
                  </a:cubicBezTo>
                  <a:cubicBezTo>
                    <a:pt x="1" y="13"/>
                    <a:pt x="1" y="1"/>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2" name="Google Shape;1452;p13"/>
            <p:cNvSpPr/>
            <p:nvPr/>
          </p:nvSpPr>
          <p:spPr>
            <a:xfrm>
              <a:off x="5704575" y="2684400"/>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3" name="Google Shape;1453;p13"/>
            <p:cNvSpPr/>
            <p:nvPr/>
          </p:nvSpPr>
          <p:spPr>
            <a:xfrm>
              <a:off x="5703375" y="2685575"/>
              <a:ext cx="25" cy="25"/>
            </a:xfrm>
            <a:custGeom>
              <a:avLst/>
              <a:gdLst/>
              <a:ahLst/>
              <a:cxnLst/>
              <a:rect l="l" t="t" r="r" b="b"/>
              <a:pathLst>
                <a:path w="1" h="1" extrusionOk="0">
                  <a:moveTo>
                    <a:pt x="1" y="1"/>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4" name="Google Shape;1454;p13"/>
            <p:cNvSpPr/>
            <p:nvPr/>
          </p:nvSpPr>
          <p:spPr>
            <a:xfrm>
              <a:off x="5806975" y="2990975"/>
              <a:ext cx="80975" cy="92300"/>
            </a:xfrm>
            <a:custGeom>
              <a:avLst/>
              <a:gdLst/>
              <a:ahLst/>
              <a:cxnLst/>
              <a:rect l="l" t="t" r="r" b="b"/>
              <a:pathLst>
                <a:path w="3239" h="3692" extrusionOk="0">
                  <a:moveTo>
                    <a:pt x="3239" y="0"/>
                  </a:moveTo>
                  <a:lnTo>
                    <a:pt x="0" y="3691"/>
                  </a:lnTo>
                  <a:lnTo>
                    <a:pt x="250" y="3691"/>
                  </a:lnTo>
                  <a:lnTo>
                    <a:pt x="3239" y="262"/>
                  </a:lnTo>
                  <a:lnTo>
                    <a:pt x="3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5" name="Google Shape;1455;p13"/>
            <p:cNvSpPr/>
            <p:nvPr/>
          </p:nvSpPr>
          <p:spPr>
            <a:xfrm>
              <a:off x="5690575" y="3002575"/>
              <a:ext cx="6875" cy="80700"/>
            </a:xfrm>
            <a:custGeom>
              <a:avLst/>
              <a:gdLst/>
              <a:ahLst/>
              <a:cxnLst/>
              <a:rect l="l" t="t" r="r" b="b"/>
              <a:pathLst>
                <a:path w="275" h="3228" extrusionOk="0">
                  <a:moveTo>
                    <a:pt x="96" y="1"/>
                  </a:moveTo>
                  <a:lnTo>
                    <a:pt x="1" y="3227"/>
                  </a:lnTo>
                  <a:lnTo>
                    <a:pt x="179" y="3227"/>
                  </a:lnTo>
                  <a:lnTo>
                    <a:pt x="275" y="60"/>
                  </a:lnTo>
                  <a:cubicBezTo>
                    <a:pt x="215" y="37"/>
                    <a:pt x="155" y="25"/>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6" name="Google Shape;1456;p13"/>
            <p:cNvSpPr/>
            <p:nvPr/>
          </p:nvSpPr>
          <p:spPr>
            <a:xfrm>
              <a:off x="5695050" y="2684400"/>
              <a:ext cx="12825" cy="278925"/>
            </a:xfrm>
            <a:custGeom>
              <a:avLst/>
              <a:gdLst/>
              <a:ahLst/>
              <a:cxnLst/>
              <a:rect l="l" t="t" r="r" b="b"/>
              <a:pathLst>
                <a:path w="513" h="11157" extrusionOk="0">
                  <a:moveTo>
                    <a:pt x="393" y="0"/>
                  </a:moveTo>
                  <a:cubicBezTo>
                    <a:pt x="381" y="0"/>
                    <a:pt x="381" y="0"/>
                    <a:pt x="369" y="12"/>
                  </a:cubicBezTo>
                  <a:cubicBezTo>
                    <a:pt x="357" y="12"/>
                    <a:pt x="357" y="24"/>
                    <a:pt x="357" y="24"/>
                  </a:cubicBezTo>
                  <a:cubicBezTo>
                    <a:pt x="357" y="24"/>
                    <a:pt x="357" y="48"/>
                    <a:pt x="334" y="48"/>
                  </a:cubicBezTo>
                  <a:lnTo>
                    <a:pt x="334" y="60"/>
                  </a:lnTo>
                  <a:lnTo>
                    <a:pt x="334" y="191"/>
                  </a:lnTo>
                  <a:lnTo>
                    <a:pt x="322" y="524"/>
                  </a:lnTo>
                  <a:lnTo>
                    <a:pt x="0" y="11156"/>
                  </a:lnTo>
                  <a:lnTo>
                    <a:pt x="179" y="11120"/>
                  </a:lnTo>
                  <a:lnTo>
                    <a:pt x="512" y="202"/>
                  </a:lnTo>
                  <a:lnTo>
                    <a:pt x="512" y="60"/>
                  </a:lnTo>
                  <a:cubicBezTo>
                    <a:pt x="500" y="60"/>
                    <a:pt x="488" y="12"/>
                    <a:pt x="44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7" name="Google Shape;1457;p13"/>
            <p:cNvSpPr/>
            <p:nvPr/>
          </p:nvSpPr>
          <p:spPr>
            <a:xfrm>
              <a:off x="5680150" y="2962925"/>
              <a:ext cx="44675" cy="40925"/>
            </a:xfrm>
            <a:custGeom>
              <a:avLst/>
              <a:gdLst/>
              <a:ahLst/>
              <a:cxnLst/>
              <a:rect l="l" t="t" r="r" b="b"/>
              <a:pathLst>
                <a:path w="1787" h="1637" extrusionOk="0">
                  <a:moveTo>
                    <a:pt x="818" y="1"/>
                  </a:moveTo>
                  <a:cubicBezTo>
                    <a:pt x="796" y="1"/>
                    <a:pt x="773" y="2"/>
                    <a:pt x="751" y="3"/>
                  </a:cubicBezTo>
                  <a:cubicBezTo>
                    <a:pt x="692" y="3"/>
                    <a:pt x="632" y="15"/>
                    <a:pt x="572" y="51"/>
                  </a:cubicBezTo>
                  <a:cubicBezTo>
                    <a:pt x="513" y="63"/>
                    <a:pt x="453" y="99"/>
                    <a:pt x="394" y="122"/>
                  </a:cubicBezTo>
                  <a:cubicBezTo>
                    <a:pt x="239" y="229"/>
                    <a:pt x="132" y="360"/>
                    <a:pt x="72" y="527"/>
                  </a:cubicBezTo>
                  <a:cubicBezTo>
                    <a:pt x="37" y="587"/>
                    <a:pt x="25" y="646"/>
                    <a:pt x="25" y="706"/>
                  </a:cubicBezTo>
                  <a:cubicBezTo>
                    <a:pt x="1" y="884"/>
                    <a:pt x="37" y="1075"/>
                    <a:pt x="144" y="1242"/>
                  </a:cubicBezTo>
                  <a:cubicBezTo>
                    <a:pt x="227" y="1384"/>
                    <a:pt x="370" y="1492"/>
                    <a:pt x="525" y="1563"/>
                  </a:cubicBezTo>
                  <a:cubicBezTo>
                    <a:pt x="596" y="1599"/>
                    <a:pt x="644" y="1611"/>
                    <a:pt x="715" y="1623"/>
                  </a:cubicBezTo>
                  <a:cubicBezTo>
                    <a:pt x="764" y="1632"/>
                    <a:pt x="813" y="1636"/>
                    <a:pt x="861" y="1636"/>
                  </a:cubicBezTo>
                  <a:cubicBezTo>
                    <a:pt x="1002" y="1636"/>
                    <a:pt x="1142" y="1598"/>
                    <a:pt x="1275" y="1527"/>
                  </a:cubicBezTo>
                  <a:cubicBezTo>
                    <a:pt x="1656" y="1289"/>
                    <a:pt x="1787" y="777"/>
                    <a:pt x="1537" y="396"/>
                  </a:cubicBezTo>
                  <a:cubicBezTo>
                    <a:pt x="1371" y="142"/>
                    <a:pt x="1103" y="1"/>
                    <a:pt x="81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8" name="Google Shape;1458;p13"/>
            <p:cNvSpPr/>
            <p:nvPr/>
          </p:nvSpPr>
          <p:spPr>
            <a:xfrm>
              <a:off x="5242300" y="2786925"/>
              <a:ext cx="29500" cy="28675"/>
            </a:xfrm>
            <a:custGeom>
              <a:avLst/>
              <a:gdLst/>
              <a:ahLst/>
              <a:cxnLst/>
              <a:rect l="l" t="t" r="r" b="b"/>
              <a:pathLst>
                <a:path w="1180" h="1147" extrusionOk="0">
                  <a:moveTo>
                    <a:pt x="590" y="1"/>
                  </a:moveTo>
                  <a:cubicBezTo>
                    <a:pt x="504" y="1"/>
                    <a:pt x="417" y="18"/>
                    <a:pt x="334" y="54"/>
                  </a:cubicBezTo>
                  <a:cubicBezTo>
                    <a:pt x="322" y="66"/>
                    <a:pt x="287" y="66"/>
                    <a:pt x="275" y="78"/>
                  </a:cubicBezTo>
                  <a:cubicBezTo>
                    <a:pt x="215" y="114"/>
                    <a:pt x="168" y="150"/>
                    <a:pt x="144" y="197"/>
                  </a:cubicBezTo>
                  <a:cubicBezTo>
                    <a:pt x="49" y="304"/>
                    <a:pt x="1" y="423"/>
                    <a:pt x="1" y="554"/>
                  </a:cubicBezTo>
                  <a:cubicBezTo>
                    <a:pt x="1" y="614"/>
                    <a:pt x="25" y="673"/>
                    <a:pt x="37" y="733"/>
                  </a:cubicBezTo>
                  <a:cubicBezTo>
                    <a:pt x="49" y="781"/>
                    <a:pt x="72" y="828"/>
                    <a:pt x="96" y="864"/>
                  </a:cubicBezTo>
                  <a:cubicBezTo>
                    <a:pt x="213" y="1051"/>
                    <a:pt x="407" y="1146"/>
                    <a:pt x="603" y="1146"/>
                  </a:cubicBezTo>
                  <a:cubicBezTo>
                    <a:pt x="707" y="1146"/>
                    <a:pt x="811" y="1120"/>
                    <a:pt x="906" y="1066"/>
                  </a:cubicBezTo>
                  <a:cubicBezTo>
                    <a:pt x="965" y="1031"/>
                    <a:pt x="1001" y="983"/>
                    <a:pt x="1037" y="947"/>
                  </a:cubicBezTo>
                  <a:cubicBezTo>
                    <a:pt x="1084" y="900"/>
                    <a:pt x="1108" y="840"/>
                    <a:pt x="1120" y="792"/>
                  </a:cubicBezTo>
                  <a:lnTo>
                    <a:pt x="1168" y="614"/>
                  </a:lnTo>
                  <a:cubicBezTo>
                    <a:pt x="1180" y="495"/>
                    <a:pt x="1156" y="376"/>
                    <a:pt x="1084" y="269"/>
                  </a:cubicBezTo>
                  <a:cubicBezTo>
                    <a:pt x="976" y="94"/>
                    <a:pt x="787" y="1"/>
                    <a:pt x="59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9" name="Google Shape;1459;p13"/>
            <p:cNvSpPr/>
            <p:nvPr/>
          </p:nvSpPr>
          <p:spPr>
            <a:xfrm>
              <a:off x="5124150" y="2783375"/>
              <a:ext cx="44375" cy="41000"/>
            </a:xfrm>
            <a:custGeom>
              <a:avLst/>
              <a:gdLst/>
              <a:ahLst/>
              <a:cxnLst/>
              <a:rect l="l" t="t" r="r" b="b"/>
              <a:pathLst>
                <a:path w="1775" h="1640" extrusionOk="0">
                  <a:moveTo>
                    <a:pt x="916" y="0"/>
                  </a:moveTo>
                  <a:cubicBezTo>
                    <a:pt x="884" y="0"/>
                    <a:pt x="853" y="2"/>
                    <a:pt x="822" y="6"/>
                  </a:cubicBezTo>
                  <a:lnTo>
                    <a:pt x="643" y="53"/>
                  </a:lnTo>
                  <a:cubicBezTo>
                    <a:pt x="595" y="65"/>
                    <a:pt x="548" y="101"/>
                    <a:pt x="512" y="113"/>
                  </a:cubicBezTo>
                  <a:cubicBezTo>
                    <a:pt x="119" y="351"/>
                    <a:pt x="0" y="863"/>
                    <a:pt x="238" y="1244"/>
                  </a:cubicBezTo>
                  <a:cubicBezTo>
                    <a:pt x="345" y="1423"/>
                    <a:pt x="524" y="1542"/>
                    <a:pt x="703" y="1601"/>
                  </a:cubicBezTo>
                  <a:cubicBezTo>
                    <a:pt x="762" y="1613"/>
                    <a:pt x="822" y="1637"/>
                    <a:pt x="881" y="1637"/>
                  </a:cubicBezTo>
                  <a:cubicBezTo>
                    <a:pt x="904" y="1639"/>
                    <a:pt x="926" y="1640"/>
                    <a:pt x="949" y="1640"/>
                  </a:cubicBezTo>
                  <a:cubicBezTo>
                    <a:pt x="1057" y="1640"/>
                    <a:pt x="1164" y="1617"/>
                    <a:pt x="1262" y="1577"/>
                  </a:cubicBezTo>
                  <a:cubicBezTo>
                    <a:pt x="1298" y="1566"/>
                    <a:pt x="1346" y="1542"/>
                    <a:pt x="1369" y="1518"/>
                  </a:cubicBezTo>
                  <a:cubicBezTo>
                    <a:pt x="1381" y="1506"/>
                    <a:pt x="1405" y="1482"/>
                    <a:pt x="1417" y="1482"/>
                  </a:cubicBezTo>
                  <a:cubicBezTo>
                    <a:pt x="1655" y="1304"/>
                    <a:pt x="1774" y="1042"/>
                    <a:pt x="1762" y="756"/>
                  </a:cubicBezTo>
                  <a:cubicBezTo>
                    <a:pt x="1762" y="696"/>
                    <a:pt x="1738" y="637"/>
                    <a:pt x="1727" y="577"/>
                  </a:cubicBezTo>
                  <a:cubicBezTo>
                    <a:pt x="1715" y="518"/>
                    <a:pt x="1679" y="458"/>
                    <a:pt x="1643" y="399"/>
                  </a:cubicBezTo>
                  <a:cubicBezTo>
                    <a:pt x="1483" y="142"/>
                    <a:pt x="1197" y="0"/>
                    <a:pt x="9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0" name="Google Shape;1460;p13"/>
            <p:cNvSpPr/>
            <p:nvPr/>
          </p:nvSpPr>
          <p:spPr>
            <a:xfrm>
              <a:off x="5311075" y="3079075"/>
              <a:ext cx="15800" cy="3900"/>
            </a:xfrm>
            <a:custGeom>
              <a:avLst/>
              <a:gdLst/>
              <a:ahLst/>
              <a:cxnLst/>
              <a:rect l="l" t="t" r="r" b="b"/>
              <a:pathLst>
                <a:path w="632" h="156" extrusionOk="0">
                  <a:moveTo>
                    <a:pt x="346" y="1"/>
                  </a:moveTo>
                  <a:cubicBezTo>
                    <a:pt x="310" y="1"/>
                    <a:pt x="238" y="13"/>
                    <a:pt x="179" y="36"/>
                  </a:cubicBezTo>
                  <a:cubicBezTo>
                    <a:pt x="143" y="48"/>
                    <a:pt x="131" y="48"/>
                    <a:pt x="95" y="60"/>
                  </a:cubicBezTo>
                  <a:cubicBezTo>
                    <a:pt x="60" y="96"/>
                    <a:pt x="24" y="108"/>
                    <a:pt x="0" y="155"/>
                  </a:cubicBezTo>
                  <a:lnTo>
                    <a:pt x="631" y="155"/>
                  </a:lnTo>
                  <a:cubicBezTo>
                    <a:pt x="560" y="60"/>
                    <a:pt x="453" y="1"/>
                    <a:pt x="34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1" name="Google Shape;1461;p13"/>
            <p:cNvSpPr/>
            <p:nvPr/>
          </p:nvSpPr>
          <p:spPr>
            <a:xfrm>
              <a:off x="5102400" y="2980750"/>
              <a:ext cx="21475" cy="20375"/>
            </a:xfrm>
            <a:custGeom>
              <a:avLst/>
              <a:gdLst/>
              <a:ahLst/>
              <a:cxnLst/>
              <a:rect l="l" t="t" r="r" b="b"/>
              <a:pathLst>
                <a:path w="859" h="815" extrusionOk="0">
                  <a:moveTo>
                    <a:pt x="486" y="0"/>
                  </a:moveTo>
                  <a:cubicBezTo>
                    <a:pt x="471" y="0"/>
                    <a:pt x="456" y="2"/>
                    <a:pt x="441" y="5"/>
                  </a:cubicBezTo>
                  <a:cubicBezTo>
                    <a:pt x="370" y="5"/>
                    <a:pt x="287" y="17"/>
                    <a:pt x="227" y="64"/>
                  </a:cubicBezTo>
                  <a:cubicBezTo>
                    <a:pt x="84" y="159"/>
                    <a:pt x="1" y="326"/>
                    <a:pt x="37" y="493"/>
                  </a:cubicBezTo>
                  <a:cubicBezTo>
                    <a:pt x="49" y="540"/>
                    <a:pt x="72" y="588"/>
                    <a:pt x="96" y="624"/>
                  </a:cubicBezTo>
                  <a:cubicBezTo>
                    <a:pt x="108" y="648"/>
                    <a:pt x="108" y="659"/>
                    <a:pt x="132" y="659"/>
                  </a:cubicBezTo>
                  <a:cubicBezTo>
                    <a:pt x="156" y="707"/>
                    <a:pt x="203" y="731"/>
                    <a:pt x="251" y="767"/>
                  </a:cubicBezTo>
                  <a:cubicBezTo>
                    <a:pt x="311" y="790"/>
                    <a:pt x="370" y="814"/>
                    <a:pt x="430" y="814"/>
                  </a:cubicBezTo>
                  <a:cubicBezTo>
                    <a:pt x="501" y="814"/>
                    <a:pt x="584" y="790"/>
                    <a:pt x="668" y="755"/>
                  </a:cubicBezTo>
                  <a:cubicBezTo>
                    <a:pt x="703" y="719"/>
                    <a:pt x="751" y="695"/>
                    <a:pt x="787" y="648"/>
                  </a:cubicBezTo>
                  <a:cubicBezTo>
                    <a:pt x="811" y="600"/>
                    <a:pt x="846" y="540"/>
                    <a:pt x="858" y="493"/>
                  </a:cubicBezTo>
                  <a:cubicBezTo>
                    <a:pt x="858" y="433"/>
                    <a:pt x="858" y="374"/>
                    <a:pt x="846" y="314"/>
                  </a:cubicBezTo>
                  <a:cubicBezTo>
                    <a:pt x="822" y="278"/>
                    <a:pt x="811" y="243"/>
                    <a:pt x="799" y="195"/>
                  </a:cubicBezTo>
                  <a:cubicBezTo>
                    <a:pt x="751" y="124"/>
                    <a:pt x="692" y="64"/>
                    <a:pt x="620" y="40"/>
                  </a:cubicBezTo>
                  <a:cubicBezTo>
                    <a:pt x="575" y="14"/>
                    <a:pt x="531" y="0"/>
                    <a:pt x="4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2" name="Google Shape;1462;p13"/>
            <p:cNvSpPr/>
            <p:nvPr/>
          </p:nvSpPr>
          <p:spPr>
            <a:xfrm>
              <a:off x="5251825" y="2953700"/>
              <a:ext cx="16700" cy="14600"/>
            </a:xfrm>
            <a:custGeom>
              <a:avLst/>
              <a:gdLst/>
              <a:ahLst/>
              <a:cxnLst/>
              <a:rect l="l" t="t" r="r" b="b"/>
              <a:pathLst>
                <a:path w="668" h="584" extrusionOk="0">
                  <a:moveTo>
                    <a:pt x="336" y="1"/>
                  </a:moveTo>
                  <a:cubicBezTo>
                    <a:pt x="282" y="1"/>
                    <a:pt x="227" y="16"/>
                    <a:pt x="179" y="51"/>
                  </a:cubicBezTo>
                  <a:cubicBezTo>
                    <a:pt x="49" y="134"/>
                    <a:pt x="1" y="313"/>
                    <a:pt x="84" y="444"/>
                  </a:cubicBezTo>
                  <a:cubicBezTo>
                    <a:pt x="146" y="536"/>
                    <a:pt x="241" y="583"/>
                    <a:pt x="337" y="583"/>
                  </a:cubicBezTo>
                  <a:cubicBezTo>
                    <a:pt x="390" y="583"/>
                    <a:pt x="442" y="569"/>
                    <a:pt x="489" y="539"/>
                  </a:cubicBezTo>
                  <a:cubicBezTo>
                    <a:pt x="620" y="444"/>
                    <a:pt x="668" y="265"/>
                    <a:pt x="584" y="134"/>
                  </a:cubicBezTo>
                  <a:cubicBezTo>
                    <a:pt x="531" y="50"/>
                    <a:pt x="434" y="1"/>
                    <a:pt x="3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3" name="Google Shape;1463;p13"/>
            <p:cNvSpPr/>
            <p:nvPr/>
          </p:nvSpPr>
          <p:spPr>
            <a:xfrm>
              <a:off x="5411075" y="2800425"/>
              <a:ext cx="21175" cy="20450"/>
            </a:xfrm>
            <a:custGeom>
              <a:avLst/>
              <a:gdLst/>
              <a:ahLst/>
              <a:cxnLst/>
              <a:rect l="l" t="t" r="r" b="b"/>
              <a:pathLst>
                <a:path w="847" h="818" extrusionOk="0">
                  <a:moveTo>
                    <a:pt x="425" y="1"/>
                  </a:moveTo>
                  <a:cubicBezTo>
                    <a:pt x="350" y="1"/>
                    <a:pt x="274" y="20"/>
                    <a:pt x="203" y="62"/>
                  </a:cubicBezTo>
                  <a:cubicBezTo>
                    <a:pt x="179" y="74"/>
                    <a:pt x="144" y="98"/>
                    <a:pt x="120" y="133"/>
                  </a:cubicBezTo>
                  <a:cubicBezTo>
                    <a:pt x="72" y="181"/>
                    <a:pt x="48" y="241"/>
                    <a:pt x="25" y="300"/>
                  </a:cubicBezTo>
                  <a:cubicBezTo>
                    <a:pt x="25" y="312"/>
                    <a:pt x="25" y="324"/>
                    <a:pt x="13" y="324"/>
                  </a:cubicBezTo>
                  <a:cubicBezTo>
                    <a:pt x="1" y="383"/>
                    <a:pt x="1" y="443"/>
                    <a:pt x="13" y="503"/>
                  </a:cubicBezTo>
                  <a:cubicBezTo>
                    <a:pt x="25" y="550"/>
                    <a:pt x="48" y="586"/>
                    <a:pt x="60" y="622"/>
                  </a:cubicBezTo>
                  <a:cubicBezTo>
                    <a:pt x="72" y="657"/>
                    <a:pt x="108" y="681"/>
                    <a:pt x="120" y="705"/>
                  </a:cubicBezTo>
                  <a:cubicBezTo>
                    <a:pt x="167" y="741"/>
                    <a:pt x="227" y="776"/>
                    <a:pt x="263" y="788"/>
                  </a:cubicBezTo>
                  <a:cubicBezTo>
                    <a:pt x="312" y="808"/>
                    <a:pt x="362" y="818"/>
                    <a:pt x="411" y="818"/>
                  </a:cubicBezTo>
                  <a:cubicBezTo>
                    <a:pt x="479" y="818"/>
                    <a:pt x="546" y="799"/>
                    <a:pt x="608" y="764"/>
                  </a:cubicBezTo>
                  <a:cubicBezTo>
                    <a:pt x="620" y="741"/>
                    <a:pt x="656" y="729"/>
                    <a:pt x="667" y="717"/>
                  </a:cubicBezTo>
                  <a:cubicBezTo>
                    <a:pt x="739" y="669"/>
                    <a:pt x="787" y="622"/>
                    <a:pt x="798" y="562"/>
                  </a:cubicBezTo>
                  <a:cubicBezTo>
                    <a:pt x="846" y="443"/>
                    <a:pt x="846" y="312"/>
                    <a:pt x="775" y="193"/>
                  </a:cubicBezTo>
                  <a:cubicBezTo>
                    <a:pt x="697" y="69"/>
                    <a:pt x="56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4" name="Google Shape;1464;p13"/>
            <p:cNvSpPr/>
            <p:nvPr/>
          </p:nvSpPr>
          <p:spPr>
            <a:xfrm>
              <a:off x="5081275" y="2588800"/>
              <a:ext cx="22950" cy="20300"/>
            </a:xfrm>
            <a:custGeom>
              <a:avLst/>
              <a:gdLst/>
              <a:ahLst/>
              <a:cxnLst/>
              <a:rect l="l" t="t" r="r" b="b"/>
              <a:pathLst>
                <a:path w="918" h="812" extrusionOk="0">
                  <a:moveTo>
                    <a:pt x="476" y="0"/>
                  </a:moveTo>
                  <a:cubicBezTo>
                    <a:pt x="403" y="0"/>
                    <a:pt x="329" y="20"/>
                    <a:pt x="263" y="62"/>
                  </a:cubicBezTo>
                  <a:cubicBezTo>
                    <a:pt x="60" y="181"/>
                    <a:pt x="1" y="431"/>
                    <a:pt x="120" y="621"/>
                  </a:cubicBezTo>
                  <a:cubicBezTo>
                    <a:pt x="155" y="681"/>
                    <a:pt x="203" y="728"/>
                    <a:pt x="263" y="752"/>
                  </a:cubicBezTo>
                  <a:cubicBezTo>
                    <a:pt x="322" y="788"/>
                    <a:pt x="358" y="812"/>
                    <a:pt x="441" y="812"/>
                  </a:cubicBezTo>
                  <a:lnTo>
                    <a:pt x="536" y="812"/>
                  </a:lnTo>
                  <a:cubicBezTo>
                    <a:pt x="584" y="776"/>
                    <a:pt x="644" y="752"/>
                    <a:pt x="703" y="728"/>
                  </a:cubicBezTo>
                  <a:cubicBezTo>
                    <a:pt x="739" y="717"/>
                    <a:pt x="751" y="693"/>
                    <a:pt x="763" y="681"/>
                  </a:cubicBezTo>
                  <a:cubicBezTo>
                    <a:pt x="810" y="633"/>
                    <a:pt x="834" y="574"/>
                    <a:pt x="870" y="538"/>
                  </a:cubicBezTo>
                  <a:cubicBezTo>
                    <a:pt x="917" y="419"/>
                    <a:pt x="894" y="300"/>
                    <a:pt x="822" y="193"/>
                  </a:cubicBezTo>
                  <a:cubicBezTo>
                    <a:pt x="745" y="69"/>
                    <a:pt x="612" y="0"/>
                    <a:pt x="47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5" name="Google Shape;1465;p13"/>
            <p:cNvSpPr/>
            <p:nvPr/>
          </p:nvSpPr>
          <p:spPr>
            <a:xfrm>
              <a:off x="5522700" y="2742050"/>
              <a:ext cx="24425" cy="23250"/>
            </a:xfrm>
            <a:custGeom>
              <a:avLst/>
              <a:gdLst/>
              <a:ahLst/>
              <a:cxnLst/>
              <a:rect l="l" t="t" r="r" b="b"/>
              <a:pathLst>
                <a:path w="977" h="930" extrusionOk="0">
                  <a:moveTo>
                    <a:pt x="525" y="0"/>
                  </a:moveTo>
                  <a:cubicBezTo>
                    <a:pt x="442" y="0"/>
                    <a:pt x="359" y="24"/>
                    <a:pt x="286" y="75"/>
                  </a:cubicBezTo>
                  <a:cubicBezTo>
                    <a:pt x="72" y="206"/>
                    <a:pt x="1" y="492"/>
                    <a:pt x="132" y="706"/>
                  </a:cubicBezTo>
                  <a:cubicBezTo>
                    <a:pt x="216" y="853"/>
                    <a:pt x="367" y="930"/>
                    <a:pt x="523" y="930"/>
                  </a:cubicBezTo>
                  <a:cubicBezTo>
                    <a:pt x="608" y="930"/>
                    <a:pt x="695" y="907"/>
                    <a:pt x="774" y="861"/>
                  </a:cubicBezTo>
                  <a:cubicBezTo>
                    <a:pt x="786" y="861"/>
                    <a:pt x="786" y="849"/>
                    <a:pt x="798" y="849"/>
                  </a:cubicBezTo>
                  <a:cubicBezTo>
                    <a:pt x="834" y="813"/>
                    <a:pt x="858" y="778"/>
                    <a:pt x="905" y="718"/>
                  </a:cubicBezTo>
                  <a:cubicBezTo>
                    <a:pt x="965" y="623"/>
                    <a:pt x="977" y="504"/>
                    <a:pt x="965" y="385"/>
                  </a:cubicBezTo>
                  <a:cubicBezTo>
                    <a:pt x="953" y="325"/>
                    <a:pt x="941" y="278"/>
                    <a:pt x="905" y="218"/>
                  </a:cubicBezTo>
                  <a:lnTo>
                    <a:pt x="905" y="206"/>
                  </a:lnTo>
                  <a:cubicBezTo>
                    <a:pt x="821" y="76"/>
                    <a:pt x="674" y="0"/>
                    <a:pt x="52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6" name="Google Shape;1466;p13"/>
            <p:cNvSpPr/>
            <p:nvPr/>
          </p:nvSpPr>
          <p:spPr>
            <a:xfrm>
              <a:off x="5589975" y="2916675"/>
              <a:ext cx="17875" cy="16275"/>
            </a:xfrm>
            <a:custGeom>
              <a:avLst/>
              <a:gdLst/>
              <a:ahLst/>
              <a:cxnLst/>
              <a:rect l="l" t="t" r="r" b="b"/>
              <a:pathLst>
                <a:path w="715" h="651" extrusionOk="0">
                  <a:moveTo>
                    <a:pt x="368" y="1"/>
                  </a:moveTo>
                  <a:cubicBezTo>
                    <a:pt x="286" y="1"/>
                    <a:pt x="195" y="37"/>
                    <a:pt x="119" y="103"/>
                  </a:cubicBezTo>
                  <a:lnTo>
                    <a:pt x="72" y="139"/>
                  </a:lnTo>
                  <a:cubicBezTo>
                    <a:pt x="48" y="174"/>
                    <a:pt x="48" y="222"/>
                    <a:pt x="36" y="258"/>
                  </a:cubicBezTo>
                  <a:cubicBezTo>
                    <a:pt x="0" y="377"/>
                    <a:pt x="60" y="520"/>
                    <a:pt x="167" y="591"/>
                  </a:cubicBezTo>
                  <a:lnTo>
                    <a:pt x="179" y="603"/>
                  </a:lnTo>
                  <a:cubicBezTo>
                    <a:pt x="227" y="639"/>
                    <a:pt x="286" y="651"/>
                    <a:pt x="346" y="651"/>
                  </a:cubicBezTo>
                  <a:cubicBezTo>
                    <a:pt x="417" y="651"/>
                    <a:pt x="489" y="639"/>
                    <a:pt x="548" y="591"/>
                  </a:cubicBezTo>
                  <a:cubicBezTo>
                    <a:pt x="596" y="591"/>
                    <a:pt x="631" y="555"/>
                    <a:pt x="643" y="508"/>
                  </a:cubicBezTo>
                  <a:cubicBezTo>
                    <a:pt x="655" y="496"/>
                    <a:pt x="655" y="484"/>
                    <a:pt x="667" y="460"/>
                  </a:cubicBezTo>
                  <a:cubicBezTo>
                    <a:pt x="715" y="341"/>
                    <a:pt x="691" y="186"/>
                    <a:pt x="596" y="103"/>
                  </a:cubicBezTo>
                  <a:cubicBezTo>
                    <a:pt x="584" y="79"/>
                    <a:pt x="572" y="67"/>
                    <a:pt x="536" y="55"/>
                  </a:cubicBezTo>
                  <a:cubicBezTo>
                    <a:pt x="512" y="44"/>
                    <a:pt x="465" y="20"/>
                    <a:pt x="429" y="8"/>
                  </a:cubicBezTo>
                  <a:cubicBezTo>
                    <a:pt x="410" y="3"/>
                    <a:pt x="389" y="1"/>
                    <a:pt x="36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7" name="Google Shape;1467;p13"/>
            <p:cNvSpPr/>
            <p:nvPr/>
          </p:nvSpPr>
          <p:spPr>
            <a:xfrm>
              <a:off x="5193500" y="2984600"/>
              <a:ext cx="9250" cy="8725"/>
            </a:xfrm>
            <a:custGeom>
              <a:avLst/>
              <a:gdLst/>
              <a:ahLst/>
              <a:cxnLst/>
              <a:rect l="l" t="t" r="r" b="b"/>
              <a:pathLst>
                <a:path w="370" h="349" extrusionOk="0">
                  <a:moveTo>
                    <a:pt x="180" y="1"/>
                  </a:moveTo>
                  <a:cubicBezTo>
                    <a:pt x="158" y="1"/>
                    <a:pt x="138" y="6"/>
                    <a:pt x="119" y="17"/>
                  </a:cubicBezTo>
                  <a:cubicBezTo>
                    <a:pt x="119" y="17"/>
                    <a:pt x="96" y="17"/>
                    <a:pt x="96" y="29"/>
                  </a:cubicBezTo>
                  <a:cubicBezTo>
                    <a:pt x="24" y="77"/>
                    <a:pt x="0" y="160"/>
                    <a:pt x="36" y="255"/>
                  </a:cubicBezTo>
                  <a:lnTo>
                    <a:pt x="36" y="267"/>
                  </a:lnTo>
                  <a:cubicBezTo>
                    <a:pt x="77" y="316"/>
                    <a:pt x="134" y="349"/>
                    <a:pt x="194" y="349"/>
                  </a:cubicBezTo>
                  <a:cubicBezTo>
                    <a:pt x="221" y="349"/>
                    <a:pt x="248" y="342"/>
                    <a:pt x="274" y="327"/>
                  </a:cubicBezTo>
                  <a:cubicBezTo>
                    <a:pt x="310" y="315"/>
                    <a:pt x="322" y="303"/>
                    <a:pt x="334" y="267"/>
                  </a:cubicBezTo>
                  <a:cubicBezTo>
                    <a:pt x="346" y="255"/>
                    <a:pt x="346" y="244"/>
                    <a:pt x="346" y="220"/>
                  </a:cubicBezTo>
                  <a:cubicBezTo>
                    <a:pt x="369" y="184"/>
                    <a:pt x="346" y="136"/>
                    <a:pt x="334" y="89"/>
                  </a:cubicBezTo>
                  <a:cubicBezTo>
                    <a:pt x="334" y="77"/>
                    <a:pt x="322" y="77"/>
                    <a:pt x="322" y="77"/>
                  </a:cubicBezTo>
                  <a:cubicBezTo>
                    <a:pt x="281" y="28"/>
                    <a:pt x="228" y="1"/>
                    <a:pt x="18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8" name="Google Shape;1468;p13"/>
            <p:cNvSpPr/>
            <p:nvPr/>
          </p:nvSpPr>
          <p:spPr>
            <a:xfrm>
              <a:off x="5617950" y="2840125"/>
              <a:ext cx="23550" cy="21200"/>
            </a:xfrm>
            <a:custGeom>
              <a:avLst/>
              <a:gdLst/>
              <a:ahLst/>
              <a:cxnLst/>
              <a:rect l="l" t="t" r="r" b="b"/>
              <a:pathLst>
                <a:path w="942" h="848" extrusionOk="0">
                  <a:moveTo>
                    <a:pt x="468" y="1"/>
                  </a:moveTo>
                  <a:cubicBezTo>
                    <a:pt x="402" y="1"/>
                    <a:pt x="334" y="16"/>
                    <a:pt x="263" y="46"/>
                  </a:cubicBezTo>
                  <a:cubicBezTo>
                    <a:pt x="251" y="46"/>
                    <a:pt x="251" y="69"/>
                    <a:pt x="239" y="69"/>
                  </a:cubicBezTo>
                  <a:cubicBezTo>
                    <a:pt x="191" y="93"/>
                    <a:pt x="143" y="129"/>
                    <a:pt x="120" y="165"/>
                  </a:cubicBezTo>
                  <a:cubicBezTo>
                    <a:pt x="12" y="308"/>
                    <a:pt x="1" y="498"/>
                    <a:pt x="108" y="641"/>
                  </a:cubicBezTo>
                  <a:cubicBezTo>
                    <a:pt x="143" y="736"/>
                    <a:pt x="227" y="784"/>
                    <a:pt x="310" y="820"/>
                  </a:cubicBezTo>
                  <a:cubicBezTo>
                    <a:pt x="362" y="837"/>
                    <a:pt x="408" y="848"/>
                    <a:pt x="453" y="848"/>
                  </a:cubicBezTo>
                  <a:cubicBezTo>
                    <a:pt x="469" y="848"/>
                    <a:pt x="485" y="847"/>
                    <a:pt x="501" y="843"/>
                  </a:cubicBezTo>
                  <a:cubicBezTo>
                    <a:pt x="560" y="843"/>
                    <a:pt x="620" y="808"/>
                    <a:pt x="679" y="784"/>
                  </a:cubicBezTo>
                  <a:cubicBezTo>
                    <a:pt x="882" y="665"/>
                    <a:pt x="941" y="403"/>
                    <a:pt x="822" y="200"/>
                  </a:cubicBezTo>
                  <a:cubicBezTo>
                    <a:pt x="822" y="188"/>
                    <a:pt x="798" y="165"/>
                    <a:pt x="798" y="165"/>
                  </a:cubicBezTo>
                  <a:cubicBezTo>
                    <a:pt x="763" y="105"/>
                    <a:pt x="715" y="81"/>
                    <a:pt x="655" y="46"/>
                  </a:cubicBezTo>
                  <a:cubicBezTo>
                    <a:pt x="596" y="16"/>
                    <a:pt x="533" y="1"/>
                    <a:pt x="46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69" name="Google Shape;1469;p13"/>
          <p:cNvGrpSpPr/>
          <p:nvPr/>
        </p:nvGrpSpPr>
        <p:grpSpPr>
          <a:xfrm rot="10800000" flipH="1">
            <a:off x="7049796" y="145"/>
            <a:ext cx="2094212" cy="1053578"/>
            <a:chOff x="4905075" y="2588800"/>
            <a:chExt cx="982875" cy="494475"/>
          </a:xfrm>
        </p:grpSpPr>
        <p:sp>
          <p:nvSpPr>
            <p:cNvPr id="1470" name="Google Shape;1470;p13"/>
            <p:cNvSpPr/>
            <p:nvPr/>
          </p:nvSpPr>
          <p:spPr>
            <a:xfrm>
              <a:off x="5082475" y="3000200"/>
              <a:ext cx="30675" cy="83075"/>
            </a:xfrm>
            <a:custGeom>
              <a:avLst/>
              <a:gdLst/>
              <a:ahLst/>
              <a:cxnLst/>
              <a:rect l="l" t="t" r="r" b="b"/>
              <a:pathLst>
                <a:path w="1227" h="3323" extrusionOk="0">
                  <a:moveTo>
                    <a:pt x="1048" y="1"/>
                  </a:moveTo>
                  <a:lnTo>
                    <a:pt x="0" y="3322"/>
                  </a:lnTo>
                  <a:lnTo>
                    <a:pt x="191" y="3322"/>
                  </a:lnTo>
                  <a:lnTo>
                    <a:pt x="1227" y="48"/>
                  </a:lnTo>
                  <a:cubicBezTo>
                    <a:pt x="1167" y="48"/>
                    <a:pt x="1108" y="36"/>
                    <a:pt x="104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1" name="Google Shape;1471;p13"/>
            <p:cNvSpPr/>
            <p:nvPr/>
          </p:nvSpPr>
          <p:spPr>
            <a:xfrm>
              <a:off x="4905075" y="3083250"/>
              <a:ext cx="300" cy="25"/>
            </a:xfrm>
            <a:custGeom>
              <a:avLst/>
              <a:gdLst/>
              <a:ahLst/>
              <a:cxnLst/>
              <a:rect l="l" t="t" r="r" b="b"/>
              <a:pathLst>
                <a:path w="12" h="1" fill="none" extrusionOk="0">
                  <a:moveTo>
                    <a:pt x="12"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2" name="Google Shape;1472;p13"/>
            <p:cNvSpPr/>
            <p:nvPr/>
          </p:nvSpPr>
          <p:spPr>
            <a:xfrm>
              <a:off x="5122050" y="2993050"/>
              <a:ext cx="87550" cy="45875"/>
            </a:xfrm>
            <a:custGeom>
              <a:avLst/>
              <a:gdLst/>
              <a:ahLst/>
              <a:cxnLst/>
              <a:rect l="l" t="t" r="r" b="b"/>
              <a:pathLst>
                <a:path w="3502" h="1835" extrusionOk="0">
                  <a:moveTo>
                    <a:pt x="72" y="1"/>
                  </a:moveTo>
                  <a:cubicBezTo>
                    <a:pt x="60" y="60"/>
                    <a:pt x="36" y="108"/>
                    <a:pt x="1" y="156"/>
                  </a:cubicBezTo>
                  <a:lnTo>
                    <a:pt x="3501" y="1834"/>
                  </a:lnTo>
                  <a:lnTo>
                    <a:pt x="3442" y="1608"/>
                  </a:lnTo>
                  <a:lnTo>
                    <a:pt x="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3" name="Google Shape;1473;p13"/>
            <p:cNvSpPr/>
            <p:nvPr/>
          </p:nvSpPr>
          <p:spPr>
            <a:xfrm>
              <a:off x="5213425" y="3035925"/>
              <a:ext cx="97675" cy="47050"/>
            </a:xfrm>
            <a:custGeom>
              <a:avLst/>
              <a:gdLst/>
              <a:ahLst/>
              <a:cxnLst/>
              <a:rect l="l" t="t" r="r" b="b"/>
              <a:pathLst>
                <a:path w="3907" h="1882" extrusionOk="0">
                  <a:moveTo>
                    <a:pt x="1" y="0"/>
                  </a:moveTo>
                  <a:lnTo>
                    <a:pt x="61" y="227"/>
                  </a:lnTo>
                  <a:lnTo>
                    <a:pt x="3501" y="1881"/>
                  </a:lnTo>
                  <a:lnTo>
                    <a:pt x="3906" y="1881"/>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4" name="Google Shape;1474;p13"/>
            <p:cNvSpPr/>
            <p:nvPr/>
          </p:nvSpPr>
          <p:spPr>
            <a:xfrm>
              <a:off x="4919950" y="2993050"/>
              <a:ext cx="185175" cy="90225"/>
            </a:xfrm>
            <a:custGeom>
              <a:avLst/>
              <a:gdLst/>
              <a:ahLst/>
              <a:cxnLst/>
              <a:rect l="l" t="t" r="r" b="b"/>
              <a:pathLst>
                <a:path w="7407" h="3609" extrusionOk="0">
                  <a:moveTo>
                    <a:pt x="7335" y="1"/>
                  </a:moveTo>
                  <a:lnTo>
                    <a:pt x="0" y="3608"/>
                  </a:lnTo>
                  <a:lnTo>
                    <a:pt x="417" y="3608"/>
                  </a:lnTo>
                  <a:lnTo>
                    <a:pt x="7406" y="179"/>
                  </a:lnTo>
                  <a:cubicBezTo>
                    <a:pt x="7394" y="167"/>
                    <a:pt x="7394" y="156"/>
                    <a:pt x="7382" y="156"/>
                  </a:cubicBezTo>
                  <a:cubicBezTo>
                    <a:pt x="7370" y="96"/>
                    <a:pt x="7347" y="48"/>
                    <a:pt x="733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5" name="Google Shape;1475;p13"/>
            <p:cNvSpPr/>
            <p:nvPr/>
          </p:nvSpPr>
          <p:spPr>
            <a:xfrm>
              <a:off x="4909525" y="2607000"/>
              <a:ext cx="182500" cy="476275"/>
            </a:xfrm>
            <a:custGeom>
              <a:avLst/>
              <a:gdLst/>
              <a:ahLst/>
              <a:cxnLst/>
              <a:rect l="l" t="t" r="r" b="b"/>
              <a:pathLst>
                <a:path w="7300" h="19051" extrusionOk="0">
                  <a:moveTo>
                    <a:pt x="7121" y="0"/>
                  </a:moveTo>
                  <a:lnTo>
                    <a:pt x="1" y="19050"/>
                  </a:lnTo>
                  <a:lnTo>
                    <a:pt x="191" y="19050"/>
                  </a:lnTo>
                  <a:lnTo>
                    <a:pt x="7299" y="60"/>
                  </a:lnTo>
                  <a:cubicBezTo>
                    <a:pt x="7240" y="48"/>
                    <a:pt x="7192" y="24"/>
                    <a:pt x="712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6" name="Google Shape;1476;p13"/>
            <p:cNvSpPr/>
            <p:nvPr/>
          </p:nvSpPr>
          <p:spPr>
            <a:xfrm>
              <a:off x="5113425" y="2823400"/>
              <a:ext cx="33075" cy="158075"/>
            </a:xfrm>
            <a:custGeom>
              <a:avLst/>
              <a:gdLst/>
              <a:ahLst/>
              <a:cxnLst/>
              <a:rect l="l" t="t" r="r" b="b"/>
              <a:pathLst>
                <a:path w="1323" h="6323" extrusionOk="0">
                  <a:moveTo>
                    <a:pt x="1143" y="0"/>
                  </a:moveTo>
                  <a:lnTo>
                    <a:pt x="0" y="6299"/>
                  </a:lnTo>
                  <a:cubicBezTo>
                    <a:pt x="60" y="6299"/>
                    <a:pt x="120" y="6311"/>
                    <a:pt x="179" y="6322"/>
                  </a:cubicBezTo>
                  <a:lnTo>
                    <a:pt x="1322" y="36"/>
                  </a:lnTo>
                  <a:cubicBezTo>
                    <a:pt x="1263" y="36"/>
                    <a:pt x="1203" y="24"/>
                    <a:pt x="114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7" name="Google Shape;1477;p13"/>
            <p:cNvSpPr/>
            <p:nvPr/>
          </p:nvSpPr>
          <p:spPr>
            <a:xfrm>
              <a:off x="5201525" y="2989775"/>
              <a:ext cx="925" cy="1225"/>
            </a:xfrm>
            <a:custGeom>
              <a:avLst/>
              <a:gdLst/>
              <a:ahLst/>
              <a:cxnLst/>
              <a:rect l="l" t="t" r="r" b="b"/>
              <a:pathLst>
                <a:path w="37" h="49" extrusionOk="0">
                  <a:moveTo>
                    <a:pt x="13" y="1"/>
                  </a:moveTo>
                  <a:cubicBezTo>
                    <a:pt x="13" y="13"/>
                    <a:pt x="1" y="37"/>
                    <a:pt x="1" y="48"/>
                  </a:cubicBezTo>
                  <a:lnTo>
                    <a:pt x="36" y="48"/>
                  </a:lnTo>
                  <a:lnTo>
                    <a:pt x="1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8" name="Google Shape;1478;p13"/>
            <p:cNvSpPr/>
            <p:nvPr/>
          </p:nvSpPr>
          <p:spPr>
            <a:xfrm>
              <a:off x="5156275" y="2820425"/>
              <a:ext cx="44975" cy="165800"/>
            </a:xfrm>
            <a:custGeom>
              <a:avLst/>
              <a:gdLst/>
              <a:ahLst/>
              <a:cxnLst/>
              <a:rect l="l" t="t" r="r" b="b"/>
              <a:pathLst>
                <a:path w="1799" h="6632" extrusionOk="0">
                  <a:moveTo>
                    <a:pt x="144" y="0"/>
                  </a:moveTo>
                  <a:cubicBezTo>
                    <a:pt x="132" y="24"/>
                    <a:pt x="120" y="36"/>
                    <a:pt x="96" y="36"/>
                  </a:cubicBezTo>
                  <a:cubicBezTo>
                    <a:pt x="72" y="48"/>
                    <a:pt x="25" y="84"/>
                    <a:pt x="1" y="95"/>
                  </a:cubicBezTo>
                  <a:lnTo>
                    <a:pt x="1608" y="6584"/>
                  </a:lnTo>
                  <a:cubicBezTo>
                    <a:pt x="1627" y="6573"/>
                    <a:pt x="1649" y="6568"/>
                    <a:pt x="1671" y="6568"/>
                  </a:cubicBezTo>
                  <a:cubicBezTo>
                    <a:pt x="1718" y="6568"/>
                    <a:pt x="1766" y="6591"/>
                    <a:pt x="1799" y="6632"/>
                  </a:cubicBezTo>
                  <a:lnTo>
                    <a:pt x="156" y="48"/>
                  </a:lnTo>
                  <a:cubicBezTo>
                    <a:pt x="156" y="36"/>
                    <a:pt x="144" y="12"/>
                    <a:pt x="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9" name="Google Shape;1479;p13"/>
            <p:cNvSpPr/>
            <p:nvPr/>
          </p:nvSpPr>
          <p:spPr>
            <a:xfrm>
              <a:off x="5198850" y="2995450"/>
              <a:ext cx="26525" cy="87825"/>
            </a:xfrm>
            <a:custGeom>
              <a:avLst/>
              <a:gdLst/>
              <a:ahLst/>
              <a:cxnLst/>
              <a:rect l="l" t="t" r="r" b="b"/>
              <a:pathLst>
                <a:path w="1061" h="3513" extrusionOk="0">
                  <a:moveTo>
                    <a:pt x="1" y="0"/>
                  </a:moveTo>
                  <a:lnTo>
                    <a:pt x="382" y="1512"/>
                  </a:lnTo>
                  <a:lnTo>
                    <a:pt x="441" y="1750"/>
                  </a:lnTo>
                  <a:lnTo>
                    <a:pt x="870" y="3512"/>
                  </a:lnTo>
                  <a:lnTo>
                    <a:pt x="1060" y="3512"/>
                  </a:lnTo>
                  <a:lnTo>
                    <a:pt x="644" y="1857"/>
                  </a:lnTo>
                  <a:lnTo>
                    <a:pt x="584" y="1619"/>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0" name="Google Shape;1480;p13"/>
            <p:cNvSpPr/>
            <p:nvPr/>
          </p:nvSpPr>
          <p:spPr>
            <a:xfrm>
              <a:off x="5123550" y="2988600"/>
              <a:ext cx="175625" cy="8950"/>
            </a:xfrm>
            <a:custGeom>
              <a:avLst/>
              <a:gdLst/>
              <a:ahLst/>
              <a:cxnLst/>
              <a:rect l="l" t="t" r="r" b="b"/>
              <a:pathLst>
                <a:path w="7025" h="358" extrusionOk="0">
                  <a:moveTo>
                    <a:pt x="0" y="0"/>
                  </a:moveTo>
                  <a:lnTo>
                    <a:pt x="0" y="0"/>
                  </a:lnTo>
                  <a:cubicBezTo>
                    <a:pt x="12" y="60"/>
                    <a:pt x="12" y="119"/>
                    <a:pt x="0" y="179"/>
                  </a:cubicBezTo>
                  <a:lnTo>
                    <a:pt x="24" y="179"/>
                  </a:lnTo>
                  <a:lnTo>
                    <a:pt x="3001" y="262"/>
                  </a:lnTo>
                  <a:lnTo>
                    <a:pt x="3191" y="262"/>
                  </a:lnTo>
                  <a:lnTo>
                    <a:pt x="6989" y="357"/>
                  </a:lnTo>
                  <a:lnTo>
                    <a:pt x="6977" y="286"/>
                  </a:lnTo>
                  <a:lnTo>
                    <a:pt x="6977" y="274"/>
                  </a:lnTo>
                  <a:lnTo>
                    <a:pt x="6977" y="262"/>
                  </a:lnTo>
                  <a:lnTo>
                    <a:pt x="6977" y="238"/>
                  </a:lnTo>
                  <a:lnTo>
                    <a:pt x="6977" y="226"/>
                  </a:lnTo>
                  <a:cubicBezTo>
                    <a:pt x="6977" y="226"/>
                    <a:pt x="6977" y="215"/>
                    <a:pt x="6989" y="215"/>
                  </a:cubicBezTo>
                  <a:lnTo>
                    <a:pt x="7025" y="167"/>
                  </a:lnTo>
                  <a:lnTo>
                    <a:pt x="3155" y="60"/>
                  </a:lnTo>
                  <a:lnTo>
                    <a:pt x="3120" y="95"/>
                  </a:lnTo>
                  <a:cubicBezTo>
                    <a:pt x="3108" y="119"/>
                    <a:pt x="3096" y="131"/>
                    <a:pt x="3060" y="155"/>
                  </a:cubicBezTo>
                  <a:cubicBezTo>
                    <a:pt x="3038" y="166"/>
                    <a:pt x="3013" y="171"/>
                    <a:pt x="2986" y="171"/>
                  </a:cubicBezTo>
                  <a:cubicBezTo>
                    <a:pt x="2927" y="171"/>
                    <a:pt x="2863" y="145"/>
                    <a:pt x="2822" y="95"/>
                  </a:cubicBezTo>
                  <a:lnTo>
                    <a:pt x="2822" y="72"/>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1" name="Google Shape;1481;p13"/>
            <p:cNvSpPr/>
            <p:nvPr/>
          </p:nvSpPr>
          <p:spPr>
            <a:xfrm>
              <a:off x="5302725" y="2995150"/>
              <a:ext cx="138750" cy="88125"/>
            </a:xfrm>
            <a:custGeom>
              <a:avLst/>
              <a:gdLst/>
              <a:ahLst/>
              <a:cxnLst/>
              <a:rect l="l" t="t" r="r" b="b"/>
              <a:pathLst>
                <a:path w="5550" h="3525" extrusionOk="0">
                  <a:moveTo>
                    <a:pt x="37" y="0"/>
                  </a:moveTo>
                  <a:lnTo>
                    <a:pt x="1" y="36"/>
                  </a:lnTo>
                  <a:lnTo>
                    <a:pt x="37" y="214"/>
                  </a:lnTo>
                  <a:lnTo>
                    <a:pt x="5216" y="3524"/>
                  </a:lnTo>
                  <a:lnTo>
                    <a:pt x="5549" y="3524"/>
                  </a:lnTo>
                  <a:lnTo>
                    <a:pt x="3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2" name="Google Shape;1482;p13"/>
            <p:cNvSpPr/>
            <p:nvPr/>
          </p:nvSpPr>
          <p:spPr>
            <a:xfrm>
              <a:off x="5297675" y="2995725"/>
              <a:ext cx="21750" cy="84275"/>
            </a:xfrm>
            <a:custGeom>
              <a:avLst/>
              <a:gdLst/>
              <a:ahLst/>
              <a:cxnLst/>
              <a:rect l="l" t="t" r="r" b="b"/>
              <a:pathLst>
                <a:path w="870" h="3371" extrusionOk="0">
                  <a:moveTo>
                    <a:pt x="191" y="1"/>
                  </a:moveTo>
                  <a:lnTo>
                    <a:pt x="179" y="49"/>
                  </a:lnTo>
                  <a:cubicBezTo>
                    <a:pt x="156" y="72"/>
                    <a:pt x="122" y="90"/>
                    <a:pt x="89" y="90"/>
                  </a:cubicBezTo>
                  <a:cubicBezTo>
                    <a:pt x="71" y="90"/>
                    <a:pt x="53" y="85"/>
                    <a:pt x="36" y="72"/>
                  </a:cubicBezTo>
                  <a:cubicBezTo>
                    <a:pt x="12" y="60"/>
                    <a:pt x="12" y="37"/>
                    <a:pt x="0" y="13"/>
                  </a:cubicBezTo>
                  <a:lnTo>
                    <a:pt x="0" y="13"/>
                  </a:lnTo>
                  <a:lnTo>
                    <a:pt x="12" y="96"/>
                  </a:lnTo>
                  <a:lnTo>
                    <a:pt x="691" y="3370"/>
                  </a:lnTo>
                  <a:cubicBezTo>
                    <a:pt x="751" y="3335"/>
                    <a:pt x="810" y="3335"/>
                    <a:pt x="870" y="3335"/>
                  </a:cubicBezTo>
                  <a:lnTo>
                    <a:pt x="215" y="180"/>
                  </a:lnTo>
                  <a:lnTo>
                    <a:pt x="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3" name="Google Shape;1483;p13"/>
            <p:cNvSpPr/>
            <p:nvPr/>
          </p:nvSpPr>
          <p:spPr>
            <a:xfrm>
              <a:off x="5349175" y="2817450"/>
              <a:ext cx="69375" cy="103300"/>
            </a:xfrm>
            <a:custGeom>
              <a:avLst/>
              <a:gdLst/>
              <a:ahLst/>
              <a:cxnLst/>
              <a:rect l="l" t="t" r="r" b="b"/>
              <a:pathLst>
                <a:path w="2775" h="4132" extrusionOk="0">
                  <a:moveTo>
                    <a:pt x="2620" y="0"/>
                  </a:moveTo>
                  <a:lnTo>
                    <a:pt x="0" y="3977"/>
                  </a:lnTo>
                  <a:lnTo>
                    <a:pt x="119" y="4132"/>
                  </a:lnTo>
                  <a:lnTo>
                    <a:pt x="2774" y="95"/>
                  </a:lnTo>
                  <a:cubicBezTo>
                    <a:pt x="2715" y="72"/>
                    <a:pt x="2667" y="36"/>
                    <a:pt x="26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13"/>
            <p:cNvSpPr/>
            <p:nvPr/>
          </p:nvSpPr>
          <p:spPr>
            <a:xfrm>
              <a:off x="5297975" y="2921625"/>
              <a:ext cx="51825" cy="76825"/>
            </a:xfrm>
            <a:custGeom>
              <a:avLst/>
              <a:gdLst/>
              <a:ahLst/>
              <a:cxnLst/>
              <a:rect l="l" t="t" r="r" b="b"/>
              <a:pathLst>
                <a:path w="2073" h="3073" extrusionOk="0">
                  <a:moveTo>
                    <a:pt x="1953" y="0"/>
                  </a:moveTo>
                  <a:lnTo>
                    <a:pt x="48" y="2882"/>
                  </a:lnTo>
                  <a:lnTo>
                    <a:pt x="12" y="2917"/>
                  </a:lnTo>
                  <a:cubicBezTo>
                    <a:pt x="12" y="2917"/>
                    <a:pt x="12" y="2941"/>
                    <a:pt x="0" y="2941"/>
                  </a:cubicBezTo>
                  <a:lnTo>
                    <a:pt x="0" y="2953"/>
                  </a:lnTo>
                  <a:lnTo>
                    <a:pt x="0" y="2965"/>
                  </a:lnTo>
                  <a:lnTo>
                    <a:pt x="0" y="2977"/>
                  </a:lnTo>
                  <a:lnTo>
                    <a:pt x="0" y="3001"/>
                  </a:lnTo>
                  <a:cubicBezTo>
                    <a:pt x="0" y="3024"/>
                    <a:pt x="12" y="3036"/>
                    <a:pt x="48" y="3060"/>
                  </a:cubicBezTo>
                  <a:cubicBezTo>
                    <a:pt x="60" y="3068"/>
                    <a:pt x="74" y="3072"/>
                    <a:pt x="90" y="3072"/>
                  </a:cubicBezTo>
                  <a:cubicBezTo>
                    <a:pt x="121" y="3072"/>
                    <a:pt x="155" y="3056"/>
                    <a:pt x="179" y="3024"/>
                  </a:cubicBezTo>
                  <a:lnTo>
                    <a:pt x="191" y="2989"/>
                  </a:lnTo>
                  <a:lnTo>
                    <a:pt x="227" y="2953"/>
                  </a:lnTo>
                  <a:lnTo>
                    <a:pt x="2072" y="155"/>
                  </a:lnTo>
                  <a:lnTo>
                    <a:pt x="195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5" name="Google Shape;1485;p13"/>
            <p:cNvSpPr/>
            <p:nvPr/>
          </p:nvSpPr>
          <p:spPr>
            <a:xfrm>
              <a:off x="5247975" y="2787475"/>
              <a:ext cx="2700" cy="1425"/>
            </a:xfrm>
            <a:custGeom>
              <a:avLst/>
              <a:gdLst/>
              <a:ahLst/>
              <a:cxnLst/>
              <a:rect l="l" t="t" r="r" b="b"/>
              <a:pathLst>
                <a:path w="108" h="57" extrusionOk="0">
                  <a:moveTo>
                    <a:pt x="48" y="1"/>
                  </a:moveTo>
                  <a:cubicBezTo>
                    <a:pt x="32" y="1"/>
                    <a:pt x="15" y="4"/>
                    <a:pt x="0" y="8"/>
                  </a:cubicBezTo>
                  <a:lnTo>
                    <a:pt x="48" y="56"/>
                  </a:lnTo>
                  <a:cubicBezTo>
                    <a:pt x="60" y="44"/>
                    <a:pt x="95" y="44"/>
                    <a:pt x="107" y="20"/>
                  </a:cubicBezTo>
                  <a:cubicBezTo>
                    <a:pt x="93" y="6"/>
                    <a:pt x="71" y="1"/>
                    <a:pt x="4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13"/>
            <p:cNvSpPr/>
            <p:nvPr/>
          </p:nvSpPr>
          <p:spPr>
            <a:xfrm>
              <a:off x="5264925" y="2810300"/>
              <a:ext cx="211375" cy="272375"/>
            </a:xfrm>
            <a:custGeom>
              <a:avLst/>
              <a:gdLst/>
              <a:ahLst/>
              <a:cxnLst/>
              <a:rect l="l" t="t" r="r" b="b"/>
              <a:pathLst>
                <a:path w="8455" h="10895" extrusionOk="0">
                  <a:moveTo>
                    <a:pt x="132" y="0"/>
                  </a:moveTo>
                  <a:cubicBezTo>
                    <a:pt x="84" y="48"/>
                    <a:pt x="36" y="96"/>
                    <a:pt x="1" y="119"/>
                  </a:cubicBezTo>
                  <a:lnTo>
                    <a:pt x="3287" y="4429"/>
                  </a:lnTo>
                  <a:lnTo>
                    <a:pt x="3406" y="4572"/>
                  </a:lnTo>
                  <a:lnTo>
                    <a:pt x="8228" y="10895"/>
                  </a:lnTo>
                  <a:lnTo>
                    <a:pt x="8454" y="10895"/>
                  </a:lnTo>
                  <a:lnTo>
                    <a:pt x="3489" y="4406"/>
                  </a:lnTo>
                  <a:lnTo>
                    <a:pt x="3370" y="4263"/>
                  </a:lnTo>
                  <a:lnTo>
                    <a:pt x="13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13"/>
            <p:cNvSpPr/>
            <p:nvPr/>
          </p:nvSpPr>
          <p:spPr>
            <a:xfrm>
              <a:off x="5094375" y="2607000"/>
              <a:ext cx="50025" cy="177725"/>
            </a:xfrm>
            <a:custGeom>
              <a:avLst/>
              <a:gdLst/>
              <a:ahLst/>
              <a:cxnLst/>
              <a:rect l="l" t="t" r="r" b="b"/>
              <a:pathLst>
                <a:path w="2001" h="7109" extrusionOk="0">
                  <a:moveTo>
                    <a:pt x="179" y="0"/>
                  </a:moveTo>
                  <a:cubicBezTo>
                    <a:pt x="120" y="48"/>
                    <a:pt x="60" y="60"/>
                    <a:pt x="0" y="60"/>
                  </a:cubicBezTo>
                  <a:lnTo>
                    <a:pt x="1822" y="7108"/>
                  </a:lnTo>
                  <a:cubicBezTo>
                    <a:pt x="1882" y="7085"/>
                    <a:pt x="1941" y="7073"/>
                    <a:pt x="2001" y="7073"/>
                  </a:cubicBez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8" name="Google Shape;1488;p13"/>
            <p:cNvSpPr/>
            <p:nvPr/>
          </p:nvSpPr>
          <p:spPr>
            <a:xfrm>
              <a:off x="5098850" y="2605500"/>
              <a:ext cx="150325" cy="186375"/>
            </a:xfrm>
            <a:custGeom>
              <a:avLst/>
              <a:gdLst/>
              <a:ahLst/>
              <a:cxnLst/>
              <a:rect l="l" t="t" r="r" b="b"/>
              <a:pathLst>
                <a:path w="6013" h="7455" extrusionOk="0">
                  <a:moveTo>
                    <a:pt x="60" y="1"/>
                  </a:moveTo>
                  <a:cubicBezTo>
                    <a:pt x="48" y="13"/>
                    <a:pt x="12" y="25"/>
                    <a:pt x="0" y="49"/>
                  </a:cubicBezTo>
                  <a:lnTo>
                    <a:pt x="5882" y="7454"/>
                  </a:lnTo>
                  <a:cubicBezTo>
                    <a:pt x="5906" y="7407"/>
                    <a:pt x="5965" y="7371"/>
                    <a:pt x="6013" y="7335"/>
                  </a:cubicBezTo>
                  <a:lnTo>
                    <a:pt x="5965" y="7276"/>
                  </a:lnTo>
                  <a:lnTo>
                    <a:pt x="322" y="179"/>
                  </a:lnTo>
                  <a:lnTo>
                    <a:pt x="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9" name="Google Shape;1489;p13"/>
            <p:cNvSpPr/>
            <p:nvPr/>
          </p:nvSpPr>
          <p:spPr>
            <a:xfrm>
              <a:off x="5270300" y="2802250"/>
              <a:ext cx="141400" cy="10750"/>
            </a:xfrm>
            <a:custGeom>
              <a:avLst/>
              <a:gdLst/>
              <a:ahLst/>
              <a:cxnLst/>
              <a:rect l="l" t="t" r="r" b="b"/>
              <a:pathLst>
                <a:path w="5656" h="430" extrusionOk="0">
                  <a:moveTo>
                    <a:pt x="48" y="1"/>
                  </a:moveTo>
                  <a:lnTo>
                    <a:pt x="0" y="179"/>
                  </a:lnTo>
                  <a:lnTo>
                    <a:pt x="5656" y="430"/>
                  </a:lnTo>
                  <a:cubicBezTo>
                    <a:pt x="5644" y="370"/>
                    <a:pt x="5644" y="310"/>
                    <a:pt x="5656" y="251"/>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0" name="Google Shape;1490;p13"/>
            <p:cNvSpPr/>
            <p:nvPr/>
          </p:nvSpPr>
          <p:spPr>
            <a:xfrm>
              <a:off x="5167300" y="2797500"/>
              <a:ext cx="75625" cy="7750"/>
            </a:xfrm>
            <a:custGeom>
              <a:avLst/>
              <a:gdLst/>
              <a:ahLst/>
              <a:cxnLst/>
              <a:rect l="l" t="t" r="r" b="b"/>
              <a:pathLst>
                <a:path w="3025" h="310" extrusionOk="0">
                  <a:moveTo>
                    <a:pt x="1" y="0"/>
                  </a:moveTo>
                  <a:lnTo>
                    <a:pt x="1" y="0"/>
                  </a:lnTo>
                  <a:cubicBezTo>
                    <a:pt x="12" y="60"/>
                    <a:pt x="36" y="119"/>
                    <a:pt x="36" y="179"/>
                  </a:cubicBezTo>
                  <a:lnTo>
                    <a:pt x="3025" y="310"/>
                  </a:lnTo>
                  <a:cubicBezTo>
                    <a:pt x="3013" y="262"/>
                    <a:pt x="3013" y="191"/>
                    <a:pt x="3013" y="131"/>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1" name="Google Shape;1491;p13"/>
            <p:cNvSpPr/>
            <p:nvPr/>
          </p:nvSpPr>
          <p:spPr>
            <a:xfrm>
              <a:off x="5100325" y="2601350"/>
              <a:ext cx="313750" cy="206300"/>
            </a:xfrm>
            <a:custGeom>
              <a:avLst/>
              <a:gdLst/>
              <a:ahLst/>
              <a:cxnLst/>
              <a:rect l="l" t="t" r="r" b="b"/>
              <a:pathLst>
                <a:path w="12550" h="8252" extrusionOk="0">
                  <a:moveTo>
                    <a:pt x="108" y="0"/>
                  </a:moveTo>
                  <a:cubicBezTo>
                    <a:pt x="96" y="60"/>
                    <a:pt x="48" y="107"/>
                    <a:pt x="1" y="155"/>
                  </a:cubicBezTo>
                  <a:lnTo>
                    <a:pt x="286" y="345"/>
                  </a:lnTo>
                  <a:lnTo>
                    <a:pt x="12455" y="8251"/>
                  </a:lnTo>
                  <a:cubicBezTo>
                    <a:pt x="12478" y="8192"/>
                    <a:pt x="12502" y="8132"/>
                    <a:pt x="12550" y="8085"/>
                  </a:cubicBez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2" name="Google Shape;1492;p13"/>
            <p:cNvSpPr/>
            <p:nvPr/>
          </p:nvSpPr>
          <p:spPr>
            <a:xfrm>
              <a:off x="5428950" y="2814475"/>
              <a:ext cx="164325" cy="108950"/>
            </a:xfrm>
            <a:custGeom>
              <a:avLst/>
              <a:gdLst/>
              <a:ahLst/>
              <a:cxnLst/>
              <a:rect l="l" t="t" r="r" b="b"/>
              <a:pathLst>
                <a:path w="6573" h="4358" extrusionOk="0">
                  <a:moveTo>
                    <a:pt x="107" y="0"/>
                  </a:moveTo>
                  <a:cubicBezTo>
                    <a:pt x="72" y="60"/>
                    <a:pt x="48" y="107"/>
                    <a:pt x="0" y="155"/>
                  </a:cubicBezTo>
                  <a:lnTo>
                    <a:pt x="6501" y="4358"/>
                  </a:lnTo>
                  <a:cubicBezTo>
                    <a:pt x="6513" y="4322"/>
                    <a:pt x="6513" y="4286"/>
                    <a:pt x="6549" y="4251"/>
                  </a:cubicBezTo>
                  <a:cubicBezTo>
                    <a:pt x="6549" y="4227"/>
                    <a:pt x="6560" y="4215"/>
                    <a:pt x="6572" y="4203"/>
                  </a:cubicBezTo>
                  <a:lnTo>
                    <a:pt x="10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3" name="Google Shape;1493;p13"/>
            <p:cNvSpPr/>
            <p:nvPr/>
          </p:nvSpPr>
          <p:spPr>
            <a:xfrm>
              <a:off x="5542350" y="2760000"/>
              <a:ext cx="82775" cy="84250"/>
            </a:xfrm>
            <a:custGeom>
              <a:avLst/>
              <a:gdLst/>
              <a:ahLst/>
              <a:cxnLst/>
              <a:rect l="l" t="t" r="r" b="b"/>
              <a:pathLst>
                <a:path w="3311" h="3370" extrusionOk="0">
                  <a:moveTo>
                    <a:pt x="119" y="0"/>
                  </a:moveTo>
                  <a:cubicBezTo>
                    <a:pt x="84" y="36"/>
                    <a:pt x="48" y="95"/>
                    <a:pt x="0" y="131"/>
                  </a:cubicBezTo>
                  <a:lnTo>
                    <a:pt x="3167" y="3370"/>
                  </a:lnTo>
                  <a:cubicBezTo>
                    <a:pt x="3191" y="3334"/>
                    <a:pt x="3227" y="3298"/>
                    <a:pt x="3275" y="3274"/>
                  </a:cubicBezTo>
                  <a:cubicBezTo>
                    <a:pt x="3287" y="3274"/>
                    <a:pt x="3287" y="3251"/>
                    <a:pt x="3310" y="3251"/>
                  </a:cubicBez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4" name="Google Shape;1494;p13"/>
            <p:cNvSpPr/>
            <p:nvPr/>
          </p:nvSpPr>
          <p:spPr>
            <a:xfrm>
              <a:off x="5525375" y="2931750"/>
              <a:ext cx="73550" cy="151525"/>
            </a:xfrm>
            <a:custGeom>
              <a:avLst/>
              <a:gdLst/>
              <a:ahLst/>
              <a:cxnLst/>
              <a:rect l="l" t="t" r="r" b="b"/>
              <a:pathLst>
                <a:path w="2942" h="6061" extrusionOk="0">
                  <a:moveTo>
                    <a:pt x="2763" y="0"/>
                  </a:moveTo>
                  <a:lnTo>
                    <a:pt x="1" y="6060"/>
                  </a:lnTo>
                  <a:lnTo>
                    <a:pt x="203" y="6060"/>
                  </a:lnTo>
                  <a:lnTo>
                    <a:pt x="2942" y="72"/>
                  </a:lnTo>
                  <a:cubicBezTo>
                    <a:pt x="2882" y="72"/>
                    <a:pt x="2834" y="60"/>
                    <a:pt x="2775" y="36"/>
                  </a:cubicBezTo>
                  <a:cubicBezTo>
                    <a:pt x="2763" y="12"/>
                    <a:pt x="2763" y="0"/>
                    <a:pt x="276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5" name="Google Shape;1495;p13"/>
            <p:cNvSpPr/>
            <p:nvPr/>
          </p:nvSpPr>
          <p:spPr>
            <a:xfrm>
              <a:off x="5603675" y="2928475"/>
              <a:ext cx="78000" cy="52400"/>
            </a:xfrm>
            <a:custGeom>
              <a:avLst/>
              <a:gdLst/>
              <a:ahLst/>
              <a:cxnLst/>
              <a:rect l="l" t="t" r="r" b="b"/>
              <a:pathLst>
                <a:path w="3120" h="2096" extrusionOk="0">
                  <a:moveTo>
                    <a:pt x="119" y="0"/>
                  </a:moveTo>
                  <a:cubicBezTo>
                    <a:pt x="107" y="12"/>
                    <a:pt x="107" y="24"/>
                    <a:pt x="95" y="60"/>
                  </a:cubicBezTo>
                  <a:lnTo>
                    <a:pt x="0" y="143"/>
                  </a:lnTo>
                  <a:lnTo>
                    <a:pt x="3072" y="2096"/>
                  </a:lnTo>
                  <a:lnTo>
                    <a:pt x="3120" y="1917"/>
                  </a:ln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6" name="Google Shape;1496;p13"/>
            <p:cNvSpPr/>
            <p:nvPr/>
          </p:nvSpPr>
          <p:spPr>
            <a:xfrm>
              <a:off x="5600700" y="2860600"/>
              <a:ext cx="29775" cy="58950"/>
            </a:xfrm>
            <a:custGeom>
              <a:avLst/>
              <a:gdLst/>
              <a:ahLst/>
              <a:cxnLst/>
              <a:rect l="l" t="t" r="r" b="b"/>
              <a:pathLst>
                <a:path w="1191" h="2358" extrusionOk="0">
                  <a:moveTo>
                    <a:pt x="1000" y="1"/>
                  </a:moveTo>
                  <a:lnTo>
                    <a:pt x="0" y="2263"/>
                  </a:lnTo>
                  <a:cubicBezTo>
                    <a:pt x="36" y="2287"/>
                    <a:pt x="83" y="2287"/>
                    <a:pt x="107" y="2310"/>
                  </a:cubicBezTo>
                  <a:cubicBezTo>
                    <a:pt x="143" y="2322"/>
                    <a:pt x="155" y="2346"/>
                    <a:pt x="167" y="2358"/>
                  </a:cubicBezTo>
                  <a:lnTo>
                    <a:pt x="1191" y="36"/>
                  </a:lnTo>
                  <a:cubicBezTo>
                    <a:pt x="1131" y="36"/>
                    <a:pt x="1060" y="36"/>
                    <a:pt x="100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7" name="Google Shape;1497;p13"/>
            <p:cNvSpPr/>
            <p:nvPr/>
          </p:nvSpPr>
          <p:spPr>
            <a:xfrm>
              <a:off x="5706050" y="268440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8" name="Google Shape;1498;p13"/>
            <p:cNvSpPr/>
            <p:nvPr/>
          </p:nvSpPr>
          <p:spPr>
            <a:xfrm>
              <a:off x="5634325" y="2690050"/>
              <a:ext cx="68475" cy="154200"/>
            </a:xfrm>
            <a:custGeom>
              <a:avLst/>
              <a:gdLst/>
              <a:ahLst/>
              <a:cxnLst/>
              <a:rect l="l" t="t" r="r" b="b"/>
              <a:pathLst>
                <a:path w="2739" h="6168" extrusionOk="0">
                  <a:moveTo>
                    <a:pt x="2739" y="0"/>
                  </a:moveTo>
                  <a:lnTo>
                    <a:pt x="2656" y="24"/>
                  </a:lnTo>
                  <a:lnTo>
                    <a:pt x="0" y="6049"/>
                  </a:lnTo>
                  <a:cubicBezTo>
                    <a:pt x="60" y="6084"/>
                    <a:pt x="108" y="6132"/>
                    <a:pt x="143" y="6168"/>
                  </a:cubicBezTo>
                  <a:lnTo>
                    <a:pt x="2727" y="322"/>
                  </a:lnTo>
                  <a:lnTo>
                    <a:pt x="27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9" name="Google Shape;1499;p13"/>
            <p:cNvSpPr/>
            <p:nvPr/>
          </p:nvSpPr>
          <p:spPr>
            <a:xfrm>
              <a:off x="5704575" y="26844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0" name="Google Shape;1500;p13"/>
            <p:cNvSpPr/>
            <p:nvPr/>
          </p:nvSpPr>
          <p:spPr>
            <a:xfrm>
              <a:off x="5705475" y="2684400"/>
              <a:ext cx="0" cy="25"/>
            </a:xfrm>
            <a:custGeom>
              <a:avLst/>
              <a:gdLst/>
              <a:ahLst/>
              <a:cxnLst/>
              <a:rect l="l" t="t" r="r" b="b"/>
              <a:pathLst>
                <a:path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1" name="Google Shape;1501;p13"/>
            <p:cNvSpPr/>
            <p:nvPr/>
          </p:nvSpPr>
          <p:spPr>
            <a:xfrm>
              <a:off x="5544725" y="2684975"/>
              <a:ext cx="159275" cy="67000"/>
            </a:xfrm>
            <a:custGeom>
              <a:avLst/>
              <a:gdLst/>
              <a:ahLst/>
              <a:cxnLst/>
              <a:rect l="l" t="t" r="r" b="b"/>
              <a:pathLst>
                <a:path w="6371" h="2680" extrusionOk="0">
                  <a:moveTo>
                    <a:pt x="6370" y="1"/>
                  </a:moveTo>
                  <a:cubicBezTo>
                    <a:pt x="6360" y="1"/>
                    <a:pt x="6352" y="5"/>
                    <a:pt x="6346" y="11"/>
                  </a:cubicBezTo>
                  <a:lnTo>
                    <a:pt x="6346" y="11"/>
                  </a:lnTo>
                  <a:lnTo>
                    <a:pt x="6370" y="1"/>
                  </a:lnTo>
                  <a:close/>
                  <a:moveTo>
                    <a:pt x="6346" y="11"/>
                  </a:moveTo>
                  <a:lnTo>
                    <a:pt x="1" y="2537"/>
                  </a:lnTo>
                  <a:lnTo>
                    <a:pt x="1" y="2549"/>
                  </a:lnTo>
                  <a:cubicBezTo>
                    <a:pt x="60" y="2561"/>
                    <a:pt x="72" y="2620"/>
                    <a:pt x="84" y="2680"/>
                  </a:cubicBezTo>
                  <a:lnTo>
                    <a:pt x="6251" y="227"/>
                  </a:lnTo>
                  <a:lnTo>
                    <a:pt x="6323" y="203"/>
                  </a:lnTo>
                  <a:lnTo>
                    <a:pt x="6323" y="60"/>
                  </a:lnTo>
                  <a:lnTo>
                    <a:pt x="6323" y="48"/>
                  </a:lnTo>
                  <a:lnTo>
                    <a:pt x="6323" y="37"/>
                  </a:lnTo>
                  <a:cubicBezTo>
                    <a:pt x="6323" y="25"/>
                    <a:pt x="6335" y="25"/>
                    <a:pt x="6335" y="25"/>
                  </a:cubicBezTo>
                  <a:cubicBezTo>
                    <a:pt x="6335" y="25"/>
                    <a:pt x="6339" y="17"/>
                    <a:pt x="6346" y="1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2" name="Google Shape;1502;p13"/>
            <p:cNvSpPr/>
            <p:nvPr/>
          </p:nvSpPr>
          <p:spPr>
            <a:xfrm>
              <a:off x="5705750" y="2684400"/>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3" name="Google Shape;1503;p13"/>
            <p:cNvSpPr/>
            <p:nvPr/>
          </p:nvSpPr>
          <p:spPr>
            <a:xfrm>
              <a:off x="5706050" y="2684400"/>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13"/>
            <p:cNvSpPr/>
            <p:nvPr/>
          </p:nvSpPr>
          <p:spPr>
            <a:xfrm>
              <a:off x="5705475" y="2684400"/>
              <a:ext cx="300" cy="25"/>
            </a:xfrm>
            <a:custGeom>
              <a:avLst/>
              <a:gdLst/>
              <a:ahLst/>
              <a:cxnLst/>
              <a:rect l="l" t="t" r="r" b="b"/>
              <a:pathLst>
                <a:path w="12" h="1" extrusionOk="0">
                  <a:moveTo>
                    <a:pt x="12" y="0"/>
                  </a:moveTo>
                  <a:lnTo>
                    <a:pt x="12" y="0"/>
                  </a:lnTo>
                  <a:cubicBezTo>
                    <a:pt x="0" y="0"/>
                    <a:pt x="0" y="0"/>
                    <a:pt x="12" y="0"/>
                  </a:cubicBezTo>
                  <a:cubicBezTo>
                    <a:pt x="0" y="0"/>
                    <a:pt x="0" y="0"/>
                    <a:pt x="12" y="0"/>
                  </a:cubicBezTo>
                  <a:cubicBezTo>
                    <a:pt x="0" y="0"/>
                    <a:pt x="0" y="0"/>
                    <a:pt x="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13"/>
            <p:cNvSpPr/>
            <p:nvPr/>
          </p:nvSpPr>
          <p:spPr>
            <a:xfrm>
              <a:off x="5706350" y="2684400"/>
              <a:ext cx="181600" cy="98250"/>
            </a:xfrm>
            <a:custGeom>
              <a:avLst/>
              <a:gdLst/>
              <a:ahLst/>
              <a:cxnLst/>
              <a:rect l="l" t="t" r="r" b="b"/>
              <a:pathLst>
                <a:path w="7264" h="3930" extrusionOk="0">
                  <a:moveTo>
                    <a:pt x="1" y="0"/>
                  </a:moveTo>
                  <a:lnTo>
                    <a:pt x="18" y="9"/>
                  </a:lnTo>
                  <a:lnTo>
                    <a:pt x="18" y="9"/>
                  </a:lnTo>
                  <a:cubicBezTo>
                    <a:pt x="13" y="5"/>
                    <a:pt x="7" y="2"/>
                    <a:pt x="1" y="0"/>
                  </a:cubicBezTo>
                  <a:close/>
                  <a:moveTo>
                    <a:pt x="18" y="9"/>
                  </a:moveTo>
                  <a:cubicBezTo>
                    <a:pt x="40" y="25"/>
                    <a:pt x="48" y="54"/>
                    <a:pt x="48" y="83"/>
                  </a:cubicBezTo>
                  <a:lnTo>
                    <a:pt x="48" y="238"/>
                  </a:lnTo>
                  <a:lnTo>
                    <a:pt x="7264" y="3929"/>
                  </a:lnTo>
                  <a:lnTo>
                    <a:pt x="7264" y="3715"/>
                  </a:lnTo>
                  <a:lnTo>
                    <a:pt x="18" y="9"/>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13"/>
            <p:cNvSpPr/>
            <p:nvPr/>
          </p:nvSpPr>
          <p:spPr>
            <a:xfrm>
              <a:off x="5703075" y="2685575"/>
              <a:ext cx="325" cy="325"/>
            </a:xfrm>
            <a:custGeom>
              <a:avLst/>
              <a:gdLst/>
              <a:ahLst/>
              <a:cxnLst/>
              <a:rect l="l" t="t" r="r" b="b"/>
              <a:pathLst>
                <a:path w="13" h="13" extrusionOk="0">
                  <a:moveTo>
                    <a:pt x="13" y="1"/>
                  </a:moveTo>
                  <a:cubicBezTo>
                    <a:pt x="1" y="1"/>
                    <a:pt x="1" y="1"/>
                    <a:pt x="1" y="13"/>
                  </a:cubicBezTo>
                  <a:cubicBezTo>
                    <a:pt x="1" y="13"/>
                    <a:pt x="1" y="1"/>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13"/>
            <p:cNvSpPr/>
            <p:nvPr/>
          </p:nvSpPr>
          <p:spPr>
            <a:xfrm>
              <a:off x="5704575" y="2684400"/>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8" name="Google Shape;1508;p13"/>
            <p:cNvSpPr/>
            <p:nvPr/>
          </p:nvSpPr>
          <p:spPr>
            <a:xfrm>
              <a:off x="5703375" y="2685575"/>
              <a:ext cx="25" cy="25"/>
            </a:xfrm>
            <a:custGeom>
              <a:avLst/>
              <a:gdLst/>
              <a:ahLst/>
              <a:cxnLst/>
              <a:rect l="l" t="t" r="r" b="b"/>
              <a:pathLst>
                <a:path w="1" h="1" extrusionOk="0">
                  <a:moveTo>
                    <a:pt x="1" y="1"/>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9" name="Google Shape;1509;p13"/>
            <p:cNvSpPr/>
            <p:nvPr/>
          </p:nvSpPr>
          <p:spPr>
            <a:xfrm>
              <a:off x="5806975" y="2990975"/>
              <a:ext cx="80975" cy="92300"/>
            </a:xfrm>
            <a:custGeom>
              <a:avLst/>
              <a:gdLst/>
              <a:ahLst/>
              <a:cxnLst/>
              <a:rect l="l" t="t" r="r" b="b"/>
              <a:pathLst>
                <a:path w="3239" h="3692" extrusionOk="0">
                  <a:moveTo>
                    <a:pt x="3239" y="0"/>
                  </a:moveTo>
                  <a:lnTo>
                    <a:pt x="0" y="3691"/>
                  </a:lnTo>
                  <a:lnTo>
                    <a:pt x="250" y="3691"/>
                  </a:lnTo>
                  <a:lnTo>
                    <a:pt x="3239" y="262"/>
                  </a:lnTo>
                  <a:lnTo>
                    <a:pt x="3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13"/>
            <p:cNvSpPr/>
            <p:nvPr/>
          </p:nvSpPr>
          <p:spPr>
            <a:xfrm>
              <a:off x="5690575" y="3002575"/>
              <a:ext cx="6875" cy="80700"/>
            </a:xfrm>
            <a:custGeom>
              <a:avLst/>
              <a:gdLst/>
              <a:ahLst/>
              <a:cxnLst/>
              <a:rect l="l" t="t" r="r" b="b"/>
              <a:pathLst>
                <a:path w="275" h="3228" extrusionOk="0">
                  <a:moveTo>
                    <a:pt x="96" y="1"/>
                  </a:moveTo>
                  <a:lnTo>
                    <a:pt x="1" y="3227"/>
                  </a:lnTo>
                  <a:lnTo>
                    <a:pt x="179" y="3227"/>
                  </a:lnTo>
                  <a:lnTo>
                    <a:pt x="275" y="60"/>
                  </a:lnTo>
                  <a:cubicBezTo>
                    <a:pt x="215" y="37"/>
                    <a:pt x="155" y="25"/>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13"/>
            <p:cNvSpPr/>
            <p:nvPr/>
          </p:nvSpPr>
          <p:spPr>
            <a:xfrm>
              <a:off x="5695050" y="2684400"/>
              <a:ext cx="12825" cy="278925"/>
            </a:xfrm>
            <a:custGeom>
              <a:avLst/>
              <a:gdLst/>
              <a:ahLst/>
              <a:cxnLst/>
              <a:rect l="l" t="t" r="r" b="b"/>
              <a:pathLst>
                <a:path w="513" h="11157" extrusionOk="0">
                  <a:moveTo>
                    <a:pt x="393" y="0"/>
                  </a:moveTo>
                  <a:cubicBezTo>
                    <a:pt x="381" y="0"/>
                    <a:pt x="381" y="0"/>
                    <a:pt x="369" y="12"/>
                  </a:cubicBezTo>
                  <a:cubicBezTo>
                    <a:pt x="357" y="12"/>
                    <a:pt x="357" y="24"/>
                    <a:pt x="357" y="24"/>
                  </a:cubicBezTo>
                  <a:cubicBezTo>
                    <a:pt x="357" y="24"/>
                    <a:pt x="357" y="48"/>
                    <a:pt x="334" y="48"/>
                  </a:cubicBezTo>
                  <a:lnTo>
                    <a:pt x="334" y="60"/>
                  </a:lnTo>
                  <a:lnTo>
                    <a:pt x="334" y="191"/>
                  </a:lnTo>
                  <a:lnTo>
                    <a:pt x="322" y="524"/>
                  </a:lnTo>
                  <a:lnTo>
                    <a:pt x="0" y="11156"/>
                  </a:lnTo>
                  <a:lnTo>
                    <a:pt x="179" y="11120"/>
                  </a:lnTo>
                  <a:lnTo>
                    <a:pt x="512" y="202"/>
                  </a:lnTo>
                  <a:lnTo>
                    <a:pt x="512" y="60"/>
                  </a:lnTo>
                  <a:cubicBezTo>
                    <a:pt x="500" y="60"/>
                    <a:pt x="488" y="12"/>
                    <a:pt x="44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13"/>
            <p:cNvSpPr/>
            <p:nvPr/>
          </p:nvSpPr>
          <p:spPr>
            <a:xfrm>
              <a:off x="5680150" y="2962925"/>
              <a:ext cx="44675" cy="40925"/>
            </a:xfrm>
            <a:custGeom>
              <a:avLst/>
              <a:gdLst/>
              <a:ahLst/>
              <a:cxnLst/>
              <a:rect l="l" t="t" r="r" b="b"/>
              <a:pathLst>
                <a:path w="1787" h="1637" extrusionOk="0">
                  <a:moveTo>
                    <a:pt x="818" y="1"/>
                  </a:moveTo>
                  <a:cubicBezTo>
                    <a:pt x="796" y="1"/>
                    <a:pt x="773" y="2"/>
                    <a:pt x="751" y="3"/>
                  </a:cubicBezTo>
                  <a:cubicBezTo>
                    <a:pt x="692" y="3"/>
                    <a:pt x="632" y="15"/>
                    <a:pt x="572" y="51"/>
                  </a:cubicBezTo>
                  <a:cubicBezTo>
                    <a:pt x="513" y="63"/>
                    <a:pt x="453" y="99"/>
                    <a:pt x="394" y="122"/>
                  </a:cubicBezTo>
                  <a:cubicBezTo>
                    <a:pt x="239" y="229"/>
                    <a:pt x="132" y="360"/>
                    <a:pt x="72" y="527"/>
                  </a:cubicBezTo>
                  <a:cubicBezTo>
                    <a:pt x="37" y="587"/>
                    <a:pt x="25" y="646"/>
                    <a:pt x="25" y="706"/>
                  </a:cubicBezTo>
                  <a:cubicBezTo>
                    <a:pt x="1" y="884"/>
                    <a:pt x="37" y="1075"/>
                    <a:pt x="144" y="1242"/>
                  </a:cubicBezTo>
                  <a:cubicBezTo>
                    <a:pt x="227" y="1384"/>
                    <a:pt x="370" y="1492"/>
                    <a:pt x="525" y="1563"/>
                  </a:cubicBezTo>
                  <a:cubicBezTo>
                    <a:pt x="596" y="1599"/>
                    <a:pt x="644" y="1611"/>
                    <a:pt x="715" y="1623"/>
                  </a:cubicBezTo>
                  <a:cubicBezTo>
                    <a:pt x="764" y="1632"/>
                    <a:pt x="813" y="1636"/>
                    <a:pt x="861" y="1636"/>
                  </a:cubicBezTo>
                  <a:cubicBezTo>
                    <a:pt x="1002" y="1636"/>
                    <a:pt x="1142" y="1598"/>
                    <a:pt x="1275" y="1527"/>
                  </a:cubicBezTo>
                  <a:cubicBezTo>
                    <a:pt x="1656" y="1289"/>
                    <a:pt x="1787" y="777"/>
                    <a:pt x="1537" y="396"/>
                  </a:cubicBezTo>
                  <a:cubicBezTo>
                    <a:pt x="1371" y="142"/>
                    <a:pt x="1103" y="1"/>
                    <a:pt x="81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13"/>
            <p:cNvSpPr/>
            <p:nvPr/>
          </p:nvSpPr>
          <p:spPr>
            <a:xfrm>
              <a:off x="5242300" y="2786925"/>
              <a:ext cx="29500" cy="28675"/>
            </a:xfrm>
            <a:custGeom>
              <a:avLst/>
              <a:gdLst/>
              <a:ahLst/>
              <a:cxnLst/>
              <a:rect l="l" t="t" r="r" b="b"/>
              <a:pathLst>
                <a:path w="1180" h="1147" extrusionOk="0">
                  <a:moveTo>
                    <a:pt x="590" y="1"/>
                  </a:moveTo>
                  <a:cubicBezTo>
                    <a:pt x="504" y="1"/>
                    <a:pt x="417" y="18"/>
                    <a:pt x="334" y="54"/>
                  </a:cubicBezTo>
                  <a:cubicBezTo>
                    <a:pt x="322" y="66"/>
                    <a:pt x="287" y="66"/>
                    <a:pt x="275" y="78"/>
                  </a:cubicBezTo>
                  <a:cubicBezTo>
                    <a:pt x="215" y="114"/>
                    <a:pt x="168" y="150"/>
                    <a:pt x="144" y="197"/>
                  </a:cubicBezTo>
                  <a:cubicBezTo>
                    <a:pt x="49" y="304"/>
                    <a:pt x="1" y="423"/>
                    <a:pt x="1" y="554"/>
                  </a:cubicBezTo>
                  <a:cubicBezTo>
                    <a:pt x="1" y="614"/>
                    <a:pt x="25" y="673"/>
                    <a:pt x="37" y="733"/>
                  </a:cubicBezTo>
                  <a:cubicBezTo>
                    <a:pt x="49" y="781"/>
                    <a:pt x="72" y="828"/>
                    <a:pt x="96" y="864"/>
                  </a:cubicBezTo>
                  <a:cubicBezTo>
                    <a:pt x="213" y="1051"/>
                    <a:pt x="407" y="1146"/>
                    <a:pt x="603" y="1146"/>
                  </a:cubicBezTo>
                  <a:cubicBezTo>
                    <a:pt x="707" y="1146"/>
                    <a:pt x="811" y="1120"/>
                    <a:pt x="906" y="1066"/>
                  </a:cubicBezTo>
                  <a:cubicBezTo>
                    <a:pt x="965" y="1031"/>
                    <a:pt x="1001" y="983"/>
                    <a:pt x="1037" y="947"/>
                  </a:cubicBezTo>
                  <a:cubicBezTo>
                    <a:pt x="1084" y="900"/>
                    <a:pt x="1108" y="840"/>
                    <a:pt x="1120" y="792"/>
                  </a:cubicBezTo>
                  <a:lnTo>
                    <a:pt x="1168" y="614"/>
                  </a:lnTo>
                  <a:cubicBezTo>
                    <a:pt x="1180" y="495"/>
                    <a:pt x="1156" y="376"/>
                    <a:pt x="1084" y="269"/>
                  </a:cubicBezTo>
                  <a:cubicBezTo>
                    <a:pt x="976" y="94"/>
                    <a:pt x="787" y="1"/>
                    <a:pt x="59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13"/>
            <p:cNvSpPr/>
            <p:nvPr/>
          </p:nvSpPr>
          <p:spPr>
            <a:xfrm>
              <a:off x="5124150" y="2783375"/>
              <a:ext cx="44375" cy="41000"/>
            </a:xfrm>
            <a:custGeom>
              <a:avLst/>
              <a:gdLst/>
              <a:ahLst/>
              <a:cxnLst/>
              <a:rect l="l" t="t" r="r" b="b"/>
              <a:pathLst>
                <a:path w="1775" h="1640" extrusionOk="0">
                  <a:moveTo>
                    <a:pt x="916" y="0"/>
                  </a:moveTo>
                  <a:cubicBezTo>
                    <a:pt x="884" y="0"/>
                    <a:pt x="853" y="2"/>
                    <a:pt x="822" y="6"/>
                  </a:cubicBezTo>
                  <a:lnTo>
                    <a:pt x="643" y="53"/>
                  </a:lnTo>
                  <a:cubicBezTo>
                    <a:pt x="595" y="65"/>
                    <a:pt x="548" y="101"/>
                    <a:pt x="512" y="113"/>
                  </a:cubicBezTo>
                  <a:cubicBezTo>
                    <a:pt x="119" y="351"/>
                    <a:pt x="0" y="863"/>
                    <a:pt x="238" y="1244"/>
                  </a:cubicBezTo>
                  <a:cubicBezTo>
                    <a:pt x="345" y="1423"/>
                    <a:pt x="524" y="1542"/>
                    <a:pt x="703" y="1601"/>
                  </a:cubicBezTo>
                  <a:cubicBezTo>
                    <a:pt x="762" y="1613"/>
                    <a:pt x="822" y="1637"/>
                    <a:pt x="881" y="1637"/>
                  </a:cubicBezTo>
                  <a:cubicBezTo>
                    <a:pt x="904" y="1639"/>
                    <a:pt x="926" y="1640"/>
                    <a:pt x="949" y="1640"/>
                  </a:cubicBezTo>
                  <a:cubicBezTo>
                    <a:pt x="1057" y="1640"/>
                    <a:pt x="1164" y="1617"/>
                    <a:pt x="1262" y="1577"/>
                  </a:cubicBezTo>
                  <a:cubicBezTo>
                    <a:pt x="1298" y="1566"/>
                    <a:pt x="1346" y="1542"/>
                    <a:pt x="1369" y="1518"/>
                  </a:cubicBezTo>
                  <a:cubicBezTo>
                    <a:pt x="1381" y="1506"/>
                    <a:pt x="1405" y="1482"/>
                    <a:pt x="1417" y="1482"/>
                  </a:cubicBezTo>
                  <a:cubicBezTo>
                    <a:pt x="1655" y="1304"/>
                    <a:pt x="1774" y="1042"/>
                    <a:pt x="1762" y="756"/>
                  </a:cubicBezTo>
                  <a:cubicBezTo>
                    <a:pt x="1762" y="696"/>
                    <a:pt x="1738" y="637"/>
                    <a:pt x="1727" y="577"/>
                  </a:cubicBezTo>
                  <a:cubicBezTo>
                    <a:pt x="1715" y="518"/>
                    <a:pt x="1679" y="458"/>
                    <a:pt x="1643" y="399"/>
                  </a:cubicBezTo>
                  <a:cubicBezTo>
                    <a:pt x="1483" y="142"/>
                    <a:pt x="1197" y="0"/>
                    <a:pt x="9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5" name="Google Shape;1515;p13"/>
            <p:cNvSpPr/>
            <p:nvPr/>
          </p:nvSpPr>
          <p:spPr>
            <a:xfrm>
              <a:off x="5311075" y="3079075"/>
              <a:ext cx="15800" cy="3900"/>
            </a:xfrm>
            <a:custGeom>
              <a:avLst/>
              <a:gdLst/>
              <a:ahLst/>
              <a:cxnLst/>
              <a:rect l="l" t="t" r="r" b="b"/>
              <a:pathLst>
                <a:path w="632" h="156" extrusionOk="0">
                  <a:moveTo>
                    <a:pt x="346" y="1"/>
                  </a:moveTo>
                  <a:cubicBezTo>
                    <a:pt x="310" y="1"/>
                    <a:pt x="238" y="13"/>
                    <a:pt x="179" y="36"/>
                  </a:cubicBezTo>
                  <a:cubicBezTo>
                    <a:pt x="143" y="48"/>
                    <a:pt x="131" y="48"/>
                    <a:pt x="95" y="60"/>
                  </a:cubicBezTo>
                  <a:cubicBezTo>
                    <a:pt x="60" y="96"/>
                    <a:pt x="24" y="108"/>
                    <a:pt x="0" y="155"/>
                  </a:cubicBezTo>
                  <a:lnTo>
                    <a:pt x="631" y="155"/>
                  </a:lnTo>
                  <a:cubicBezTo>
                    <a:pt x="560" y="60"/>
                    <a:pt x="453" y="1"/>
                    <a:pt x="34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6" name="Google Shape;1516;p13"/>
            <p:cNvSpPr/>
            <p:nvPr/>
          </p:nvSpPr>
          <p:spPr>
            <a:xfrm>
              <a:off x="5102400" y="2980750"/>
              <a:ext cx="21475" cy="20375"/>
            </a:xfrm>
            <a:custGeom>
              <a:avLst/>
              <a:gdLst/>
              <a:ahLst/>
              <a:cxnLst/>
              <a:rect l="l" t="t" r="r" b="b"/>
              <a:pathLst>
                <a:path w="859" h="815" extrusionOk="0">
                  <a:moveTo>
                    <a:pt x="486" y="0"/>
                  </a:moveTo>
                  <a:cubicBezTo>
                    <a:pt x="471" y="0"/>
                    <a:pt x="456" y="2"/>
                    <a:pt x="441" y="5"/>
                  </a:cubicBezTo>
                  <a:cubicBezTo>
                    <a:pt x="370" y="5"/>
                    <a:pt x="287" y="17"/>
                    <a:pt x="227" y="64"/>
                  </a:cubicBezTo>
                  <a:cubicBezTo>
                    <a:pt x="84" y="159"/>
                    <a:pt x="1" y="326"/>
                    <a:pt x="37" y="493"/>
                  </a:cubicBezTo>
                  <a:cubicBezTo>
                    <a:pt x="49" y="540"/>
                    <a:pt x="72" y="588"/>
                    <a:pt x="96" y="624"/>
                  </a:cubicBezTo>
                  <a:cubicBezTo>
                    <a:pt x="108" y="648"/>
                    <a:pt x="108" y="659"/>
                    <a:pt x="132" y="659"/>
                  </a:cubicBezTo>
                  <a:cubicBezTo>
                    <a:pt x="156" y="707"/>
                    <a:pt x="203" y="731"/>
                    <a:pt x="251" y="767"/>
                  </a:cubicBezTo>
                  <a:cubicBezTo>
                    <a:pt x="311" y="790"/>
                    <a:pt x="370" y="814"/>
                    <a:pt x="430" y="814"/>
                  </a:cubicBezTo>
                  <a:cubicBezTo>
                    <a:pt x="501" y="814"/>
                    <a:pt x="584" y="790"/>
                    <a:pt x="668" y="755"/>
                  </a:cubicBezTo>
                  <a:cubicBezTo>
                    <a:pt x="703" y="719"/>
                    <a:pt x="751" y="695"/>
                    <a:pt x="787" y="648"/>
                  </a:cubicBezTo>
                  <a:cubicBezTo>
                    <a:pt x="811" y="600"/>
                    <a:pt x="846" y="540"/>
                    <a:pt x="858" y="493"/>
                  </a:cubicBezTo>
                  <a:cubicBezTo>
                    <a:pt x="858" y="433"/>
                    <a:pt x="858" y="374"/>
                    <a:pt x="846" y="314"/>
                  </a:cubicBezTo>
                  <a:cubicBezTo>
                    <a:pt x="822" y="278"/>
                    <a:pt x="811" y="243"/>
                    <a:pt x="799" y="195"/>
                  </a:cubicBezTo>
                  <a:cubicBezTo>
                    <a:pt x="751" y="124"/>
                    <a:pt x="692" y="64"/>
                    <a:pt x="620" y="40"/>
                  </a:cubicBezTo>
                  <a:cubicBezTo>
                    <a:pt x="575" y="14"/>
                    <a:pt x="531" y="0"/>
                    <a:pt x="4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13"/>
            <p:cNvSpPr/>
            <p:nvPr/>
          </p:nvSpPr>
          <p:spPr>
            <a:xfrm>
              <a:off x="5251825" y="2953700"/>
              <a:ext cx="16700" cy="14600"/>
            </a:xfrm>
            <a:custGeom>
              <a:avLst/>
              <a:gdLst/>
              <a:ahLst/>
              <a:cxnLst/>
              <a:rect l="l" t="t" r="r" b="b"/>
              <a:pathLst>
                <a:path w="668" h="584" extrusionOk="0">
                  <a:moveTo>
                    <a:pt x="336" y="1"/>
                  </a:moveTo>
                  <a:cubicBezTo>
                    <a:pt x="282" y="1"/>
                    <a:pt x="227" y="16"/>
                    <a:pt x="179" y="51"/>
                  </a:cubicBezTo>
                  <a:cubicBezTo>
                    <a:pt x="49" y="134"/>
                    <a:pt x="1" y="313"/>
                    <a:pt x="84" y="444"/>
                  </a:cubicBezTo>
                  <a:cubicBezTo>
                    <a:pt x="146" y="536"/>
                    <a:pt x="241" y="583"/>
                    <a:pt x="337" y="583"/>
                  </a:cubicBezTo>
                  <a:cubicBezTo>
                    <a:pt x="390" y="583"/>
                    <a:pt x="442" y="569"/>
                    <a:pt x="489" y="539"/>
                  </a:cubicBezTo>
                  <a:cubicBezTo>
                    <a:pt x="620" y="444"/>
                    <a:pt x="668" y="265"/>
                    <a:pt x="584" y="134"/>
                  </a:cubicBezTo>
                  <a:cubicBezTo>
                    <a:pt x="531" y="50"/>
                    <a:pt x="434" y="1"/>
                    <a:pt x="3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13"/>
            <p:cNvSpPr/>
            <p:nvPr/>
          </p:nvSpPr>
          <p:spPr>
            <a:xfrm>
              <a:off x="5411075" y="2800425"/>
              <a:ext cx="21175" cy="20450"/>
            </a:xfrm>
            <a:custGeom>
              <a:avLst/>
              <a:gdLst/>
              <a:ahLst/>
              <a:cxnLst/>
              <a:rect l="l" t="t" r="r" b="b"/>
              <a:pathLst>
                <a:path w="847" h="818" extrusionOk="0">
                  <a:moveTo>
                    <a:pt x="425" y="1"/>
                  </a:moveTo>
                  <a:cubicBezTo>
                    <a:pt x="350" y="1"/>
                    <a:pt x="274" y="20"/>
                    <a:pt x="203" y="62"/>
                  </a:cubicBezTo>
                  <a:cubicBezTo>
                    <a:pt x="179" y="74"/>
                    <a:pt x="144" y="98"/>
                    <a:pt x="120" y="133"/>
                  </a:cubicBezTo>
                  <a:cubicBezTo>
                    <a:pt x="72" y="181"/>
                    <a:pt x="48" y="241"/>
                    <a:pt x="25" y="300"/>
                  </a:cubicBezTo>
                  <a:cubicBezTo>
                    <a:pt x="25" y="312"/>
                    <a:pt x="25" y="324"/>
                    <a:pt x="13" y="324"/>
                  </a:cubicBezTo>
                  <a:cubicBezTo>
                    <a:pt x="1" y="383"/>
                    <a:pt x="1" y="443"/>
                    <a:pt x="13" y="503"/>
                  </a:cubicBezTo>
                  <a:cubicBezTo>
                    <a:pt x="25" y="550"/>
                    <a:pt x="48" y="586"/>
                    <a:pt x="60" y="622"/>
                  </a:cubicBezTo>
                  <a:cubicBezTo>
                    <a:pt x="72" y="657"/>
                    <a:pt x="108" y="681"/>
                    <a:pt x="120" y="705"/>
                  </a:cubicBezTo>
                  <a:cubicBezTo>
                    <a:pt x="167" y="741"/>
                    <a:pt x="227" y="776"/>
                    <a:pt x="263" y="788"/>
                  </a:cubicBezTo>
                  <a:cubicBezTo>
                    <a:pt x="312" y="808"/>
                    <a:pt x="362" y="818"/>
                    <a:pt x="411" y="818"/>
                  </a:cubicBezTo>
                  <a:cubicBezTo>
                    <a:pt x="479" y="818"/>
                    <a:pt x="546" y="799"/>
                    <a:pt x="608" y="764"/>
                  </a:cubicBezTo>
                  <a:cubicBezTo>
                    <a:pt x="620" y="741"/>
                    <a:pt x="656" y="729"/>
                    <a:pt x="667" y="717"/>
                  </a:cubicBezTo>
                  <a:cubicBezTo>
                    <a:pt x="739" y="669"/>
                    <a:pt x="787" y="622"/>
                    <a:pt x="798" y="562"/>
                  </a:cubicBezTo>
                  <a:cubicBezTo>
                    <a:pt x="846" y="443"/>
                    <a:pt x="846" y="312"/>
                    <a:pt x="775" y="193"/>
                  </a:cubicBezTo>
                  <a:cubicBezTo>
                    <a:pt x="697" y="69"/>
                    <a:pt x="56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9" name="Google Shape;1519;p13"/>
            <p:cNvSpPr/>
            <p:nvPr/>
          </p:nvSpPr>
          <p:spPr>
            <a:xfrm>
              <a:off x="5081275" y="2588800"/>
              <a:ext cx="22950" cy="20300"/>
            </a:xfrm>
            <a:custGeom>
              <a:avLst/>
              <a:gdLst/>
              <a:ahLst/>
              <a:cxnLst/>
              <a:rect l="l" t="t" r="r" b="b"/>
              <a:pathLst>
                <a:path w="918" h="812" extrusionOk="0">
                  <a:moveTo>
                    <a:pt x="476" y="0"/>
                  </a:moveTo>
                  <a:cubicBezTo>
                    <a:pt x="403" y="0"/>
                    <a:pt x="329" y="20"/>
                    <a:pt x="263" y="62"/>
                  </a:cubicBezTo>
                  <a:cubicBezTo>
                    <a:pt x="60" y="181"/>
                    <a:pt x="1" y="431"/>
                    <a:pt x="120" y="621"/>
                  </a:cubicBezTo>
                  <a:cubicBezTo>
                    <a:pt x="155" y="681"/>
                    <a:pt x="203" y="728"/>
                    <a:pt x="263" y="752"/>
                  </a:cubicBezTo>
                  <a:cubicBezTo>
                    <a:pt x="322" y="788"/>
                    <a:pt x="358" y="812"/>
                    <a:pt x="441" y="812"/>
                  </a:cubicBezTo>
                  <a:lnTo>
                    <a:pt x="536" y="812"/>
                  </a:lnTo>
                  <a:cubicBezTo>
                    <a:pt x="584" y="776"/>
                    <a:pt x="644" y="752"/>
                    <a:pt x="703" y="728"/>
                  </a:cubicBezTo>
                  <a:cubicBezTo>
                    <a:pt x="739" y="717"/>
                    <a:pt x="751" y="693"/>
                    <a:pt x="763" y="681"/>
                  </a:cubicBezTo>
                  <a:cubicBezTo>
                    <a:pt x="810" y="633"/>
                    <a:pt x="834" y="574"/>
                    <a:pt x="870" y="538"/>
                  </a:cubicBezTo>
                  <a:cubicBezTo>
                    <a:pt x="917" y="419"/>
                    <a:pt x="894" y="300"/>
                    <a:pt x="822" y="193"/>
                  </a:cubicBezTo>
                  <a:cubicBezTo>
                    <a:pt x="745" y="69"/>
                    <a:pt x="612" y="0"/>
                    <a:pt x="47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13"/>
            <p:cNvSpPr/>
            <p:nvPr/>
          </p:nvSpPr>
          <p:spPr>
            <a:xfrm>
              <a:off x="5522700" y="2742050"/>
              <a:ext cx="24425" cy="23250"/>
            </a:xfrm>
            <a:custGeom>
              <a:avLst/>
              <a:gdLst/>
              <a:ahLst/>
              <a:cxnLst/>
              <a:rect l="l" t="t" r="r" b="b"/>
              <a:pathLst>
                <a:path w="977" h="930" extrusionOk="0">
                  <a:moveTo>
                    <a:pt x="525" y="0"/>
                  </a:moveTo>
                  <a:cubicBezTo>
                    <a:pt x="442" y="0"/>
                    <a:pt x="359" y="24"/>
                    <a:pt x="286" y="75"/>
                  </a:cubicBezTo>
                  <a:cubicBezTo>
                    <a:pt x="72" y="206"/>
                    <a:pt x="1" y="492"/>
                    <a:pt x="132" y="706"/>
                  </a:cubicBezTo>
                  <a:cubicBezTo>
                    <a:pt x="216" y="853"/>
                    <a:pt x="367" y="930"/>
                    <a:pt x="523" y="930"/>
                  </a:cubicBezTo>
                  <a:cubicBezTo>
                    <a:pt x="608" y="930"/>
                    <a:pt x="695" y="907"/>
                    <a:pt x="774" y="861"/>
                  </a:cubicBezTo>
                  <a:cubicBezTo>
                    <a:pt x="786" y="861"/>
                    <a:pt x="786" y="849"/>
                    <a:pt x="798" y="849"/>
                  </a:cubicBezTo>
                  <a:cubicBezTo>
                    <a:pt x="834" y="813"/>
                    <a:pt x="858" y="778"/>
                    <a:pt x="905" y="718"/>
                  </a:cubicBezTo>
                  <a:cubicBezTo>
                    <a:pt x="965" y="623"/>
                    <a:pt x="977" y="504"/>
                    <a:pt x="965" y="385"/>
                  </a:cubicBezTo>
                  <a:cubicBezTo>
                    <a:pt x="953" y="325"/>
                    <a:pt x="941" y="278"/>
                    <a:pt x="905" y="218"/>
                  </a:cubicBezTo>
                  <a:lnTo>
                    <a:pt x="905" y="206"/>
                  </a:lnTo>
                  <a:cubicBezTo>
                    <a:pt x="821" y="76"/>
                    <a:pt x="674" y="0"/>
                    <a:pt x="52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1" name="Google Shape;1521;p13"/>
            <p:cNvSpPr/>
            <p:nvPr/>
          </p:nvSpPr>
          <p:spPr>
            <a:xfrm>
              <a:off x="5589975" y="2916675"/>
              <a:ext cx="17875" cy="16275"/>
            </a:xfrm>
            <a:custGeom>
              <a:avLst/>
              <a:gdLst/>
              <a:ahLst/>
              <a:cxnLst/>
              <a:rect l="l" t="t" r="r" b="b"/>
              <a:pathLst>
                <a:path w="715" h="651" extrusionOk="0">
                  <a:moveTo>
                    <a:pt x="368" y="1"/>
                  </a:moveTo>
                  <a:cubicBezTo>
                    <a:pt x="286" y="1"/>
                    <a:pt x="195" y="37"/>
                    <a:pt x="119" y="103"/>
                  </a:cubicBezTo>
                  <a:lnTo>
                    <a:pt x="72" y="139"/>
                  </a:lnTo>
                  <a:cubicBezTo>
                    <a:pt x="48" y="174"/>
                    <a:pt x="48" y="222"/>
                    <a:pt x="36" y="258"/>
                  </a:cubicBezTo>
                  <a:cubicBezTo>
                    <a:pt x="0" y="377"/>
                    <a:pt x="60" y="520"/>
                    <a:pt x="167" y="591"/>
                  </a:cubicBezTo>
                  <a:lnTo>
                    <a:pt x="179" y="603"/>
                  </a:lnTo>
                  <a:cubicBezTo>
                    <a:pt x="227" y="639"/>
                    <a:pt x="286" y="651"/>
                    <a:pt x="346" y="651"/>
                  </a:cubicBezTo>
                  <a:cubicBezTo>
                    <a:pt x="417" y="651"/>
                    <a:pt x="489" y="639"/>
                    <a:pt x="548" y="591"/>
                  </a:cubicBezTo>
                  <a:cubicBezTo>
                    <a:pt x="596" y="591"/>
                    <a:pt x="631" y="555"/>
                    <a:pt x="643" y="508"/>
                  </a:cubicBezTo>
                  <a:cubicBezTo>
                    <a:pt x="655" y="496"/>
                    <a:pt x="655" y="484"/>
                    <a:pt x="667" y="460"/>
                  </a:cubicBezTo>
                  <a:cubicBezTo>
                    <a:pt x="715" y="341"/>
                    <a:pt x="691" y="186"/>
                    <a:pt x="596" y="103"/>
                  </a:cubicBezTo>
                  <a:cubicBezTo>
                    <a:pt x="584" y="79"/>
                    <a:pt x="572" y="67"/>
                    <a:pt x="536" y="55"/>
                  </a:cubicBezTo>
                  <a:cubicBezTo>
                    <a:pt x="512" y="44"/>
                    <a:pt x="465" y="20"/>
                    <a:pt x="429" y="8"/>
                  </a:cubicBezTo>
                  <a:cubicBezTo>
                    <a:pt x="410" y="3"/>
                    <a:pt x="389" y="1"/>
                    <a:pt x="36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2" name="Google Shape;1522;p13"/>
            <p:cNvSpPr/>
            <p:nvPr/>
          </p:nvSpPr>
          <p:spPr>
            <a:xfrm>
              <a:off x="5193500" y="2984600"/>
              <a:ext cx="9250" cy="8725"/>
            </a:xfrm>
            <a:custGeom>
              <a:avLst/>
              <a:gdLst/>
              <a:ahLst/>
              <a:cxnLst/>
              <a:rect l="l" t="t" r="r" b="b"/>
              <a:pathLst>
                <a:path w="370" h="349" extrusionOk="0">
                  <a:moveTo>
                    <a:pt x="180" y="1"/>
                  </a:moveTo>
                  <a:cubicBezTo>
                    <a:pt x="158" y="1"/>
                    <a:pt x="138" y="6"/>
                    <a:pt x="119" y="17"/>
                  </a:cubicBezTo>
                  <a:cubicBezTo>
                    <a:pt x="119" y="17"/>
                    <a:pt x="96" y="17"/>
                    <a:pt x="96" y="29"/>
                  </a:cubicBezTo>
                  <a:cubicBezTo>
                    <a:pt x="24" y="77"/>
                    <a:pt x="0" y="160"/>
                    <a:pt x="36" y="255"/>
                  </a:cubicBezTo>
                  <a:lnTo>
                    <a:pt x="36" y="267"/>
                  </a:lnTo>
                  <a:cubicBezTo>
                    <a:pt x="77" y="316"/>
                    <a:pt x="134" y="349"/>
                    <a:pt x="194" y="349"/>
                  </a:cubicBezTo>
                  <a:cubicBezTo>
                    <a:pt x="221" y="349"/>
                    <a:pt x="248" y="342"/>
                    <a:pt x="274" y="327"/>
                  </a:cubicBezTo>
                  <a:cubicBezTo>
                    <a:pt x="310" y="315"/>
                    <a:pt x="322" y="303"/>
                    <a:pt x="334" y="267"/>
                  </a:cubicBezTo>
                  <a:cubicBezTo>
                    <a:pt x="346" y="255"/>
                    <a:pt x="346" y="244"/>
                    <a:pt x="346" y="220"/>
                  </a:cubicBezTo>
                  <a:cubicBezTo>
                    <a:pt x="369" y="184"/>
                    <a:pt x="346" y="136"/>
                    <a:pt x="334" y="89"/>
                  </a:cubicBezTo>
                  <a:cubicBezTo>
                    <a:pt x="334" y="77"/>
                    <a:pt x="322" y="77"/>
                    <a:pt x="322" y="77"/>
                  </a:cubicBezTo>
                  <a:cubicBezTo>
                    <a:pt x="281" y="28"/>
                    <a:pt x="228" y="1"/>
                    <a:pt x="18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3" name="Google Shape;1523;p13"/>
            <p:cNvSpPr/>
            <p:nvPr/>
          </p:nvSpPr>
          <p:spPr>
            <a:xfrm>
              <a:off x="5617950" y="2840125"/>
              <a:ext cx="23550" cy="21200"/>
            </a:xfrm>
            <a:custGeom>
              <a:avLst/>
              <a:gdLst/>
              <a:ahLst/>
              <a:cxnLst/>
              <a:rect l="l" t="t" r="r" b="b"/>
              <a:pathLst>
                <a:path w="942" h="848" extrusionOk="0">
                  <a:moveTo>
                    <a:pt x="468" y="1"/>
                  </a:moveTo>
                  <a:cubicBezTo>
                    <a:pt x="402" y="1"/>
                    <a:pt x="334" y="16"/>
                    <a:pt x="263" y="46"/>
                  </a:cubicBezTo>
                  <a:cubicBezTo>
                    <a:pt x="251" y="46"/>
                    <a:pt x="251" y="69"/>
                    <a:pt x="239" y="69"/>
                  </a:cubicBezTo>
                  <a:cubicBezTo>
                    <a:pt x="191" y="93"/>
                    <a:pt x="143" y="129"/>
                    <a:pt x="120" y="165"/>
                  </a:cubicBezTo>
                  <a:cubicBezTo>
                    <a:pt x="12" y="308"/>
                    <a:pt x="1" y="498"/>
                    <a:pt x="108" y="641"/>
                  </a:cubicBezTo>
                  <a:cubicBezTo>
                    <a:pt x="143" y="736"/>
                    <a:pt x="227" y="784"/>
                    <a:pt x="310" y="820"/>
                  </a:cubicBezTo>
                  <a:cubicBezTo>
                    <a:pt x="362" y="837"/>
                    <a:pt x="408" y="848"/>
                    <a:pt x="453" y="848"/>
                  </a:cubicBezTo>
                  <a:cubicBezTo>
                    <a:pt x="469" y="848"/>
                    <a:pt x="485" y="847"/>
                    <a:pt x="501" y="843"/>
                  </a:cubicBezTo>
                  <a:cubicBezTo>
                    <a:pt x="560" y="843"/>
                    <a:pt x="620" y="808"/>
                    <a:pt x="679" y="784"/>
                  </a:cubicBezTo>
                  <a:cubicBezTo>
                    <a:pt x="882" y="665"/>
                    <a:pt x="941" y="403"/>
                    <a:pt x="822" y="200"/>
                  </a:cubicBezTo>
                  <a:cubicBezTo>
                    <a:pt x="822" y="188"/>
                    <a:pt x="798" y="165"/>
                    <a:pt x="798" y="165"/>
                  </a:cubicBezTo>
                  <a:cubicBezTo>
                    <a:pt x="763" y="105"/>
                    <a:pt x="715" y="81"/>
                    <a:pt x="655" y="46"/>
                  </a:cubicBezTo>
                  <a:cubicBezTo>
                    <a:pt x="596" y="16"/>
                    <a:pt x="533" y="1"/>
                    <a:pt x="46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4" name="Google Shape;1524;p13"/>
          <p:cNvGrpSpPr/>
          <p:nvPr/>
        </p:nvGrpSpPr>
        <p:grpSpPr>
          <a:xfrm rot="-5400000">
            <a:off x="368114" y="3725018"/>
            <a:ext cx="1053574" cy="1834191"/>
            <a:chOff x="1083450" y="1318750"/>
            <a:chExt cx="624525" cy="1087250"/>
          </a:xfrm>
        </p:grpSpPr>
        <p:sp>
          <p:nvSpPr>
            <p:cNvPr id="1525" name="Google Shape;1525;p13"/>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6" name="Google Shape;1526;p13"/>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7" name="Google Shape;1527;p13"/>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8" name="Google Shape;1528;p13"/>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9" name="Google Shape;1529;p13"/>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0" name="Google Shape;1530;p13"/>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1" name="Google Shape;1531;p13"/>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2" name="Google Shape;1532;p13"/>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3" name="Google Shape;1533;p13"/>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4" name="Google Shape;1534;p13"/>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5" name="Google Shape;1535;p13"/>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13"/>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13"/>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8" name="Google Shape;1538;p13"/>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9" name="Google Shape;1539;p13"/>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0" name="Google Shape;1540;p13"/>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1" name="Google Shape;1541;p13"/>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2" name="Google Shape;1542;p13"/>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3" name="Google Shape;1543;p13"/>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4" name="Google Shape;1544;p13"/>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5" name="Google Shape;1545;p13"/>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6" name="Google Shape;1546;p13"/>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7" name="Google Shape;1547;p13"/>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8" name="Google Shape;1548;p13"/>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9" name="Google Shape;1549;p13"/>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0" name="Google Shape;1550;p13"/>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1" name="Google Shape;1551;p13"/>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2" name="Google Shape;1552;p13"/>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3" name="Google Shape;1553;p13"/>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4" name="Google Shape;1554;p13"/>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5" name="Google Shape;1555;p13"/>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6" name="Google Shape;1556;p13"/>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7" name="Google Shape;1557;p13"/>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8" name="Google Shape;1558;p13"/>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9" name="Google Shape;1559;p13"/>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0" name="Google Shape;1560;p13"/>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1" name="Google Shape;1561;p13"/>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62" name="Google Shape;1562;p13"/>
          <p:cNvGrpSpPr/>
          <p:nvPr/>
        </p:nvGrpSpPr>
        <p:grpSpPr>
          <a:xfrm rot="5400000" flipH="1">
            <a:off x="7700114" y="3725018"/>
            <a:ext cx="1053574" cy="1834191"/>
            <a:chOff x="1083450" y="1318750"/>
            <a:chExt cx="624525" cy="1087250"/>
          </a:xfrm>
        </p:grpSpPr>
        <p:sp>
          <p:nvSpPr>
            <p:cNvPr id="1563" name="Google Shape;1563;p13"/>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4" name="Google Shape;1564;p13"/>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5" name="Google Shape;1565;p13"/>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6" name="Google Shape;1566;p13"/>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7" name="Google Shape;1567;p13"/>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8" name="Google Shape;1568;p13"/>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9" name="Google Shape;1569;p13"/>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0" name="Google Shape;1570;p13"/>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1" name="Google Shape;1571;p13"/>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2" name="Google Shape;1572;p13"/>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3" name="Google Shape;1573;p13"/>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4" name="Google Shape;1574;p13"/>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5" name="Google Shape;1575;p13"/>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6" name="Google Shape;1576;p13"/>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7" name="Google Shape;1577;p13"/>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8" name="Google Shape;1578;p13"/>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9" name="Google Shape;1579;p13"/>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0" name="Google Shape;1580;p13"/>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1" name="Google Shape;1581;p13"/>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2" name="Google Shape;1582;p13"/>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3" name="Google Shape;1583;p13"/>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4" name="Google Shape;1584;p13"/>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5" name="Google Shape;1585;p13"/>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6" name="Google Shape;1586;p13"/>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7" name="Google Shape;1587;p13"/>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8" name="Google Shape;1588;p13"/>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9" name="Google Shape;1589;p13"/>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0" name="Google Shape;1590;p13"/>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1" name="Google Shape;1591;p13"/>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2" name="Google Shape;1592;p13"/>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3" name="Google Shape;1593;p13"/>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4" name="Google Shape;1594;p13"/>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5" name="Google Shape;1595;p13"/>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6" name="Google Shape;1596;p13"/>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7" name="Google Shape;1597;p13"/>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13"/>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9" name="Google Shape;1599;p13"/>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00" name="Google Shape;1600;p13"/>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01" name="Google Shape;1601;p13"/>
          <p:cNvSpPr txBox="1"/>
          <p:nvPr>
            <p:ph type="title" idx="2"/>
          </p:nvPr>
        </p:nvSpPr>
        <p:spPr>
          <a:xfrm>
            <a:off x="1601409" y="1318225"/>
            <a:ext cx="29706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602" name="Google Shape;1602;p13"/>
          <p:cNvSpPr txBox="1"/>
          <p:nvPr>
            <p:ph type="subTitle" idx="1"/>
          </p:nvPr>
        </p:nvSpPr>
        <p:spPr>
          <a:xfrm>
            <a:off x="1601413" y="1631875"/>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
        <p:nvSpPr>
          <p:cNvPr id="1603" name="Google Shape;1603;p13"/>
          <p:cNvSpPr txBox="1"/>
          <p:nvPr>
            <p:ph type="title" idx="3"/>
          </p:nvPr>
        </p:nvSpPr>
        <p:spPr>
          <a:xfrm>
            <a:off x="1601250" y="3553850"/>
            <a:ext cx="26265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604" name="Google Shape;1604;p13"/>
          <p:cNvSpPr txBox="1"/>
          <p:nvPr>
            <p:ph type="subTitle" idx="4"/>
          </p:nvPr>
        </p:nvSpPr>
        <p:spPr>
          <a:xfrm>
            <a:off x="1601263" y="3867500"/>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
        <p:nvSpPr>
          <p:cNvPr id="1605" name="Google Shape;1605;p13"/>
          <p:cNvSpPr txBox="1"/>
          <p:nvPr>
            <p:ph type="title" idx="5"/>
          </p:nvPr>
        </p:nvSpPr>
        <p:spPr>
          <a:xfrm>
            <a:off x="1601444" y="2436025"/>
            <a:ext cx="34341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606" name="Google Shape;1606;p13"/>
          <p:cNvSpPr txBox="1"/>
          <p:nvPr>
            <p:ph type="subTitle" idx="6"/>
          </p:nvPr>
        </p:nvSpPr>
        <p:spPr>
          <a:xfrm>
            <a:off x="1601413" y="2749675"/>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
        <p:nvSpPr>
          <p:cNvPr id="1607" name="Google Shape;1607;p13"/>
          <p:cNvSpPr txBox="1"/>
          <p:nvPr>
            <p:ph type="title" idx="7"/>
          </p:nvPr>
        </p:nvSpPr>
        <p:spPr>
          <a:xfrm>
            <a:off x="5750098" y="1337025"/>
            <a:ext cx="26265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608" name="Google Shape;1608;p13"/>
          <p:cNvSpPr txBox="1"/>
          <p:nvPr>
            <p:ph type="subTitle" idx="8"/>
          </p:nvPr>
        </p:nvSpPr>
        <p:spPr>
          <a:xfrm>
            <a:off x="5750100" y="1655580"/>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
        <p:nvSpPr>
          <p:cNvPr id="1609" name="Google Shape;1609;p13"/>
          <p:cNvSpPr txBox="1"/>
          <p:nvPr>
            <p:ph type="title" idx="9" hasCustomPrompt="1"/>
          </p:nvPr>
        </p:nvSpPr>
        <p:spPr>
          <a:xfrm>
            <a:off x="767250" y="1481275"/>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0" name="Google Shape;1610;p13"/>
          <p:cNvSpPr txBox="1"/>
          <p:nvPr>
            <p:ph type="title" idx="13" hasCustomPrompt="1"/>
          </p:nvPr>
        </p:nvSpPr>
        <p:spPr>
          <a:xfrm>
            <a:off x="767250" y="3716900"/>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1" name="Google Shape;1611;p13"/>
          <p:cNvSpPr txBox="1"/>
          <p:nvPr>
            <p:ph type="title" idx="14" hasCustomPrompt="1"/>
          </p:nvPr>
        </p:nvSpPr>
        <p:spPr>
          <a:xfrm>
            <a:off x="767250" y="2599075"/>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2" name="Google Shape;1612;p13"/>
          <p:cNvSpPr txBox="1"/>
          <p:nvPr>
            <p:ph type="title" idx="15" hasCustomPrompt="1"/>
          </p:nvPr>
        </p:nvSpPr>
        <p:spPr>
          <a:xfrm>
            <a:off x="4916088" y="1500063"/>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3" name="Google Shape;1613;p13"/>
          <p:cNvSpPr txBox="1"/>
          <p:nvPr>
            <p:ph type="title" idx="16"/>
          </p:nvPr>
        </p:nvSpPr>
        <p:spPr>
          <a:xfrm>
            <a:off x="5750098" y="3553850"/>
            <a:ext cx="26265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614" name="Google Shape;1614;p13"/>
          <p:cNvSpPr txBox="1"/>
          <p:nvPr>
            <p:ph type="subTitle" idx="17"/>
          </p:nvPr>
        </p:nvSpPr>
        <p:spPr>
          <a:xfrm>
            <a:off x="5750100" y="3867500"/>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
        <p:nvSpPr>
          <p:cNvPr id="1615" name="Google Shape;1615;p13"/>
          <p:cNvSpPr txBox="1"/>
          <p:nvPr>
            <p:ph type="title" idx="18"/>
          </p:nvPr>
        </p:nvSpPr>
        <p:spPr>
          <a:xfrm>
            <a:off x="5750237" y="2436032"/>
            <a:ext cx="26265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616" name="Google Shape;1616;p13"/>
          <p:cNvSpPr txBox="1"/>
          <p:nvPr>
            <p:ph type="subTitle" idx="19"/>
          </p:nvPr>
        </p:nvSpPr>
        <p:spPr>
          <a:xfrm>
            <a:off x="5750250" y="2749675"/>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
        <p:nvSpPr>
          <p:cNvPr id="1617" name="Google Shape;1617;p13"/>
          <p:cNvSpPr txBox="1"/>
          <p:nvPr>
            <p:ph type="title" idx="20" hasCustomPrompt="1"/>
          </p:nvPr>
        </p:nvSpPr>
        <p:spPr>
          <a:xfrm>
            <a:off x="4916088" y="3716900"/>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8" name="Google Shape;1618;p13"/>
          <p:cNvSpPr txBox="1"/>
          <p:nvPr>
            <p:ph type="title" idx="21" hasCustomPrompt="1"/>
          </p:nvPr>
        </p:nvSpPr>
        <p:spPr>
          <a:xfrm>
            <a:off x="4916088" y="2599075"/>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619" name="Shape 1619"/>
        <p:cNvGrpSpPr/>
        <p:nvPr/>
      </p:nvGrpSpPr>
      <p:grpSpPr>
        <a:xfrm>
          <a:off x="0" y="0"/>
          <a:ext cx="0" cy="0"/>
          <a:chOff x="0" y="0"/>
          <a:chExt cx="0" cy="0"/>
        </a:xfrm>
      </p:grpSpPr>
      <p:grpSp>
        <p:nvGrpSpPr>
          <p:cNvPr id="1620" name="Google Shape;1620;p14"/>
          <p:cNvGrpSpPr/>
          <p:nvPr/>
        </p:nvGrpSpPr>
        <p:grpSpPr>
          <a:xfrm rot="5400000">
            <a:off x="653906" y="1721142"/>
            <a:ext cx="2768461" cy="4076473"/>
            <a:chOff x="2525900" y="1699450"/>
            <a:chExt cx="1076050" cy="1584450"/>
          </a:xfrm>
        </p:grpSpPr>
        <p:sp>
          <p:nvSpPr>
            <p:cNvPr id="1621" name="Google Shape;1621;p14"/>
            <p:cNvSpPr/>
            <p:nvPr/>
          </p:nvSpPr>
          <p:spPr>
            <a:xfrm>
              <a:off x="3569775" y="2193250"/>
              <a:ext cx="31875" cy="43775"/>
            </a:xfrm>
            <a:custGeom>
              <a:avLst/>
              <a:gdLst/>
              <a:ahLst/>
              <a:cxnLst/>
              <a:rect l="l" t="t" r="r" b="b"/>
              <a:pathLst>
                <a:path w="1275" h="1751" extrusionOk="0">
                  <a:moveTo>
                    <a:pt x="1275" y="1"/>
                  </a:moveTo>
                  <a:lnTo>
                    <a:pt x="1" y="1691"/>
                  </a:lnTo>
                  <a:lnTo>
                    <a:pt x="275" y="1751"/>
                  </a:lnTo>
                  <a:lnTo>
                    <a:pt x="1275" y="441"/>
                  </a:lnTo>
                  <a:lnTo>
                    <a:pt x="127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2" name="Google Shape;1622;p14"/>
            <p:cNvSpPr/>
            <p:nvPr/>
          </p:nvSpPr>
          <p:spPr>
            <a:xfrm>
              <a:off x="3486425" y="2241175"/>
              <a:ext cx="85750" cy="108375"/>
            </a:xfrm>
            <a:custGeom>
              <a:avLst/>
              <a:gdLst/>
              <a:ahLst/>
              <a:cxnLst/>
              <a:rect l="l" t="t" r="r" b="b"/>
              <a:pathLst>
                <a:path w="3430" h="4335" extrusionOk="0">
                  <a:moveTo>
                    <a:pt x="3156" y="1"/>
                  </a:moveTo>
                  <a:lnTo>
                    <a:pt x="1" y="4168"/>
                  </a:lnTo>
                  <a:cubicBezTo>
                    <a:pt x="84" y="4204"/>
                    <a:pt x="156" y="4263"/>
                    <a:pt x="203" y="4335"/>
                  </a:cubicBezTo>
                  <a:lnTo>
                    <a:pt x="3430" y="72"/>
                  </a:lnTo>
                  <a:lnTo>
                    <a:pt x="315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3" name="Google Shape;1623;p14"/>
            <p:cNvSpPr/>
            <p:nvPr/>
          </p:nvSpPr>
          <p:spPr>
            <a:xfrm>
              <a:off x="3361425" y="1699450"/>
              <a:ext cx="240225" cy="42875"/>
            </a:xfrm>
            <a:custGeom>
              <a:avLst/>
              <a:gdLst/>
              <a:ahLst/>
              <a:cxnLst/>
              <a:rect l="l" t="t" r="r" b="b"/>
              <a:pathLst>
                <a:path w="9609" h="1715" extrusionOk="0">
                  <a:moveTo>
                    <a:pt x="9609" y="0"/>
                  </a:moveTo>
                  <a:lnTo>
                    <a:pt x="12" y="1429"/>
                  </a:lnTo>
                  <a:cubicBezTo>
                    <a:pt x="60" y="1524"/>
                    <a:pt x="72" y="1584"/>
                    <a:pt x="36" y="1643"/>
                  </a:cubicBezTo>
                  <a:cubicBezTo>
                    <a:pt x="24" y="1667"/>
                    <a:pt x="12" y="1703"/>
                    <a:pt x="0" y="1715"/>
                  </a:cubicBezTo>
                  <a:lnTo>
                    <a:pt x="9609" y="274"/>
                  </a:lnTo>
                  <a:lnTo>
                    <a:pt x="960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4" name="Google Shape;1624;p14"/>
            <p:cNvSpPr/>
            <p:nvPr/>
          </p:nvSpPr>
          <p:spPr>
            <a:xfrm>
              <a:off x="3354575" y="1742600"/>
              <a:ext cx="9250" cy="139925"/>
            </a:xfrm>
            <a:custGeom>
              <a:avLst/>
              <a:gdLst/>
              <a:ahLst/>
              <a:cxnLst/>
              <a:rect l="l" t="t" r="r" b="b"/>
              <a:pathLst>
                <a:path w="370" h="5597" extrusionOk="0">
                  <a:moveTo>
                    <a:pt x="274" y="1"/>
                  </a:moveTo>
                  <a:cubicBezTo>
                    <a:pt x="231" y="44"/>
                    <a:pt x="175" y="75"/>
                    <a:pt x="116" y="75"/>
                  </a:cubicBezTo>
                  <a:cubicBezTo>
                    <a:pt x="94" y="75"/>
                    <a:pt x="71" y="70"/>
                    <a:pt x="48" y="60"/>
                  </a:cubicBezTo>
                  <a:cubicBezTo>
                    <a:pt x="36" y="60"/>
                    <a:pt x="12" y="48"/>
                    <a:pt x="0" y="48"/>
                  </a:cubicBezTo>
                  <a:lnTo>
                    <a:pt x="108" y="5597"/>
                  </a:lnTo>
                  <a:cubicBezTo>
                    <a:pt x="171" y="5560"/>
                    <a:pt x="242" y="5545"/>
                    <a:pt x="309" y="5545"/>
                  </a:cubicBezTo>
                  <a:cubicBezTo>
                    <a:pt x="330" y="5545"/>
                    <a:pt x="350" y="5546"/>
                    <a:pt x="370" y="5549"/>
                  </a:cubicBezTo>
                  <a:lnTo>
                    <a:pt x="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5" name="Google Shape;1625;p14"/>
            <p:cNvSpPr/>
            <p:nvPr/>
          </p:nvSpPr>
          <p:spPr>
            <a:xfrm>
              <a:off x="3468575" y="1948000"/>
              <a:ext cx="133075" cy="136625"/>
            </a:xfrm>
            <a:custGeom>
              <a:avLst/>
              <a:gdLst/>
              <a:ahLst/>
              <a:cxnLst/>
              <a:rect l="l" t="t" r="r" b="b"/>
              <a:pathLst>
                <a:path w="5323" h="5465" extrusionOk="0">
                  <a:moveTo>
                    <a:pt x="5323" y="0"/>
                  </a:moveTo>
                  <a:lnTo>
                    <a:pt x="1" y="5298"/>
                  </a:lnTo>
                  <a:cubicBezTo>
                    <a:pt x="72" y="5334"/>
                    <a:pt x="132" y="5370"/>
                    <a:pt x="155" y="5453"/>
                  </a:cubicBezTo>
                  <a:cubicBezTo>
                    <a:pt x="179" y="5453"/>
                    <a:pt x="203" y="5453"/>
                    <a:pt x="215" y="5465"/>
                  </a:cubicBezTo>
                  <a:lnTo>
                    <a:pt x="5323" y="369"/>
                  </a:lnTo>
                  <a:lnTo>
                    <a:pt x="532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6" name="Google Shape;1626;p14"/>
            <p:cNvSpPr/>
            <p:nvPr/>
          </p:nvSpPr>
          <p:spPr>
            <a:xfrm>
              <a:off x="3371850" y="1888750"/>
              <a:ext cx="229800" cy="29200"/>
            </a:xfrm>
            <a:custGeom>
              <a:avLst/>
              <a:gdLst/>
              <a:ahLst/>
              <a:cxnLst/>
              <a:rect l="l" t="t" r="r" b="b"/>
              <a:pathLst>
                <a:path w="9192" h="1168" extrusionOk="0">
                  <a:moveTo>
                    <a:pt x="12" y="1"/>
                  </a:moveTo>
                  <a:cubicBezTo>
                    <a:pt x="24" y="84"/>
                    <a:pt x="24" y="167"/>
                    <a:pt x="0" y="263"/>
                  </a:cubicBezTo>
                  <a:lnTo>
                    <a:pt x="9192" y="1168"/>
                  </a:lnTo>
                  <a:lnTo>
                    <a:pt x="9192" y="894"/>
                  </a:lnTo>
                  <a:lnTo>
                    <a:pt x="1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7" name="Google Shape;1627;p14"/>
            <p:cNvSpPr/>
            <p:nvPr/>
          </p:nvSpPr>
          <p:spPr>
            <a:xfrm>
              <a:off x="3233425" y="1875350"/>
              <a:ext cx="119375" cy="17900"/>
            </a:xfrm>
            <a:custGeom>
              <a:avLst/>
              <a:gdLst/>
              <a:ahLst/>
              <a:cxnLst/>
              <a:rect l="l" t="t" r="r" b="b"/>
              <a:pathLst>
                <a:path w="4775" h="716" extrusionOk="0">
                  <a:moveTo>
                    <a:pt x="36" y="1"/>
                  </a:moveTo>
                  <a:cubicBezTo>
                    <a:pt x="36" y="84"/>
                    <a:pt x="24" y="156"/>
                    <a:pt x="13" y="215"/>
                  </a:cubicBezTo>
                  <a:cubicBezTo>
                    <a:pt x="13" y="227"/>
                    <a:pt x="1" y="239"/>
                    <a:pt x="1" y="263"/>
                  </a:cubicBezTo>
                  <a:lnTo>
                    <a:pt x="4727" y="715"/>
                  </a:lnTo>
                  <a:cubicBezTo>
                    <a:pt x="4715" y="656"/>
                    <a:pt x="4727" y="584"/>
                    <a:pt x="4739" y="525"/>
                  </a:cubicBezTo>
                  <a:cubicBezTo>
                    <a:pt x="4763" y="501"/>
                    <a:pt x="4763" y="477"/>
                    <a:pt x="4775" y="465"/>
                  </a:cubicBezTo>
                  <a:lnTo>
                    <a:pt x="3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8" name="Google Shape;1628;p14"/>
            <p:cNvSpPr/>
            <p:nvPr/>
          </p:nvSpPr>
          <p:spPr>
            <a:xfrm>
              <a:off x="3357850" y="1901550"/>
              <a:ext cx="10150" cy="91100"/>
            </a:xfrm>
            <a:custGeom>
              <a:avLst/>
              <a:gdLst/>
              <a:ahLst/>
              <a:cxnLst/>
              <a:rect l="l" t="t" r="r" b="b"/>
              <a:pathLst>
                <a:path w="406" h="3644" extrusionOk="0">
                  <a:moveTo>
                    <a:pt x="0" y="1"/>
                  </a:moveTo>
                  <a:lnTo>
                    <a:pt x="143" y="3620"/>
                  </a:lnTo>
                  <a:cubicBezTo>
                    <a:pt x="175" y="3609"/>
                    <a:pt x="208" y="3604"/>
                    <a:pt x="242" y="3604"/>
                  </a:cubicBezTo>
                  <a:cubicBezTo>
                    <a:pt x="284" y="3604"/>
                    <a:pt x="329" y="3612"/>
                    <a:pt x="381" y="3632"/>
                  </a:cubicBezTo>
                  <a:cubicBezTo>
                    <a:pt x="393" y="3632"/>
                    <a:pt x="393" y="3644"/>
                    <a:pt x="405" y="3644"/>
                  </a:cubicBezTo>
                  <a:lnTo>
                    <a:pt x="274" y="24"/>
                  </a:lnTo>
                  <a:cubicBezTo>
                    <a:pt x="242" y="35"/>
                    <a:pt x="205" y="41"/>
                    <a:pt x="168" y="41"/>
                  </a:cubicBezTo>
                  <a:cubicBezTo>
                    <a:pt x="122" y="41"/>
                    <a:pt x="75" y="32"/>
                    <a:pt x="36" y="13"/>
                  </a:cubicBezTo>
                  <a:cubicBezTo>
                    <a:pt x="24" y="13"/>
                    <a:pt x="24" y="13"/>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9" name="Google Shape;1629;p14"/>
            <p:cNvSpPr/>
            <p:nvPr/>
          </p:nvSpPr>
          <p:spPr>
            <a:xfrm>
              <a:off x="3391475" y="2086400"/>
              <a:ext cx="73250" cy="83675"/>
            </a:xfrm>
            <a:custGeom>
              <a:avLst/>
              <a:gdLst/>
              <a:ahLst/>
              <a:cxnLst/>
              <a:rect l="l" t="t" r="r" b="b"/>
              <a:pathLst>
                <a:path w="2930" h="3347" extrusionOk="0">
                  <a:moveTo>
                    <a:pt x="2763" y="0"/>
                  </a:moveTo>
                  <a:lnTo>
                    <a:pt x="1" y="3191"/>
                  </a:lnTo>
                  <a:cubicBezTo>
                    <a:pt x="72" y="3227"/>
                    <a:pt x="144" y="3287"/>
                    <a:pt x="203" y="3346"/>
                  </a:cubicBezTo>
                  <a:lnTo>
                    <a:pt x="2930" y="227"/>
                  </a:lnTo>
                  <a:cubicBezTo>
                    <a:pt x="2846" y="191"/>
                    <a:pt x="2763" y="108"/>
                    <a:pt x="276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0" name="Google Shape;1630;p14"/>
            <p:cNvSpPr/>
            <p:nvPr/>
          </p:nvSpPr>
          <p:spPr>
            <a:xfrm>
              <a:off x="3226875" y="1884000"/>
              <a:ext cx="132200" cy="113425"/>
            </a:xfrm>
            <a:custGeom>
              <a:avLst/>
              <a:gdLst/>
              <a:ahLst/>
              <a:cxnLst/>
              <a:rect l="l" t="t" r="r" b="b"/>
              <a:pathLst>
                <a:path w="5288" h="4537" extrusionOk="0">
                  <a:moveTo>
                    <a:pt x="191" y="0"/>
                  </a:moveTo>
                  <a:cubicBezTo>
                    <a:pt x="155" y="72"/>
                    <a:pt x="84" y="131"/>
                    <a:pt x="1" y="191"/>
                  </a:cubicBezTo>
                  <a:lnTo>
                    <a:pt x="5097" y="4536"/>
                  </a:lnTo>
                  <a:cubicBezTo>
                    <a:pt x="5156" y="4453"/>
                    <a:pt x="5216" y="4394"/>
                    <a:pt x="5287" y="4346"/>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1" name="Google Shape;1631;p14"/>
            <p:cNvSpPr/>
            <p:nvPr/>
          </p:nvSpPr>
          <p:spPr>
            <a:xfrm>
              <a:off x="3370650" y="2004850"/>
              <a:ext cx="95275" cy="79500"/>
            </a:xfrm>
            <a:custGeom>
              <a:avLst/>
              <a:gdLst/>
              <a:ahLst/>
              <a:cxnLst/>
              <a:rect l="l" t="t" r="r" b="b"/>
              <a:pathLst>
                <a:path w="3811" h="3180" extrusionOk="0">
                  <a:moveTo>
                    <a:pt x="131" y="0"/>
                  </a:moveTo>
                  <a:lnTo>
                    <a:pt x="131" y="24"/>
                  </a:lnTo>
                  <a:cubicBezTo>
                    <a:pt x="96" y="107"/>
                    <a:pt x="60" y="167"/>
                    <a:pt x="0" y="226"/>
                  </a:cubicBezTo>
                  <a:lnTo>
                    <a:pt x="3620" y="3179"/>
                  </a:lnTo>
                  <a:cubicBezTo>
                    <a:pt x="3644" y="3084"/>
                    <a:pt x="3715" y="3024"/>
                    <a:pt x="3810" y="3012"/>
                  </a:cubicBezTo>
                  <a:lnTo>
                    <a:pt x="13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2" name="Google Shape;1632;p14"/>
            <p:cNvSpPr/>
            <p:nvPr/>
          </p:nvSpPr>
          <p:spPr>
            <a:xfrm>
              <a:off x="3470950" y="2084325"/>
              <a:ext cx="130700" cy="76500"/>
            </a:xfrm>
            <a:custGeom>
              <a:avLst/>
              <a:gdLst/>
              <a:ahLst/>
              <a:cxnLst/>
              <a:rect l="l" t="t" r="r" b="b"/>
              <a:pathLst>
                <a:path w="5228" h="3060" extrusionOk="0">
                  <a:moveTo>
                    <a:pt x="60" y="0"/>
                  </a:moveTo>
                  <a:cubicBezTo>
                    <a:pt x="84" y="36"/>
                    <a:pt x="84" y="95"/>
                    <a:pt x="60" y="155"/>
                  </a:cubicBezTo>
                  <a:cubicBezTo>
                    <a:pt x="48" y="191"/>
                    <a:pt x="37" y="238"/>
                    <a:pt x="1" y="250"/>
                  </a:cubicBezTo>
                  <a:lnTo>
                    <a:pt x="5228" y="3060"/>
                  </a:lnTo>
                  <a:lnTo>
                    <a:pt x="5228" y="2762"/>
                  </a:lnTo>
                  <a:lnTo>
                    <a:pt x="120" y="12"/>
                  </a:lnTo>
                  <a:cubicBezTo>
                    <a:pt x="108" y="0"/>
                    <a:pt x="96" y="0"/>
                    <a:pt x="6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3" name="Google Shape;1633;p14"/>
            <p:cNvSpPr/>
            <p:nvPr/>
          </p:nvSpPr>
          <p:spPr>
            <a:xfrm>
              <a:off x="3403100" y="2193850"/>
              <a:ext cx="198550" cy="56575"/>
            </a:xfrm>
            <a:custGeom>
              <a:avLst/>
              <a:gdLst/>
              <a:ahLst/>
              <a:cxnLst/>
              <a:rect l="l" t="t" r="r" b="b"/>
              <a:pathLst>
                <a:path w="7942" h="2263" extrusionOk="0">
                  <a:moveTo>
                    <a:pt x="60" y="1"/>
                  </a:moveTo>
                  <a:cubicBezTo>
                    <a:pt x="36" y="96"/>
                    <a:pt x="24" y="167"/>
                    <a:pt x="0" y="263"/>
                  </a:cubicBezTo>
                  <a:lnTo>
                    <a:pt x="6489" y="1894"/>
                  </a:lnTo>
                  <a:lnTo>
                    <a:pt x="6763" y="1965"/>
                  </a:lnTo>
                  <a:lnTo>
                    <a:pt x="7942" y="2263"/>
                  </a:lnTo>
                  <a:lnTo>
                    <a:pt x="7942" y="2001"/>
                  </a:lnTo>
                  <a:lnTo>
                    <a:pt x="6942" y="1751"/>
                  </a:lnTo>
                  <a:lnTo>
                    <a:pt x="6668" y="1667"/>
                  </a:lnTo>
                  <a:lnTo>
                    <a:pt x="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4" name="Google Shape;1634;p14"/>
            <p:cNvSpPr/>
            <p:nvPr/>
          </p:nvSpPr>
          <p:spPr>
            <a:xfrm>
              <a:off x="3388800" y="2213200"/>
              <a:ext cx="90825" cy="135150"/>
            </a:xfrm>
            <a:custGeom>
              <a:avLst/>
              <a:gdLst/>
              <a:ahLst/>
              <a:cxnLst/>
              <a:rect l="l" t="t" r="r" b="b"/>
              <a:pathLst>
                <a:path w="3633" h="5406" extrusionOk="0">
                  <a:moveTo>
                    <a:pt x="227" y="0"/>
                  </a:moveTo>
                  <a:cubicBezTo>
                    <a:pt x="155" y="60"/>
                    <a:pt x="96" y="108"/>
                    <a:pt x="1" y="155"/>
                  </a:cubicBezTo>
                  <a:lnTo>
                    <a:pt x="3406" y="5406"/>
                  </a:lnTo>
                  <a:cubicBezTo>
                    <a:pt x="3465" y="5346"/>
                    <a:pt x="3549" y="5299"/>
                    <a:pt x="3632" y="5275"/>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5" name="Google Shape;1635;p14"/>
            <p:cNvSpPr/>
            <p:nvPr/>
          </p:nvSpPr>
          <p:spPr>
            <a:xfrm>
              <a:off x="3534650" y="2440025"/>
              <a:ext cx="66700" cy="103600"/>
            </a:xfrm>
            <a:custGeom>
              <a:avLst/>
              <a:gdLst/>
              <a:ahLst/>
              <a:cxnLst/>
              <a:rect l="l" t="t" r="r" b="b"/>
              <a:pathLst>
                <a:path w="2668" h="4144" extrusionOk="0">
                  <a:moveTo>
                    <a:pt x="120" y="0"/>
                  </a:moveTo>
                  <a:lnTo>
                    <a:pt x="1" y="71"/>
                  </a:lnTo>
                  <a:lnTo>
                    <a:pt x="2668" y="4143"/>
                  </a:lnTo>
                  <a:lnTo>
                    <a:pt x="2668" y="3667"/>
                  </a:lnTo>
                  <a:lnTo>
                    <a:pt x="453" y="298"/>
                  </a:lnTo>
                  <a:cubicBezTo>
                    <a:pt x="429" y="304"/>
                    <a:pt x="403" y="307"/>
                    <a:pt x="374" y="307"/>
                  </a:cubicBezTo>
                  <a:cubicBezTo>
                    <a:pt x="346" y="307"/>
                    <a:pt x="316" y="304"/>
                    <a:pt x="286" y="298"/>
                  </a:cubicBezTo>
                  <a:cubicBezTo>
                    <a:pt x="167" y="250"/>
                    <a:pt x="96" y="131"/>
                    <a:pt x="1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6" name="Google Shape;1636;p14"/>
            <p:cNvSpPr/>
            <p:nvPr/>
          </p:nvSpPr>
          <p:spPr>
            <a:xfrm>
              <a:off x="3484950" y="2361725"/>
              <a:ext cx="52100" cy="74450"/>
            </a:xfrm>
            <a:custGeom>
              <a:avLst/>
              <a:gdLst/>
              <a:ahLst/>
              <a:cxnLst/>
              <a:rect l="l" t="t" r="r" b="b"/>
              <a:pathLst>
                <a:path w="2084" h="2978" extrusionOk="0">
                  <a:moveTo>
                    <a:pt x="239" y="1"/>
                  </a:moveTo>
                  <a:cubicBezTo>
                    <a:pt x="155" y="72"/>
                    <a:pt x="84" y="132"/>
                    <a:pt x="0" y="155"/>
                  </a:cubicBezTo>
                  <a:lnTo>
                    <a:pt x="1858" y="2977"/>
                  </a:lnTo>
                  <a:lnTo>
                    <a:pt x="2084" y="2834"/>
                  </a:lnTo>
                  <a:lnTo>
                    <a:pt x="2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7" name="Google Shape;1637;p14"/>
            <p:cNvSpPr/>
            <p:nvPr/>
          </p:nvSpPr>
          <p:spPr>
            <a:xfrm>
              <a:off x="3359925" y="2364100"/>
              <a:ext cx="122675" cy="183700"/>
            </a:xfrm>
            <a:custGeom>
              <a:avLst/>
              <a:gdLst/>
              <a:ahLst/>
              <a:cxnLst/>
              <a:rect l="l" t="t" r="r" b="b"/>
              <a:pathLst>
                <a:path w="4907" h="7348" extrusionOk="0">
                  <a:moveTo>
                    <a:pt x="4656" y="1"/>
                  </a:moveTo>
                  <a:lnTo>
                    <a:pt x="1" y="7347"/>
                  </a:lnTo>
                  <a:lnTo>
                    <a:pt x="537" y="7002"/>
                  </a:lnTo>
                  <a:lnTo>
                    <a:pt x="4894" y="120"/>
                  </a:lnTo>
                  <a:cubicBezTo>
                    <a:pt x="4906" y="96"/>
                    <a:pt x="4906" y="84"/>
                    <a:pt x="4906" y="72"/>
                  </a:cubicBezTo>
                  <a:cubicBezTo>
                    <a:pt x="4859" y="72"/>
                    <a:pt x="4823" y="72"/>
                    <a:pt x="4775" y="60"/>
                  </a:cubicBezTo>
                  <a:cubicBezTo>
                    <a:pt x="4728" y="37"/>
                    <a:pt x="4704" y="25"/>
                    <a:pt x="465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8" name="Google Shape;1638;p14"/>
            <p:cNvSpPr/>
            <p:nvPr/>
          </p:nvSpPr>
          <p:spPr>
            <a:xfrm>
              <a:off x="3403975" y="2657300"/>
              <a:ext cx="46175" cy="92900"/>
            </a:xfrm>
            <a:custGeom>
              <a:avLst/>
              <a:gdLst/>
              <a:ahLst/>
              <a:cxnLst/>
              <a:rect l="l" t="t" r="r" b="b"/>
              <a:pathLst>
                <a:path w="1847" h="3716" extrusionOk="0">
                  <a:moveTo>
                    <a:pt x="275" y="1"/>
                  </a:moveTo>
                  <a:lnTo>
                    <a:pt x="1" y="36"/>
                  </a:lnTo>
                  <a:lnTo>
                    <a:pt x="1549" y="3691"/>
                  </a:lnTo>
                  <a:cubicBezTo>
                    <a:pt x="1593" y="3665"/>
                    <a:pt x="1651" y="3651"/>
                    <a:pt x="1708" y="3651"/>
                  </a:cubicBezTo>
                  <a:cubicBezTo>
                    <a:pt x="1727" y="3651"/>
                    <a:pt x="1745" y="3653"/>
                    <a:pt x="1763" y="3656"/>
                  </a:cubicBezTo>
                  <a:cubicBezTo>
                    <a:pt x="1799" y="3668"/>
                    <a:pt x="1834" y="3691"/>
                    <a:pt x="1846" y="3715"/>
                  </a:cubicBezTo>
                  <a:lnTo>
                    <a:pt x="27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9" name="Google Shape;1639;p14"/>
            <p:cNvSpPr/>
            <p:nvPr/>
          </p:nvSpPr>
          <p:spPr>
            <a:xfrm>
              <a:off x="3447750" y="2756725"/>
              <a:ext cx="63125" cy="139325"/>
            </a:xfrm>
            <a:custGeom>
              <a:avLst/>
              <a:gdLst/>
              <a:ahLst/>
              <a:cxnLst/>
              <a:rect l="l" t="t" r="r" b="b"/>
              <a:pathLst>
                <a:path w="2525" h="5573" extrusionOk="0">
                  <a:moveTo>
                    <a:pt x="214" y="0"/>
                  </a:moveTo>
                  <a:lnTo>
                    <a:pt x="119" y="84"/>
                  </a:lnTo>
                  <a:cubicBezTo>
                    <a:pt x="95" y="107"/>
                    <a:pt x="72" y="131"/>
                    <a:pt x="36" y="143"/>
                  </a:cubicBezTo>
                  <a:lnTo>
                    <a:pt x="0" y="167"/>
                  </a:lnTo>
                  <a:lnTo>
                    <a:pt x="2286" y="5572"/>
                  </a:lnTo>
                  <a:cubicBezTo>
                    <a:pt x="2358" y="5513"/>
                    <a:pt x="2441" y="5477"/>
                    <a:pt x="2524" y="5465"/>
                  </a:cubicBezTo>
                  <a:lnTo>
                    <a:pt x="21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0" name="Google Shape;1640;p14"/>
            <p:cNvSpPr/>
            <p:nvPr/>
          </p:nvSpPr>
          <p:spPr>
            <a:xfrm>
              <a:off x="3360525" y="2551625"/>
              <a:ext cx="47650" cy="100650"/>
            </a:xfrm>
            <a:custGeom>
              <a:avLst/>
              <a:gdLst/>
              <a:ahLst/>
              <a:cxnLst/>
              <a:rect l="l" t="t" r="r" b="b"/>
              <a:pathLst>
                <a:path w="1906" h="4026" extrusionOk="0">
                  <a:moveTo>
                    <a:pt x="227" y="1"/>
                  </a:moveTo>
                  <a:lnTo>
                    <a:pt x="1" y="144"/>
                  </a:lnTo>
                  <a:lnTo>
                    <a:pt x="1644" y="4025"/>
                  </a:lnTo>
                  <a:lnTo>
                    <a:pt x="1906" y="3989"/>
                  </a:lnTo>
                  <a:lnTo>
                    <a:pt x="22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1" name="Google Shape;1641;p14"/>
            <p:cNvSpPr/>
            <p:nvPr/>
          </p:nvSpPr>
          <p:spPr>
            <a:xfrm>
              <a:off x="3125375" y="2390600"/>
              <a:ext cx="476275" cy="313150"/>
            </a:xfrm>
            <a:custGeom>
              <a:avLst/>
              <a:gdLst/>
              <a:ahLst/>
              <a:cxnLst/>
              <a:rect l="l" t="t" r="r" b="b"/>
              <a:pathLst>
                <a:path w="19051" h="12526" extrusionOk="0">
                  <a:moveTo>
                    <a:pt x="19051" y="1"/>
                  </a:moveTo>
                  <a:lnTo>
                    <a:pt x="16455" y="1691"/>
                  </a:lnTo>
                  <a:lnTo>
                    <a:pt x="16241" y="1834"/>
                  </a:lnTo>
                  <a:lnTo>
                    <a:pt x="9907" y="5942"/>
                  </a:lnTo>
                  <a:lnTo>
                    <a:pt x="9371" y="6287"/>
                  </a:lnTo>
                  <a:lnTo>
                    <a:pt x="1" y="12395"/>
                  </a:lnTo>
                  <a:cubicBezTo>
                    <a:pt x="48" y="12431"/>
                    <a:pt x="72" y="12478"/>
                    <a:pt x="108" y="12526"/>
                  </a:cubicBezTo>
                  <a:lnTo>
                    <a:pt x="358" y="12478"/>
                  </a:lnTo>
                  <a:lnTo>
                    <a:pt x="9407" y="6597"/>
                  </a:lnTo>
                  <a:lnTo>
                    <a:pt x="9633" y="6454"/>
                  </a:lnTo>
                  <a:lnTo>
                    <a:pt x="16384" y="2060"/>
                  </a:lnTo>
                  <a:lnTo>
                    <a:pt x="16503" y="1989"/>
                  </a:lnTo>
                  <a:lnTo>
                    <a:pt x="16503" y="1977"/>
                  </a:lnTo>
                  <a:cubicBezTo>
                    <a:pt x="16533" y="1877"/>
                    <a:pt x="16622" y="1802"/>
                    <a:pt x="16720" y="1802"/>
                  </a:cubicBezTo>
                  <a:cubicBezTo>
                    <a:pt x="16739" y="1802"/>
                    <a:pt x="16758" y="1805"/>
                    <a:pt x="16777" y="1810"/>
                  </a:cubicBezTo>
                  <a:lnTo>
                    <a:pt x="19051" y="322"/>
                  </a:lnTo>
                  <a:lnTo>
                    <a:pt x="190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2" name="Google Shape;1642;p14"/>
            <p:cNvSpPr/>
            <p:nvPr/>
          </p:nvSpPr>
          <p:spPr>
            <a:xfrm>
              <a:off x="3128050" y="2615625"/>
              <a:ext cx="473900" cy="94675"/>
            </a:xfrm>
            <a:custGeom>
              <a:avLst/>
              <a:gdLst/>
              <a:ahLst/>
              <a:cxnLst/>
              <a:rect l="l" t="t" r="r" b="b"/>
              <a:pathLst>
                <a:path w="18956" h="3787" extrusionOk="0">
                  <a:moveTo>
                    <a:pt x="18956" y="1"/>
                  </a:moveTo>
                  <a:lnTo>
                    <a:pt x="11216" y="1441"/>
                  </a:lnTo>
                  <a:lnTo>
                    <a:pt x="10955" y="1489"/>
                  </a:lnTo>
                  <a:lnTo>
                    <a:pt x="251" y="3477"/>
                  </a:lnTo>
                  <a:lnTo>
                    <a:pt x="1" y="3525"/>
                  </a:lnTo>
                  <a:cubicBezTo>
                    <a:pt x="25" y="3596"/>
                    <a:pt x="37" y="3704"/>
                    <a:pt x="25" y="3787"/>
                  </a:cubicBezTo>
                  <a:lnTo>
                    <a:pt x="11062" y="1739"/>
                  </a:lnTo>
                  <a:lnTo>
                    <a:pt x="11324" y="1691"/>
                  </a:lnTo>
                  <a:lnTo>
                    <a:pt x="18956" y="263"/>
                  </a:lnTo>
                  <a:lnTo>
                    <a:pt x="1895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3" name="Google Shape;1643;p14"/>
            <p:cNvSpPr/>
            <p:nvPr/>
          </p:nvSpPr>
          <p:spPr>
            <a:xfrm>
              <a:off x="3117650" y="2716825"/>
              <a:ext cx="74725" cy="262575"/>
            </a:xfrm>
            <a:custGeom>
              <a:avLst/>
              <a:gdLst/>
              <a:ahLst/>
              <a:cxnLst/>
              <a:rect l="l" t="t" r="r" b="b"/>
              <a:pathLst>
                <a:path w="2989" h="10503" extrusionOk="0">
                  <a:moveTo>
                    <a:pt x="250" y="1"/>
                  </a:moveTo>
                  <a:cubicBezTo>
                    <a:pt x="188" y="32"/>
                    <a:pt x="109" y="63"/>
                    <a:pt x="34" y="63"/>
                  </a:cubicBezTo>
                  <a:cubicBezTo>
                    <a:pt x="23" y="63"/>
                    <a:pt x="11" y="62"/>
                    <a:pt x="0" y="60"/>
                  </a:cubicBezTo>
                  <a:lnTo>
                    <a:pt x="0" y="60"/>
                  </a:lnTo>
                  <a:lnTo>
                    <a:pt x="2739" y="10502"/>
                  </a:lnTo>
                  <a:cubicBezTo>
                    <a:pt x="2810" y="10454"/>
                    <a:pt x="2905" y="10431"/>
                    <a:pt x="2989" y="10419"/>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4" name="Google Shape;1644;p14"/>
            <p:cNvSpPr/>
            <p:nvPr/>
          </p:nvSpPr>
          <p:spPr>
            <a:xfrm>
              <a:off x="3207525" y="2947525"/>
              <a:ext cx="153325" cy="44675"/>
            </a:xfrm>
            <a:custGeom>
              <a:avLst/>
              <a:gdLst/>
              <a:ahLst/>
              <a:cxnLst/>
              <a:rect l="l" t="t" r="r" b="b"/>
              <a:pathLst>
                <a:path w="6133" h="1787" extrusionOk="0">
                  <a:moveTo>
                    <a:pt x="5859" y="0"/>
                  </a:moveTo>
                  <a:lnTo>
                    <a:pt x="1" y="1524"/>
                  </a:lnTo>
                  <a:cubicBezTo>
                    <a:pt x="48" y="1607"/>
                    <a:pt x="60" y="1691"/>
                    <a:pt x="60" y="1786"/>
                  </a:cubicBezTo>
                  <a:lnTo>
                    <a:pt x="6132" y="191"/>
                  </a:lnTo>
                  <a:lnTo>
                    <a:pt x="585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5" name="Google Shape;1645;p14"/>
            <p:cNvSpPr/>
            <p:nvPr/>
          </p:nvSpPr>
          <p:spPr>
            <a:xfrm>
              <a:off x="3362025" y="2909125"/>
              <a:ext cx="138425" cy="40800"/>
            </a:xfrm>
            <a:custGeom>
              <a:avLst/>
              <a:gdLst/>
              <a:ahLst/>
              <a:cxnLst/>
              <a:rect l="l" t="t" r="r" b="b"/>
              <a:pathLst>
                <a:path w="5537" h="1632" extrusionOk="0">
                  <a:moveTo>
                    <a:pt x="5465" y="0"/>
                  </a:moveTo>
                  <a:lnTo>
                    <a:pt x="0" y="1429"/>
                  </a:lnTo>
                  <a:lnTo>
                    <a:pt x="286" y="1631"/>
                  </a:lnTo>
                  <a:lnTo>
                    <a:pt x="5489" y="262"/>
                  </a:lnTo>
                  <a:lnTo>
                    <a:pt x="5537" y="238"/>
                  </a:lnTo>
                  <a:cubicBezTo>
                    <a:pt x="5489" y="155"/>
                    <a:pt x="5477" y="84"/>
                    <a:pt x="546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6" name="Google Shape;1646;p14"/>
            <p:cNvSpPr/>
            <p:nvPr/>
          </p:nvSpPr>
          <p:spPr>
            <a:xfrm>
              <a:off x="3281950" y="2758200"/>
              <a:ext cx="167000" cy="126825"/>
            </a:xfrm>
            <a:custGeom>
              <a:avLst/>
              <a:gdLst/>
              <a:ahLst/>
              <a:cxnLst/>
              <a:rect l="l" t="t" r="r" b="b"/>
              <a:pathLst>
                <a:path w="6680" h="5073" extrusionOk="0">
                  <a:moveTo>
                    <a:pt x="6370" y="1"/>
                  </a:moveTo>
                  <a:lnTo>
                    <a:pt x="2965" y="2608"/>
                  </a:lnTo>
                  <a:cubicBezTo>
                    <a:pt x="2977" y="2656"/>
                    <a:pt x="3001" y="2727"/>
                    <a:pt x="2965" y="2787"/>
                  </a:cubicBezTo>
                  <a:cubicBezTo>
                    <a:pt x="2927" y="2900"/>
                    <a:pt x="2837" y="2968"/>
                    <a:pt x="2737" y="2968"/>
                  </a:cubicBezTo>
                  <a:cubicBezTo>
                    <a:pt x="2710" y="2968"/>
                    <a:pt x="2683" y="2963"/>
                    <a:pt x="2655" y="2954"/>
                  </a:cubicBezTo>
                  <a:cubicBezTo>
                    <a:pt x="2608" y="2942"/>
                    <a:pt x="2584" y="2930"/>
                    <a:pt x="2560" y="2894"/>
                  </a:cubicBezTo>
                  <a:lnTo>
                    <a:pt x="0" y="4859"/>
                  </a:lnTo>
                  <a:cubicBezTo>
                    <a:pt x="72" y="4906"/>
                    <a:pt x="131" y="4978"/>
                    <a:pt x="179" y="5073"/>
                  </a:cubicBezTo>
                  <a:lnTo>
                    <a:pt x="6644" y="132"/>
                  </a:lnTo>
                  <a:lnTo>
                    <a:pt x="6680" y="96"/>
                  </a:lnTo>
                  <a:lnTo>
                    <a:pt x="6680" y="96"/>
                  </a:lnTo>
                  <a:cubicBezTo>
                    <a:pt x="6647" y="116"/>
                    <a:pt x="6618" y="125"/>
                    <a:pt x="6586" y="125"/>
                  </a:cubicBezTo>
                  <a:cubicBezTo>
                    <a:pt x="6561" y="125"/>
                    <a:pt x="6533" y="119"/>
                    <a:pt x="6501" y="108"/>
                  </a:cubicBezTo>
                  <a:cubicBezTo>
                    <a:pt x="6442" y="96"/>
                    <a:pt x="6406" y="48"/>
                    <a:pt x="637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7" name="Google Shape;1647;p14"/>
            <p:cNvSpPr/>
            <p:nvPr/>
          </p:nvSpPr>
          <p:spPr>
            <a:xfrm>
              <a:off x="3450725" y="2635275"/>
              <a:ext cx="150925" cy="123850"/>
            </a:xfrm>
            <a:custGeom>
              <a:avLst/>
              <a:gdLst/>
              <a:ahLst/>
              <a:cxnLst/>
              <a:rect l="l" t="t" r="r" b="b"/>
              <a:pathLst>
                <a:path w="6037" h="4954" extrusionOk="0">
                  <a:moveTo>
                    <a:pt x="6037" y="1"/>
                  </a:moveTo>
                  <a:lnTo>
                    <a:pt x="0" y="4632"/>
                  </a:lnTo>
                  <a:cubicBezTo>
                    <a:pt x="60" y="4668"/>
                    <a:pt x="72" y="4775"/>
                    <a:pt x="36" y="4870"/>
                  </a:cubicBezTo>
                  <a:lnTo>
                    <a:pt x="0" y="4953"/>
                  </a:lnTo>
                  <a:lnTo>
                    <a:pt x="0" y="4953"/>
                  </a:lnTo>
                  <a:lnTo>
                    <a:pt x="95" y="4882"/>
                  </a:lnTo>
                  <a:lnTo>
                    <a:pt x="6037" y="322"/>
                  </a:lnTo>
                  <a:lnTo>
                    <a:pt x="60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8" name="Google Shape;1648;p14"/>
            <p:cNvSpPr/>
            <p:nvPr/>
          </p:nvSpPr>
          <p:spPr>
            <a:xfrm>
              <a:off x="3516800" y="2698375"/>
              <a:ext cx="84850" cy="197675"/>
            </a:xfrm>
            <a:custGeom>
              <a:avLst/>
              <a:gdLst/>
              <a:ahLst/>
              <a:cxnLst/>
              <a:rect l="l" t="t" r="r" b="b"/>
              <a:pathLst>
                <a:path w="3394" h="7907" extrusionOk="0">
                  <a:moveTo>
                    <a:pt x="3394" y="1"/>
                  </a:moveTo>
                  <a:lnTo>
                    <a:pt x="0" y="7799"/>
                  </a:lnTo>
                  <a:cubicBezTo>
                    <a:pt x="12" y="7799"/>
                    <a:pt x="48" y="7811"/>
                    <a:pt x="60" y="7811"/>
                  </a:cubicBezTo>
                  <a:cubicBezTo>
                    <a:pt x="119" y="7835"/>
                    <a:pt x="179" y="7883"/>
                    <a:pt x="238" y="7906"/>
                  </a:cubicBezTo>
                  <a:lnTo>
                    <a:pt x="3394" y="667"/>
                  </a:lnTo>
                  <a:lnTo>
                    <a:pt x="33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9" name="Google Shape;1649;p14"/>
            <p:cNvSpPr/>
            <p:nvPr/>
          </p:nvSpPr>
          <p:spPr>
            <a:xfrm>
              <a:off x="3517700" y="2919250"/>
              <a:ext cx="83950" cy="148250"/>
            </a:xfrm>
            <a:custGeom>
              <a:avLst/>
              <a:gdLst/>
              <a:ahLst/>
              <a:cxnLst/>
              <a:rect l="l" t="t" r="r" b="b"/>
              <a:pathLst>
                <a:path w="3358" h="5930" extrusionOk="0">
                  <a:moveTo>
                    <a:pt x="238" y="0"/>
                  </a:moveTo>
                  <a:cubicBezTo>
                    <a:pt x="155" y="60"/>
                    <a:pt x="83" y="95"/>
                    <a:pt x="0" y="131"/>
                  </a:cubicBezTo>
                  <a:lnTo>
                    <a:pt x="3358" y="5929"/>
                  </a:lnTo>
                  <a:lnTo>
                    <a:pt x="3358" y="5394"/>
                  </a:lnTo>
                  <a:lnTo>
                    <a:pt x="23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0" name="Google Shape;1650;p14"/>
            <p:cNvSpPr/>
            <p:nvPr/>
          </p:nvSpPr>
          <p:spPr>
            <a:xfrm>
              <a:off x="3421550" y="2991875"/>
              <a:ext cx="180100" cy="133375"/>
            </a:xfrm>
            <a:custGeom>
              <a:avLst/>
              <a:gdLst/>
              <a:ahLst/>
              <a:cxnLst/>
              <a:rect l="l" t="t" r="r" b="b"/>
              <a:pathLst>
                <a:path w="7204" h="5335" extrusionOk="0">
                  <a:moveTo>
                    <a:pt x="250" y="0"/>
                  </a:moveTo>
                  <a:cubicBezTo>
                    <a:pt x="221" y="110"/>
                    <a:pt x="141" y="161"/>
                    <a:pt x="53" y="161"/>
                  </a:cubicBezTo>
                  <a:cubicBezTo>
                    <a:pt x="36" y="161"/>
                    <a:pt x="18" y="159"/>
                    <a:pt x="0" y="155"/>
                  </a:cubicBezTo>
                  <a:lnTo>
                    <a:pt x="0" y="155"/>
                  </a:lnTo>
                  <a:lnTo>
                    <a:pt x="7204" y="5334"/>
                  </a:lnTo>
                  <a:lnTo>
                    <a:pt x="7204" y="5001"/>
                  </a:lnTo>
                  <a:lnTo>
                    <a:pt x="25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1" name="Google Shape;1651;p14"/>
            <p:cNvSpPr/>
            <p:nvPr/>
          </p:nvSpPr>
          <p:spPr>
            <a:xfrm>
              <a:off x="3415600" y="2991275"/>
              <a:ext cx="1500" cy="1500"/>
            </a:xfrm>
            <a:custGeom>
              <a:avLst/>
              <a:gdLst/>
              <a:ahLst/>
              <a:cxnLst/>
              <a:rect l="l" t="t" r="r" b="b"/>
              <a:pathLst>
                <a:path w="60" h="60" extrusionOk="0">
                  <a:moveTo>
                    <a:pt x="48" y="0"/>
                  </a:moveTo>
                  <a:lnTo>
                    <a:pt x="0" y="12"/>
                  </a:lnTo>
                  <a:lnTo>
                    <a:pt x="60" y="60"/>
                  </a:lnTo>
                  <a:cubicBezTo>
                    <a:pt x="48" y="48"/>
                    <a:pt x="48" y="12"/>
                    <a:pt x="4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2" name="Google Shape;1652;p14"/>
            <p:cNvSpPr/>
            <p:nvPr/>
          </p:nvSpPr>
          <p:spPr>
            <a:xfrm>
              <a:off x="3283125" y="2890950"/>
              <a:ext cx="131900" cy="96475"/>
            </a:xfrm>
            <a:custGeom>
              <a:avLst/>
              <a:gdLst/>
              <a:ahLst/>
              <a:cxnLst/>
              <a:rect l="l" t="t" r="r" b="b"/>
              <a:pathLst>
                <a:path w="5276" h="3859" extrusionOk="0">
                  <a:moveTo>
                    <a:pt x="132" y="1"/>
                  </a:moveTo>
                  <a:cubicBezTo>
                    <a:pt x="132" y="13"/>
                    <a:pt x="132" y="25"/>
                    <a:pt x="120" y="37"/>
                  </a:cubicBezTo>
                  <a:cubicBezTo>
                    <a:pt x="96" y="108"/>
                    <a:pt x="60" y="168"/>
                    <a:pt x="1" y="227"/>
                  </a:cubicBezTo>
                  <a:lnTo>
                    <a:pt x="2811" y="2251"/>
                  </a:lnTo>
                  <a:lnTo>
                    <a:pt x="3097" y="2454"/>
                  </a:lnTo>
                  <a:lnTo>
                    <a:pt x="5061" y="3859"/>
                  </a:lnTo>
                  <a:lnTo>
                    <a:pt x="5275" y="3680"/>
                  </a:lnTo>
                  <a:lnTo>
                    <a:pt x="3430" y="2346"/>
                  </a:lnTo>
                  <a:lnTo>
                    <a:pt x="3156" y="2168"/>
                  </a:lnTo>
                  <a:lnTo>
                    <a:pt x="13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3" name="Google Shape;1653;p14"/>
            <p:cNvSpPr/>
            <p:nvPr/>
          </p:nvSpPr>
          <p:spPr>
            <a:xfrm>
              <a:off x="3303375" y="2915075"/>
              <a:ext cx="202425" cy="165525"/>
            </a:xfrm>
            <a:custGeom>
              <a:avLst/>
              <a:gdLst/>
              <a:ahLst/>
              <a:cxnLst/>
              <a:rect l="l" t="t" r="r" b="b"/>
              <a:pathLst>
                <a:path w="8097" h="6621" extrusionOk="0">
                  <a:moveTo>
                    <a:pt x="7883" y="0"/>
                  </a:moveTo>
                  <a:lnTo>
                    <a:pt x="7835" y="24"/>
                  </a:lnTo>
                  <a:lnTo>
                    <a:pt x="4489" y="2739"/>
                  </a:lnTo>
                  <a:lnTo>
                    <a:pt x="4287" y="2917"/>
                  </a:lnTo>
                  <a:lnTo>
                    <a:pt x="1" y="6370"/>
                  </a:lnTo>
                  <a:lnTo>
                    <a:pt x="84" y="6430"/>
                  </a:lnTo>
                  <a:lnTo>
                    <a:pt x="96" y="6442"/>
                  </a:lnTo>
                  <a:lnTo>
                    <a:pt x="120" y="6454"/>
                  </a:lnTo>
                  <a:lnTo>
                    <a:pt x="132" y="6477"/>
                  </a:lnTo>
                  <a:lnTo>
                    <a:pt x="132" y="6489"/>
                  </a:lnTo>
                  <a:lnTo>
                    <a:pt x="132" y="6501"/>
                  </a:lnTo>
                  <a:lnTo>
                    <a:pt x="132" y="6513"/>
                  </a:lnTo>
                  <a:lnTo>
                    <a:pt x="132" y="6549"/>
                  </a:lnTo>
                  <a:lnTo>
                    <a:pt x="143" y="6620"/>
                  </a:lnTo>
                  <a:lnTo>
                    <a:pt x="4525" y="3108"/>
                  </a:lnTo>
                  <a:lnTo>
                    <a:pt x="4549" y="3084"/>
                  </a:lnTo>
                  <a:cubicBezTo>
                    <a:pt x="4537" y="3036"/>
                    <a:pt x="4549" y="3001"/>
                    <a:pt x="4561" y="2965"/>
                  </a:cubicBezTo>
                  <a:cubicBezTo>
                    <a:pt x="4601" y="2865"/>
                    <a:pt x="4700" y="2790"/>
                    <a:pt x="4815" y="2790"/>
                  </a:cubicBezTo>
                  <a:cubicBezTo>
                    <a:pt x="4837" y="2790"/>
                    <a:pt x="4859" y="2793"/>
                    <a:pt x="4882" y="2798"/>
                  </a:cubicBezTo>
                  <a:cubicBezTo>
                    <a:pt x="4882" y="2798"/>
                    <a:pt x="4894" y="2798"/>
                    <a:pt x="4894" y="2810"/>
                  </a:cubicBezTo>
                  <a:lnTo>
                    <a:pt x="8097" y="238"/>
                  </a:lnTo>
                  <a:cubicBezTo>
                    <a:pt x="7990" y="143"/>
                    <a:pt x="7930" y="72"/>
                    <a:pt x="788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4" name="Google Shape;1654;p14"/>
            <p:cNvSpPr/>
            <p:nvPr/>
          </p:nvSpPr>
          <p:spPr>
            <a:xfrm>
              <a:off x="2964350" y="3075800"/>
              <a:ext cx="335475" cy="51225"/>
            </a:xfrm>
            <a:custGeom>
              <a:avLst/>
              <a:gdLst/>
              <a:ahLst/>
              <a:cxnLst/>
              <a:rect l="l" t="t" r="r" b="b"/>
              <a:pathLst>
                <a:path w="13419" h="2049" extrusionOk="0">
                  <a:moveTo>
                    <a:pt x="13204" y="1"/>
                  </a:moveTo>
                  <a:lnTo>
                    <a:pt x="0" y="1810"/>
                  </a:lnTo>
                  <a:cubicBezTo>
                    <a:pt x="24" y="1870"/>
                    <a:pt x="36" y="1941"/>
                    <a:pt x="60" y="2025"/>
                  </a:cubicBezTo>
                  <a:lnTo>
                    <a:pt x="203" y="2049"/>
                  </a:lnTo>
                  <a:lnTo>
                    <a:pt x="13419" y="239"/>
                  </a:lnTo>
                  <a:lnTo>
                    <a:pt x="13407" y="156"/>
                  </a:lnTo>
                  <a:lnTo>
                    <a:pt x="1320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5" name="Google Shape;1655;p14"/>
            <p:cNvSpPr/>
            <p:nvPr/>
          </p:nvSpPr>
          <p:spPr>
            <a:xfrm>
              <a:off x="3202475" y="2999600"/>
              <a:ext cx="102700" cy="80400"/>
            </a:xfrm>
            <a:custGeom>
              <a:avLst/>
              <a:gdLst/>
              <a:ahLst/>
              <a:cxnLst/>
              <a:rect l="l" t="t" r="r" b="b"/>
              <a:pathLst>
                <a:path w="4108" h="3216" extrusionOk="0">
                  <a:moveTo>
                    <a:pt x="4061" y="3007"/>
                  </a:moveTo>
                  <a:lnTo>
                    <a:pt x="4108" y="3037"/>
                  </a:lnTo>
                  <a:cubicBezTo>
                    <a:pt x="4092" y="3021"/>
                    <a:pt x="4077" y="3012"/>
                    <a:pt x="4061" y="3007"/>
                  </a:cubicBezTo>
                  <a:close/>
                  <a:moveTo>
                    <a:pt x="179" y="1"/>
                  </a:moveTo>
                  <a:cubicBezTo>
                    <a:pt x="131" y="72"/>
                    <a:pt x="72" y="144"/>
                    <a:pt x="0" y="191"/>
                  </a:cubicBezTo>
                  <a:lnTo>
                    <a:pt x="3679" y="3049"/>
                  </a:lnTo>
                  <a:lnTo>
                    <a:pt x="3882" y="3215"/>
                  </a:lnTo>
                  <a:lnTo>
                    <a:pt x="3882" y="3144"/>
                  </a:lnTo>
                  <a:cubicBezTo>
                    <a:pt x="3870" y="3073"/>
                    <a:pt x="3929" y="3013"/>
                    <a:pt x="4001" y="3001"/>
                  </a:cubicBezTo>
                  <a:cubicBezTo>
                    <a:pt x="4021" y="3001"/>
                    <a:pt x="4041" y="3001"/>
                    <a:pt x="4061" y="3007"/>
                  </a:cubicBezTo>
                  <a:lnTo>
                    <a:pt x="4061" y="3007"/>
                  </a:lnTo>
                  <a:lnTo>
                    <a:pt x="4013" y="2977"/>
                  </a:lnTo>
                  <a:lnTo>
                    <a:pt x="17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6" name="Google Shape;1656;p14"/>
            <p:cNvSpPr/>
            <p:nvPr/>
          </p:nvSpPr>
          <p:spPr>
            <a:xfrm>
              <a:off x="3299500" y="3073725"/>
              <a:ext cx="22050" cy="129200"/>
            </a:xfrm>
            <a:custGeom>
              <a:avLst/>
              <a:gdLst/>
              <a:ahLst/>
              <a:cxnLst/>
              <a:rect l="l" t="t" r="r" b="b"/>
              <a:pathLst>
                <a:path w="882" h="5168" extrusionOk="0">
                  <a:moveTo>
                    <a:pt x="120" y="0"/>
                  </a:moveTo>
                  <a:cubicBezTo>
                    <a:pt x="48" y="24"/>
                    <a:pt x="1" y="84"/>
                    <a:pt x="1" y="155"/>
                  </a:cubicBezTo>
                  <a:lnTo>
                    <a:pt x="1" y="215"/>
                  </a:lnTo>
                  <a:lnTo>
                    <a:pt x="13" y="286"/>
                  </a:lnTo>
                  <a:lnTo>
                    <a:pt x="608" y="5108"/>
                  </a:lnTo>
                  <a:lnTo>
                    <a:pt x="882" y="5168"/>
                  </a:lnTo>
                  <a:lnTo>
                    <a:pt x="263" y="179"/>
                  </a:lnTo>
                  <a:lnTo>
                    <a:pt x="275" y="155"/>
                  </a:lnTo>
                  <a:lnTo>
                    <a:pt x="275" y="131"/>
                  </a:lnTo>
                  <a:lnTo>
                    <a:pt x="275" y="108"/>
                  </a:lnTo>
                  <a:lnTo>
                    <a:pt x="275" y="96"/>
                  </a:lnTo>
                  <a:lnTo>
                    <a:pt x="275" y="84"/>
                  </a:lnTo>
                  <a:cubicBezTo>
                    <a:pt x="275" y="84"/>
                    <a:pt x="275" y="60"/>
                    <a:pt x="251" y="60"/>
                  </a:cubicBezTo>
                  <a:lnTo>
                    <a:pt x="239" y="48"/>
                  </a:lnTo>
                  <a:lnTo>
                    <a:pt x="227" y="36"/>
                  </a:lnTo>
                  <a:cubicBezTo>
                    <a:pt x="191" y="24"/>
                    <a:pt x="167" y="0"/>
                    <a:pt x="1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7" name="Google Shape;1657;p14"/>
            <p:cNvSpPr/>
            <p:nvPr/>
          </p:nvSpPr>
          <p:spPr>
            <a:xfrm>
              <a:off x="3315575" y="3209450"/>
              <a:ext cx="16100" cy="73850"/>
            </a:xfrm>
            <a:custGeom>
              <a:avLst/>
              <a:gdLst/>
              <a:ahLst/>
              <a:cxnLst/>
              <a:rect l="l" t="t" r="r" b="b"/>
              <a:pathLst>
                <a:path w="644" h="2954" extrusionOk="0">
                  <a:moveTo>
                    <a:pt x="1" y="1"/>
                  </a:moveTo>
                  <a:lnTo>
                    <a:pt x="370" y="2953"/>
                  </a:lnTo>
                  <a:lnTo>
                    <a:pt x="644" y="2953"/>
                  </a:lnTo>
                  <a:lnTo>
                    <a:pt x="286" y="60"/>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8" name="Google Shape;1658;p14"/>
            <p:cNvSpPr/>
            <p:nvPr/>
          </p:nvSpPr>
          <p:spPr>
            <a:xfrm>
              <a:off x="3552525" y="3258875"/>
              <a:ext cx="3300" cy="2100"/>
            </a:xfrm>
            <a:custGeom>
              <a:avLst/>
              <a:gdLst/>
              <a:ahLst/>
              <a:cxnLst/>
              <a:rect l="l" t="t" r="r" b="b"/>
              <a:pathLst>
                <a:path w="132" h="84" extrusionOk="0">
                  <a:moveTo>
                    <a:pt x="36" y="0"/>
                  </a:moveTo>
                  <a:cubicBezTo>
                    <a:pt x="12" y="24"/>
                    <a:pt x="0" y="60"/>
                    <a:pt x="0" y="83"/>
                  </a:cubicBezTo>
                  <a:cubicBezTo>
                    <a:pt x="60" y="83"/>
                    <a:pt x="107" y="60"/>
                    <a:pt x="131" y="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9" name="Google Shape;1659;p14"/>
            <p:cNvSpPr/>
            <p:nvPr/>
          </p:nvSpPr>
          <p:spPr>
            <a:xfrm>
              <a:off x="2964650" y="3126400"/>
              <a:ext cx="548300" cy="125650"/>
            </a:xfrm>
            <a:custGeom>
              <a:avLst/>
              <a:gdLst/>
              <a:ahLst/>
              <a:cxnLst/>
              <a:rect l="l" t="t" r="r" b="b"/>
              <a:pathLst>
                <a:path w="21932" h="5026" extrusionOk="0">
                  <a:moveTo>
                    <a:pt x="48" y="1"/>
                  </a:moveTo>
                  <a:cubicBezTo>
                    <a:pt x="48" y="72"/>
                    <a:pt x="48" y="144"/>
                    <a:pt x="12" y="215"/>
                  </a:cubicBezTo>
                  <a:cubicBezTo>
                    <a:pt x="12" y="239"/>
                    <a:pt x="0" y="251"/>
                    <a:pt x="0" y="251"/>
                  </a:cubicBezTo>
                  <a:lnTo>
                    <a:pt x="14038" y="3323"/>
                  </a:lnTo>
                  <a:lnTo>
                    <a:pt x="14300" y="3382"/>
                  </a:lnTo>
                  <a:lnTo>
                    <a:pt x="21896" y="5025"/>
                  </a:lnTo>
                  <a:cubicBezTo>
                    <a:pt x="21896" y="4942"/>
                    <a:pt x="21908" y="4847"/>
                    <a:pt x="21932" y="4763"/>
                  </a:cubicBezTo>
                  <a:lnTo>
                    <a:pt x="14276" y="3096"/>
                  </a:lnTo>
                  <a:lnTo>
                    <a:pt x="14002" y="3037"/>
                  </a:lnTo>
                  <a:lnTo>
                    <a:pt x="191" y="25"/>
                  </a:ln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0" name="Google Shape;1660;p14"/>
            <p:cNvSpPr/>
            <p:nvPr/>
          </p:nvSpPr>
          <p:spPr>
            <a:xfrm>
              <a:off x="3553400" y="3252025"/>
              <a:ext cx="48250" cy="16400"/>
            </a:xfrm>
            <a:custGeom>
              <a:avLst/>
              <a:gdLst/>
              <a:ahLst/>
              <a:cxnLst/>
              <a:rect l="l" t="t" r="r" b="b"/>
              <a:pathLst>
                <a:path w="1930" h="656" extrusionOk="0">
                  <a:moveTo>
                    <a:pt x="37" y="0"/>
                  </a:moveTo>
                  <a:cubicBezTo>
                    <a:pt x="37" y="95"/>
                    <a:pt x="25" y="179"/>
                    <a:pt x="1" y="274"/>
                  </a:cubicBezTo>
                  <a:lnTo>
                    <a:pt x="84" y="286"/>
                  </a:lnTo>
                  <a:lnTo>
                    <a:pt x="1930" y="655"/>
                  </a:lnTo>
                  <a:lnTo>
                    <a:pt x="1930" y="381"/>
                  </a:lnTo>
                  <a:lnTo>
                    <a:pt x="3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1" name="Google Shape;1661;p14"/>
            <p:cNvSpPr/>
            <p:nvPr/>
          </p:nvSpPr>
          <p:spPr>
            <a:xfrm>
              <a:off x="3481375" y="3258875"/>
              <a:ext cx="35150" cy="24425"/>
            </a:xfrm>
            <a:custGeom>
              <a:avLst/>
              <a:gdLst/>
              <a:ahLst/>
              <a:cxnLst/>
              <a:rect l="l" t="t" r="r" b="b"/>
              <a:pathLst>
                <a:path w="1406" h="977" extrusionOk="0">
                  <a:moveTo>
                    <a:pt x="1286" y="0"/>
                  </a:moveTo>
                  <a:lnTo>
                    <a:pt x="1" y="976"/>
                  </a:lnTo>
                  <a:lnTo>
                    <a:pt x="441" y="976"/>
                  </a:lnTo>
                  <a:lnTo>
                    <a:pt x="1405" y="238"/>
                  </a:lnTo>
                  <a:cubicBezTo>
                    <a:pt x="1346" y="167"/>
                    <a:pt x="1310" y="83"/>
                    <a:pt x="128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2" name="Google Shape;1662;p14"/>
            <p:cNvSpPr/>
            <p:nvPr/>
          </p:nvSpPr>
          <p:spPr>
            <a:xfrm>
              <a:off x="3544475" y="3190100"/>
              <a:ext cx="57175" cy="49150"/>
            </a:xfrm>
            <a:custGeom>
              <a:avLst/>
              <a:gdLst/>
              <a:ahLst/>
              <a:cxnLst/>
              <a:rect l="l" t="t" r="r" b="b"/>
              <a:pathLst>
                <a:path w="2287" h="1966" extrusionOk="0">
                  <a:moveTo>
                    <a:pt x="2287" y="1"/>
                  </a:moveTo>
                  <a:lnTo>
                    <a:pt x="1" y="1763"/>
                  </a:lnTo>
                  <a:cubicBezTo>
                    <a:pt x="72" y="1822"/>
                    <a:pt x="144" y="1882"/>
                    <a:pt x="203" y="1965"/>
                  </a:cubicBezTo>
                  <a:lnTo>
                    <a:pt x="2287" y="334"/>
                  </a:lnTo>
                  <a:lnTo>
                    <a:pt x="228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3" name="Google Shape;1663;p14"/>
            <p:cNvSpPr/>
            <p:nvPr/>
          </p:nvSpPr>
          <p:spPr>
            <a:xfrm>
              <a:off x="2569050" y="3051400"/>
              <a:ext cx="368525" cy="75325"/>
            </a:xfrm>
            <a:custGeom>
              <a:avLst/>
              <a:gdLst/>
              <a:ahLst/>
              <a:cxnLst/>
              <a:rect l="l" t="t" r="r" b="b"/>
              <a:pathLst>
                <a:path w="14741" h="3013" extrusionOk="0">
                  <a:moveTo>
                    <a:pt x="48" y="0"/>
                  </a:moveTo>
                  <a:cubicBezTo>
                    <a:pt x="48" y="84"/>
                    <a:pt x="37" y="167"/>
                    <a:pt x="1" y="239"/>
                  </a:cubicBezTo>
                  <a:lnTo>
                    <a:pt x="1" y="286"/>
                  </a:lnTo>
                  <a:lnTo>
                    <a:pt x="14681" y="3013"/>
                  </a:lnTo>
                  <a:cubicBezTo>
                    <a:pt x="14681" y="2953"/>
                    <a:pt x="14693" y="2894"/>
                    <a:pt x="14705" y="2834"/>
                  </a:cubicBezTo>
                  <a:cubicBezTo>
                    <a:pt x="14729" y="2798"/>
                    <a:pt x="14729" y="2775"/>
                    <a:pt x="14741" y="2739"/>
                  </a:cubicBezTo>
                  <a:lnTo>
                    <a:pt x="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4" name="Google Shape;1664;p14"/>
            <p:cNvSpPr/>
            <p:nvPr/>
          </p:nvSpPr>
          <p:spPr>
            <a:xfrm>
              <a:off x="2951550" y="3140400"/>
              <a:ext cx="46750" cy="143500"/>
            </a:xfrm>
            <a:custGeom>
              <a:avLst/>
              <a:gdLst/>
              <a:ahLst/>
              <a:cxnLst/>
              <a:rect l="l" t="t" r="r" b="b"/>
              <a:pathLst>
                <a:path w="1870" h="5740" extrusionOk="0">
                  <a:moveTo>
                    <a:pt x="262" y="0"/>
                  </a:moveTo>
                  <a:cubicBezTo>
                    <a:pt x="179" y="48"/>
                    <a:pt x="96" y="60"/>
                    <a:pt x="0" y="84"/>
                  </a:cubicBezTo>
                  <a:lnTo>
                    <a:pt x="1596" y="5739"/>
                  </a:lnTo>
                  <a:lnTo>
                    <a:pt x="1870" y="5739"/>
                  </a:lnTo>
                  <a:lnTo>
                    <a:pt x="26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5" name="Google Shape;1665;p14"/>
            <p:cNvSpPr/>
            <p:nvPr/>
          </p:nvSpPr>
          <p:spPr>
            <a:xfrm>
              <a:off x="2657175" y="3196350"/>
              <a:ext cx="8050" cy="86950"/>
            </a:xfrm>
            <a:custGeom>
              <a:avLst/>
              <a:gdLst/>
              <a:ahLst/>
              <a:cxnLst/>
              <a:rect l="l" t="t" r="r" b="b"/>
              <a:pathLst>
                <a:path w="322" h="3478" extrusionOk="0">
                  <a:moveTo>
                    <a:pt x="143" y="1"/>
                  </a:moveTo>
                  <a:cubicBezTo>
                    <a:pt x="95" y="13"/>
                    <a:pt x="60" y="60"/>
                    <a:pt x="60" y="120"/>
                  </a:cubicBezTo>
                  <a:lnTo>
                    <a:pt x="0" y="3477"/>
                  </a:lnTo>
                  <a:lnTo>
                    <a:pt x="274" y="3477"/>
                  </a:lnTo>
                  <a:lnTo>
                    <a:pt x="322" y="227"/>
                  </a:lnTo>
                  <a:lnTo>
                    <a:pt x="14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6" name="Google Shape;1666;p14"/>
            <p:cNvSpPr/>
            <p:nvPr/>
          </p:nvSpPr>
          <p:spPr>
            <a:xfrm>
              <a:off x="2560125" y="3065400"/>
              <a:ext cx="178625" cy="217900"/>
            </a:xfrm>
            <a:custGeom>
              <a:avLst/>
              <a:gdLst/>
              <a:ahLst/>
              <a:cxnLst/>
              <a:rect l="l" t="t" r="r" b="b"/>
              <a:pathLst>
                <a:path w="7145" h="8716" extrusionOk="0">
                  <a:moveTo>
                    <a:pt x="215" y="0"/>
                  </a:moveTo>
                  <a:cubicBezTo>
                    <a:pt x="155" y="60"/>
                    <a:pt x="72" y="119"/>
                    <a:pt x="1" y="167"/>
                  </a:cubicBezTo>
                  <a:lnTo>
                    <a:pt x="4037" y="5227"/>
                  </a:lnTo>
                  <a:lnTo>
                    <a:pt x="4215" y="5441"/>
                  </a:lnTo>
                  <a:lnTo>
                    <a:pt x="6811" y="8715"/>
                  </a:lnTo>
                  <a:lnTo>
                    <a:pt x="7144" y="8715"/>
                  </a:lnTo>
                  <a:lnTo>
                    <a:pt x="21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7" name="Google Shape;1667;p14"/>
            <p:cNvSpPr/>
            <p:nvPr/>
          </p:nvSpPr>
          <p:spPr>
            <a:xfrm>
              <a:off x="3512025" y="3231250"/>
              <a:ext cx="42000" cy="42050"/>
            </a:xfrm>
            <a:custGeom>
              <a:avLst/>
              <a:gdLst/>
              <a:ahLst/>
              <a:cxnLst/>
              <a:rect l="l" t="t" r="r" b="b"/>
              <a:pathLst>
                <a:path w="1680" h="1682" extrusionOk="0">
                  <a:moveTo>
                    <a:pt x="834" y="1"/>
                  </a:moveTo>
                  <a:cubicBezTo>
                    <a:pt x="481" y="1"/>
                    <a:pt x="154" y="237"/>
                    <a:pt x="48" y="581"/>
                  </a:cubicBezTo>
                  <a:cubicBezTo>
                    <a:pt x="13" y="676"/>
                    <a:pt x="1" y="760"/>
                    <a:pt x="1" y="843"/>
                  </a:cubicBezTo>
                  <a:cubicBezTo>
                    <a:pt x="13" y="926"/>
                    <a:pt x="25" y="1010"/>
                    <a:pt x="48" y="1105"/>
                  </a:cubicBezTo>
                  <a:cubicBezTo>
                    <a:pt x="72" y="1188"/>
                    <a:pt x="120" y="1272"/>
                    <a:pt x="168" y="1343"/>
                  </a:cubicBezTo>
                  <a:cubicBezTo>
                    <a:pt x="263" y="1474"/>
                    <a:pt x="406" y="1581"/>
                    <a:pt x="584" y="1641"/>
                  </a:cubicBezTo>
                  <a:cubicBezTo>
                    <a:pt x="668" y="1669"/>
                    <a:pt x="754" y="1682"/>
                    <a:pt x="839" y="1682"/>
                  </a:cubicBezTo>
                  <a:cubicBezTo>
                    <a:pt x="1157" y="1682"/>
                    <a:pt x="1467" y="1498"/>
                    <a:pt x="1608" y="1188"/>
                  </a:cubicBezTo>
                  <a:cubicBezTo>
                    <a:pt x="1620" y="1165"/>
                    <a:pt x="1632" y="1129"/>
                    <a:pt x="1632" y="1105"/>
                  </a:cubicBezTo>
                  <a:cubicBezTo>
                    <a:pt x="1668" y="1010"/>
                    <a:pt x="1680" y="926"/>
                    <a:pt x="1680" y="831"/>
                  </a:cubicBezTo>
                  <a:cubicBezTo>
                    <a:pt x="1680" y="641"/>
                    <a:pt x="1608" y="462"/>
                    <a:pt x="1489" y="319"/>
                  </a:cubicBezTo>
                  <a:cubicBezTo>
                    <a:pt x="1430" y="236"/>
                    <a:pt x="1370" y="176"/>
                    <a:pt x="1275" y="129"/>
                  </a:cubicBezTo>
                  <a:lnTo>
                    <a:pt x="1096" y="45"/>
                  </a:lnTo>
                  <a:cubicBezTo>
                    <a:pt x="1009" y="15"/>
                    <a:pt x="921" y="1"/>
                    <a:pt x="83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8" name="Google Shape;1668;p14"/>
            <p:cNvSpPr/>
            <p:nvPr/>
          </p:nvSpPr>
          <p:spPr>
            <a:xfrm>
              <a:off x="3341175" y="2161300"/>
              <a:ext cx="64025" cy="59775"/>
            </a:xfrm>
            <a:custGeom>
              <a:avLst/>
              <a:gdLst/>
              <a:ahLst/>
              <a:cxnLst/>
              <a:rect l="l" t="t" r="r" b="b"/>
              <a:pathLst>
                <a:path w="2561" h="2391" extrusionOk="0">
                  <a:moveTo>
                    <a:pt x="1350" y="0"/>
                  </a:moveTo>
                  <a:cubicBezTo>
                    <a:pt x="840" y="0"/>
                    <a:pt x="366" y="323"/>
                    <a:pt x="191" y="826"/>
                  </a:cubicBezTo>
                  <a:cubicBezTo>
                    <a:pt x="1" y="1457"/>
                    <a:pt x="346" y="2124"/>
                    <a:pt x="965" y="2338"/>
                  </a:cubicBezTo>
                  <a:cubicBezTo>
                    <a:pt x="1084" y="2374"/>
                    <a:pt x="1204" y="2391"/>
                    <a:pt x="1323" y="2391"/>
                  </a:cubicBezTo>
                  <a:cubicBezTo>
                    <a:pt x="1525" y="2391"/>
                    <a:pt x="1721" y="2341"/>
                    <a:pt x="1894" y="2243"/>
                  </a:cubicBezTo>
                  <a:cubicBezTo>
                    <a:pt x="1965" y="2196"/>
                    <a:pt x="2037" y="2148"/>
                    <a:pt x="2120" y="2100"/>
                  </a:cubicBezTo>
                  <a:cubicBezTo>
                    <a:pt x="2275" y="1957"/>
                    <a:pt x="2418" y="1779"/>
                    <a:pt x="2477" y="1565"/>
                  </a:cubicBezTo>
                  <a:cubicBezTo>
                    <a:pt x="2501" y="1469"/>
                    <a:pt x="2513" y="1386"/>
                    <a:pt x="2537" y="1303"/>
                  </a:cubicBezTo>
                  <a:cubicBezTo>
                    <a:pt x="2561" y="969"/>
                    <a:pt x="2441" y="612"/>
                    <a:pt x="2203" y="374"/>
                  </a:cubicBezTo>
                  <a:cubicBezTo>
                    <a:pt x="2144" y="314"/>
                    <a:pt x="2072" y="255"/>
                    <a:pt x="2001" y="207"/>
                  </a:cubicBezTo>
                  <a:cubicBezTo>
                    <a:pt x="1906" y="148"/>
                    <a:pt x="1799" y="100"/>
                    <a:pt x="1703" y="52"/>
                  </a:cubicBezTo>
                  <a:cubicBezTo>
                    <a:pt x="1586" y="17"/>
                    <a:pt x="1467" y="0"/>
                    <a:pt x="135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9" name="Google Shape;1669;p14"/>
            <p:cNvSpPr/>
            <p:nvPr/>
          </p:nvSpPr>
          <p:spPr>
            <a:xfrm>
              <a:off x="3201575" y="1860600"/>
              <a:ext cx="32475" cy="30475"/>
            </a:xfrm>
            <a:custGeom>
              <a:avLst/>
              <a:gdLst/>
              <a:ahLst/>
              <a:cxnLst/>
              <a:rect l="l" t="t" r="r" b="b"/>
              <a:pathLst>
                <a:path w="1299" h="1219" extrusionOk="0">
                  <a:moveTo>
                    <a:pt x="690" y="0"/>
                  </a:moveTo>
                  <a:cubicBezTo>
                    <a:pt x="433" y="0"/>
                    <a:pt x="194" y="164"/>
                    <a:pt x="108" y="412"/>
                  </a:cubicBezTo>
                  <a:cubicBezTo>
                    <a:pt x="1" y="746"/>
                    <a:pt x="179" y="1091"/>
                    <a:pt x="501" y="1186"/>
                  </a:cubicBezTo>
                  <a:cubicBezTo>
                    <a:pt x="564" y="1207"/>
                    <a:pt x="630" y="1218"/>
                    <a:pt x="694" y="1218"/>
                  </a:cubicBezTo>
                  <a:cubicBezTo>
                    <a:pt x="809" y="1218"/>
                    <a:pt x="921" y="1184"/>
                    <a:pt x="1013" y="1115"/>
                  </a:cubicBezTo>
                  <a:cubicBezTo>
                    <a:pt x="1108" y="1091"/>
                    <a:pt x="1167" y="1020"/>
                    <a:pt x="1215" y="936"/>
                  </a:cubicBezTo>
                  <a:lnTo>
                    <a:pt x="1251" y="853"/>
                  </a:lnTo>
                  <a:cubicBezTo>
                    <a:pt x="1251" y="829"/>
                    <a:pt x="1275" y="817"/>
                    <a:pt x="1275" y="805"/>
                  </a:cubicBezTo>
                  <a:cubicBezTo>
                    <a:pt x="1298" y="722"/>
                    <a:pt x="1298" y="650"/>
                    <a:pt x="1298" y="579"/>
                  </a:cubicBezTo>
                  <a:cubicBezTo>
                    <a:pt x="1287" y="329"/>
                    <a:pt x="1120" y="103"/>
                    <a:pt x="882" y="31"/>
                  </a:cubicBezTo>
                  <a:cubicBezTo>
                    <a:pt x="818" y="10"/>
                    <a:pt x="753" y="0"/>
                    <a:pt x="69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0" name="Google Shape;1670;p14"/>
            <p:cNvSpPr/>
            <p:nvPr/>
          </p:nvSpPr>
          <p:spPr>
            <a:xfrm>
              <a:off x="3351600" y="1734200"/>
              <a:ext cx="11625" cy="10025"/>
            </a:xfrm>
            <a:custGeom>
              <a:avLst/>
              <a:gdLst/>
              <a:ahLst/>
              <a:cxnLst/>
              <a:rect l="l" t="t" r="r" b="b"/>
              <a:pathLst>
                <a:path w="465" h="401" extrusionOk="0">
                  <a:moveTo>
                    <a:pt x="223" y="0"/>
                  </a:moveTo>
                  <a:cubicBezTo>
                    <a:pt x="135" y="0"/>
                    <a:pt x="62" y="62"/>
                    <a:pt x="24" y="146"/>
                  </a:cubicBezTo>
                  <a:cubicBezTo>
                    <a:pt x="0" y="230"/>
                    <a:pt x="24" y="337"/>
                    <a:pt x="119" y="384"/>
                  </a:cubicBezTo>
                  <a:cubicBezTo>
                    <a:pt x="131" y="396"/>
                    <a:pt x="155" y="396"/>
                    <a:pt x="167" y="396"/>
                  </a:cubicBezTo>
                  <a:cubicBezTo>
                    <a:pt x="186" y="399"/>
                    <a:pt x="205" y="400"/>
                    <a:pt x="223" y="400"/>
                  </a:cubicBezTo>
                  <a:cubicBezTo>
                    <a:pt x="287" y="400"/>
                    <a:pt x="347" y="383"/>
                    <a:pt x="393" y="337"/>
                  </a:cubicBezTo>
                  <a:cubicBezTo>
                    <a:pt x="405" y="325"/>
                    <a:pt x="429" y="289"/>
                    <a:pt x="429" y="265"/>
                  </a:cubicBezTo>
                  <a:cubicBezTo>
                    <a:pt x="465" y="206"/>
                    <a:pt x="453" y="134"/>
                    <a:pt x="405" y="87"/>
                  </a:cubicBezTo>
                  <a:cubicBezTo>
                    <a:pt x="369" y="51"/>
                    <a:pt x="346" y="27"/>
                    <a:pt x="298" y="15"/>
                  </a:cubicBezTo>
                  <a:cubicBezTo>
                    <a:pt x="272" y="5"/>
                    <a:pt x="247" y="0"/>
                    <a:pt x="22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1" name="Google Shape;1671;p14"/>
            <p:cNvSpPr/>
            <p:nvPr/>
          </p:nvSpPr>
          <p:spPr>
            <a:xfrm>
              <a:off x="2525900" y="3030750"/>
              <a:ext cx="45275" cy="41925"/>
            </a:xfrm>
            <a:custGeom>
              <a:avLst/>
              <a:gdLst/>
              <a:ahLst/>
              <a:cxnLst/>
              <a:rect l="l" t="t" r="r" b="b"/>
              <a:pathLst>
                <a:path w="1811" h="1677" extrusionOk="0">
                  <a:moveTo>
                    <a:pt x="954" y="0"/>
                  </a:moveTo>
                  <a:cubicBezTo>
                    <a:pt x="592" y="0"/>
                    <a:pt x="261" y="230"/>
                    <a:pt x="155" y="576"/>
                  </a:cubicBezTo>
                  <a:cubicBezTo>
                    <a:pt x="0" y="1005"/>
                    <a:pt x="262" y="1493"/>
                    <a:pt x="691" y="1636"/>
                  </a:cubicBezTo>
                  <a:cubicBezTo>
                    <a:pt x="780" y="1663"/>
                    <a:pt x="870" y="1676"/>
                    <a:pt x="957" y="1676"/>
                  </a:cubicBezTo>
                  <a:cubicBezTo>
                    <a:pt x="1103" y="1676"/>
                    <a:pt x="1243" y="1639"/>
                    <a:pt x="1370" y="1565"/>
                  </a:cubicBezTo>
                  <a:cubicBezTo>
                    <a:pt x="1453" y="1517"/>
                    <a:pt x="1524" y="1457"/>
                    <a:pt x="1584" y="1398"/>
                  </a:cubicBezTo>
                  <a:cubicBezTo>
                    <a:pt x="1644" y="1303"/>
                    <a:pt x="1691" y="1219"/>
                    <a:pt x="1727" y="1112"/>
                  </a:cubicBezTo>
                  <a:cubicBezTo>
                    <a:pt x="1727" y="1112"/>
                    <a:pt x="1727" y="1100"/>
                    <a:pt x="1751" y="1100"/>
                  </a:cubicBezTo>
                  <a:cubicBezTo>
                    <a:pt x="1774" y="1029"/>
                    <a:pt x="1786" y="934"/>
                    <a:pt x="1786" y="862"/>
                  </a:cubicBezTo>
                  <a:cubicBezTo>
                    <a:pt x="1810" y="505"/>
                    <a:pt x="1572" y="160"/>
                    <a:pt x="1215" y="41"/>
                  </a:cubicBezTo>
                  <a:cubicBezTo>
                    <a:pt x="1128" y="13"/>
                    <a:pt x="1040" y="0"/>
                    <a:pt x="95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2" name="Google Shape;1672;p14"/>
            <p:cNvSpPr/>
            <p:nvPr/>
          </p:nvSpPr>
          <p:spPr>
            <a:xfrm>
              <a:off x="2935775" y="3112575"/>
              <a:ext cx="30375" cy="29925"/>
            </a:xfrm>
            <a:custGeom>
              <a:avLst/>
              <a:gdLst/>
              <a:ahLst/>
              <a:cxnLst/>
              <a:rect l="l" t="t" r="r" b="b"/>
              <a:pathLst>
                <a:path w="1215" h="1197" extrusionOk="0">
                  <a:moveTo>
                    <a:pt x="616" y="0"/>
                  </a:moveTo>
                  <a:cubicBezTo>
                    <a:pt x="393" y="0"/>
                    <a:pt x="187" y="131"/>
                    <a:pt x="84" y="328"/>
                  </a:cubicBezTo>
                  <a:cubicBezTo>
                    <a:pt x="72" y="363"/>
                    <a:pt x="60" y="387"/>
                    <a:pt x="60" y="411"/>
                  </a:cubicBezTo>
                  <a:cubicBezTo>
                    <a:pt x="24" y="459"/>
                    <a:pt x="12" y="518"/>
                    <a:pt x="12" y="578"/>
                  </a:cubicBezTo>
                  <a:cubicBezTo>
                    <a:pt x="0" y="840"/>
                    <a:pt x="155" y="1066"/>
                    <a:pt x="429" y="1161"/>
                  </a:cubicBezTo>
                  <a:cubicBezTo>
                    <a:pt x="500" y="1197"/>
                    <a:pt x="572" y="1197"/>
                    <a:pt x="655" y="1197"/>
                  </a:cubicBezTo>
                  <a:cubicBezTo>
                    <a:pt x="739" y="1197"/>
                    <a:pt x="834" y="1161"/>
                    <a:pt x="905" y="1113"/>
                  </a:cubicBezTo>
                  <a:cubicBezTo>
                    <a:pt x="1024" y="1054"/>
                    <a:pt x="1108" y="959"/>
                    <a:pt x="1167" y="804"/>
                  </a:cubicBezTo>
                  <a:cubicBezTo>
                    <a:pt x="1167" y="792"/>
                    <a:pt x="1191" y="792"/>
                    <a:pt x="1191" y="768"/>
                  </a:cubicBezTo>
                  <a:cubicBezTo>
                    <a:pt x="1215" y="697"/>
                    <a:pt x="1215" y="625"/>
                    <a:pt x="1215" y="554"/>
                  </a:cubicBezTo>
                  <a:cubicBezTo>
                    <a:pt x="1215" y="470"/>
                    <a:pt x="1191" y="399"/>
                    <a:pt x="1155" y="339"/>
                  </a:cubicBezTo>
                  <a:cubicBezTo>
                    <a:pt x="1096" y="197"/>
                    <a:pt x="965" y="78"/>
                    <a:pt x="798" y="30"/>
                  </a:cubicBezTo>
                  <a:cubicBezTo>
                    <a:pt x="737" y="10"/>
                    <a:pt x="676" y="0"/>
                    <a:pt x="6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3" name="Google Shape;1673;p14"/>
            <p:cNvSpPr/>
            <p:nvPr/>
          </p:nvSpPr>
          <p:spPr>
            <a:xfrm>
              <a:off x="3176575" y="2977575"/>
              <a:ext cx="32175" cy="29400"/>
            </a:xfrm>
            <a:custGeom>
              <a:avLst/>
              <a:gdLst/>
              <a:ahLst/>
              <a:cxnLst/>
              <a:rect l="l" t="t" r="r" b="b"/>
              <a:pathLst>
                <a:path w="1287" h="1176" extrusionOk="0">
                  <a:moveTo>
                    <a:pt x="620" y="1"/>
                  </a:moveTo>
                  <a:cubicBezTo>
                    <a:pt x="524" y="13"/>
                    <a:pt x="441" y="36"/>
                    <a:pt x="370" y="84"/>
                  </a:cubicBezTo>
                  <a:cubicBezTo>
                    <a:pt x="251" y="155"/>
                    <a:pt x="155" y="263"/>
                    <a:pt x="108" y="405"/>
                  </a:cubicBezTo>
                  <a:cubicBezTo>
                    <a:pt x="1" y="715"/>
                    <a:pt x="167" y="1048"/>
                    <a:pt x="477" y="1144"/>
                  </a:cubicBezTo>
                  <a:cubicBezTo>
                    <a:pt x="545" y="1165"/>
                    <a:pt x="613" y="1176"/>
                    <a:pt x="679" y="1176"/>
                  </a:cubicBezTo>
                  <a:cubicBezTo>
                    <a:pt x="797" y="1176"/>
                    <a:pt x="909" y="1141"/>
                    <a:pt x="1001" y="1072"/>
                  </a:cubicBezTo>
                  <a:cubicBezTo>
                    <a:pt x="1108" y="1025"/>
                    <a:pt x="1167" y="953"/>
                    <a:pt x="1215" y="882"/>
                  </a:cubicBezTo>
                  <a:cubicBezTo>
                    <a:pt x="1227" y="846"/>
                    <a:pt x="1239" y="798"/>
                    <a:pt x="1263" y="775"/>
                  </a:cubicBezTo>
                  <a:cubicBezTo>
                    <a:pt x="1274" y="715"/>
                    <a:pt x="1286" y="656"/>
                    <a:pt x="1286" y="584"/>
                  </a:cubicBezTo>
                  <a:cubicBezTo>
                    <a:pt x="1286" y="489"/>
                    <a:pt x="1274" y="405"/>
                    <a:pt x="1227" y="322"/>
                  </a:cubicBezTo>
                  <a:cubicBezTo>
                    <a:pt x="1155" y="191"/>
                    <a:pt x="1036" y="72"/>
                    <a:pt x="870" y="24"/>
                  </a:cubicBezTo>
                  <a:cubicBezTo>
                    <a:pt x="798" y="1"/>
                    <a:pt x="703" y="1"/>
                    <a:pt x="62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4" name="Google Shape;1674;p14"/>
            <p:cNvSpPr/>
            <p:nvPr/>
          </p:nvSpPr>
          <p:spPr>
            <a:xfrm>
              <a:off x="3498925" y="2893500"/>
              <a:ext cx="31300" cy="29750"/>
            </a:xfrm>
            <a:custGeom>
              <a:avLst/>
              <a:gdLst/>
              <a:ahLst/>
              <a:cxnLst/>
              <a:rect l="l" t="t" r="r" b="b"/>
              <a:pathLst>
                <a:path w="1252" h="1190" extrusionOk="0">
                  <a:moveTo>
                    <a:pt x="613" y="0"/>
                  </a:moveTo>
                  <a:cubicBezTo>
                    <a:pt x="572" y="0"/>
                    <a:pt x="531" y="6"/>
                    <a:pt x="489" y="18"/>
                  </a:cubicBezTo>
                  <a:cubicBezTo>
                    <a:pt x="406" y="30"/>
                    <a:pt x="334" y="78"/>
                    <a:pt x="251" y="113"/>
                  </a:cubicBezTo>
                  <a:cubicBezTo>
                    <a:pt x="132" y="173"/>
                    <a:pt x="61" y="268"/>
                    <a:pt x="37" y="399"/>
                  </a:cubicBezTo>
                  <a:cubicBezTo>
                    <a:pt x="1" y="470"/>
                    <a:pt x="1" y="566"/>
                    <a:pt x="1" y="637"/>
                  </a:cubicBezTo>
                  <a:cubicBezTo>
                    <a:pt x="1" y="732"/>
                    <a:pt x="37" y="804"/>
                    <a:pt x="72" y="875"/>
                  </a:cubicBezTo>
                  <a:cubicBezTo>
                    <a:pt x="120" y="947"/>
                    <a:pt x="180" y="1030"/>
                    <a:pt x="251" y="1066"/>
                  </a:cubicBezTo>
                  <a:cubicBezTo>
                    <a:pt x="299" y="1101"/>
                    <a:pt x="358" y="1125"/>
                    <a:pt x="418" y="1161"/>
                  </a:cubicBezTo>
                  <a:cubicBezTo>
                    <a:pt x="483" y="1181"/>
                    <a:pt x="549" y="1190"/>
                    <a:pt x="612" y="1190"/>
                  </a:cubicBezTo>
                  <a:cubicBezTo>
                    <a:pt x="664" y="1190"/>
                    <a:pt x="715" y="1184"/>
                    <a:pt x="763" y="1173"/>
                  </a:cubicBezTo>
                  <a:cubicBezTo>
                    <a:pt x="846" y="1137"/>
                    <a:pt x="930" y="1101"/>
                    <a:pt x="1001" y="1042"/>
                  </a:cubicBezTo>
                  <a:cubicBezTo>
                    <a:pt x="1073" y="971"/>
                    <a:pt x="1132" y="875"/>
                    <a:pt x="1168" y="768"/>
                  </a:cubicBezTo>
                  <a:cubicBezTo>
                    <a:pt x="1251" y="530"/>
                    <a:pt x="1168" y="268"/>
                    <a:pt x="965" y="113"/>
                  </a:cubicBezTo>
                  <a:cubicBezTo>
                    <a:pt x="906" y="78"/>
                    <a:pt x="846" y="42"/>
                    <a:pt x="787" y="30"/>
                  </a:cubicBezTo>
                  <a:cubicBezTo>
                    <a:pt x="775" y="30"/>
                    <a:pt x="751" y="18"/>
                    <a:pt x="727" y="18"/>
                  </a:cubicBezTo>
                  <a:cubicBezTo>
                    <a:pt x="692" y="6"/>
                    <a:pt x="653" y="0"/>
                    <a:pt x="6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5" name="Google Shape;1675;p14"/>
            <p:cNvSpPr/>
            <p:nvPr/>
          </p:nvSpPr>
          <p:spPr>
            <a:xfrm>
              <a:off x="3351900" y="1991575"/>
              <a:ext cx="23525" cy="21275"/>
            </a:xfrm>
            <a:custGeom>
              <a:avLst/>
              <a:gdLst/>
              <a:ahLst/>
              <a:cxnLst/>
              <a:rect l="l" t="t" r="r" b="b"/>
              <a:pathLst>
                <a:path w="941" h="851" extrusionOk="0">
                  <a:moveTo>
                    <a:pt x="460" y="0"/>
                  </a:moveTo>
                  <a:cubicBezTo>
                    <a:pt x="430" y="0"/>
                    <a:pt x="400" y="3"/>
                    <a:pt x="369" y="7"/>
                  </a:cubicBezTo>
                  <a:cubicBezTo>
                    <a:pt x="346" y="7"/>
                    <a:pt x="310" y="31"/>
                    <a:pt x="298" y="43"/>
                  </a:cubicBezTo>
                  <a:cubicBezTo>
                    <a:pt x="227" y="91"/>
                    <a:pt x="155" y="150"/>
                    <a:pt x="107" y="233"/>
                  </a:cubicBezTo>
                  <a:cubicBezTo>
                    <a:pt x="96" y="245"/>
                    <a:pt x="96" y="281"/>
                    <a:pt x="72" y="293"/>
                  </a:cubicBezTo>
                  <a:cubicBezTo>
                    <a:pt x="0" y="519"/>
                    <a:pt x="119" y="757"/>
                    <a:pt x="346" y="829"/>
                  </a:cubicBezTo>
                  <a:cubicBezTo>
                    <a:pt x="387" y="844"/>
                    <a:pt x="430" y="850"/>
                    <a:pt x="474" y="850"/>
                  </a:cubicBezTo>
                  <a:cubicBezTo>
                    <a:pt x="570" y="850"/>
                    <a:pt x="669" y="818"/>
                    <a:pt x="750" y="769"/>
                  </a:cubicBezTo>
                  <a:cubicBezTo>
                    <a:pt x="810" y="710"/>
                    <a:pt x="858" y="638"/>
                    <a:pt x="881" y="567"/>
                  </a:cubicBezTo>
                  <a:lnTo>
                    <a:pt x="881" y="543"/>
                  </a:lnTo>
                  <a:cubicBezTo>
                    <a:pt x="941" y="341"/>
                    <a:pt x="834" y="126"/>
                    <a:pt x="643" y="43"/>
                  </a:cubicBezTo>
                  <a:cubicBezTo>
                    <a:pt x="631" y="43"/>
                    <a:pt x="631" y="31"/>
                    <a:pt x="608" y="31"/>
                  </a:cubicBezTo>
                  <a:cubicBezTo>
                    <a:pt x="562" y="8"/>
                    <a:pt x="512" y="0"/>
                    <a:pt x="46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6" name="Google Shape;1676;p14"/>
            <p:cNvSpPr/>
            <p:nvPr/>
          </p:nvSpPr>
          <p:spPr>
            <a:xfrm>
              <a:off x="3264375" y="2877675"/>
              <a:ext cx="22950" cy="21150"/>
            </a:xfrm>
            <a:custGeom>
              <a:avLst/>
              <a:gdLst/>
              <a:ahLst/>
              <a:cxnLst/>
              <a:rect l="l" t="t" r="r" b="b"/>
              <a:pathLst>
                <a:path w="918" h="846" extrusionOk="0">
                  <a:moveTo>
                    <a:pt x="497" y="0"/>
                  </a:moveTo>
                  <a:cubicBezTo>
                    <a:pt x="318" y="0"/>
                    <a:pt x="142" y="118"/>
                    <a:pt x="84" y="282"/>
                  </a:cubicBezTo>
                  <a:cubicBezTo>
                    <a:pt x="1" y="508"/>
                    <a:pt x="120" y="746"/>
                    <a:pt x="346" y="830"/>
                  </a:cubicBezTo>
                  <a:cubicBezTo>
                    <a:pt x="390" y="840"/>
                    <a:pt x="433" y="845"/>
                    <a:pt x="475" y="845"/>
                  </a:cubicBezTo>
                  <a:cubicBezTo>
                    <a:pt x="580" y="845"/>
                    <a:pt x="678" y="811"/>
                    <a:pt x="763" y="734"/>
                  </a:cubicBezTo>
                  <a:cubicBezTo>
                    <a:pt x="822" y="687"/>
                    <a:pt x="870" y="627"/>
                    <a:pt x="882" y="544"/>
                  </a:cubicBezTo>
                  <a:cubicBezTo>
                    <a:pt x="882" y="547"/>
                    <a:pt x="882" y="549"/>
                    <a:pt x="883" y="549"/>
                  </a:cubicBezTo>
                  <a:cubicBezTo>
                    <a:pt x="884" y="549"/>
                    <a:pt x="889" y="540"/>
                    <a:pt x="906" y="532"/>
                  </a:cubicBezTo>
                  <a:cubicBezTo>
                    <a:pt x="918" y="437"/>
                    <a:pt x="918" y="365"/>
                    <a:pt x="882" y="270"/>
                  </a:cubicBezTo>
                  <a:cubicBezTo>
                    <a:pt x="858" y="187"/>
                    <a:pt x="799" y="127"/>
                    <a:pt x="703" y="68"/>
                  </a:cubicBezTo>
                  <a:lnTo>
                    <a:pt x="620" y="20"/>
                  </a:lnTo>
                  <a:cubicBezTo>
                    <a:pt x="580" y="7"/>
                    <a:pt x="538" y="0"/>
                    <a:pt x="4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7" name="Google Shape;1677;p14"/>
            <p:cNvSpPr/>
            <p:nvPr/>
          </p:nvSpPr>
          <p:spPr>
            <a:xfrm>
              <a:off x="3367975" y="3068275"/>
              <a:ext cx="23825" cy="21175"/>
            </a:xfrm>
            <a:custGeom>
              <a:avLst/>
              <a:gdLst/>
              <a:ahLst/>
              <a:cxnLst/>
              <a:rect l="l" t="t" r="r" b="b"/>
              <a:pathLst>
                <a:path w="953" h="847" extrusionOk="0">
                  <a:moveTo>
                    <a:pt x="495" y="1"/>
                  </a:moveTo>
                  <a:cubicBezTo>
                    <a:pt x="315" y="1"/>
                    <a:pt x="141" y="113"/>
                    <a:pt x="72" y="290"/>
                  </a:cubicBezTo>
                  <a:cubicBezTo>
                    <a:pt x="0" y="504"/>
                    <a:pt x="119" y="742"/>
                    <a:pt x="346" y="826"/>
                  </a:cubicBezTo>
                  <a:cubicBezTo>
                    <a:pt x="390" y="840"/>
                    <a:pt x="435" y="846"/>
                    <a:pt x="478" y="846"/>
                  </a:cubicBezTo>
                  <a:cubicBezTo>
                    <a:pt x="659" y="846"/>
                    <a:pt x="824" y="734"/>
                    <a:pt x="881" y="552"/>
                  </a:cubicBezTo>
                  <a:cubicBezTo>
                    <a:pt x="953" y="326"/>
                    <a:pt x="834" y="87"/>
                    <a:pt x="607" y="16"/>
                  </a:cubicBezTo>
                  <a:cubicBezTo>
                    <a:pt x="570" y="6"/>
                    <a:pt x="532" y="1"/>
                    <a:pt x="49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8" name="Google Shape;1678;p14"/>
            <p:cNvSpPr/>
            <p:nvPr/>
          </p:nvSpPr>
          <p:spPr>
            <a:xfrm>
              <a:off x="3106025" y="2697300"/>
              <a:ext cx="23250" cy="21150"/>
            </a:xfrm>
            <a:custGeom>
              <a:avLst/>
              <a:gdLst/>
              <a:ahLst/>
              <a:cxnLst/>
              <a:rect l="l" t="t" r="r" b="b"/>
              <a:pathLst>
                <a:path w="930" h="846" extrusionOk="0">
                  <a:moveTo>
                    <a:pt x="490" y="0"/>
                  </a:moveTo>
                  <a:cubicBezTo>
                    <a:pt x="317" y="0"/>
                    <a:pt x="140" y="117"/>
                    <a:pt x="72" y="282"/>
                  </a:cubicBezTo>
                  <a:cubicBezTo>
                    <a:pt x="1" y="508"/>
                    <a:pt x="120" y="746"/>
                    <a:pt x="346" y="818"/>
                  </a:cubicBezTo>
                  <a:cubicBezTo>
                    <a:pt x="370" y="841"/>
                    <a:pt x="417" y="841"/>
                    <a:pt x="453" y="841"/>
                  </a:cubicBezTo>
                  <a:cubicBezTo>
                    <a:pt x="475" y="844"/>
                    <a:pt x="496" y="845"/>
                    <a:pt x="517" y="845"/>
                  </a:cubicBezTo>
                  <a:cubicBezTo>
                    <a:pt x="590" y="845"/>
                    <a:pt x="660" y="828"/>
                    <a:pt x="715" y="782"/>
                  </a:cubicBezTo>
                  <a:cubicBezTo>
                    <a:pt x="787" y="734"/>
                    <a:pt x="870" y="639"/>
                    <a:pt x="894" y="556"/>
                  </a:cubicBezTo>
                  <a:cubicBezTo>
                    <a:pt x="894" y="544"/>
                    <a:pt x="894" y="520"/>
                    <a:pt x="906" y="508"/>
                  </a:cubicBezTo>
                  <a:cubicBezTo>
                    <a:pt x="929" y="425"/>
                    <a:pt x="929" y="329"/>
                    <a:pt x="882" y="246"/>
                  </a:cubicBezTo>
                  <a:cubicBezTo>
                    <a:pt x="846" y="198"/>
                    <a:pt x="822" y="139"/>
                    <a:pt x="775" y="103"/>
                  </a:cubicBezTo>
                  <a:cubicBezTo>
                    <a:pt x="727" y="67"/>
                    <a:pt x="667" y="32"/>
                    <a:pt x="608" y="20"/>
                  </a:cubicBezTo>
                  <a:cubicBezTo>
                    <a:pt x="570" y="6"/>
                    <a:pt x="530" y="0"/>
                    <a:pt x="49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9" name="Google Shape;1679;p14"/>
            <p:cNvSpPr/>
            <p:nvPr/>
          </p:nvSpPr>
          <p:spPr>
            <a:xfrm>
              <a:off x="3470350" y="2344400"/>
              <a:ext cx="22950" cy="21525"/>
            </a:xfrm>
            <a:custGeom>
              <a:avLst/>
              <a:gdLst/>
              <a:ahLst/>
              <a:cxnLst/>
              <a:rect l="l" t="t" r="r" b="b"/>
              <a:pathLst>
                <a:path w="918" h="861" extrusionOk="0">
                  <a:moveTo>
                    <a:pt x="467" y="0"/>
                  </a:moveTo>
                  <a:cubicBezTo>
                    <a:pt x="427" y="0"/>
                    <a:pt x="388" y="9"/>
                    <a:pt x="346" y="27"/>
                  </a:cubicBezTo>
                  <a:cubicBezTo>
                    <a:pt x="251" y="51"/>
                    <a:pt x="180" y="98"/>
                    <a:pt x="120" y="170"/>
                  </a:cubicBezTo>
                  <a:cubicBezTo>
                    <a:pt x="84" y="206"/>
                    <a:pt x="72" y="253"/>
                    <a:pt x="61" y="289"/>
                  </a:cubicBezTo>
                  <a:cubicBezTo>
                    <a:pt x="1" y="467"/>
                    <a:pt x="72" y="670"/>
                    <a:pt x="227" y="765"/>
                  </a:cubicBezTo>
                  <a:cubicBezTo>
                    <a:pt x="251" y="801"/>
                    <a:pt x="299" y="813"/>
                    <a:pt x="346" y="825"/>
                  </a:cubicBezTo>
                  <a:cubicBezTo>
                    <a:pt x="406" y="848"/>
                    <a:pt x="442" y="860"/>
                    <a:pt x="489" y="860"/>
                  </a:cubicBezTo>
                  <a:cubicBezTo>
                    <a:pt x="525" y="860"/>
                    <a:pt x="549" y="860"/>
                    <a:pt x="584" y="848"/>
                  </a:cubicBezTo>
                  <a:cubicBezTo>
                    <a:pt x="668" y="825"/>
                    <a:pt x="739" y="765"/>
                    <a:pt x="799" y="706"/>
                  </a:cubicBezTo>
                  <a:cubicBezTo>
                    <a:pt x="834" y="670"/>
                    <a:pt x="858" y="622"/>
                    <a:pt x="882" y="563"/>
                  </a:cubicBezTo>
                  <a:cubicBezTo>
                    <a:pt x="918" y="444"/>
                    <a:pt x="894" y="313"/>
                    <a:pt x="834" y="206"/>
                  </a:cubicBezTo>
                  <a:cubicBezTo>
                    <a:pt x="787" y="134"/>
                    <a:pt x="715" y="75"/>
                    <a:pt x="620" y="39"/>
                  </a:cubicBezTo>
                  <a:cubicBezTo>
                    <a:pt x="608" y="39"/>
                    <a:pt x="608" y="39"/>
                    <a:pt x="596" y="27"/>
                  </a:cubicBezTo>
                  <a:cubicBezTo>
                    <a:pt x="549" y="9"/>
                    <a:pt x="507" y="0"/>
                    <a:pt x="4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0" name="Google Shape;1680;p14"/>
            <p:cNvSpPr/>
            <p:nvPr/>
          </p:nvSpPr>
          <p:spPr>
            <a:xfrm>
              <a:off x="3351300" y="1881200"/>
              <a:ext cx="21150" cy="21400"/>
            </a:xfrm>
            <a:custGeom>
              <a:avLst/>
              <a:gdLst/>
              <a:ahLst/>
              <a:cxnLst/>
              <a:rect l="l" t="t" r="r" b="b"/>
              <a:pathLst>
                <a:path w="846" h="856" extrusionOk="0">
                  <a:moveTo>
                    <a:pt x="424" y="1"/>
                  </a:moveTo>
                  <a:cubicBezTo>
                    <a:pt x="358" y="1"/>
                    <a:pt x="289" y="14"/>
                    <a:pt x="227" y="41"/>
                  </a:cubicBezTo>
                  <a:cubicBezTo>
                    <a:pt x="143" y="88"/>
                    <a:pt x="72" y="148"/>
                    <a:pt x="24" y="219"/>
                  </a:cubicBezTo>
                  <a:cubicBezTo>
                    <a:pt x="12" y="231"/>
                    <a:pt x="12" y="267"/>
                    <a:pt x="0" y="279"/>
                  </a:cubicBezTo>
                  <a:lnTo>
                    <a:pt x="0" y="481"/>
                  </a:lnTo>
                  <a:cubicBezTo>
                    <a:pt x="12" y="636"/>
                    <a:pt x="120" y="755"/>
                    <a:pt x="262" y="815"/>
                  </a:cubicBezTo>
                  <a:cubicBezTo>
                    <a:pt x="286" y="815"/>
                    <a:pt x="286" y="827"/>
                    <a:pt x="298" y="827"/>
                  </a:cubicBezTo>
                  <a:cubicBezTo>
                    <a:pt x="337" y="846"/>
                    <a:pt x="384" y="855"/>
                    <a:pt x="430" y="855"/>
                  </a:cubicBezTo>
                  <a:cubicBezTo>
                    <a:pt x="467" y="855"/>
                    <a:pt x="504" y="849"/>
                    <a:pt x="536" y="838"/>
                  </a:cubicBezTo>
                  <a:cubicBezTo>
                    <a:pt x="667" y="815"/>
                    <a:pt x="774" y="708"/>
                    <a:pt x="822" y="577"/>
                  </a:cubicBezTo>
                  <a:lnTo>
                    <a:pt x="822" y="565"/>
                  </a:lnTo>
                  <a:cubicBezTo>
                    <a:pt x="846" y="469"/>
                    <a:pt x="846" y="386"/>
                    <a:pt x="822" y="303"/>
                  </a:cubicBezTo>
                  <a:cubicBezTo>
                    <a:pt x="774" y="172"/>
                    <a:pt x="679" y="65"/>
                    <a:pt x="536" y="29"/>
                  </a:cubicBezTo>
                  <a:cubicBezTo>
                    <a:pt x="524" y="29"/>
                    <a:pt x="501" y="29"/>
                    <a:pt x="489" y="5"/>
                  </a:cubicBezTo>
                  <a:cubicBezTo>
                    <a:pt x="468" y="2"/>
                    <a:pt x="446" y="1"/>
                    <a:pt x="42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1" name="Google Shape;1681;p14"/>
            <p:cNvSpPr/>
            <p:nvPr/>
          </p:nvSpPr>
          <p:spPr>
            <a:xfrm>
              <a:off x="3416475" y="2983725"/>
              <a:ext cx="12525" cy="12075"/>
            </a:xfrm>
            <a:custGeom>
              <a:avLst/>
              <a:gdLst/>
              <a:ahLst/>
              <a:cxnLst/>
              <a:rect l="l" t="t" r="r" b="b"/>
              <a:pathLst>
                <a:path w="501" h="483" extrusionOk="0">
                  <a:moveTo>
                    <a:pt x="264" y="0"/>
                  </a:moveTo>
                  <a:cubicBezTo>
                    <a:pt x="159" y="0"/>
                    <a:pt x="54" y="68"/>
                    <a:pt x="13" y="171"/>
                  </a:cubicBezTo>
                  <a:cubicBezTo>
                    <a:pt x="1" y="207"/>
                    <a:pt x="1" y="255"/>
                    <a:pt x="1" y="290"/>
                  </a:cubicBezTo>
                  <a:cubicBezTo>
                    <a:pt x="1" y="314"/>
                    <a:pt x="13" y="326"/>
                    <a:pt x="13" y="350"/>
                  </a:cubicBezTo>
                  <a:cubicBezTo>
                    <a:pt x="37" y="410"/>
                    <a:pt x="84" y="457"/>
                    <a:pt x="156" y="469"/>
                  </a:cubicBezTo>
                  <a:cubicBezTo>
                    <a:pt x="180" y="469"/>
                    <a:pt x="191" y="469"/>
                    <a:pt x="191" y="481"/>
                  </a:cubicBezTo>
                  <a:cubicBezTo>
                    <a:pt x="201" y="482"/>
                    <a:pt x="210" y="482"/>
                    <a:pt x="219" y="482"/>
                  </a:cubicBezTo>
                  <a:cubicBezTo>
                    <a:pt x="315" y="482"/>
                    <a:pt x="398" y="426"/>
                    <a:pt x="441" y="350"/>
                  </a:cubicBezTo>
                  <a:cubicBezTo>
                    <a:pt x="441" y="326"/>
                    <a:pt x="453" y="326"/>
                    <a:pt x="453" y="314"/>
                  </a:cubicBezTo>
                  <a:cubicBezTo>
                    <a:pt x="501" y="195"/>
                    <a:pt x="441" y="64"/>
                    <a:pt x="322" y="17"/>
                  </a:cubicBezTo>
                  <a:cubicBezTo>
                    <a:pt x="322" y="17"/>
                    <a:pt x="311" y="17"/>
                    <a:pt x="311" y="5"/>
                  </a:cubicBezTo>
                  <a:cubicBezTo>
                    <a:pt x="295" y="2"/>
                    <a:pt x="280" y="0"/>
                    <a:pt x="26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2" name="Google Shape;1682;p14"/>
            <p:cNvSpPr/>
            <p:nvPr/>
          </p:nvSpPr>
          <p:spPr>
            <a:xfrm>
              <a:off x="3439400" y="2748675"/>
              <a:ext cx="13125" cy="12125"/>
            </a:xfrm>
            <a:custGeom>
              <a:avLst/>
              <a:gdLst/>
              <a:ahLst/>
              <a:cxnLst/>
              <a:rect l="l" t="t" r="r" b="b"/>
              <a:pathLst>
                <a:path w="525" h="485" extrusionOk="0">
                  <a:moveTo>
                    <a:pt x="267" y="0"/>
                  </a:moveTo>
                  <a:cubicBezTo>
                    <a:pt x="219" y="0"/>
                    <a:pt x="170" y="13"/>
                    <a:pt x="132" y="36"/>
                  </a:cubicBezTo>
                  <a:cubicBezTo>
                    <a:pt x="96" y="60"/>
                    <a:pt x="48" y="108"/>
                    <a:pt x="25" y="167"/>
                  </a:cubicBezTo>
                  <a:cubicBezTo>
                    <a:pt x="1" y="239"/>
                    <a:pt x="13" y="310"/>
                    <a:pt x="60" y="370"/>
                  </a:cubicBezTo>
                  <a:cubicBezTo>
                    <a:pt x="96" y="417"/>
                    <a:pt x="132" y="465"/>
                    <a:pt x="191" y="477"/>
                  </a:cubicBezTo>
                  <a:cubicBezTo>
                    <a:pt x="216" y="482"/>
                    <a:pt x="241" y="485"/>
                    <a:pt x="265" y="485"/>
                  </a:cubicBezTo>
                  <a:cubicBezTo>
                    <a:pt x="300" y="485"/>
                    <a:pt x="335" y="479"/>
                    <a:pt x="370" y="465"/>
                  </a:cubicBezTo>
                  <a:cubicBezTo>
                    <a:pt x="406" y="441"/>
                    <a:pt x="429" y="429"/>
                    <a:pt x="453" y="406"/>
                  </a:cubicBezTo>
                  <a:cubicBezTo>
                    <a:pt x="465" y="370"/>
                    <a:pt x="489" y="346"/>
                    <a:pt x="489" y="310"/>
                  </a:cubicBezTo>
                  <a:cubicBezTo>
                    <a:pt x="525" y="227"/>
                    <a:pt x="489" y="132"/>
                    <a:pt x="429" y="72"/>
                  </a:cubicBezTo>
                  <a:cubicBezTo>
                    <a:pt x="406" y="48"/>
                    <a:pt x="370" y="25"/>
                    <a:pt x="346" y="13"/>
                  </a:cubicBezTo>
                  <a:cubicBezTo>
                    <a:pt x="321" y="4"/>
                    <a:pt x="294" y="0"/>
                    <a:pt x="2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3" name="Google Shape;1683;p14"/>
            <p:cNvSpPr/>
            <p:nvPr/>
          </p:nvSpPr>
          <p:spPr>
            <a:xfrm>
              <a:off x="3343850" y="2820000"/>
              <a:ext cx="13125" cy="12425"/>
            </a:xfrm>
            <a:custGeom>
              <a:avLst/>
              <a:gdLst/>
              <a:ahLst/>
              <a:cxnLst/>
              <a:rect l="l" t="t" r="r" b="b"/>
              <a:pathLst>
                <a:path w="525" h="497" extrusionOk="0">
                  <a:moveTo>
                    <a:pt x="293" y="0"/>
                  </a:moveTo>
                  <a:cubicBezTo>
                    <a:pt x="185" y="0"/>
                    <a:pt x="65" y="60"/>
                    <a:pt x="25" y="172"/>
                  </a:cubicBezTo>
                  <a:cubicBezTo>
                    <a:pt x="1" y="255"/>
                    <a:pt x="25" y="362"/>
                    <a:pt x="84" y="422"/>
                  </a:cubicBezTo>
                  <a:cubicBezTo>
                    <a:pt x="120" y="458"/>
                    <a:pt x="144" y="470"/>
                    <a:pt x="179" y="482"/>
                  </a:cubicBezTo>
                  <a:cubicBezTo>
                    <a:pt x="207" y="491"/>
                    <a:pt x="234" y="496"/>
                    <a:pt x="261" y="496"/>
                  </a:cubicBezTo>
                  <a:cubicBezTo>
                    <a:pt x="361" y="496"/>
                    <a:pt x="451" y="428"/>
                    <a:pt x="489" y="315"/>
                  </a:cubicBezTo>
                  <a:cubicBezTo>
                    <a:pt x="525" y="243"/>
                    <a:pt x="501" y="184"/>
                    <a:pt x="477" y="124"/>
                  </a:cubicBezTo>
                  <a:cubicBezTo>
                    <a:pt x="441" y="77"/>
                    <a:pt x="406" y="41"/>
                    <a:pt x="346" y="5"/>
                  </a:cubicBezTo>
                  <a:cubicBezTo>
                    <a:pt x="329" y="2"/>
                    <a:pt x="311" y="0"/>
                    <a:pt x="29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4" name="Google Shape;1684;p14"/>
            <p:cNvSpPr/>
            <p:nvPr/>
          </p:nvSpPr>
          <p:spPr>
            <a:xfrm>
              <a:off x="3509650" y="2342575"/>
              <a:ext cx="14325" cy="12400"/>
            </a:xfrm>
            <a:custGeom>
              <a:avLst/>
              <a:gdLst/>
              <a:ahLst/>
              <a:cxnLst/>
              <a:rect l="l" t="t" r="r" b="b"/>
              <a:pathLst>
                <a:path w="573" h="496" extrusionOk="0">
                  <a:moveTo>
                    <a:pt x="307" y="0"/>
                  </a:moveTo>
                  <a:cubicBezTo>
                    <a:pt x="194" y="0"/>
                    <a:pt x="90" y="68"/>
                    <a:pt x="48" y="171"/>
                  </a:cubicBezTo>
                  <a:cubicBezTo>
                    <a:pt x="1" y="302"/>
                    <a:pt x="84" y="445"/>
                    <a:pt x="215" y="481"/>
                  </a:cubicBezTo>
                  <a:cubicBezTo>
                    <a:pt x="243" y="491"/>
                    <a:pt x="270" y="496"/>
                    <a:pt x="297" y="496"/>
                  </a:cubicBezTo>
                  <a:cubicBezTo>
                    <a:pt x="397" y="496"/>
                    <a:pt x="487" y="429"/>
                    <a:pt x="524" y="326"/>
                  </a:cubicBezTo>
                  <a:cubicBezTo>
                    <a:pt x="572" y="183"/>
                    <a:pt x="501" y="52"/>
                    <a:pt x="358" y="5"/>
                  </a:cubicBezTo>
                  <a:cubicBezTo>
                    <a:pt x="341" y="2"/>
                    <a:pt x="324" y="0"/>
                    <a:pt x="30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5" name="Google Shape;1685;p14"/>
            <p:cNvSpPr/>
            <p:nvPr/>
          </p:nvSpPr>
          <p:spPr>
            <a:xfrm>
              <a:off x="3414400" y="2157325"/>
              <a:ext cx="14325" cy="12475"/>
            </a:xfrm>
            <a:custGeom>
              <a:avLst/>
              <a:gdLst/>
              <a:ahLst/>
              <a:cxnLst/>
              <a:rect l="l" t="t" r="r" b="b"/>
              <a:pathLst>
                <a:path w="573" h="499" extrusionOk="0">
                  <a:moveTo>
                    <a:pt x="296" y="1"/>
                  </a:moveTo>
                  <a:cubicBezTo>
                    <a:pt x="187" y="1"/>
                    <a:pt x="88" y="76"/>
                    <a:pt x="48" y="176"/>
                  </a:cubicBezTo>
                  <a:cubicBezTo>
                    <a:pt x="1" y="307"/>
                    <a:pt x="84" y="438"/>
                    <a:pt x="215" y="485"/>
                  </a:cubicBezTo>
                  <a:cubicBezTo>
                    <a:pt x="240" y="494"/>
                    <a:pt x="266" y="499"/>
                    <a:pt x="290" y="499"/>
                  </a:cubicBezTo>
                  <a:cubicBezTo>
                    <a:pt x="394" y="499"/>
                    <a:pt x="486" y="424"/>
                    <a:pt x="524" y="319"/>
                  </a:cubicBezTo>
                  <a:cubicBezTo>
                    <a:pt x="572" y="188"/>
                    <a:pt x="501" y="57"/>
                    <a:pt x="358" y="9"/>
                  </a:cubicBezTo>
                  <a:cubicBezTo>
                    <a:pt x="337" y="3"/>
                    <a:pt x="316" y="1"/>
                    <a:pt x="29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6" name="Google Shape;1686;p14"/>
            <p:cNvSpPr/>
            <p:nvPr/>
          </p:nvSpPr>
          <p:spPr>
            <a:xfrm>
              <a:off x="3460550" y="2080150"/>
              <a:ext cx="12525" cy="12150"/>
            </a:xfrm>
            <a:custGeom>
              <a:avLst/>
              <a:gdLst/>
              <a:ahLst/>
              <a:cxnLst/>
              <a:rect l="l" t="t" r="r" b="b"/>
              <a:pathLst>
                <a:path w="501" h="486" extrusionOk="0">
                  <a:moveTo>
                    <a:pt x="226" y="0"/>
                  </a:moveTo>
                  <a:cubicBezTo>
                    <a:pt x="143" y="12"/>
                    <a:pt x="48" y="72"/>
                    <a:pt x="24" y="167"/>
                  </a:cubicBezTo>
                  <a:cubicBezTo>
                    <a:pt x="0" y="191"/>
                    <a:pt x="0" y="215"/>
                    <a:pt x="0" y="250"/>
                  </a:cubicBezTo>
                  <a:cubicBezTo>
                    <a:pt x="0" y="358"/>
                    <a:pt x="60" y="441"/>
                    <a:pt x="167" y="477"/>
                  </a:cubicBezTo>
                  <a:cubicBezTo>
                    <a:pt x="194" y="483"/>
                    <a:pt x="221" y="486"/>
                    <a:pt x="245" y="486"/>
                  </a:cubicBezTo>
                  <a:cubicBezTo>
                    <a:pt x="315" y="486"/>
                    <a:pt x="373" y="461"/>
                    <a:pt x="417" y="417"/>
                  </a:cubicBezTo>
                  <a:cubicBezTo>
                    <a:pt x="453" y="381"/>
                    <a:pt x="464" y="358"/>
                    <a:pt x="476" y="322"/>
                  </a:cubicBezTo>
                  <a:cubicBezTo>
                    <a:pt x="500" y="262"/>
                    <a:pt x="500" y="227"/>
                    <a:pt x="476" y="167"/>
                  </a:cubicBezTo>
                  <a:cubicBezTo>
                    <a:pt x="453" y="84"/>
                    <a:pt x="405" y="36"/>
                    <a:pt x="333" y="12"/>
                  </a:cubicBezTo>
                  <a:cubicBezTo>
                    <a:pt x="298" y="0"/>
                    <a:pt x="262" y="0"/>
                    <a:pt x="22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7" name="Google Shape;1687;p14"/>
            <p:cNvSpPr/>
            <p:nvPr/>
          </p:nvSpPr>
          <p:spPr>
            <a:xfrm>
              <a:off x="3537325" y="2434925"/>
              <a:ext cx="13725" cy="12725"/>
            </a:xfrm>
            <a:custGeom>
              <a:avLst/>
              <a:gdLst/>
              <a:ahLst/>
              <a:cxnLst/>
              <a:rect l="l" t="t" r="r" b="b"/>
              <a:pathLst>
                <a:path w="549" h="509" extrusionOk="0">
                  <a:moveTo>
                    <a:pt x="282" y="0"/>
                  </a:moveTo>
                  <a:cubicBezTo>
                    <a:pt x="163" y="0"/>
                    <a:pt x="58" y="70"/>
                    <a:pt x="25" y="180"/>
                  </a:cubicBezTo>
                  <a:lnTo>
                    <a:pt x="25" y="204"/>
                  </a:lnTo>
                  <a:cubicBezTo>
                    <a:pt x="1" y="323"/>
                    <a:pt x="60" y="454"/>
                    <a:pt x="191" y="502"/>
                  </a:cubicBezTo>
                  <a:cubicBezTo>
                    <a:pt x="213" y="506"/>
                    <a:pt x="235" y="509"/>
                    <a:pt x="257" y="509"/>
                  </a:cubicBezTo>
                  <a:cubicBezTo>
                    <a:pt x="294" y="509"/>
                    <a:pt x="332" y="501"/>
                    <a:pt x="370" y="478"/>
                  </a:cubicBezTo>
                  <a:cubicBezTo>
                    <a:pt x="430" y="454"/>
                    <a:pt x="477" y="406"/>
                    <a:pt x="501" y="335"/>
                  </a:cubicBezTo>
                  <a:cubicBezTo>
                    <a:pt x="549" y="204"/>
                    <a:pt x="477" y="61"/>
                    <a:pt x="346" y="25"/>
                  </a:cubicBezTo>
                  <a:cubicBezTo>
                    <a:pt x="322" y="25"/>
                    <a:pt x="322" y="25"/>
                    <a:pt x="310" y="2"/>
                  </a:cubicBezTo>
                  <a:cubicBezTo>
                    <a:pt x="301" y="1"/>
                    <a:pt x="292" y="0"/>
                    <a:pt x="28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8" name="Google Shape;1688;p14"/>
            <p:cNvSpPr/>
            <p:nvPr/>
          </p:nvSpPr>
          <p:spPr>
            <a:xfrm>
              <a:off x="3328975" y="2549325"/>
              <a:ext cx="14025" cy="12525"/>
            </a:xfrm>
            <a:custGeom>
              <a:avLst/>
              <a:gdLst/>
              <a:ahLst/>
              <a:cxnLst/>
              <a:rect l="l" t="t" r="r" b="b"/>
              <a:pathLst>
                <a:path w="561" h="501" extrusionOk="0">
                  <a:moveTo>
                    <a:pt x="289" y="0"/>
                  </a:moveTo>
                  <a:cubicBezTo>
                    <a:pt x="180" y="0"/>
                    <a:pt x="78" y="68"/>
                    <a:pt x="48" y="176"/>
                  </a:cubicBezTo>
                  <a:cubicBezTo>
                    <a:pt x="1" y="307"/>
                    <a:pt x="72" y="450"/>
                    <a:pt x="203" y="486"/>
                  </a:cubicBezTo>
                  <a:cubicBezTo>
                    <a:pt x="233" y="496"/>
                    <a:pt x="263" y="501"/>
                    <a:pt x="291" y="501"/>
                  </a:cubicBezTo>
                  <a:cubicBezTo>
                    <a:pt x="397" y="501"/>
                    <a:pt x="487" y="434"/>
                    <a:pt x="524" y="331"/>
                  </a:cubicBezTo>
                  <a:cubicBezTo>
                    <a:pt x="560" y="188"/>
                    <a:pt x="489" y="57"/>
                    <a:pt x="358" y="10"/>
                  </a:cubicBezTo>
                  <a:cubicBezTo>
                    <a:pt x="335" y="3"/>
                    <a:pt x="312" y="0"/>
                    <a:pt x="28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89" name="Google Shape;1689;p14"/>
          <p:cNvGrpSpPr/>
          <p:nvPr/>
        </p:nvGrpSpPr>
        <p:grpSpPr>
          <a:xfrm>
            <a:off x="3138301" y="41"/>
            <a:ext cx="6005949" cy="1460702"/>
            <a:chOff x="3877250" y="939525"/>
            <a:chExt cx="2541125" cy="618025"/>
          </a:xfrm>
        </p:grpSpPr>
        <p:sp>
          <p:nvSpPr>
            <p:cNvPr id="1690" name="Google Shape;1690;p14"/>
            <p:cNvSpPr/>
            <p:nvPr/>
          </p:nvSpPr>
          <p:spPr>
            <a:xfrm>
              <a:off x="4697300" y="939825"/>
              <a:ext cx="57475" cy="13725"/>
            </a:xfrm>
            <a:custGeom>
              <a:avLst/>
              <a:gdLst/>
              <a:ahLst/>
              <a:cxnLst/>
              <a:rect l="l" t="t" r="r" b="b"/>
              <a:pathLst>
                <a:path w="2299" h="549" extrusionOk="0">
                  <a:moveTo>
                    <a:pt x="1" y="1"/>
                  </a:moveTo>
                  <a:lnTo>
                    <a:pt x="2298" y="548"/>
                  </a:lnTo>
                  <a:lnTo>
                    <a:pt x="2251" y="263"/>
                  </a:lnTo>
                  <a:lnTo>
                    <a:pt x="11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1" name="Google Shape;1691;p14"/>
            <p:cNvSpPr/>
            <p:nvPr/>
          </p:nvSpPr>
          <p:spPr>
            <a:xfrm>
              <a:off x="4760400" y="947875"/>
              <a:ext cx="126525" cy="36025"/>
            </a:xfrm>
            <a:custGeom>
              <a:avLst/>
              <a:gdLst/>
              <a:ahLst/>
              <a:cxnLst/>
              <a:rect l="l" t="t" r="r" b="b"/>
              <a:pathLst>
                <a:path w="5061" h="1441" extrusionOk="0">
                  <a:moveTo>
                    <a:pt x="1" y="0"/>
                  </a:moveTo>
                  <a:lnTo>
                    <a:pt x="36" y="286"/>
                  </a:lnTo>
                  <a:lnTo>
                    <a:pt x="4977" y="1441"/>
                  </a:lnTo>
                  <a:cubicBezTo>
                    <a:pt x="4977" y="1357"/>
                    <a:pt x="5001" y="1262"/>
                    <a:pt x="5061" y="1191"/>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2" name="Google Shape;1692;p14"/>
            <p:cNvSpPr/>
            <p:nvPr/>
          </p:nvSpPr>
          <p:spPr>
            <a:xfrm>
              <a:off x="3888875" y="939825"/>
              <a:ext cx="51500" cy="75925"/>
            </a:xfrm>
            <a:custGeom>
              <a:avLst/>
              <a:gdLst/>
              <a:ahLst/>
              <a:cxnLst/>
              <a:rect l="l" t="t" r="r" b="b"/>
              <a:pathLst>
                <a:path w="2060" h="3037" extrusionOk="0">
                  <a:moveTo>
                    <a:pt x="1762" y="1"/>
                  </a:moveTo>
                  <a:lnTo>
                    <a:pt x="0" y="2989"/>
                  </a:lnTo>
                  <a:cubicBezTo>
                    <a:pt x="72" y="2989"/>
                    <a:pt x="155" y="3001"/>
                    <a:pt x="214" y="3037"/>
                  </a:cubicBezTo>
                  <a:lnTo>
                    <a:pt x="310" y="2953"/>
                  </a:lnTo>
                  <a:lnTo>
                    <a:pt x="20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3" name="Google Shape;1693;p14"/>
            <p:cNvSpPr/>
            <p:nvPr/>
          </p:nvSpPr>
          <p:spPr>
            <a:xfrm>
              <a:off x="4222250" y="939825"/>
              <a:ext cx="22050" cy="8950"/>
            </a:xfrm>
            <a:custGeom>
              <a:avLst/>
              <a:gdLst/>
              <a:ahLst/>
              <a:cxnLst/>
              <a:rect l="l" t="t" r="r" b="b"/>
              <a:pathLst>
                <a:path w="882" h="358" extrusionOk="0">
                  <a:moveTo>
                    <a:pt x="0" y="1"/>
                  </a:moveTo>
                  <a:lnTo>
                    <a:pt x="834" y="358"/>
                  </a:lnTo>
                  <a:cubicBezTo>
                    <a:pt x="822" y="334"/>
                    <a:pt x="822" y="310"/>
                    <a:pt x="822" y="298"/>
                  </a:cubicBezTo>
                  <a:cubicBezTo>
                    <a:pt x="810" y="215"/>
                    <a:pt x="822" y="144"/>
                    <a:pt x="881" y="96"/>
                  </a:cubicBezTo>
                  <a:lnTo>
                    <a:pt x="65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4" name="Google Shape;1694;p14"/>
            <p:cNvSpPr/>
            <p:nvPr/>
          </p:nvSpPr>
          <p:spPr>
            <a:xfrm>
              <a:off x="3894225" y="942800"/>
              <a:ext cx="103300" cy="77725"/>
            </a:xfrm>
            <a:custGeom>
              <a:avLst/>
              <a:gdLst/>
              <a:ahLst/>
              <a:cxnLst/>
              <a:rect l="l" t="t" r="r" b="b"/>
              <a:pathLst>
                <a:path w="4132" h="3109" extrusionOk="0">
                  <a:moveTo>
                    <a:pt x="3941" y="1"/>
                  </a:moveTo>
                  <a:lnTo>
                    <a:pt x="96" y="2834"/>
                  </a:lnTo>
                  <a:lnTo>
                    <a:pt x="0" y="2918"/>
                  </a:lnTo>
                  <a:cubicBezTo>
                    <a:pt x="72" y="2953"/>
                    <a:pt x="131" y="3013"/>
                    <a:pt x="155" y="3108"/>
                  </a:cubicBezTo>
                  <a:lnTo>
                    <a:pt x="4132" y="155"/>
                  </a:lnTo>
                  <a:cubicBezTo>
                    <a:pt x="4108" y="132"/>
                    <a:pt x="4072" y="84"/>
                    <a:pt x="4049" y="36"/>
                  </a:cubicBezTo>
                  <a:lnTo>
                    <a:pt x="394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5" name="Google Shape;1695;p14"/>
            <p:cNvSpPr/>
            <p:nvPr/>
          </p:nvSpPr>
          <p:spPr>
            <a:xfrm>
              <a:off x="4006450" y="946075"/>
              <a:ext cx="190525" cy="100350"/>
            </a:xfrm>
            <a:custGeom>
              <a:avLst/>
              <a:gdLst/>
              <a:ahLst/>
              <a:cxnLst/>
              <a:rect l="l" t="t" r="r" b="b"/>
              <a:pathLst>
                <a:path w="7621" h="4014" extrusionOk="0">
                  <a:moveTo>
                    <a:pt x="250" y="1"/>
                  </a:moveTo>
                  <a:cubicBezTo>
                    <a:pt x="191" y="72"/>
                    <a:pt x="107" y="132"/>
                    <a:pt x="0" y="155"/>
                  </a:cubicBezTo>
                  <a:lnTo>
                    <a:pt x="7525" y="4001"/>
                  </a:lnTo>
                  <a:cubicBezTo>
                    <a:pt x="7561" y="4013"/>
                    <a:pt x="7596" y="4013"/>
                    <a:pt x="7620" y="4013"/>
                  </a:cubicBezTo>
                  <a:cubicBezTo>
                    <a:pt x="7608" y="3977"/>
                    <a:pt x="7584" y="3906"/>
                    <a:pt x="7573" y="3846"/>
                  </a:cubicBezTo>
                  <a:cubicBezTo>
                    <a:pt x="7596" y="3799"/>
                    <a:pt x="7596" y="3763"/>
                    <a:pt x="7596" y="3739"/>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6" name="Google Shape;1696;p14"/>
            <p:cNvSpPr/>
            <p:nvPr/>
          </p:nvSpPr>
          <p:spPr>
            <a:xfrm>
              <a:off x="3987100" y="939825"/>
              <a:ext cx="8350" cy="4500"/>
            </a:xfrm>
            <a:custGeom>
              <a:avLst/>
              <a:gdLst/>
              <a:ahLst/>
              <a:cxnLst/>
              <a:rect l="l" t="t" r="r" b="b"/>
              <a:pathLst>
                <a:path w="334" h="180" extrusionOk="0">
                  <a:moveTo>
                    <a:pt x="0" y="1"/>
                  </a:moveTo>
                  <a:lnTo>
                    <a:pt x="226" y="120"/>
                  </a:lnTo>
                  <a:lnTo>
                    <a:pt x="334" y="179"/>
                  </a:lnTo>
                  <a:cubicBezTo>
                    <a:pt x="310" y="132"/>
                    <a:pt x="298" y="84"/>
                    <a:pt x="298" y="36"/>
                  </a:cubicBez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7" name="Google Shape;1697;p14"/>
            <p:cNvSpPr/>
            <p:nvPr/>
          </p:nvSpPr>
          <p:spPr>
            <a:xfrm>
              <a:off x="4215100" y="1051750"/>
              <a:ext cx="184275" cy="282800"/>
            </a:xfrm>
            <a:custGeom>
              <a:avLst/>
              <a:gdLst/>
              <a:ahLst/>
              <a:cxnLst/>
              <a:rect l="l" t="t" r="r" b="b"/>
              <a:pathLst>
                <a:path w="7371" h="11312" extrusionOk="0">
                  <a:moveTo>
                    <a:pt x="227" y="0"/>
                  </a:moveTo>
                  <a:cubicBezTo>
                    <a:pt x="167" y="60"/>
                    <a:pt x="96" y="108"/>
                    <a:pt x="0" y="119"/>
                  </a:cubicBezTo>
                  <a:lnTo>
                    <a:pt x="7120" y="11311"/>
                  </a:lnTo>
                  <a:cubicBezTo>
                    <a:pt x="7168" y="11264"/>
                    <a:pt x="7228" y="11216"/>
                    <a:pt x="7287" y="11216"/>
                  </a:cubicBezTo>
                  <a:cubicBezTo>
                    <a:pt x="7311" y="11216"/>
                    <a:pt x="7347" y="11216"/>
                    <a:pt x="7370" y="11240"/>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8" name="Google Shape;1698;p14"/>
            <p:cNvSpPr/>
            <p:nvPr/>
          </p:nvSpPr>
          <p:spPr>
            <a:xfrm>
              <a:off x="4399650" y="1275000"/>
              <a:ext cx="125925" cy="62825"/>
            </a:xfrm>
            <a:custGeom>
              <a:avLst/>
              <a:gdLst/>
              <a:ahLst/>
              <a:cxnLst/>
              <a:rect l="l" t="t" r="r" b="b"/>
              <a:pathLst>
                <a:path w="5037" h="2513" extrusionOk="0">
                  <a:moveTo>
                    <a:pt x="4906" y="0"/>
                  </a:moveTo>
                  <a:lnTo>
                    <a:pt x="0" y="2286"/>
                  </a:lnTo>
                  <a:cubicBezTo>
                    <a:pt x="84" y="2322"/>
                    <a:pt x="119" y="2381"/>
                    <a:pt x="143" y="2465"/>
                  </a:cubicBezTo>
                  <a:lnTo>
                    <a:pt x="143" y="2512"/>
                  </a:lnTo>
                  <a:lnTo>
                    <a:pt x="5037" y="226"/>
                  </a:lnTo>
                  <a:cubicBezTo>
                    <a:pt x="4977" y="155"/>
                    <a:pt x="4918" y="83"/>
                    <a:pt x="490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9" name="Google Shape;1699;p14"/>
            <p:cNvSpPr/>
            <p:nvPr/>
          </p:nvSpPr>
          <p:spPr>
            <a:xfrm>
              <a:off x="4213300" y="950850"/>
              <a:ext cx="37250" cy="77700"/>
            </a:xfrm>
            <a:custGeom>
              <a:avLst/>
              <a:gdLst/>
              <a:ahLst/>
              <a:cxnLst/>
              <a:rect l="l" t="t" r="r" b="b"/>
              <a:pathLst>
                <a:path w="1490" h="3108" extrusionOk="0">
                  <a:moveTo>
                    <a:pt x="1227" y="0"/>
                  </a:moveTo>
                  <a:lnTo>
                    <a:pt x="1" y="3012"/>
                  </a:lnTo>
                  <a:cubicBezTo>
                    <a:pt x="96" y="3024"/>
                    <a:pt x="168" y="3048"/>
                    <a:pt x="239" y="3108"/>
                  </a:cubicBezTo>
                  <a:lnTo>
                    <a:pt x="1489" y="48"/>
                  </a:lnTo>
                  <a:lnTo>
                    <a:pt x="1489" y="48"/>
                  </a:lnTo>
                  <a:cubicBezTo>
                    <a:pt x="1477" y="60"/>
                    <a:pt x="1442" y="60"/>
                    <a:pt x="1418" y="60"/>
                  </a:cubicBezTo>
                  <a:cubicBezTo>
                    <a:pt x="1406" y="62"/>
                    <a:pt x="1394" y="63"/>
                    <a:pt x="1382" y="63"/>
                  </a:cubicBezTo>
                  <a:cubicBezTo>
                    <a:pt x="1326" y="63"/>
                    <a:pt x="1277" y="40"/>
                    <a:pt x="122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0" name="Google Shape;1700;p14"/>
            <p:cNvSpPr/>
            <p:nvPr/>
          </p:nvSpPr>
          <p:spPr>
            <a:xfrm>
              <a:off x="4248425" y="939825"/>
              <a:ext cx="7475" cy="3600"/>
            </a:xfrm>
            <a:custGeom>
              <a:avLst/>
              <a:gdLst/>
              <a:ahLst/>
              <a:cxnLst/>
              <a:rect l="l" t="t" r="r" b="b"/>
              <a:pathLst>
                <a:path w="299" h="144" extrusionOk="0">
                  <a:moveTo>
                    <a:pt x="13" y="1"/>
                  </a:moveTo>
                  <a:lnTo>
                    <a:pt x="1" y="24"/>
                  </a:lnTo>
                  <a:cubicBezTo>
                    <a:pt x="84" y="36"/>
                    <a:pt x="156" y="72"/>
                    <a:pt x="203" y="144"/>
                  </a:cubicBezTo>
                  <a:cubicBezTo>
                    <a:pt x="215" y="132"/>
                    <a:pt x="239" y="132"/>
                    <a:pt x="251" y="132"/>
                  </a:cubicBezTo>
                  <a:lnTo>
                    <a:pt x="29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1" name="Google Shape;1701;p14"/>
            <p:cNvSpPr/>
            <p:nvPr/>
          </p:nvSpPr>
          <p:spPr>
            <a:xfrm>
              <a:off x="4253500" y="942650"/>
              <a:ext cx="181900" cy="74600"/>
            </a:xfrm>
            <a:custGeom>
              <a:avLst/>
              <a:gdLst/>
              <a:ahLst/>
              <a:cxnLst/>
              <a:rect l="l" t="t" r="r" b="b"/>
              <a:pathLst>
                <a:path w="7276" h="2984" extrusionOk="0">
                  <a:moveTo>
                    <a:pt x="84" y="1"/>
                  </a:moveTo>
                  <a:cubicBezTo>
                    <a:pt x="72" y="1"/>
                    <a:pt x="60" y="7"/>
                    <a:pt x="48" y="19"/>
                  </a:cubicBezTo>
                  <a:cubicBezTo>
                    <a:pt x="12" y="19"/>
                    <a:pt x="0" y="19"/>
                    <a:pt x="0" y="31"/>
                  </a:cubicBezTo>
                  <a:cubicBezTo>
                    <a:pt x="12" y="66"/>
                    <a:pt x="36" y="90"/>
                    <a:pt x="36" y="138"/>
                  </a:cubicBezTo>
                  <a:cubicBezTo>
                    <a:pt x="36" y="185"/>
                    <a:pt x="36" y="221"/>
                    <a:pt x="12" y="257"/>
                  </a:cubicBezTo>
                  <a:lnTo>
                    <a:pt x="36" y="257"/>
                  </a:lnTo>
                  <a:lnTo>
                    <a:pt x="7180" y="2983"/>
                  </a:lnTo>
                  <a:cubicBezTo>
                    <a:pt x="7192" y="2888"/>
                    <a:pt x="7216" y="2817"/>
                    <a:pt x="7275" y="2745"/>
                  </a:cubicBezTo>
                  <a:lnTo>
                    <a:pt x="119" y="19"/>
                  </a:lnTo>
                  <a:cubicBezTo>
                    <a:pt x="107" y="7"/>
                    <a:pt x="96" y="1"/>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2" name="Google Shape;1702;p14"/>
            <p:cNvSpPr/>
            <p:nvPr/>
          </p:nvSpPr>
          <p:spPr>
            <a:xfrm>
              <a:off x="4459775" y="1021675"/>
              <a:ext cx="198850" cy="82475"/>
            </a:xfrm>
            <a:custGeom>
              <a:avLst/>
              <a:gdLst/>
              <a:ahLst/>
              <a:cxnLst/>
              <a:rect l="l" t="t" r="r" b="b"/>
              <a:pathLst>
                <a:path w="7954" h="3299" extrusionOk="0">
                  <a:moveTo>
                    <a:pt x="84" y="1"/>
                  </a:moveTo>
                  <a:cubicBezTo>
                    <a:pt x="72" y="84"/>
                    <a:pt x="36" y="156"/>
                    <a:pt x="0" y="239"/>
                  </a:cubicBezTo>
                  <a:lnTo>
                    <a:pt x="7882" y="3299"/>
                  </a:lnTo>
                  <a:cubicBezTo>
                    <a:pt x="7882" y="3227"/>
                    <a:pt x="7894" y="3156"/>
                    <a:pt x="7954" y="3108"/>
                  </a:cubicBezTo>
                  <a:cubicBezTo>
                    <a:pt x="7954" y="3096"/>
                    <a:pt x="7942" y="3073"/>
                    <a:pt x="7942" y="3049"/>
                  </a:cubicBezTo>
                  <a:lnTo>
                    <a:pt x="8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3" name="Google Shape;1703;p14"/>
            <p:cNvSpPr/>
            <p:nvPr/>
          </p:nvSpPr>
          <p:spPr>
            <a:xfrm>
              <a:off x="4418400" y="939825"/>
              <a:ext cx="27100" cy="67300"/>
            </a:xfrm>
            <a:custGeom>
              <a:avLst/>
              <a:gdLst/>
              <a:ahLst/>
              <a:cxnLst/>
              <a:rect l="l" t="t" r="r" b="b"/>
              <a:pathLst>
                <a:path w="1084" h="2692" extrusionOk="0">
                  <a:moveTo>
                    <a:pt x="0" y="1"/>
                  </a:moveTo>
                  <a:lnTo>
                    <a:pt x="846" y="2691"/>
                  </a:lnTo>
                  <a:cubicBezTo>
                    <a:pt x="917" y="2644"/>
                    <a:pt x="1001" y="2620"/>
                    <a:pt x="1084" y="2596"/>
                  </a:cubicBezTo>
                  <a:lnTo>
                    <a:pt x="26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4" name="Google Shape;1704;p14"/>
            <p:cNvSpPr/>
            <p:nvPr/>
          </p:nvSpPr>
          <p:spPr>
            <a:xfrm>
              <a:off x="4448750" y="1033600"/>
              <a:ext cx="82475" cy="232175"/>
            </a:xfrm>
            <a:custGeom>
              <a:avLst/>
              <a:gdLst/>
              <a:ahLst/>
              <a:cxnLst/>
              <a:rect l="l" t="t" r="r" b="b"/>
              <a:pathLst>
                <a:path w="3299" h="9287" extrusionOk="0">
                  <a:moveTo>
                    <a:pt x="239" y="0"/>
                  </a:moveTo>
                  <a:cubicBezTo>
                    <a:pt x="168" y="12"/>
                    <a:pt x="84" y="36"/>
                    <a:pt x="1" y="60"/>
                  </a:cubicBezTo>
                  <a:lnTo>
                    <a:pt x="3061" y="9287"/>
                  </a:lnTo>
                  <a:cubicBezTo>
                    <a:pt x="3120" y="9239"/>
                    <a:pt x="3192" y="9192"/>
                    <a:pt x="3275" y="9192"/>
                  </a:cubicBezTo>
                  <a:lnTo>
                    <a:pt x="3299" y="9192"/>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5" name="Google Shape;1705;p14"/>
            <p:cNvSpPr/>
            <p:nvPr/>
          </p:nvSpPr>
          <p:spPr>
            <a:xfrm>
              <a:off x="4530625" y="1282125"/>
              <a:ext cx="42875" cy="110750"/>
            </a:xfrm>
            <a:custGeom>
              <a:avLst/>
              <a:gdLst/>
              <a:ahLst/>
              <a:cxnLst/>
              <a:rect l="l" t="t" r="r" b="b"/>
              <a:pathLst>
                <a:path w="1715" h="4430" extrusionOk="0">
                  <a:moveTo>
                    <a:pt x="262" y="1"/>
                  </a:moveTo>
                  <a:cubicBezTo>
                    <a:pt x="202" y="25"/>
                    <a:pt x="143" y="60"/>
                    <a:pt x="83" y="60"/>
                  </a:cubicBezTo>
                  <a:lnTo>
                    <a:pt x="0" y="60"/>
                  </a:lnTo>
                  <a:lnTo>
                    <a:pt x="1465" y="4430"/>
                  </a:lnTo>
                  <a:cubicBezTo>
                    <a:pt x="1524" y="4406"/>
                    <a:pt x="1595" y="4370"/>
                    <a:pt x="1667" y="4370"/>
                  </a:cubicBezTo>
                  <a:lnTo>
                    <a:pt x="1715" y="4370"/>
                  </a:lnTo>
                  <a:lnTo>
                    <a:pt x="26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6" name="Google Shape;1706;p14"/>
            <p:cNvSpPr/>
            <p:nvPr/>
          </p:nvSpPr>
          <p:spPr>
            <a:xfrm>
              <a:off x="4539550" y="1228550"/>
              <a:ext cx="81275" cy="44675"/>
            </a:xfrm>
            <a:custGeom>
              <a:avLst/>
              <a:gdLst/>
              <a:ahLst/>
              <a:cxnLst/>
              <a:rect l="l" t="t" r="r" b="b"/>
              <a:pathLst>
                <a:path w="3251" h="1787" extrusionOk="0">
                  <a:moveTo>
                    <a:pt x="3155" y="1"/>
                  </a:moveTo>
                  <a:lnTo>
                    <a:pt x="0" y="1548"/>
                  </a:lnTo>
                  <a:cubicBezTo>
                    <a:pt x="48" y="1584"/>
                    <a:pt x="95" y="1668"/>
                    <a:pt x="95" y="1751"/>
                  </a:cubicBezTo>
                  <a:lnTo>
                    <a:pt x="95" y="1787"/>
                  </a:lnTo>
                  <a:lnTo>
                    <a:pt x="3251" y="239"/>
                  </a:lnTo>
                  <a:cubicBezTo>
                    <a:pt x="3203" y="179"/>
                    <a:pt x="3179" y="96"/>
                    <a:pt x="3155" y="25"/>
                  </a:cubicBezTo>
                  <a:lnTo>
                    <a:pt x="315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7" name="Google Shape;1707;p14"/>
            <p:cNvSpPr/>
            <p:nvPr/>
          </p:nvSpPr>
          <p:spPr>
            <a:xfrm>
              <a:off x="4665450" y="1102950"/>
              <a:ext cx="99750" cy="35750"/>
            </a:xfrm>
            <a:custGeom>
              <a:avLst/>
              <a:gdLst/>
              <a:ahLst/>
              <a:cxnLst/>
              <a:rect l="l" t="t" r="r" b="b"/>
              <a:pathLst>
                <a:path w="3990" h="1430" extrusionOk="0">
                  <a:moveTo>
                    <a:pt x="132" y="0"/>
                  </a:moveTo>
                  <a:cubicBezTo>
                    <a:pt x="132" y="107"/>
                    <a:pt x="84" y="203"/>
                    <a:pt x="1" y="226"/>
                  </a:cubicBezTo>
                  <a:lnTo>
                    <a:pt x="3906" y="1429"/>
                  </a:lnTo>
                  <a:cubicBezTo>
                    <a:pt x="3930" y="1346"/>
                    <a:pt x="3953" y="1274"/>
                    <a:pt x="3989" y="1179"/>
                  </a:cubicBezTo>
                  <a:lnTo>
                    <a:pt x="13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8" name="Google Shape;1708;p14"/>
            <p:cNvSpPr/>
            <p:nvPr/>
          </p:nvSpPr>
          <p:spPr>
            <a:xfrm>
              <a:off x="4576150" y="1236000"/>
              <a:ext cx="52125" cy="157775"/>
            </a:xfrm>
            <a:custGeom>
              <a:avLst/>
              <a:gdLst/>
              <a:ahLst/>
              <a:cxnLst/>
              <a:rect l="l" t="t" r="r" b="b"/>
              <a:pathLst>
                <a:path w="2085" h="6311" extrusionOk="0">
                  <a:moveTo>
                    <a:pt x="1846" y="0"/>
                  </a:moveTo>
                  <a:lnTo>
                    <a:pt x="1" y="6215"/>
                  </a:lnTo>
                  <a:cubicBezTo>
                    <a:pt x="84" y="6227"/>
                    <a:pt x="167" y="6263"/>
                    <a:pt x="239" y="6311"/>
                  </a:cubicBezTo>
                  <a:lnTo>
                    <a:pt x="2084" y="84"/>
                  </a:lnTo>
                  <a:cubicBezTo>
                    <a:pt x="1989" y="84"/>
                    <a:pt x="1906" y="36"/>
                    <a:pt x="184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9" name="Google Shape;1709;p14"/>
            <p:cNvSpPr/>
            <p:nvPr/>
          </p:nvSpPr>
          <p:spPr>
            <a:xfrm>
              <a:off x="4627050" y="1106525"/>
              <a:ext cx="36050" cy="112225"/>
            </a:xfrm>
            <a:custGeom>
              <a:avLst/>
              <a:gdLst/>
              <a:ahLst/>
              <a:cxnLst/>
              <a:rect l="l" t="t" r="r" b="b"/>
              <a:pathLst>
                <a:path w="1442" h="4489" extrusionOk="0">
                  <a:moveTo>
                    <a:pt x="1227" y="0"/>
                  </a:moveTo>
                  <a:lnTo>
                    <a:pt x="1" y="4441"/>
                  </a:lnTo>
                  <a:lnTo>
                    <a:pt x="13" y="4441"/>
                  </a:lnTo>
                  <a:cubicBezTo>
                    <a:pt x="35" y="4438"/>
                    <a:pt x="56" y="4437"/>
                    <a:pt x="76" y="4437"/>
                  </a:cubicBezTo>
                  <a:cubicBezTo>
                    <a:pt x="142" y="4437"/>
                    <a:pt x="196" y="4452"/>
                    <a:pt x="251" y="4489"/>
                  </a:cubicBezTo>
                  <a:lnTo>
                    <a:pt x="1441" y="107"/>
                  </a:lnTo>
                  <a:lnTo>
                    <a:pt x="1441" y="107"/>
                  </a:lnTo>
                  <a:cubicBezTo>
                    <a:pt x="1427" y="111"/>
                    <a:pt x="1412" y="113"/>
                    <a:pt x="1397" y="113"/>
                  </a:cubicBezTo>
                  <a:cubicBezTo>
                    <a:pt x="1327" y="113"/>
                    <a:pt x="1257" y="69"/>
                    <a:pt x="122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0" name="Google Shape;1710;p14"/>
            <p:cNvSpPr/>
            <p:nvPr/>
          </p:nvSpPr>
          <p:spPr>
            <a:xfrm>
              <a:off x="4658600" y="939825"/>
              <a:ext cx="18475" cy="159275"/>
            </a:xfrm>
            <a:custGeom>
              <a:avLst/>
              <a:gdLst/>
              <a:ahLst/>
              <a:cxnLst/>
              <a:rect l="l" t="t" r="r" b="b"/>
              <a:pathLst>
                <a:path w="739" h="6371" extrusionOk="0">
                  <a:moveTo>
                    <a:pt x="477" y="1"/>
                  </a:moveTo>
                  <a:lnTo>
                    <a:pt x="1" y="6311"/>
                  </a:lnTo>
                  <a:cubicBezTo>
                    <a:pt x="1" y="6323"/>
                    <a:pt x="1" y="6347"/>
                    <a:pt x="13" y="6370"/>
                  </a:cubicBezTo>
                  <a:cubicBezTo>
                    <a:pt x="48" y="6335"/>
                    <a:pt x="96" y="6323"/>
                    <a:pt x="156" y="6311"/>
                  </a:cubicBezTo>
                  <a:cubicBezTo>
                    <a:pt x="191" y="6311"/>
                    <a:pt x="227" y="6311"/>
                    <a:pt x="263" y="6323"/>
                  </a:cubicBezTo>
                  <a:lnTo>
                    <a:pt x="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1" name="Google Shape;1711;p14"/>
            <p:cNvSpPr/>
            <p:nvPr/>
          </p:nvSpPr>
          <p:spPr>
            <a:xfrm>
              <a:off x="4752075" y="939825"/>
              <a:ext cx="37225" cy="176550"/>
            </a:xfrm>
            <a:custGeom>
              <a:avLst/>
              <a:gdLst/>
              <a:ahLst/>
              <a:cxnLst/>
              <a:rect l="l" t="t" r="r" b="b"/>
              <a:pathLst>
                <a:path w="1489" h="7062" extrusionOk="0">
                  <a:moveTo>
                    <a:pt x="0" y="1"/>
                  </a:moveTo>
                  <a:lnTo>
                    <a:pt x="48" y="263"/>
                  </a:lnTo>
                  <a:lnTo>
                    <a:pt x="96" y="548"/>
                  </a:lnTo>
                  <a:lnTo>
                    <a:pt x="1215" y="7061"/>
                  </a:lnTo>
                  <a:cubicBezTo>
                    <a:pt x="1310" y="7037"/>
                    <a:pt x="1393" y="7025"/>
                    <a:pt x="1489" y="7002"/>
                  </a:cubicBezTo>
                  <a:lnTo>
                    <a:pt x="369" y="608"/>
                  </a:lnTo>
                  <a:lnTo>
                    <a:pt x="334" y="322"/>
                  </a:lnTo>
                  <a:lnTo>
                    <a:pt x="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2" name="Google Shape;1712;p14"/>
            <p:cNvSpPr/>
            <p:nvPr/>
          </p:nvSpPr>
          <p:spPr>
            <a:xfrm>
              <a:off x="4804450" y="989825"/>
              <a:ext cx="88725" cy="131000"/>
            </a:xfrm>
            <a:custGeom>
              <a:avLst/>
              <a:gdLst/>
              <a:ahLst/>
              <a:cxnLst/>
              <a:rect l="l" t="t" r="r" b="b"/>
              <a:pathLst>
                <a:path w="3549" h="5240" extrusionOk="0">
                  <a:moveTo>
                    <a:pt x="3323" y="1"/>
                  </a:moveTo>
                  <a:lnTo>
                    <a:pt x="1" y="5109"/>
                  </a:lnTo>
                  <a:cubicBezTo>
                    <a:pt x="84" y="5144"/>
                    <a:pt x="156" y="5192"/>
                    <a:pt x="227" y="5240"/>
                  </a:cubicBezTo>
                  <a:lnTo>
                    <a:pt x="3549" y="144"/>
                  </a:lnTo>
                  <a:cubicBezTo>
                    <a:pt x="3454" y="120"/>
                    <a:pt x="3382" y="84"/>
                    <a:pt x="332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3" name="Google Shape;1713;p14"/>
            <p:cNvSpPr/>
            <p:nvPr/>
          </p:nvSpPr>
          <p:spPr>
            <a:xfrm>
              <a:off x="4897925" y="939825"/>
              <a:ext cx="29775" cy="37525"/>
            </a:xfrm>
            <a:custGeom>
              <a:avLst/>
              <a:gdLst/>
              <a:ahLst/>
              <a:cxnLst/>
              <a:rect l="l" t="t" r="r" b="b"/>
              <a:pathLst>
                <a:path w="1191" h="1501" extrusionOk="0">
                  <a:moveTo>
                    <a:pt x="881" y="1"/>
                  </a:moveTo>
                  <a:lnTo>
                    <a:pt x="0" y="1346"/>
                  </a:lnTo>
                  <a:cubicBezTo>
                    <a:pt x="96" y="1382"/>
                    <a:pt x="167" y="1429"/>
                    <a:pt x="227" y="1501"/>
                  </a:cubicBezTo>
                  <a:lnTo>
                    <a:pt x="1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4" name="Google Shape;1714;p14"/>
            <p:cNvSpPr/>
            <p:nvPr/>
          </p:nvSpPr>
          <p:spPr>
            <a:xfrm>
              <a:off x="4904775" y="979125"/>
              <a:ext cx="209875" cy="36925"/>
            </a:xfrm>
            <a:custGeom>
              <a:avLst/>
              <a:gdLst/>
              <a:ahLst/>
              <a:cxnLst/>
              <a:rect l="l" t="t" r="r" b="b"/>
              <a:pathLst>
                <a:path w="8395" h="1477" extrusionOk="0">
                  <a:moveTo>
                    <a:pt x="0" y="0"/>
                  </a:moveTo>
                  <a:cubicBezTo>
                    <a:pt x="12" y="48"/>
                    <a:pt x="24" y="96"/>
                    <a:pt x="24" y="131"/>
                  </a:cubicBezTo>
                  <a:lnTo>
                    <a:pt x="24" y="250"/>
                  </a:lnTo>
                  <a:lnTo>
                    <a:pt x="8394" y="1477"/>
                  </a:lnTo>
                  <a:lnTo>
                    <a:pt x="7870" y="1131"/>
                  </a:ln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5" name="Google Shape;1715;p14"/>
            <p:cNvSpPr/>
            <p:nvPr/>
          </p:nvSpPr>
          <p:spPr>
            <a:xfrm>
              <a:off x="5115500" y="939825"/>
              <a:ext cx="73850" cy="73250"/>
            </a:xfrm>
            <a:custGeom>
              <a:avLst/>
              <a:gdLst/>
              <a:ahLst/>
              <a:cxnLst/>
              <a:rect l="l" t="t" r="r" b="b"/>
              <a:pathLst>
                <a:path w="2954" h="2930" extrusionOk="0">
                  <a:moveTo>
                    <a:pt x="2608" y="1"/>
                  </a:moveTo>
                  <a:lnTo>
                    <a:pt x="1" y="2775"/>
                  </a:lnTo>
                  <a:lnTo>
                    <a:pt x="227" y="2930"/>
                  </a:lnTo>
                  <a:lnTo>
                    <a:pt x="295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6" name="Google Shape;1716;p14"/>
            <p:cNvSpPr/>
            <p:nvPr/>
          </p:nvSpPr>
          <p:spPr>
            <a:xfrm>
              <a:off x="4996450" y="939825"/>
              <a:ext cx="347975" cy="224175"/>
            </a:xfrm>
            <a:custGeom>
              <a:avLst/>
              <a:gdLst/>
              <a:ahLst/>
              <a:cxnLst/>
              <a:rect l="l" t="t" r="r" b="b"/>
              <a:pathLst>
                <a:path w="13919" h="8967" extrusionOk="0">
                  <a:moveTo>
                    <a:pt x="0" y="1"/>
                  </a:moveTo>
                  <a:lnTo>
                    <a:pt x="4203" y="2715"/>
                  </a:lnTo>
                  <a:lnTo>
                    <a:pt x="4715" y="3061"/>
                  </a:lnTo>
                  <a:lnTo>
                    <a:pt x="13835" y="8966"/>
                  </a:lnTo>
                  <a:cubicBezTo>
                    <a:pt x="13847" y="8907"/>
                    <a:pt x="13871" y="8871"/>
                    <a:pt x="13919" y="8835"/>
                  </a:cubicBezTo>
                  <a:lnTo>
                    <a:pt x="13776" y="8633"/>
                  </a:lnTo>
                  <a:lnTo>
                    <a:pt x="4977" y="2918"/>
                  </a:lnTo>
                  <a:lnTo>
                    <a:pt x="4751" y="2763"/>
                  </a:lnTo>
                  <a:lnTo>
                    <a:pt x="47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7" name="Google Shape;1717;p14"/>
            <p:cNvSpPr/>
            <p:nvPr/>
          </p:nvSpPr>
          <p:spPr>
            <a:xfrm>
              <a:off x="5192300" y="939825"/>
              <a:ext cx="157775" cy="220900"/>
            </a:xfrm>
            <a:custGeom>
              <a:avLst/>
              <a:gdLst/>
              <a:ahLst/>
              <a:cxnLst/>
              <a:rect l="l" t="t" r="r" b="b"/>
              <a:pathLst>
                <a:path w="6311" h="8836" extrusionOk="0">
                  <a:moveTo>
                    <a:pt x="1" y="1"/>
                  </a:moveTo>
                  <a:lnTo>
                    <a:pt x="5942" y="8633"/>
                  </a:lnTo>
                  <a:lnTo>
                    <a:pt x="6073" y="8835"/>
                  </a:lnTo>
                  <a:cubicBezTo>
                    <a:pt x="6132" y="8764"/>
                    <a:pt x="6216" y="8716"/>
                    <a:pt x="6311" y="8704"/>
                  </a:cubicBezTo>
                  <a:lnTo>
                    <a:pt x="31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8" name="Google Shape;1718;p14"/>
            <p:cNvSpPr/>
            <p:nvPr/>
          </p:nvSpPr>
          <p:spPr>
            <a:xfrm>
              <a:off x="5357500" y="995500"/>
              <a:ext cx="208675" cy="168500"/>
            </a:xfrm>
            <a:custGeom>
              <a:avLst/>
              <a:gdLst/>
              <a:ahLst/>
              <a:cxnLst/>
              <a:rect l="l" t="t" r="r" b="b"/>
              <a:pathLst>
                <a:path w="8347" h="6740" extrusionOk="0">
                  <a:moveTo>
                    <a:pt x="8168" y="0"/>
                  </a:moveTo>
                  <a:lnTo>
                    <a:pt x="1" y="6537"/>
                  </a:lnTo>
                  <a:cubicBezTo>
                    <a:pt x="72" y="6584"/>
                    <a:pt x="132" y="6656"/>
                    <a:pt x="155" y="6739"/>
                  </a:cubicBezTo>
                  <a:lnTo>
                    <a:pt x="8347" y="191"/>
                  </a:lnTo>
                  <a:cubicBezTo>
                    <a:pt x="8275" y="131"/>
                    <a:pt x="8216" y="72"/>
                    <a:pt x="8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9" name="Google Shape;1719;p14"/>
            <p:cNvSpPr/>
            <p:nvPr/>
          </p:nvSpPr>
          <p:spPr>
            <a:xfrm>
              <a:off x="5531925" y="939825"/>
              <a:ext cx="36650" cy="39025"/>
            </a:xfrm>
            <a:custGeom>
              <a:avLst/>
              <a:gdLst/>
              <a:ahLst/>
              <a:cxnLst/>
              <a:rect l="l" t="t" r="r" b="b"/>
              <a:pathLst>
                <a:path w="1466" h="1561" extrusionOk="0">
                  <a:moveTo>
                    <a:pt x="1" y="1"/>
                  </a:moveTo>
                  <a:lnTo>
                    <a:pt x="1251" y="1560"/>
                  </a:lnTo>
                  <a:cubicBezTo>
                    <a:pt x="1298" y="1501"/>
                    <a:pt x="1370" y="1453"/>
                    <a:pt x="1465" y="1406"/>
                  </a:cubicBez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0" name="Google Shape;1720;p14"/>
            <p:cNvSpPr/>
            <p:nvPr/>
          </p:nvSpPr>
          <p:spPr>
            <a:xfrm>
              <a:off x="5412275" y="940125"/>
              <a:ext cx="30075" cy="14900"/>
            </a:xfrm>
            <a:custGeom>
              <a:avLst/>
              <a:gdLst/>
              <a:ahLst/>
              <a:cxnLst/>
              <a:rect l="l" t="t" r="r" b="b"/>
              <a:pathLst>
                <a:path w="1203" h="596" extrusionOk="0">
                  <a:moveTo>
                    <a:pt x="0" y="1"/>
                  </a:moveTo>
                  <a:lnTo>
                    <a:pt x="1084" y="596"/>
                  </a:lnTo>
                  <a:cubicBezTo>
                    <a:pt x="1108" y="489"/>
                    <a:pt x="1143" y="417"/>
                    <a:pt x="1203" y="358"/>
                  </a:cubicBezTo>
                  <a:lnTo>
                    <a:pt x="53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1" name="Google Shape;1721;p14"/>
            <p:cNvSpPr/>
            <p:nvPr/>
          </p:nvSpPr>
          <p:spPr>
            <a:xfrm>
              <a:off x="5448000" y="940125"/>
              <a:ext cx="7750" cy="6575"/>
            </a:xfrm>
            <a:custGeom>
              <a:avLst/>
              <a:gdLst/>
              <a:ahLst/>
              <a:cxnLst/>
              <a:rect l="l" t="t" r="r" b="b"/>
              <a:pathLst>
                <a:path w="310" h="263" extrusionOk="0">
                  <a:moveTo>
                    <a:pt x="36" y="1"/>
                  </a:moveTo>
                  <a:lnTo>
                    <a:pt x="0" y="251"/>
                  </a:lnTo>
                  <a:cubicBezTo>
                    <a:pt x="12" y="251"/>
                    <a:pt x="24" y="251"/>
                    <a:pt x="36" y="239"/>
                  </a:cubicBezTo>
                  <a:cubicBezTo>
                    <a:pt x="58" y="235"/>
                    <a:pt x="80" y="234"/>
                    <a:pt x="100" y="234"/>
                  </a:cubicBezTo>
                  <a:cubicBezTo>
                    <a:pt x="157" y="234"/>
                    <a:pt x="207" y="245"/>
                    <a:pt x="250" y="262"/>
                  </a:cubicBezTo>
                  <a:lnTo>
                    <a:pt x="31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2" name="Google Shape;1722;p14"/>
            <p:cNvSpPr/>
            <p:nvPr/>
          </p:nvSpPr>
          <p:spPr>
            <a:xfrm>
              <a:off x="5654850" y="939825"/>
              <a:ext cx="128625" cy="201250"/>
            </a:xfrm>
            <a:custGeom>
              <a:avLst/>
              <a:gdLst/>
              <a:ahLst/>
              <a:cxnLst/>
              <a:rect l="l" t="t" r="r" b="b"/>
              <a:pathLst>
                <a:path w="5145" h="8050" extrusionOk="0">
                  <a:moveTo>
                    <a:pt x="1" y="1"/>
                  </a:moveTo>
                  <a:lnTo>
                    <a:pt x="4978" y="8049"/>
                  </a:lnTo>
                  <a:cubicBezTo>
                    <a:pt x="5025" y="8002"/>
                    <a:pt x="5085" y="7954"/>
                    <a:pt x="5144" y="7906"/>
                  </a:cubicBezTo>
                  <a:lnTo>
                    <a:pt x="5097" y="7775"/>
                  </a:lnTo>
                  <a:lnTo>
                    <a:pt x="29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3" name="Google Shape;1723;p14"/>
            <p:cNvSpPr/>
            <p:nvPr/>
          </p:nvSpPr>
          <p:spPr>
            <a:xfrm>
              <a:off x="5575375" y="939825"/>
              <a:ext cx="14925" cy="36050"/>
            </a:xfrm>
            <a:custGeom>
              <a:avLst/>
              <a:gdLst/>
              <a:ahLst/>
              <a:cxnLst/>
              <a:rect l="l" t="t" r="r" b="b"/>
              <a:pathLst>
                <a:path w="597" h="1442" extrusionOk="0">
                  <a:moveTo>
                    <a:pt x="346" y="1"/>
                  </a:moveTo>
                  <a:lnTo>
                    <a:pt x="1" y="1370"/>
                  </a:lnTo>
                  <a:cubicBezTo>
                    <a:pt x="96" y="1370"/>
                    <a:pt x="180" y="1394"/>
                    <a:pt x="239" y="1441"/>
                  </a:cubicBezTo>
                  <a:lnTo>
                    <a:pt x="5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4" name="Google Shape;1724;p14"/>
            <p:cNvSpPr/>
            <p:nvPr/>
          </p:nvSpPr>
          <p:spPr>
            <a:xfrm>
              <a:off x="5742075" y="939825"/>
              <a:ext cx="47350" cy="198275"/>
            </a:xfrm>
            <a:custGeom>
              <a:avLst/>
              <a:gdLst/>
              <a:ahLst/>
              <a:cxnLst/>
              <a:rect l="l" t="t" r="r" b="b"/>
              <a:pathLst>
                <a:path w="1894" h="7931" extrusionOk="0">
                  <a:moveTo>
                    <a:pt x="0" y="1"/>
                  </a:moveTo>
                  <a:lnTo>
                    <a:pt x="1608" y="7775"/>
                  </a:lnTo>
                  <a:lnTo>
                    <a:pt x="1644" y="7930"/>
                  </a:lnTo>
                  <a:cubicBezTo>
                    <a:pt x="1715" y="7894"/>
                    <a:pt x="1775" y="7871"/>
                    <a:pt x="1870" y="7871"/>
                  </a:cubicBezTo>
                  <a:lnTo>
                    <a:pt x="1894" y="7871"/>
                  </a:lnTo>
                  <a:lnTo>
                    <a:pt x="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5" name="Google Shape;1725;p14"/>
            <p:cNvSpPr/>
            <p:nvPr/>
          </p:nvSpPr>
          <p:spPr>
            <a:xfrm>
              <a:off x="5789400" y="1164550"/>
              <a:ext cx="90525" cy="353650"/>
            </a:xfrm>
            <a:custGeom>
              <a:avLst/>
              <a:gdLst/>
              <a:ahLst/>
              <a:cxnLst/>
              <a:rect l="l" t="t" r="r" b="b"/>
              <a:pathLst>
                <a:path w="3621" h="14146" extrusionOk="0">
                  <a:moveTo>
                    <a:pt x="251" y="1"/>
                  </a:moveTo>
                  <a:cubicBezTo>
                    <a:pt x="215" y="13"/>
                    <a:pt x="155" y="25"/>
                    <a:pt x="96" y="37"/>
                  </a:cubicBezTo>
                  <a:lnTo>
                    <a:pt x="1" y="37"/>
                  </a:lnTo>
                  <a:lnTo>
                    <a:pt x="3370" y="14145"/>
                  </a:lnTo>
                  <a:cubicBezTo>
                    <a:pt x="3441" y="14122"/>
                    <a:pt x="3513" y="14110"/>
                    <a:pt x="3584" y="14086"/>
                  </a:cubicBezTo>
                  <a:lnTo>
                    <a:pt x="3620" y="14086"/>
                  </a:ln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6" name="Google Shape;1726;p14"/>
            <p:cNvSpPr/>
            <p:nvPr/>
          </p:nvSpPr>
          <p:spPr>
            <a:xfrm>
              <a:off x="6017400" y="939525"/>
              <a:ext cx="8075" cy="4500"/>
            </a:xfrm>
            <a:custGeom>
              <a:avLst/>
              <a:gdLst/>
              <a:ahLst/>
              <a:cxnLst/>
              <a:rect l="l" t="t" r="r" b="b"/>
              <a:pathLst>
                <a:path w="323" h="180" extrusionOk="0">
                  <a:moveTo>
                    <a:pt x="1" y="1"/>
                  </a:moveTo>
                  <a:lnTo>
                    <a:pt x="108" y="179"/>
                  </a:lnTo>
                  <a:cubicBezTo>
                    <a:pt x="156" y="144"/>
                    <a:pt x="203" y="96"/>
                    <a:pt x="239" y="72"/>
                  </a:cubicBezTo>
                  <a:cubicBezTo>
                    <a:pt x="275" y="48"/>
                    <a:pt x="298" y="36"/>
                    <a:pt x="322" y="25"/>
                  </a:cubicBez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7" name="Google Shape;1727;p14"/>
            <p:cNvSpPr/>
            <p:nvPr/>
          </p:nvSpPr>
          <p:spPr>
            <a:xfrm>
              <a:off x="5798625" y="956500"/>
              <a:ext cx="225350" cy="187850"/>
            </a:xfrm>
            <a:custGeom>
              <a:avLst/>
              <a:gdLst/>
              <a:ahLst/>
              <a:cxnLst/>
              <a:rect l="l" t="t" r="r" b="b"/>
              <a:pathLst>
                <a:path w="9014" h="7514" extrusionOk="0">
                  <a:moveTo>
                    <a:pt x="8835" y="0"/>
                  </a:moveTo>
                  <a:lnTo>
                    <a:pt x="1" y="7299"/>
                  </a:lnTo>
                  <a:cubicBezTo>
                    <a:pt x="84" y="7370"/>
                    <a:pt x="144" y="7442"/>
                    <a:pt x="167" y="7513"/>
                  </a:cubicBezTo>
                  <a:lnTo>
                    <a:pt x="9014" y="191"/>
                  </a:lnTo>
                  <a:cubicBezTo>
                    <a:pt x="8954" y="167"/>
                    <a:pt x="8895" y="96"/>
                    <a:pt x="8847" y="24"/>
                  </a:cubicBezTo>
                  <a:cubicBezTo>
                    <a:pt x="8847" y="12"/>
                    <a:pt x="8835" y="12"/>
                    <a:pt x="883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8" name="Google Shape;1728;p14"/>
            <p:cNvSpPr/>
            <p:nvPr/>
          </p:nvSpPr>
          <p:spPr>
            <a:xfrm>
              <a:off x="6031700" y="959775"/>
              <a:ext cx="71750" cy="111650"/>
            </a:xfrm>
            <a:custGeom>
              <a:avLst/>
              <a:gdLst/>
              <a:ahLst/>
              <a:cxnLst/>
              <a:rect l="l" t="t" r="r" b="b"/>
              <a:pathLst>
                <a:path w="2870" h="4466" extrusionOk="0">
                  <a:moveTo>
                    <a:pt x="238" y="0"/>
                  </a:moveTo>
                  <a:cubicBezTo>
                    <a:pt x="226" y="12"/>
                    <a:pt x="191" y="36"/>
                    <a:pt x="155" y="60"/>
                  </a:cubicBezTo>
                  <a:cubicBezTo>
                    <a:pt x="107" y="72"/>
                    <a:pt x="60" y="96"/>
                    <a:pt x="0" y="108"/>
                  </a:cubicBezTo>
                  <a:lnTo>
                    <a:pt x="2691" y="4465"/>
                  </a:lnTo>
                  <a:cubicBezTo>
                    <a:pt x="2739" y="4394"/>
                    <a:pt x="2798" y="4322"/>
                    <a:pt x="2870" y="4263"/>
                  </a:cubicBezTo>
                  <a:lnTo>
                    <a:pt x="23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9" name="Google Shape;1729;p14"/>
            <p:cNvSpPr/>
            <p:nvPr/>
          </p:nvSpPr>
          <p:spPr>
            <a:xfrm>
              <a:off x="6036450" y="939825"/>
              <a:ext cx="12825" cy="7475"/>
            </a:xfrm>
            <a:custGeom>
              <a:avLst/>
              <a:gdLst/>
              <a:ahLst/>
              <a:cxnLst/>
              <a:rect l="l" t="t" r="r" b="b"/>
              <a:pathLst>
                <a:path w="513" h="299" extrusionOk="0">
                  <a:moveTo>
                    <a:pt x="108" y="1"/>
                  </a:moveTo>
                  <a:lnTo>
                    <a:pt x="1" y="84"/>
                  </a:lnTo>
                  <a:cubicBezTo>
                    <a:pt x="48" y="120"/>
                    <a:pt x="96" y="155"/>
                    <a:pt x="120" y="203"/>
                  </a:cubicBezTo>
                  <a:lnTo>
                    <a:pt x="167" y="298"/>
                  </a:lnTo>
                  <a:lnTo>
                    <a:pt x="51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0" name="Google Shape;1730;p14"/>
            <p:cNvSpPr/>
            <p:nvPr/>
          </p:nvSpPr>
          <p:spPr>
            <a:xfrm>
              <a:off x="5965325" y="1184200"/>
              <a:ext cx="453050" cy="198075"/>
            </a:xfrm>
            <a:custGeom>
              <a:avLst/>
              <a:gdLst/>
              <a:ahLst/>
              <a:cxnLst/>
              <a:rect l="l" t="t" r="r" b="b"/>
              <a:pathLst>
                <a:path w="18122" h="7923" extrusionOk="0">
                  <a:moveTo>
                    <a:pt x="18121" y="1"/>
                  </a:moveTo>
                  <a:lnTo>
                    <a:pt x="143" y="7633"/>
                  </a:lnTo>
                  <a:lnTo>
                    <a:pt x="0" y="7883"/>
                  </a:lnTo>
                  <a:cubicBezTo>
                    <a:pt x="27" y="7909"/>
                    <a:pt x="67" y="7923"/>
                    <a:pt x="106" y="7923"/>
                  </a:cubicBezTo>
                  <a:cubicBezTo>
                    <a:pt x="118" y="7923"/>
                    <a:pt x="131" y="7921"/>
                    <a:pt x="143" y="7918"/>
                  </a:cubicBezTo>
                  <a:lnTo>
                    <a:pt x="18121" y="286"/>
                  </a:lnTo>
                  <a:lnTo>
                    <a:pt x="1812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1" name="Google Shape;1731;p14"/>
            <p:cNvSpPr/>
            <p:nvPr/>
          </p:nvSpPr>
          <p:spPr>
            <a:xfrm>
              <a:off x="6126650" y="939825"/>
              <a:ext cx="68775" cy="119975"/>
            </a:xfrm>
            <a:custGeom>
              <a:avLst/>
              <a:gdLst/>
              <a:ahLst/>
              <a:cxnLst/>
              <a:rect l="l" t="t" r="r" b="b"/>
              <a:pathLst>
                <a:path w="2751" h="4799" extrusionOk="0">
                  <a:moveTo>
                    <a:pt x="2465" y="1"/>
                  </a:moveTo>
                  <a:lnTo>
                    <a:pt x="0" y="4739"/>
                  </a:lnTo>
                  <a:cubicBezTo>
                    <a:pt x="84" y="4763"/>
                    <a:pt x="179" y="4775"/>
                    <a:pt x="250" y="4799"/>
                  </a:cubicBezTo>
                  <a:lnTo>
                    <a:pt x="27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2" name="Google Shape;1732;p14"/>
            <p:cNvSpPr/>
            <p:nvPr/>
          </p:nvSpPr>
          <p:spPr>
            <a:xfrm>
              <a:off x="5887625" y="1106525"/>
              <a:ext cx="218800" cy="414050"/>
            </a:xfrm>
            <a:custGeom>
              <a:avLst/>
              <a:gdLst/>
              <a:ahLst/>
              <a:cxnLst/>
              <a:rect l="l" t="t" r="r" b="b"/>
              <a:pathLst>
                <a:path w="8752" h="16562" extrusionOk="0">
                  <a:moveTo>
                    <a:pt x="8561" y="0"/>
                  </a:moveTo>
                  <a:lnTo>
                    <a:pt x="1" y="16443"/>
                  </a:lnTo>
                  <a:cubicBezTo>
                    <a:pt x="96" y="16466"/>
                    <a:pt x="167" y="16502"/>
                    <a:pt x="227" y="16562"/>
                  </a:cubicBezTo>
                  <a:lnTo>
                    <a:pt x="3132" y="10990"/>
                  </a:lnTo>
                  <a:lnTo>
                    <a:pt x="3263" y="10740"/>
                  </a:lnTo>
                  <a:lnTo>
                    <a:pt x="8752" y="179"/>
                  </a:lnTo>
                  <a:cubicBezTo>
                    <a:pt x="8680" y="131"/>
                    <a:pt x="8621" y="72"/>
                    <a:pt x="856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3" name="Google Shape;1733;p14"/>
            <p:cNvSpPr/>
            <p:nvPr/>
          </p:nvSpPr>
          <p:spPr>
            <a:xfrm>
              <a:off x="4762775" y="1114700"/>
              <a:ext cx="59275" cy="58100"/>
            </a:xfrm>
            <a:custGeom>
              <a:avLst/>
              <a:gdLst/>
              <a:ahLst/>
              <a:cxnLst/>
              <a:rect l="l" t="t" r="r" b="b"/>
              <a:pathLst>
                <a:path w="2371" h="2324" extrusionOk="0">
                  <a:moveTo>
                    <a:pt x="1166" y="0"/>
                  </a:moveTo>
                  <a:cubicBezTo>
                    <a:pt x="1130" y="0"/>
                    <a:pt x="1095" y="2"/>
                    <a:pt x="1061" y="7"/>
                  </a:cubicBezTo>
                  <a:cubicBezTo>
                    <a:pt x="977" y="18"/>
                    <a:pt x="882" y="42"/>
                    <a:pt x="811" y="66"/>
                  </a:cubicBezTo>
                  <a:cubicBezTo>
                    <a:pt x="477" y="173"/>
                    <a:pt x="227" y="423"/>
                    <a:pt x="96" y="721"/>
                  </a:cubicBezTo>
                  <a:cubicBezTo>
                    <a:pt x="60" y="804"/>
                    <a:pt x="37" y="888"/>
                    <a:pt x="25" y="983"/>
                  </a:cubicBezTo>
                  <a:cubicBezTo>
                    <a:pt x="1" y="1078"/>
                    <a:pt x="1" y="1185"/>
                    <a:pt x="1" y="1292"/>
                  </a:cubicBezTo>
                  <a:cubicBezTo>
                    <a:pt x="78" y="1890"/>
                    <a:pt x="568" y="2324"/>
                    <a:pt x="1144" y="2324"/>
                  </a:cubicBezTo>
                  <a:cubicBezTo>
                    <a:pt x="1187" y="2324"/>
                    <a:pt x="1231" y="2321"/>
                    <a:pt x="1275" y="2316"/>
                  </a:cubicBezTo>
                  <a:cubicBezTo>
                    <a:pt x="1906" y="2245"/>
                    <a:pt x="2370" y="1673"/>
                    <a:pt x="2299" y="1054"/>
                  </a:cubicBezTo>
                  <a:cubicBezTo>
                    <a:pt x="2263" y="721"/>
                    <a:pt x="2108" y="459"/>
                    <a:pt x="1870" y="268"/>
                  </a:cubicBezTo>
                  <a:cubicBezTo>
                    <a:pt x="1787" y="209"/>
                    <a:pt x="1727" y="161"/>
                    <a:pt x="1644" y="126"/>
                  </a:cubicBezTo>
                  <a:cubicBezTo>
                    <a:pt x="1506" y="47"/>
                    <a:pt x="1335" y="0"/>
                    <a:pt x="116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4" name="Google Shape;1734;p14"/>
            <p:cNvSpPr/>
            <p:nvPr/>
          </p:nvSpPr>
          <p:spPr>
            <a:xfrm>
              <a:off x="4558600" y="1391375"/>
              <a:ext cx="30975" cy="29875"/>
            </a:xfrm>
            <a:custGeom>
              <a:avLst/>
              <a:gdLst/>
              <a:ahLst/>
              <a:cxnLst/>
              <a:rect l="l" t="t" r="r" b="b"/>
              <a:pathLst>
                <a:path w="1239" h="1195" extrusionOk="0">
                  <a:moveTo>
                    <a:pt x="548" y="0"/>
                  </a:moveTo>
                  <a:cubicBezTo>
                    <a:pt x="476" y="12"/>
                    <a:pt x="405" y="36"/>
                    <a:pt x="346" y="60"/>
                  </a:cubicBezTo>
                  <a:cubicBezTo>
                    <a:pt x="131" y="167"/>
                    <a:pt x="0" y="405"/>
                    <a:pt x="12" y="655"/>
                  </a:cubicBezTo>
                  <a:cubicBezTo>
                    <a:pt x="57" y="966"/>
                    <a:pt x="308" y="1195"/>
                    <a:pt x="603" y="1195"/>
                  </a:cubicBezTo>
                  <a:cubicBezTo>
                    <a:pt x="624" y="1195"/>
                    <a:pt x="646" y="1193"/>
                    <a:pt x="667" y="1191"/>
                  </a:cubicBezTo>
                  <a:cubicBezTo>
                    <a:pt x="1000" y="1167"/>
                    <a:pt x="1238" y="870"/>
                    <a:pt x="1203" y="536"/>
                  </a:cubicBezTo>
                  <a:cubicBezTo>
                    <a:pt x="1191" y="346"/>
                    <a:pt x="1084" y="191"/>
                    <a:pt x="941" y="108"/>
                  </a:cubicBezTo>
                  <a:cubicBezTo>
                    <a:pt x="869" y="60"/>
                    <a:pt x="786" y="36"/>
                    <a:pt x="703" y="12"/>
                  </a:cubicBezTo>
                  <a:cubicBezTo>
                    <a:pt x="667" y="0"/>
                    <a:pt x="643" y="0"/>
                    <a:pt x="59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5" name="Google Shape;1735;p14"/>
            <p:cNvSpPr/>
            <p:nvPr/>
          </p:nvSpPr>
          <p:spPr>
            <a:xfrm>
              <a:off x="4196350" y="1025325"/>
              <a:ext cx="30075" cy="30150"/>
            </a:xfrm>
            <a:custGeom>
              <a:avLst/>
              <a:gdLst/>
              <a:ahLst/>
              <a:cxnLst/>
              <a:rect l="l" t="t" r="r" b="b"/>
              <a:pathLst>
                <a:path w="1203" h="1206" extrusionOk="0">
                  <a:moveTo>
                    <a:pt x="622" y="1"/>
                  </a:moveTo>
                  <a:cubicBezTo>
                    <a:pt x="596" y="1"/>
                    <a:pt x="566" y="4"/>
                    <a:pt x="536" y="10"/>
                  </a:cubicBezTo>
                  <a:cubicBezTo>
                    <a:pt x="238" y="45"/>
                    <a:pt x="24" y="283"/>
                    <a:pt x="0" y="569"/>
                  </a:cubicBezTo>
                  <a:lnTo>
                    <a:pt x="0" y="664"/>
                  </a:lnTo>
                  <a:cubicBezTo>
                    <a:pt x="0" y="724"/>
                    <a:pt x="12" y="772"/>
                    <a:pt x="36" y="831"/>
                  </a:cubicBezTo>
                  <a:cubicBezTo>
                    <a:pt x="123" y="1048"/>
                    <a:pt x="337" y="1205"/>
                    <a:pt x="581" y="1205"/>
                  </a:cubicBezTo>
                  <a:cubicBezTo>
                    <a:pt x="606" y="1205"/>
                    <a:pt x="630" y="1204"/>
                    <a:pt x="655" y="1200"/>
                  </a:cubicBezTo>
                  <a:cubicBezTo>
                    <a:pt x="679" y="1200"/>
                    <a:pt x="727" y="1188"/>
                    <a:pt x="750" y="1188"/>
                  </a:cubicBezTo>
                  <a:cubicBezTo>
                    <a:pt x="846" y="1165"/>
                    <a:pt x="917" y="1117"/>
                    <a:pt x="977" y="1069"/>
                  </a:cubicBezTo>
                  <a:cubicBezTo>
                    <a:pt x="1131" y="938"/>
                    <a:pt x="1203" y="748"/>
                    <a:pt x="1191" y="545"/>
                  </a:cubicBezTo>
                  <a:cubicBezTo>
                    <a:pt x="1167" y="367"/>
                    <a:pt x="1072" y="224"/>
                    <a:pt x="929" y="117"/>
                  </a:cubicBezTo>
                  <a:cubicBezTo>
                    <a:pt x="858" y="69"/>
                    <a:pt x="786" y="33"/>
                    <a:pt x="691" y="10"/>
                  </a:cubicBezTo>
                  <a:cubicBezTo>
                    <a:pt x="673" y="4"/>
                    <a:pt x="649" y="1"/>
                    <a:pt x="62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6" name="Google Shape;1736;p14"/>
            <p:cNvSpPr/>
            <p:nvPr/>
          </p:nvSpPr>
          <p:spPr>
            <a:xfrm>
              <a:off x="4432100" y="1005225"/>
              <a:ext cx="30075" cy="29900"/>
            </a:xfrm>
            <a:custGeom>
              <a:avLst/>
              <a:gdLst/>
              <a:ahLst/>
              <a:cxnLst/>
              <a:rect l="l" t="t" r="r" b="b"/>
              <a:pathLst>
                <a:path w="1203" h="1196" extrusionOk="0">
                  <a:moveTo>
                    <a:pt x="614" y="0"/>
                  </a:moveTo>
                  <a:cubicBezTo>
                    <a:pt x="592" y="0"/>
                    <a:pt x="570" y="2"/>
                    <a:pt x="548" y="4"/>
                  </a:cubicBezTo>
                  <a:cubicBezTo>
                    <a:pt x="464" y="16"/>
                    <a:pt x="369" y="40"/>
                    <a:pt x="310" y="87"/>
                  </a:cubicBezTo>
                  <a:cubicBezTo>
                    <a:pt x="238" y="135"/>
                    <a:pt x="179" y="195"/>
                    <a:pt x="131" y="254"/>
                  </a:cubicBezTo>
                  <a:cubicBezTo>
                    <a:pt x="83" y="325"/>
                    <a:pt x="48" y="397"/>
                    <a:pt x="24" y="492"/>
                  </a:cubicBezTo>
                  <a:cubicBezTo>
                    <a:pt x="12" y="540"/>
                    <a:pt x="0" y="599"/>
                    <a:pt x="12" y="659"/>
                  </a:cubicBezTo>
                  <a:cubicBezTo>
                    <a:pt x="47" y="961"/>
                    <a:pt x="309" y="1195"/>
                    <a:pt x="631" y="1195"/>
                  </a:cubicBezTo>
                  <a:cubicBezTo>
                    <a:pt x="639" y="1195"/>
                    <a:pt x="647" y="1195"/>
                    <a:pt x="655" y="1195"/>
                  </a:cubicBezTo>
                  <a:lnTo>
                    <a:pt x="667" y="1195"/>
                  </a:lnTo>
                  <a:cubicBezTo>
                    <a:pt x="762" y="1171"/>
                    <a:pt x="834" y="1159"/>
                    <a:pt x="905" y="1111"/>
                  </a:cubicBezTo>
                  <a:cubicBezTo>
                    <a:pt x="1000" y="1076"/>
                    <a:pt x="1072" y="992"/>
                    <a:pt x="1119" y="909"/>
                  </a:cubicBezTo>
                  <a:cubicBezTo>
                    <a:pt x="1155" y="837"/>
                    <a:pt x="1191" y="754"/>
                    <a:pt x="1203" y="671"/>
                  </a:cubicBezTo>
                  <a:lnTo>
                    <a:pt x="1203" y="540"/>
                  </a:lnTo>
                  <a:cubicBezTo>
                    <a:pt x="1180" y="229"/>
                    <a:pt x="920" y="0"/>
                    <a:pt x="61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7" name="Google Shape;1737;p14"/>
            <p:cNvSpPr/>
            <p:nvPr/>
          </p:nvSpPr>
          <p:spPr>
            <a:xfrm>
              <a:off x="4392800" y="1332150"/>
              <a:ext cx="9850" cy="10525"/>
            </a:xfrm>
            <a:custGeom>
              <a:avLst/>
              <a:gdLst/>
              <a:ahLst/>
              <a:cxnLst/>
              <a:rect l="l" t="t" r="r" b="b"/>
              <a:pathLst>
                <a:path w="394" h="421" extrusionOk="0">
                  <a:moveTo>
                    <a:pt x="179" y="0"/>
                  </a:moveTo>
                  <a:cubicBezTo>
                    <a:pt x="96" y="0"/>
                    <a:pt x="60" y="48"/>
                    <a:pt x="24" y="107"/>
                  </a:cubicBezTo>
                  <a:cubicBezTo>
                    <a:pt x="12" y="131"/>
                    <a:pt x="0" y="179"/>
                    <a:pt x="0" y="238"/>
                  </a:cubicBezTo>
                  <a:cubicBezTo>
                    <a:pt x="11" y="343"/>
                    <a:pt x="77" y="421"/>
                    <a:pt x="175" y="421"/>
                  </a:cubicBezTo>
                  <a:cubicBezTo>
                    <a:pt x="188" y="421"/>
                    <a:pt x="201" y="420"/>
                    <a:pt x="215" y="417"/>
                  </a:cubicBezTo>
                  <a:cubicBezTo>
                    <a:pt x="322" y="405"/>
                    <a:pt x="381" y="333"/>
                    <a:pt x="393" y="238"/>
                  </a:cubicBezTo>
                  <a:lnTo>
                    <a:pt x="393" y="191"/>
                  </a:lnTo>
                  <a:cubicBezTo>
                    <a:pt x="393" y="107"/>
                    <a:pt x="334" y="36"/>
                    <a:pt x="262" y="24"/>
                  </a:cubicBezTo>
                  <a:cubicBezTo>
                    <a:pt x="239" y="0"/>
                    <a:pt x="203" y="0"/>
                    <a:pt x="17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8" name="Google Shape;1738;p14"/>
            <p:cNvSpPr/>
            <p:nvPr/>
          </p:nvSpPr>
          <p:spPr>
            <a:xfrm>
              <a:off x="5860550" y="1516575"/>
              <a:ext cx="42275" cy="40975"/>
            </a:xfrm>
            <a:custGeom>
              <a:avLst/>
              <a:gdLst/>
              <a:ahLst/>
              <a:cxnLst/>
              <a:rect l="l" t="t" r="r" b="b"/>
              <a:pathLst>
                <a:path w="1691" h="1639" extrusionOk="0">
                  <a:moveTo>
                    <a:pt x="853" y="0"/>
                  </a:moveTo>
                  <a:cubicBezTo>
                    <a:pt x="827" y="0"/>
                    <a:pt x="801" y="2"/>
                    <a:pt x="774" y="5"/>
                  </a:cubicBezTo>
                  <a:lnTo>
                    <a:pt x="762" y="5"/>
                  </a:lnTo>
                  <a:cubicBezTo>
                    <a:pt x="679" y="29"/>
                    <a:pt x="595" y="41"/>
                    <a:pt x="536" y="64"/>
                  </a:cubicBezTo>
                  <a:cubicBezTo>
                    <a:pt x="203" y="207"/>
                    <a:pt x="0" y="541"/>
                    <a:pt x="24" y="898"/>
                  </a:cubicBezTo>
                  <a:cubicBezTo>
                    <a:pt x="69" y="1327"/>
                    <a:pt x="436" y="1639"/>
                    <a:pt x="850" y="1639"/>
                  </a:cubicBezTo>
                  <a:cubicBezTo>
                    <a:pt x="872" y="1639"/>
                    <a:pt x="895" y="1638"/>
                    <a:pt x="917" y="1636"/>
                  </a:cubicBezTo>
                  <a:cubicBezTo>
                    <a:pt x="1369" y="1588"/>
                    <a:pt x="1691" y="1184"/>
                    <a:pt x="1655" y="743"/>
                  </a:cubicBezTo>
                  <a:cubicBezTo>
                    <a:pt x="1619" y="505"/>
                    <a:pt x="1500" y="291"/>
                    <a:pt x="1310" y="160"/>
                  </a:cubicBezTo>
                  <a:cubicBezTo>
                    <a:pt x="1238" y="112"/>
                    <a:pt x="1155" y="64"/>
                    <a:pt x="1084" y="41"/>
                  </a:cubicBezTo>
                  <a:cubicBezTo>
                    <a:pt x="1003" y="14"/>
                    <a:pt x="930" y="0"/>
                    <a:pt x="8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9" name="Google Shape;1739;p14"/>
            <p:cNvSpPr/>
            <p:nvPr/>
          </p:nvSpPr>
          <p:spPr>
            <a:xfrm>
              <a:off x="5775700" y="1136275"/>
              <a:ext cx="29800" cy="28900"/>
            </a:xfrm>
            <a:custGeom>
              <a:avLst/>
              <a:gdLst/>
              <a:ahLst/>
              <a:cxnLst/>
              <a:rect l="l" t="t" r="r" b="b"/>
              <a:pathLst>
                <a:path w="1192" h="1156" extrusionOk="0">
                  <a:moveTo>
                    <a:pt x="537" y="1"/>
                  </a:moveTo>
                  <a:cubicBezTo>
                    <a:pt x="465" y="1"/>
                    <a:pt x="382" y="25"/>
                    <a:pt x="322" y="60"/>
                  </a:cubicBezTo>
                  <a:cubicBezTo>
                    <a:pt x="263" y="84"/>
                    <a:pt x="203" y="132"/>
                    <a:pt x="168" y="191"/>
                  </a:cubicBezTo>
                  <a:cubicBezTo>
                    <a:pt x="60" y="310"/>
                    <a:pt x="1" y="453"/>
                    <a:pt x="25" y="632"/>
                  </a:cubicBezTo>
                  <a:cubicBezTo>
                    <a:pt x="60" y="918"/>
                    <a:pt x="299" y="1144"/>
                    <a:pt x="560" y="1156"/>
                  </a:cubicBezTo>
                  <a:lnTo>
                    <a:pt x="656" y="1156"/>
                  </a:lnTo>
                  <a:cubicBezTo>
                    <a:pt x="680" y="1156"/>
                    <a:pt x="739" y="1144"/>
                    <a:pt x="799" y="1108"/>
                  </a:cubicBezTo>
                  <a:cubicBezTo>
                    <a:pt x="1025" y="1025"/>
                    <a:pt x="1192" y="787"/>
                    <a:pt x="1156" y="513"/>
                  </a:cubicBezTo>
                  <a:cubicBezTo>
                    <a:pt x="1156" y="441"/>
                    <a:pt x="1132" y="370"/>
                    <a:pt x="1096" y="310"/>
                  </a:cubicBezTo>
                  <a:cubicBezTo>
                    <a:pt x="1061" y="227"/>
                    <a:pt x="1013" y="156"/>
                    <a:pt x="941" y="108"/>
                  </a:cubicBezTo>
                  <a:cubicBezTo>
                    <a:pt x="834" y="36"/>
                    <a:pt x="703" y="1"/>
                    <a:pt x="56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0" name="Google Shape;1740;p14"/>
            <p:cNvSpPr/>
            <p:nvPr/>
          </p:nvSpPr>
          <p:spPr>
            <a:xfrm>
              <a:off x="5559325" y="973750"/>
              <a:ext cx="30375" cy="28950"/>
            </a:xfrm>
            <a:custGeom>
              <a:avLst/>
              <a:gdLst/>
              <a:ahLst/>
              <a:cxnLst/>
              <a:rect l="l" t="t" r="r" b="b"/>
              <a:pathLst>
                <a:path w="1215" h="1158" extrusionOk="0">
                  <a:moveTo>
                    <a:pt x="679" y="1"/>
                  </a:moveTo>
                  <a:lnTo>
                    <a:pt x="548" y="13"/>
                  </a:lnTo>
                  <a:cubicBezTo>
                    <a:pt x="488" y="13"/>
                    <a:pt x="429" y="25"/>
                    <a:pt x="369" y="49"/>
                  </a:cubicBezTo>
                  <a:cubicBezTo>
                    <a:pt x="286" y="84"/>
                    <a:pt x="214" y="144"/>
                    <a:pt x="155" y="203"/>
                  </a:cubicBezTo>
                  <a:cubicBezTo>
                    <a:pt x="48" y="322"/>
                    <a:pt x="0" y="465"/>
                    <a:pt x="24" y="632"/>
                  </a:cubicBezTo>
                  <a:cubicBezTo>
                    <a:pt x="36" y="727"/>
                    <a:pt x="48" y="799"/>
                    <a:pt x="95" y="858"/>
                  </a:cubicBezTo>
                  <a:cubicBezTo>
                    <a:pt x="143" y="930"/>
                    <a:pt x="202" y="989"/>
                    <a:pt x="274" y="1049"/>
                  </a:cubicBezTo>
                  <a:cubicBezTo>
                    <a:pt x="370" y="1113"/>
                    <a:pt x="485" y="1158"/>
                    <a:pt x="611" y="1158"/>
                  </a:cubicBezTo>
                  <a:cubicBezTo>
                    <a:pt x="626" y="1158"/>
                    <a:pt x="640" y="1157"/>
                    <a:pt x="655" y="1156"/>
                  </a:cubicBezTo>
                  <a:cubicBezTo>
                    <a:pt x="976" y="1120"/>
                    <a:pt x="1214" y="834"/>
                    <a:pt x="1179" y="525"/>
                  </a:cubicBezTo>
                  <a:cubicBezTo>
                    <a:pt x="1167" y="334"/>
                    <a:pt x="1060" y="191"/>
                    <a:pt x="917" y="84"/>
                  </a:cubicBezTo>
                  <a:cubicBezTo>
                    <a:pt x="833" y="37"/>
                    <a:pt x="750" y="1"/>
                    <a:pt x="67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1" name="Google Shape;1741;p14"/>
            <p:cNvSpPr/>
            <p:nvPr/>
          </p:nvSpPr>
          <p:spPr>
            <a:xfrm>
              <a:off x="4618425" y="1217425"/>
              <a:ext cx="22050" cy="20375"/>
            </a:xfrm>
            <a:custGeom>
              <a:avLst/>
              <a:gdLst/>
              <a:ahLst/>
              <a:cxnLst/>
              <a:rect l="l" t="t" r="r" b="b"/>
              <a:pathLst>
                <a:path w="882" h="815" extrusionOk="0">
                  <a:moveTo>
                    <a:pt x="442" y="1"/>
                  </a:moveTo>
                  <a:cubicBezTo>
                    <a:pt x="422" y="1"/>
                    <a:pt x="402" y="2"/>
                    <a:pt x="381" y="5"/>
                  </a:cubicBezTo>
                  <a:lnTo>
                    <a:pt x="358" y="5"/>
                  </a:lnTo>
                  <a:cubicBezTo>
                    <a:pt x="155" y="41"/>
                    <a:pt x="0" y="219"/>
                    <a:pt x="24" y="422"/>
                  </a:cubicBezTo>
                  <a:lnTo>
                    <a:pt x="24" y="458"/>
                  </a:lnTo>
                  <a:cubicBezTo>
                    <a:pt x="36" y="541"/>
                    <a:pt x="60" y="600"/>
                    <a:pt x="108" y="660"/>
                  </a:cubicBezTo>
                  <a:cubicBezTo>
                    <a:pt x="119" y="684"/>
                    <a:pt x="143" y="708"/>
                    <a:pt x="167" y="720"/>
                  </a:cubicBezTo>
                  <a:cubicBezTo>
                    <a:pt x="227" y="779"/>
                    <a:pt x="322" y="815"/>
                    <a:pt x="405" y="815"/>
                  </a:cubicBezTo>
                  <a:lnTo>
                    <a:pt x="477" y="815"/>
                  </a:lnTo>
                  <a:cubicBezTo>
                    <a:pt x="703" y="803"/>
                    <a:pt x="881" y="589"/>
                    <a:pt x="858" y="362"/>
                  </a:cubicBezTo>
                  <a:cubicBezTo>
                    <a:pt x="834" y="219"/>
                    <a:pt x="750" y="100"/>
                    <a:pt x="643" y="41"/>
                  </a:cubicBezTo>
                  <a:cubicBezTo>
                    <a:pt x="563" y="14"/>
                    <a:pt x="503" y="1"/>
                    <a:pt x="44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2" name="Google Shape;1742;p14"/>
            <p:cNvSpPr/>
            <p:nvPr/>
          </p:nvSpPr>
          <p:spPr>
            <a:xfrm>
              <a:off x="5439650" y="946275"/>
              <a:ext cx="21175" cy="20375"/>
            </a:xfrm>
            <a:custGeom>
              <a:avLst/>
              <a:gdLst/>
              <a:ahLst/>
              <a:cxnLst/>
              <a:rect l="l" t="t" r="r" b="b"/>
              <a:pathLst>
                <a:path w="847" h="815" extrusionOk="0">
                  <a:moveTo>
                    <a:pt x="430" y="0"/>
                  </a:moveTo>
                  <a:cubicBezTo>
                    <a:pt x="411" y="0"/>
                    <a:pt x="391" y="2"/>
                    <a:pt x="370" y="5"/>
                  </a:cubicBezTo>
                  <a:cubicBezTo>
                    <a:pt x="358" y="5"/>
                    <a:pt x="346" y="5"/>
                    <a:pt x="334" y="16"/>
                  </a:cubicBezTo>
                  <a:cubicBezTo>
                    <a:pt x="239" y="40"/>
                    <a:pt x="179" y="76"/>
                    <a:pt x="120" y="136"/>
                  </a:cubicBezTo>
                  <a:cubicBezTo>
                    <a:pt x="60" y="195"/>
                    <a:pt x="13" y="290"/>
                    <a:pt x="13" y="374"/>
                  </a:cubicBezTo>
                  <a:cubicBezTo>
                    <a:pt x="11" y="372"/>
                    <a:pt x="10" y="371"/>
                    <a:pt x="8" y="371"/>
                  </a:cubicBezTo>
                  <a:cubicBezTo>
                    <a:pt x="1" y="371"/>
                    <a:pt x="1" y="402"/>
                    <a:pt x="1" y="433"/>
                  </a:cubicBezTo>
                  <a:cubicBezTo>
                    <a:pt x="35" y="652"/>
                    <a:pt x="214" y="815"/>
                    <a:pt x="430" y="815"/>
                  </a:cubicBezTo>
                  <a:cubicBezTo>
                    <a:pt x="438" y="815"/>
                    <a:pt x="446" y="815"/>
                    <a:pt x="453" y="814"/>
                  </a:cubicBezTo>
                  <a:cubicBezTo>
                    <a:pt x="667" y="790"/>
                    <a:pt x="846" y="588"/>
                    <a:pt x="822" y="362"/>
                  </a:cubicBezTo>
                  <a:cubicBezTo>
                    <a:pt x="810" y="219"/>
                    <a:pt x="715" y="100"/>
                    <a:pt x="584" y="40"/>
                  </a:cubicBezTo>
                  <a:cubicBezTo>
                    <a:pt x="539" y="14"/>
                    <a:pt x="488" y="0"/>
                    <a:pt x="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3" name="Google Shape;1743;p14"/>
            <p:cNvSpPr/>
            <p:nvPr/>
          </p:nvSpPr>
          <p:spPr>
            <a:xfrm>
              <a:off x="5341125" y="1157350"/>
              <a:ext cx="21450" cy="20100"/>
            </a:xfrm>
            <a:custGeom>
              <a:avLst/>
              <a:gdLst/>
              <a:ahLst/>
              <a:cxnLst/>
              <a:rect l="l" t="t" r="r" b="b"/>
              <a:pathLst>
                <a:path w="858" h="804" extrusionOk="0">
                  <a:moveTo>
                    <a:pt x="436" y="0"/>
                  </a:moveTo>
                  <a:cubicBezTo>
                    <a:pt x="418" y="0"/>
                    <a:pt x="400" y="1"/>
                    <a:pt x="382" y="3"/>
                  </a:cubicBezTo>
                  <a:lnTo>
                    <a:pt x="346" y="3"/>
                  </a:lnTo>
                  <a:cubicBezTo>
                    <a:pt x="251" y="15"/>
                    <a:pt x="179" y="63"/>
                    <a:pt x="120" y="122"/>
                  </a:cubicBezTo>
                  <a:lnTo>
                    <a:pt x="25" y="253"/>
                  </a:lnTo>
                  <a:cubicBezTo>
                    <a:pt x="13" y="313"/>
                    <a:pt x="1" y="372"/>
                    <a:pt x="13" y="432"/>
                  </a:cubicBezTo>
                  <a:cubicBezTo>
                    <a:pt x="46" y="643"/>
                    <a:pt x="215" y="803"/>
                    <a:pt x="422" y="803"/>
                  </a:cubicBezTo>
                  <a:cubicBezTo>
                    <a:pt x="436" y="803"/>
                    <a:pt x="451" y="802"/>
                    <a:pt x="465" y="801"/>
                  </a:cubicBezTo>
                  <a:cubicBezTo>
                    <a:pt x="679" y="789"/>
                    <a:pt x="858" y="587"/>
                    <a:pt x="834" y="360"/>
                  </a:cubicBezTo>
                  <a:cubicBezTo>
                    <a:pt x="834" y="325"/>
                    <a:pt x="822" y="301"/>
                    <a:pt x="798" y="253"/>
                  </a:cubicBezTo>
                  <a:cubicBezTo>
                    <a:pt x="787" y="182"/>
                    <a:pt x="727" y="110"/>
                    <a:pt x="656" y="63"/>
                  </a:cubicBezTo>
                  <a:cubicBezTo>
                    <a:pt x="596" y="23"/>
                    <a:pt x="521" y="0"/>
                    <a:pt x="43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4" name="Google Shape;1744;p14"/>
            <p:cNvSpPr/>
            <p:nvPr/>
          </p:nvSpPr>
          <p:spPr>
            <a:xfrm>
              <a:off x="4884825" y="973175"/>
              <a:ext cx="20850" cy="20850"/>
            </a:xfrm>
            <a:custGeom>
              <a:avLst/>
              <a:gdLst/>
              <a:ahLst/>
              <a:cxnLst/>
              <a:rect l="l" t="t" r="r" b="b"/>
              <a:pathLst>
                <a:path w="834" h="834" extrusionOk="0">
                  <a:moveTo>
                    <a:pt x="381" y="0"/>
                  </a:moveTo>
                  <a:cubicBezTo>
                    <a:pt x="239" y="12"/>
                    <a:pt x="143" y="72"/>
                    <a:pt x="84" y="179"/>
                  </a:cubicBezTo>
                  <a:cubicBezTo>
                    <a:pt x="36" y="250"/>
                    <a:pt x="0" y="345"/>
                    <a:pt x="0" y="429"/>
                  </a:cubicBezTo>
                  <a:lnTo>
                    <a:pt x="0" y="464"/>
                  </a:lnTo>
                  <a:cubicBezTo>
                    <a:pt x="24" y="548"/>
                    <a:pt x="48" y="631"/>
                    <a:pt x="108" y="691"/>
                  </a:cubicBezTo>
                  <a:cubicBezTo>
                    <a:pt x="167" y="762"/>
                    <a:pt x="239" y="810"/>
                    <a:pt x="334" y="822"/>
                  </a:cubicBezTo>
                  <a:cubicBezTo>
                    <a:pt x="381" y="834"/>
                    <a:pt x="417" y="834"/>
                    <a:pt x="465" y="834"/>
                  </a:cubicBezTo>
                  <a:cubicBezTo>
                    <a:pt x="655" y="822"/>
                    <a:pt x="798" y="691"/>
                    <a:pt x="822" y="512"/>
                  </a:cubicBezTo>
                  <a:cubicBezTo>
                    <a:pt x="822" y="464"/>
                    <a:pt x="834" y="417"/>
                    <a:pt x="822" y="369"/>
                  </a:cubicBezTo>
                  <a:cubicBezTo>
                    <a:pt x="822" y="334"/>
                    <a:pt x="810" y="286"/>
                    <a:pt x="798" y="238"/>
                  </a:cubicBezTo>
                  <a:cubicBezTo>
                    <a:pt x="774" y="214"/>
                    <a:pt x="762" y="179"/>
                    <a:pt x="751" y="167"/>
                  </a:cubicBezTo>
                  <a:cubicBezTo>
                    <a:pt x="691" y="95"/>
                    <a:pt x="620" y="48"/>
                    <a:pt x="536" y="12"/>
                  </a:cubicBezTo>
                  <a:cubicBezTo>
                    <a:pt x="501" y="0"/>
                    <a:pt x="441" y="0"/>
                    <a:pt x="38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5" name="Google Shape;1745;p14"/>
            <p:cNvSpPr/>
            <p:nvPr/>
          </p:nvSpPr>
          <p:spPr>
            <a:xfrm>
              <a:off x="3994525" y="940125"/>
              <a:ext cx="20575" cy="10200"/>
            </a:xfrm>
            <a:custGeom>
              <a:avLst/>
              <a:gdLst/>
              <a:ahLst/>
              <a:cxnLst/>
              <a:rect l="l" t="t" r="r" b="b"/>
              <a:pathLst>
                <a:path w="823" h="408" extrusionOk="0">
                  <a:moveTo>
                    <a:pt x="1" y="1"/>
                  </a:moveTo>
                  <a:lnTo>
                    <a:pt x="1" y="48"/>
                  </a:lnTo>
                  <a:cubicBezTo>
                    <a:pt x="1" y="84"/>
                    <a:pt x="13" y="132"/>
                    <a:pt x="37" y="167"/>
                  </a:cubicBezTo>
                  <a:cubicBezTo>
                    <a:pt x="49" y="203"/>
                    <a:pt x="72" y="251"/>
                    <a:pt x="120" y="286"/>
                  </a:cubicBezTo>
                  <a:cubicBezTo>
                    <a:pt x="205" y="361"/>
                    <a:pt x="310" y="407"/>
                    <a:pt x="417" y="407"/>
                  </a:cubicBezTo>
                  <a:cubicBezTo>
                    <a:pt x="429" y="407"/>
                    <a:pt x="441" y="407"/>
                    <a:pt x="453" y="405"/>
                  </a:cubicBezTo>
                  <a:cubicBezTo>
                    <a:pt x="465" y="405"/>
                    <a:pt x="477" y="405"/>
                    <a:pt x="489" y="382"/>
                  </a:cubicBezTo>
                  <a:cubicBezTo>
                    <a:pt x="596" y="370"/>
                    <a:pt x="691" y="310"/>
                    <a:pt x="751" y="239"/>
                  </a:cubicBezTo>
                  <a:cubicBezTo>
                    <a:pt x="787" y="167"/>
                    <a:pt x="822" y="84"/>
                    <a:pt x="82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6" name="Google Shape;1746;p14"/>
            <p:cNvSpPr/>
            <p:nvPr/>
          </p:nvSpPr>
          <p:spPr>
            <a:xfrm>
              <a:off x="4521100" y="1262650"/>
              <a:ext cx="21150" cy="20400"/>
            </a:xfrm>
            <a:custGeom>
              <a:avLst/>
              <a:gdLst/>
              <a:ahLst/>
              <a:cxnLst/>
              <a:rect l="l" t="t" r="r" b="b"/>
              <a:pathLst>
                <a:path w="846" h="816" extrusionOk="0">
                  <a:moveTo>
                    <a:pt x="463" y="1"/>
                  </a:moveTo>
                  <a:cubicBezTo>
                    <a:pt x="443" y="1"/>
                    <a:pt x="424" y="2"/>
                    <a:pt x="405" y="6"/>
                  </a:cubicBezTo>
                  <a:lnTo>
                    <a:pt x="381" y="6"/>
                  </a:lnTo>
                  <a:cubicBezTo>
                    <a:pt x="298" y="18"/>
                    <a:pt x="226" y="42"/>
                    <a:pt x="167" y="89"/>
                  </a:cubicBezTo>
                  <a:cubicBezTo>
                    <a:pt x="60" y="173"/>
                    <a:pt x="0" y="315"/>
                    <a:pt x="12" y="446"/>
                  </a:cubicBezTo>
                  <a:cubicBezTo>
                    <a:pt x="12" y="458"/>
                    <a:pt x="12" y="482"/>
                    <a:pt x="24" y="494"/>
                  </a:cubicBezTo>
                  <a:cubicBezTo>
                    <a:pt x="48" y="577"/>
                    <a:pt x="107" y="649"/>
                    <a:pt x="167" y="720"/>
                  </a:cubicBezTo>
                  <a:cubicBezTo>
                    <a:pt x="226" y="780"/>
                    <a:pt x="310" y="804"/>
                    <a:pt x="405" y="816"/>
                  </a:cubicBezTo>
                  <a:lnTo>
                    <a:pt x="476" y="816"/>
                  </a:lnTo>
                  <a:cubicBezTo>
                    <a:pt x="536" y="816"/>
                    <a:pt x="595" y="804"/>
                    <a:pt x="655" y="756"/>
                  </a:cubicBezTo>
                  <a:cubicBezTo>
                    <a:pt x="774" y="685"/>
                    <a:pt x="845" y="554"/>
                    <a:pt x="833" y="399"/>
                  </a:cubicBezTo>
                  <a:lnTo>
                    <a:pt x="833" y="375"/>
                  </a:lnTo>
                  <a:cubicBezTo>
                    <a:pt x="822" y="280"/>
                    <a:pt x="786" y="208"/>
                    <a:pt x="738" y="149"/>
                  </a:cubicBezTo>
                  <a:cubicBezTo>
                    <a:pt x="677" y="57"/>
                    <a:pt x="573" y="1"/>
                    <a:pt x="4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7" name="Google Shape;1747;p14"/>
            <p:cNvSpPr/>
            <p:nvPr/>
          </p:nvSpPr>
          <p:spPr>
            <a:xfrm>
              <a:off x="3877250" y="1014750"/>
              <a:ext cx="22050" cy="20675"/>
            </a:xfrm>
            <a:custGeom>
              <a:avLst/>
              <a:gdLst/>
              <a:ahLst/>
              <a:cxnLst/>
              <a:rect l="l" t="t" r="r" b="b"/>
              <a:pathLst>
                <a:path w="882" h="827" extrusionOk="0">
                  <a:moveTo>
                    <a:pt x="491" y="1"/>
                  </a:moveTo>
                  <a:cubicBezTo>
                    <a:pt x="479" y="1"/>
                    <a:pt x="466" y="2"/>
                    <a:pt x="453" y="4"/>
                  </a:cubicBezTo>
                  <a:lnTo>
                    <a:pt x="406" y="4"/>
                  </a:lnTo>
                  <a:cubicBezTo>
                    <a:pt x="179" y="16"/>
                    <a:pt x="1" y="230"/>
                    <a:pt x="37" y="456"/>
                  </a:cubicBezTo>
                  <a:cubicBezTo>
                    <a:pt x="60" y="664"/>
                    <a:pt x="249" y="826"/>
                    <a:pt x="455" y="826"/>
                  </a:cubicBezTo>
                  <a:cubicBezTo>
                    <a:pt x="463" y="826"/>
                    <a:pt x="470" y="826"/>
                    <a:pt x="477" y="826"/>
                  </a:cubicBezTo>
                  <a:cubicBezTo>
                    <a:pt x="703" y="814"/>
                    <a:pt x="882" y="599"/>
                    <a:pt x="858" y="373"/>
                  </a:cubicBezTo>
                  <a:cubicBezTo>
                    <a:pt x="858" y="337"/>
                    <a:pt x="834" y="290"/>
                    <a:pt x="822" y="254"/>
                  </a:cubicBezTo>
                  <a:cubicBezTo>
                    <a:pt x="810" y="159"/>
                    <a:pt x="751" y="99"/>
                    <a:pt x="656" y="52"/>
                  </a:cubicBezTo>
                  <a:cubicBezTo>
                    <a:pt x="607" y="22"/>
                    <a:pt x="550" y="1"/>
                    <a:pt x="4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8" name="Google Shape;1748;p14"/>
            <p:cNvSpPr/>
            <p:nvPr/>
          </p:nvSpPr>
          <p:spPr>
            <a:xfrm>
              <a:off x="6017400" y="939525"/>
              <a:ext cx="25025" cy="23025"/>
            </a:xfrm>
            <a:custGeom>
              <a:avLst/>
              <a:gdLst/>
              <a:ahLst/>
              <a:cxnLst/>
              <a:rect l="l" t="t" r="r" b="b"/>
              <a:pathLst>
                <a:path w="1001" h="921" extrusionOk="0">
                  <a:moveTo>
                    <a:pt x="370" y="1"/>
                  </a:moveTo>
                  <a:cubicBezTo>
                    <a:pt x="358" y="1"/>
                    <a:pt x="334" y="25"/>
                    <a:pt x="310" y="25"/>
                  </a:cubicBezTo>
                  <a:cubicBezTo>
                    <a:pt x="287" y="36"/>
                    <a:pt x="251" y="48"/>
                    <a:pt x="239" y="72"/>
                  </a:cubicBezTo>
                  <a:cubicBezTo>
                    <a:pt x="191" y="96"/>
                    <a:pt x="156" y="144"/>
                    <a:pt x="120" y="191"/>
                  </a:cubicBezTo>
                  <a:cubicBezTo>
                    <a:pt x="13" y="322"/>
                    <a:pt x="1" y="513"/>
                    <a:pt x="96" y="679"/>
                  </a:cubicBezTo>
                  <a:cubicBezTo>
                    <a:pt x="96" y="691"/>
                    <a:pt x="108" y="691"/>
                    <a:pt x="108" y="703"/>
                  </a:cubicBezTo>
                  <a:cubicBezTo>
                    <a:pt x="144" y="763"/>
                    <a:pt x="203" y="822"/>
                    <a:pt x="263" y="858"/>
                  </a:cubicBezTo>
                  <a:cubicBezTo>
                    <a:pt x="332" y="897"/>
                    <a:pt x="417" y="921"/>
                    <a:pt x="512" y="921"/>
                  </a:cubicBezTo>
                  <a:cubicBezTo>
                    <a:pt x="532" y="921"/>
                    <a:pt x="552" y="920"/>
                    <a:pt x="572" y="918"/>
                  </a:cubicBezTo>
                  <a:cubicBezTo>
                    <a:pt x="632" y="894"/>
                    <a:pt x="691" y="882"/>
                    <a:pt x="727" y="858"/>
                  </a:cubicBezTo>
                  <a:cubicBezTo>
                    <a:pt x="763" y="846"/>
                    <a:pt x="775" y="822"/>
                    <a:pt x="810" y="798"/>
                  </a:cubicBezTo>
                  <a:cubicBezTo>
                    <a:pt x="941" y="679"/>
                    <a:pt x="1001" y="465"/>
                    <a:pt x="929" y="310"/>
                  </a:cubicBezTo>
                  <a:lnTo>
                    <a:pt x="882" y="215"/>
                  </a:lnTo>
                  <a:cubicBezTo>
                    <a:pt x="846" y="167"/>
                    <a:pt x="810" y="120"/>
                    <a:pt x="775" y="96"/>
                  </a:cubicBezTo>
                  <a:cubicBezTo>
                    <a:pt x="727" y="48"/>
                    <a:pt x="668" y="25"/>
                    <a:pt x="59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9" name="Google Shape;1749;p14"/>
            <p:cNvSpPr/>
            <p:nvPr/>
          </p:nvSpPr>
          <p:spPr>
            <a:xfrm>
              <a:off x="4869650" y="949325"/>
              <a:ext cx="12825" cy="12000"/>
            </a:xfrm>
            <a:custGeom>
              <a:avLst/>
              <a:gdLst/>
              <a:ahLst/>
              <a:cxnLst/>
              <a:rect l="l" t="t" r="r" b="b"/>
              <a:pathLst>
                <a:path w="513" h="480" extrusionOk="0">
                  <a:moveTo>
                    <a:pt x="251" y="1"/>
                  </a:moveTo>
                  <a:cubicBezTo>
                    <a:pt x="243" y="1"/>
                    <a:pt x="235" y="1"/>
                    <a:pt x="226" y="2"/>
                  </a:cubicBezTo>
                  <a:cubicBezTo>
                    <a:pt x="96" y="14"/>
                    <a:pt x="0" y="133"/>
                    <a:pt x="12" y="275"/>
                  </a:cubicBezTo>
                  <a:cubicBezTo>
                    <a:pt x="34" y="398"/>
                    <a:pt x="140" y="479"/>
                    <a:pt x="261" y="479"/>
                  </a:cubicBezTo>
                  <a:cubicBezTo>
                    <a:pt x="269" y="479"/>
                    <a:pt x="278" y="479"/>
                    <a:pt x="286" y="478"/>
                  </a:cubicBezTo>
                  <a:cubicBezTo>
                    <a:pt x="417" y="466"/>
                    <a:pt x="512" y="347"/>
                    <a:pt x="488" y="216"/>
                  </a:cubicBezTo>
                  <a:cubicBezTo>
                    <a:pt x="477" y="82"/>
                    <a:pt x="372" y="1"/>
                    <a:pt x="25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0" name="Google Shape;1750;p14"/>
            <p:cNvSpPr/>
            <p:nvPr/>
          </p:nvSpPr>
          <p:spPr>
            <a:xfrm>
              <a:off x="4743150" y="1107375"/>
              <a:ext cx="12225" cy="12000"/>
            </a:xfrm>
            <a:custGeom>
              <a:avLst/>
              <a:gdLst/>
              <a:ahLst/>
              <a:cxnLst/>
              <a:rect l="l" t="t" r="r" b="b"/>
              <a:pathLst>
                <a:path w="489" h="480" extrusionOk="0">
                  <a:moveTo>
                    <a:pt x="251" y="1"/>
                  </a:moveTo>
                  <a:cubicBezTo>
                    <a:pt x="243" y="1"/>
                    <a:pt x="235" y="1"/>
                    <a:pt x="226" y="2"/>
                  </a:cubicBezTo>
                  <a:cubicBezTo>
                    <a:pt x="95" y="14"/>
                    <a:pt x="0" y="145"/>
                    <a:pt x="12" y="276"/>
                  </a:cubicBezTo>
                  <a:cubicBezTo>
                    <a:pt x="23" y="388"/>
                    <a:pt x="140" y="479"/>
                    <a:pt x="264" y="479"/>
                  </a:cubicBezTo>
                  <a:cubicBezTo>
                    <a:pt x="271" y="479"/>
                    <a:pt x="278" y="479"/>
                    <a:pt x="286" y="478"/>
                  </a:cubicBezTo>
                  <a:cubicBezTo>
                    <a:pt x="405" y="454"/>
                    <a:pt x="488" y="347"/>
                    <a:pt x="488" y="216"/>
                  </a:cubicBezTo>
                  <a:cubicBezTo>
                    <a:pt x="477" y="82"/>
                    <a:pt x="372" y="1"/>
                    <a:pt x="25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1" name="Google Shape;1751;p14"/>
            <p:cNvSpPr/>
            <p:nvPr/>
          </p:nvSpPr>
          <p:spPr>
            <a:xfrm>
              <a:off x="4242175" y="940725"/>
              <a:ext cx="12525" cy="11700"/>
            </a:xfrm>
            <a:custGeom>
              <a:avLst/>
              <a:gdLst/>
              <a:ahLst/>
              <a:cxnLst/>
              <a:rect l="l" t="t" r="r" b="b"/>
              <a:pathLst>
                <a:path w="501" h="468" extrusionOk="0">
                  <a:moveTo>
                    <a:pt x="227" y="0"/>
                  </a:moveTo>
                  <a:cubicBezTo>
                    <a:pt x="168" y="0"/>
                    <a:pt x="120" y="36"/>
                    <a:pt x="84" y="60"/>
                  </a:cubicBezTo>
                  <a:cubicBezTo>
                    <a:pt x="37" y="108"/>
                    <a:pt x="1" y="179"/>
                    <a:pt x="1" y="250"/>
                  </a:cubicBezTo>
                  <a:cubicBezTo>
                    <a:pt x="1" y="274"/>
                    <a:pt x="25" y="298"/>
                    <a:pt x="25" y="310"/>
                  </a:cubicBezTo>
                  <a:cubicBezTo>
                    <a:pt x="37" y="346"/>
                    <a:pt x="49" y="369"/>
                    <a:pt x="84" y="405"/>
                  </a:cubicBezTo>
                  <a:cubicBezTo>
                    <a:pt x="124" y="445"/>
                    <a:pt x="179" y="468"/>
                    <a:pt x="238" y="468"/>
                  </a:cubicBezTo>
                  <a:cubicBezTo>
                    <a:pt x="250" y="468"/>
                    <a:pt x="262" y="467"/>
                    <a:pt x="275" y="465"/>
                  </a:cubicBezTo>
                  <a:cubicBezTo>
                    <a:pt x="310" y="465"/>
                    <a:pt x="322" y="453"/>
                    <a:pt x="346" y="453"/>
                  </a:cubicBezTo>
                  <a:cubicBezTo>
                    <a:pt x="406" y="417"/>
                    <a:pt x="441" y="393"/>
                    <a:pt x="465" y="334"/>
                  </a:cubicBezTo>
                  <a:cubicBezTo>
                    <a:pt x="477" y="286"/>
                    <a:pt x="501" y="250"/>
                    <a:pt x="477" y="215"/>
                  </a:cubicBezTo>
                  <a:cubicBezTo>
                    <a:pt x="477" y="167"/>
                    <a:pt x="465" y="131"/>
                    <a:pt x="453" y="108"/>
                  </a:cubicBezTo>
                  <a:cubicBezTo>
                    <a:pt x="406" y="36"/>
                    <a:pt x="334" y="0"/>
                    <a:pt x="26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2" name="Google Shape;1752;p14"/>
            <p:cNvSpPr/>
            <p:nvPr/>
          </p:nvSpPr>
          <p:spPr>
            <a:xfrm>
              <a:off x="4657125" y="1097575"/>
              <a:ext cx="11925" cy="11350"/>
            </a:xfrm>
            <a:custGeom>
              <a:avLst/>
              <a:gdLst/>
              <a:ahLst/>
              <a:cxnLst/>
              <a:rect l="l" t="t" r="r" b="b"/>
              <a:pathLst>
                <a:path w="477" h="454" extrusionOk="0">
                  <a:moveTo>
                    <a:pt x="215" y="1"/>
                  </a:moveTo>
                  <a:cubicBezTo>
                    <a:pt x="155" y="1"/>
                    <a:pt x="107" y="25"/>
                    <a:pt x="72" y="60"/>
                  </a:cubicBezTo>
                  <a:cubicBezTo>
                    <a:pt x="36" y="96"/>
                    <a:pt x="0" y="180"/>
                    <a:pt x="0" y="251"/>
                  </a:cubicBezTo>
                  <a:cubicBezTo>
                    <a:pt x="0" y="275"/>
                    <a:pt x="12" y="322"/>
                    <a:pt x="36" y="334"/>
                  </a:cubicBezTo>
                  <a:cubicBezTo>
                    <a:pt x="72" y="418"/>
                    <a:pt x="167" y="453"/>
                    <a:pt x="250" y="453"/>
                  </a:cubicBezTo>
                  <a:cubicBezTo>
                    <a:pt x="286" y="453"/>
                    <a:pt x="322" y="441"/>
                    <a:pt x="334" y="430"/>
                  </a:cubicBezTo>
                  <a:cubicBezTo>
                    <a:pt x="417" y="418"/>
                    <a:pt x="476" y="322"/>
                    <a:pt x="465" y="215"/>
                  </a:cubicBezTo>
                  <a:cubicBezTo>
                    <a:pt x="453" y="120"/>
                    <a:pt x="393" y="37"/>
                    <a:pt x="322" y="13"/>
                  </a:cubicBezTo>
                  <a:cubicBezTo>
                    <a:pt x="286" y="1"/>
                    <a:pt x="238" y="1"/>
                    <a:pt x="21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3" name="Google Shape;1753;p14"/>
            <p:cNvSpPr/>
            <p:nvPr/>
          </p:nvSpPr>
          <p:spPr>
            <a:xfrm>
              <a:off x="5125025" y="1028500"/>
              <a:ext cx="12525" cy="12050"/>
            </a:xfrm>
            <a:custGeom>
              <a:avLst/>
              <a:gdLst/>
              <a:ahLst/>
              <a:cxnLst/>
              <a:rect l="l" t="t" r="r" b="b"/>
              <a:pathLst>
                <a:path w="501" h="482" extrusionOk="0">
                  <a:moveTo>
                    <a:pt x="239" y="1"/>
                  </a:moveTo>
                  <a:cubicBezTo>
                    <a:pt x="231" y="1"/>
                    <a:pt x="223" y="1"/>
                    <a:pt x="215" y="2"/>
                  </a:cubicBezTo>
                  <a:cubicBezTo>
                    <a:pt x="84" y="26"/>
                    <a:pt x="1" y="145"/>
                    <a:pt x="13" y="276"/>
                  </a:cubicBezTo>
                  <a:cubicBezTo>
                    <a:pt x="23" y="393"/>
                    <a:pt x="120" y="482"/>
                    <a:pt x="234" y="482"/>
                  </a:cubicBezTo>
                  <a:cubicBezTo>
                    <a:pt x="248" y="482"/>
                    <a:pt x="261" y="480"/>
                    <a:pt x="275" y="478"/>
                  </a:cubicBezTo>
                  <a:cubicBezTo>
                    <a:pt x="418" y="466"/>
                    <a:pt x="501" y="347"/>
                    <a:pt x="489" y="216"/>
                  </a:cubicBezTo>
                  <a:cubicBezTo>
                    <a:pt x="455" y="92"/>
                    <a:pt x="369" y="1"/>
                    <a:pt x="23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4" name="Google Shape;1754;p14"/>
            <p:cNvSpPr/>
            <p:nvPr/>
          </p:nvSpPr>
          <p:spPr>
            <a:xfrm>
              <a:off x="6093300" y="1058450"/>
              <a:ext cx="60150" cy="57725"/>
            </a:xfrm>
            <a:custGeom>
              <a:avLst/>
              <a:gdLst/>
              <a:ahLst/>
              <a:cxnLst/>
              <a:rect l="l" t="t" r="r" b="b"/>
              <a:pathLst>
                <a:path w="2406" h="2309" extrusionOk="0">
                  <a:moveTo>
                    <a:pt x="1190" y="0"/>
                  </a:moveTo>
                  <a:cubicBezTo>
                    <a:pt x="1150" y="0"/>
                    <a:pt x="1108" y="6"/>
                    <a:pt x="1061" y="18"/>
                  </a:cubicBezTo>
                  <a:cubicBezTo>
                    <a:pt x="810" y="42"/>
                    <a:pt x="572" y="161"/>
                    <a:pt x="394" y="328"/>
                  </a:cubicBezTo>
                  <a:cubicBezTo>
                    <a:pt x="334" y="387"/>
                    <a:pt x="275" y="459"/>
                    <a:pt x="215" y="530"/>
                  </a:cubicBezTo>
                  <a:cubicBezTo>
                    <a:pt x="84" y="733"/>
                    <a:pt x="1" y="994"/>
                    <a:pt x="37" y="1280"/>
                  </a:cubicBezTo>
                  <a:cubicBezTo>
                    <a:pt x="60" y="1530"/>
                    <a:pt x="168" y="1756"/>
                    <a:pt x="322" y="1923"/>
                  </a:cubicBezTo>
                  <a:cubicBezTo>
                    <a:pt x="382" y="1983"/>
                    <a:pt x="441" y="2030"/>
                    <a:pt x="513" y="2102"/>
                  </a:cubicBezTo>
                  <a:cubicBezTo>
                    <a:pt x="711" y="2237"/>
                    <a:pt x="936" y="2309"/>
                    <a:pt x="1188" y="2309"/>
                  </a:cubicBezTo>
                  <a:cubicBezTo>
                    <a:pt x="1224" y="2309"/>
                    <a:pt x="1261" y="2307"/>
                    <a:pt x="1299" y="2304"/>
                  </a:cubicBezTo>
                  <a:cubicBezTo>
                    <a:pt x="1942" y="2233"/>
                    <a:pt x="2406" y="1661"/>
                    <a:pt x="2323" y="1042"/>
                  </a:cubicBezTo>
                  <a:cubicBezTo>
                    <a:pt x="2287" y="590"/>
                    <a:pt x="1965" y="221"/>
                    <a:pt x="1572" y="78"/>
                  </a:cubicBezTo>
                  <a:cubicBezTo>
                    <a:pt x="1477" y="42"/>
                    <a:pt x="1406" y="30"/>
                    <a:pt x="1311" y="18"/>
                  </a:cubicBezTo>
                  <a:cubicBezTo>
                    <a:pt x="1269" y="6"/>
                    <a:pt x="1230" y="0"/>
                    <a:pt x="119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55" name="Google Shape;1755;p14"/>
          <p:cNvSpPr txBox="1"/>
          <p:nvPr>
            <p:ph type="title"/>
          </p:nvPr>
        </p:nvSpPr>
        <p:spPr>
          <a:xfrm>
            <a:off x="4463450" y="1732314"/>
            <a:ext cx="3812100" cy="738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56" name="Google Shape;1756;p14"/>
          <p:cNvSpPr txBox="1"/>
          <p:nvPr>
            <p:ph type="subTitle" idx="1"/>
          </p:nvPr>
        </p:nvSpPr>
        <p:spPr>
          <a:xfrm>
            <a:off x="4463450" y="2497400"/>
            <a:ext cx="3812100" cy="119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dk1"/>
                </a:solidFill>
              </a:defRPr>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CUSTOM_1_1">
    <p:spTree>
      <p:nvGrpSpPr>
        <p:cNvPr id="1757" name="Shape 1757"/>
        <p:cNvGrpSpPr/>
        <p:nvPr/>
      </p:nvGrpSpPr>
      <p:grpSpPr>
        <a:xfrm>
          <a:off x="0" y="0"/>
          <a:ext cx="0" cy="0"/>
          <a:chOff x="0" y="0"/>
          <a:chExt cx="0" cy="0"/>
        </a:xfrm>
      </p:grpSpPr>
      <p:grpSp>
        <p:nvGrpSpPr>
          <p:cNvPr id="1758" name="Google Shape;1758;p15"/>
          <p:cNvGrpSpPr/>
          <p:nvPr/>
        </p:nvGrpSpPr>
        <p:grpSpPr>
          <a:xfrm>
            <a:off x="19" y="4103110"/>
            <a:ext cx="4012869" cy="1040432"/>
            <a:chOff x="2582150" y="3714800"/>
            <a:chExt cx="2689050" cy="697200"/>
          </a:xfrm>
        </p:grpSpPr>
        <p:sp>
          <p:nvSpPr>
            <p:cNvPr id="1759" name="Google Shape;1759;p15"/>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0" name="Google Shape;1760;p15"/>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1" name="Google Shape;1761;p15"/>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2" name="Google Shape;1762;p15"/>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3" name="Google Shape;1763;p15"/>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4" name="Google Shape;1764;p15"/>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5" name="Google Shape;1765;p15"/>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6" name="Google Shape;1766;p15"/>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7" name="Google Shape;1767;p15"/>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8" name="Google Shape;1768;p15"/>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9" name="Google Shape;1769;p15"/>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0" name="Google Shape;1770;p15"/>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1" name="Google Shape;1771;p15"/>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2" name="Google Shape;1772;p15"/>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3" name="Google Shape;1773;p15"/>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4" name="Google Shape;1774;p15"/>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5" name="Google Shape;1775;p15"/>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15"/>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7" name="Google Shape;1777;p15"/>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8" name="Google Shape;1778;p15"/>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9" name="Google Shape;1779;p15"/>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0" name="Google Shape;1780;p15"/>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15"/>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2" name="Google Shape;1782;p15"/>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3" name="Google Shape;1783;p15"/>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4" name="Google Shape;1784;p15"/>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5" name="Google Shape;1785;p15"/>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6" name="Google Shape;1786;p15"/>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15"/>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8" name="Google Shape;1788;p15"/>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9" name="Google Shape;1789;p15"/>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0" name="Google Shape;1790;p15"/>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1" name="Google Shape;1791;p15"/>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2" name="Google Shape;1792;p15"/>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3" name="Google Shape;1793;p15"/>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4" name="Google Shape;1794;p15"/>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5" name="Google Shape;1795;p15"/>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6" name="Google Shape;1796;p15"/>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7" name="Google Shape;1797;p15"/>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8" name="Google Shape;1798;p15"/>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9" name="Google Shape;1799;p15"/>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0" name="Google Shape;1800;p15"/>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1" name="Google Shape;1801;p15"/>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2" name="Google Shape;1802;p15"/>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3" name="Google Shape;1803;p15"/>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4" name="Google Shape;1804;p15"/>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5" name="Google Shape;1805;p15"/>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6" name="Google Shape;1806;p15"/>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7" name="Google Shape;1807;p15"/>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8" name="Google Shape;1808;p15"/>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9" name="Google Shape;1809;p15"/>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0" name="Google Shape;1810;p15"/>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1" name="Google Shape;1811;p15"/>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2" name="Google Shape;1812;p15"/>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3" name="Google Shape;1813;p15"/>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4" name="Google Shape;1814;p15"/>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5" name="Google Shape;1815;p15"/>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6" name="Google Shape;1816;p15"/>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7" name="Google Shape;1817;p15"/>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8" name="Google Shape;1818;p15"/>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19" name="Google Shape;1819;p15"/>
          <p:cNvGrpSpPr/>
          <p:nvPr/>
        </p:nvGrpSpPr>
        <p:grpSpPr>
          <a:xfrm>
            <a:off x="4989532" y="25"/>
            <a:ext cx="4181792" cy="1269197"/>
            <a:chOff x="4846107" y="26"/>
            <a:chExt cx="4325395" cy="1312782"/>
          </a:xfrm>
        </p:grpSpPr>
        <p:sp>
          <p:nvSpPr>
            <p:cNvPr id="1820" name="Google Shape;1820;p15"/>
            <p:cNvSpPr/>
            <p:nvPr/>
          </p:nvSpPr>
          <p:spPr>
            <a:xfrm>
              <a:off x="6903427" y="1643"/>
              <a:ext cx="354163" cy="123640"/>
            </a:xfrm>
            <a:custGeom>
              <a:avLst/>
              <a:gdLst/>
              <a:ahLst/>
              <a:cxnLst/>
              <a:rect l="l" t="t" r="r" b="b"/>
              <a:pathLst>
                <a:path w="7883" h="2752" extrusionOk="0">
                  <a:moveTo>
                    <a:pt x="7704" y="1"/>
                  </a:moveTo>
                  <a:lnTo>
                    <a:pt x="0" y="2358"/>
                  </a:lnTo>
                  <a:cubicBezTo>
                    <a:pt x="84" y="2465"/>
                    <a:pt x="131" y="2608"/>
                    <a:pt x="131" y="2751"/>
                  </a:cubicBezTo>
                  <a:lnTo>
                    <a:pt x="7847" y="382"/>
                  </a:lnTo>
                  <a:lnTo>
                    <a:pt x="788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1" name="Google Shape;1821;p15"/>
            <p:cNvSpPr/>
            <p:nvPr/>
          </p:nvSpPr>
          <p:spPr>
            <a:xfrm>
              <a:off x="7275202" y="1643"/>
              <a:ext cx="36930" cy="11277"/>
            </a:xfrm>
            <a:custGeom>
              <a:avLst/>
              <a:gdLst/>
              <a:ahLst/>
              <a:cxnLst/>
              <a:rect l="l" t="t" r="r" b="b"/>
              <a:pathLst>
                <a:path w="822" h="251" extrusionOk="0">
                  <a:moveTo>
                    <a:pt x="24" y="1"/>
                  </a:moveTo>
                  <a:lnTo>
                    <a:pt x="0" y="251"/>
                  </a:lnTo>
                  <a:lnTo>
                    <a:pt x="82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2" name="Google Shape;1822;p15"/>
            <p:cNvSpPr/>
            <p:nvPr/>
          </p:nvSpPr>
          <p:spPr>
            <a:xfrm>
              <a:off x="8882618" y="26"/>
              <a:ext cx="288884" cy="170365"/>
            </a:xfrm>
            <a:custGeom>
              <a:avLst/>
              <a:gdLst/>
              <a:ahLst/>
              <a:cxnLst/>
              <a:rect l="l" t="t" r="r" b="b"/>
              <a:pathLst>
                <a:path w="6430" h="3792" extrusionOk="0">
                  <a:moveTo>
                    <a:pt x="5620" y="1"/>
                  </a:moveTo>
                  <a:lnTo>
                    <a:pt x="24" y="3370"/>
                  </a:lnTo>
                  <a:cubicBezTo>
                    <a:pt x="48" y="3430"/>
                    <a:pt x="48" y="3490"/>
                    <a:pt x="48" y="3537"/>
                  </a:cubicBezTo>
                  <a:cubicBezTo>
                    <a:pt x="48" y="3620"/>
                    <a:pt x="24" y="3716"/>
                    <a:pt x="1" y="3787"/>
                  </a:cubicBezTo>
                  <a:cubicBezTo>
                    <a:pt x="12" y="3790"/>
                    <a:pt x="25" y="3792"/>
                    <a:pt x="38" y="3792"/>
                  </a:cubicBezTo>
                  <a:cubicBezTo>
                    <a:pt x="76" y="3792"/>
                    <a:pt x="117" y="3778"/>
                    <a:pt x="143" y="3751"/>
                  </a:cubicBezTo>
                  <a:lnTo>
                    <a:pt x="643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15"/>
            <p:cNvSpPr/>
            <p:nvPr/>
          </p:nvSpPr>
          <p:spPr>
            <a:xfrm>
              <a:off x="8360561" y="191552"/>
              <a:ext cx="471829" cy="839875"/>
            </a:xfrm>
            <a:custGeom>
              <a:avLst/>
              <a:gdLst/>
              <a:ahLst/>
              <a:cxnLst/>
              <a:rect l="l" t="t" r="r" b="b"/>
              <a:pathLst>
                <a:path w="10502" h="18694" extrusionOk="0">
                  <a:moveTo>
                    <a:pt x="10132" y="0"/>
                  </a:moveTo>
                  <a:lnTo>
                    <a:pt x="0" y="18586"/>
                  </a:lnTo>
                  <a:cubicBezTo>
                    <a:pt x="36" y="18574"/>
                    <a:pt x="95" y="18562"/>
                    <a:pt x="143" y="18562"/>
                  </a:cubicBezTo>
                  <a:cubicBezTo>
                    <a:pt x="250" y="18562"/>
                    <a:pt x="333" y="18622"/>
                    <a:pt x="393" y="18693"/>
                  </a:cubicBezTo>
                  <a:lnTo>
                    <a:pt x="10501" y="179"/>
                  </a:lnTo>
                  <a:cubicBezTo>
                    <a:pt x="10370" y="143"/>
                    <a:pt x="10239" y="84"/>
                    <a:pt x="1013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15"/>
            <p:cNvSpPr/>
            <p:nvPr/>
          </p:nvSpPr>
          <p:spPr>
            <a:xfrm>
              <a:off x="7991975" y="886940"/>
              <a:ext cx="368630" cy="156258"/>
            </a:xfrm>
            <a:custGeom>
              <a:avLst/>
              <a:gdLst/>
              <a:ahLst/>
              <a:cxnLst/>
              <a:rect l="l" t="t" r="r" b="b"/>
              <a:pathLst>
                <a:path w="8205" h="3478" extrusionOk="0">
                  <a:moveTo>
                    <a:pt x="191" y="1"/>
                  </a:moveTo>
                  <a:cubicBezTo>
                    <a:pt x="167" y="143"/>
                    <a:pt x="108" y="262"/>
                    <a:pt x="1" y="370"/>
                  </a:cubicBezTo>
                  <a:lnTo>
                    <a:pt x="8002" y="3477"/>
                  </a:lnTo>
                  <a:cubicBezTo>
                    <a:pt x="8002" y="3453"/>
                    <a:pt x="7990" y="3441"/>
                    <a:pt x="7990" y="3406"/>
                  </a:cubicBezTo>
                  <a:cubicBezTo>
                    <a:pt x="8002" y="3263"/>
                    <a:pt x="8097" y="3156"/>
                    <a:pt x="8204" y="3108"/>
                  </a:cubicBezTo>
                  <a:lnTo>
                    <a:pt x="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15"/>
            <p:cNvSpPr/>
            <p:nvPr/>
          </p:nvSpPr>
          <p:spPr>
            <a:xfrm>
              <a:off x="8754754" y="1643"/>
              <a:ext cx="76017" cy="123101"/>
            </a:xfrm>
            <a:custGeom>
              <a:avLst/>
              <a:gdLst/>
              <a:ahLst/>
              <a:cxnLst/>
              <a:rect l="l" t="t" r="r" b="b"/>
              <a:pathLst>
                <a:path w="1692" h="2740" extrusionOk="0">
                  <a:moveTo>
                    <a:pt x="1" y="1"/>
                  </a:moveTo>
                  <a:lnTo>
                    <a:pt x="1323" y="2739"/>
                  </a:lnTo>
                  <a:cubicBezTo>
                    <a:pt x="1430" y="2644"/>
                    <a:pt x="1561" y="2584"/>
                    <a:pt x="1692" y="2561"/>
                  </a:cubicBezTo>
                  <a:lnTo>
                    <a:pt x="46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15"/>
            <p:cNvSpPr/>
            <p:nvPr/>
          </p:nvSpPr>
          <p:spPr>
            <a:xfrm>
              <a:off x="8196845" y="1643"/>
              <a:ext cx="296387" cy="132177"/>
            </a:xfrm>
            <a:custGeom>
              <a:avLst/>
              <a:gdLst/>
              <a:ahLst/>
              <a:cxnLst/>
              <a:rect l="l" t="t" r="r" b="b"/>
              <a:pathLst>
                <a:path w="6597" h="2942" extrusionOk="0">
                  <a:moveTo>
                    <a:pt x="5620" y="1"/>
                  </a:moveTo>
                  <a:lnTo>
                    <a:pt x="1" y="2572"/>
                  </a:lnTo>
                  <a:cubicBezTo>
                    <a:pt x="96" y="2680"/>
                    <a:pt x="156" y="2799"/>
                    <a:pt x="191" y="2942"/>
                  </a:cubicBezTo>
                  <a:lnTo>
                    <a:pt x="659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7" name="Google Shape;1827;p15"/>
            <p:cNvSpPr/>
            <p:nvPr/>
          </p:nvSpPr>
          <p:spPr>
            <a:xfrm>
              <a:off x="7575812" y="151971"/>
              <a:ext cx="554226" cy="272306"/>
            </a:xfrm>
            <a:custGeom>
              <a:avLst/>
              <a:gdLst/>
              <a:ahLst/>
              <a:cxnLst/>
              <a:rect l="l" t="t" r="r" b="b"/>
              <a:pathLst>
                <a:path w="12336" h="6061" extrusionOk="0">
                  <a:moveTo>
                    <a:pt x="12181" y="0"/>
                  </a:moveTo>
                  <a:lnTo>
                    <a:pt x="24" y="5668"/>
                  </a:lnTo>
                  <a:cubicBezTo>
                    <a:pt x="24" y="5703"/>
                    <a:pt x="24" y="5727"/>
                    <a:pt x="1" y="5763"/>
                  </a:cubicBezTo>
                  <a:cubicBezTo>
                    <a:pt x="96" y="5834"/>
                    <a:pt x="155" y="5942"/>
                    <a:pt x="155" y="6061"/>
                  </a:cubicBezTo>
                  <a:lnTo>
                    <a:pt x="12335" y="369"/>
                  </a:lnTo>
                  <a:cubicBezTo>
                    <a:pt x="12264" y="262"/>
                    <a:pt x="12204" y="131"/>
                    <a:pt x="1218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15"/>
            <p:cNvSpPr/>
            <p:nvPr/>
          </p:nvSpPr>
          <p:spPr>
            <a:xfrm>
              <a:off x="8166878" y="1643"/>
              <a:ext cx="42861" cy="104906"/>
            </a:xfrm>
            <a:custGeom>
              <a:avLst/>
              <a:gdLst/>
              <a:ahLst/>
              <a:cxnLst/>
              <a:rect l="l" t="t" r="r" b="b"/>
              <a:pathLst>
                <a:path w="954" h="2335" extrusionOk="0">
                  <a:moveTo>
                    <a:pt x="537" y="1"/>
                  </a:moveTo>
                  <a:lnTo>
                    <a:pt x="1" y="2227"/>
                  </a:lnTo>
                  <a:cubicBezTo>
                    <a:pt x="156" y="2227"/>
                    <a:pt x="287" y="2275"/>
                    <a:pt x="406" y="2334"/>
                  </a:cubicBezTo>
                  <a:lnTo>
                    <a:pt x="95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829;p15"/>
            <p:cNvSpPr/>
            <p:nvPr/>
          </p:nvSpPr>
          <p:spPr>
            <a:xfrm>
              <a:off x="7972746" y="182971"/>
              <a:ext cx="191526" cy="675665"/>
            </a:xfrm>
            <a:custGeom>
              <a:avLst/>
              <a:gdLst/>
              <a:ahLst/>
              <a:cxnLst/>
              <a:rect l="l" t="t" r="r" b="b"/>
              <a:pathLst>
                <a:path w="4263" h="15039" extrusionOk="0">
                  <a:moveTo>
                    <a:pt x="3870" y="1"/>
                  </a:moveTo>
                  <a:lnTo>
                    <a:pt x="0" y="14919"/>
                  </a:lnTo>
                  <a:lnTo>
                    <a:pt x="12" y="14919"/>
                  </a:lnTo>
                  <a:cubicBezTo>
                    <a:pt x="143" y="14919"/>
                    <a:pt x="274" y="14967"/>
                    <a:pt x="381" y="15038"/>
                  </a:cubicBezTo>
                  <a:lnTo>
                    <a:pt x="4262" y="84"/>
                  </a:lnTo>
                  <a:lnTo>
                    <a:pt x="4251" y="84"/>
                  </a:lnTo>
                  <a:cubicBezTo>
                    <a:pt x="4096" y="84"/>
                    <a:pt x="3989" y="60"/>
                    <a:pt x="387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15"/>
            <p:cNvSpPr/>
            <p:nvPr/>
          </p:nvSpPr>
          <p:spPr>
            <a:xfrm>
              <a:off x="7874849" y="908325"/>
              <a:ext cx="101671" cy="323164"/>
            </a:xfrm>
            <a:custGeom>
              <a:avLst/>
              <a:gdLst/>
              <a:ahLst/>
              <a:cxnLst/>
              <a:rect l="l" t="t" r="r" b="b"/>
              <a:pathLst>
                <a:path w="2263" h="7193" extrusionOk="0">
                  <a:moveTo>
                    <a:pt x="1846" y="1"/>
                  </a:moveTo>
                  <a:lnTo>
                    <a:pt x="0" y="7109"/>
                  </a:lnTo>
                  <a:lnTo>
                    <a:pt x="72" y="7109"/>
                  </a:lnTo>
                  <a:cubicBezTo>
                    <a:pt x="191" y="7109"/>
                    <a:pt x="310" y="7144"/>
                    <a:pt x="417" y="7192"/>
                  </a:cubicBezTo>
                  <a:lnTo>
                    <a:pt x="2262" y="72"/>
                  </a:lnTo>
                  <a:cubicBezTo>
                    <a:pt x="2227" y="72"/>
                    <a:pt x="2191" y="84"/>
                    <a:pt x="2155" y="84"/>
                  </a:cubicBezTo>
                  <a:cubicBezTo>
                    <a:pt x="2036" y="72"/>
                    <a:pt x="1941" y="48"/>
                    <a:pt x="184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15"/>
            <p:cNvSpPr/>
            <p:nvPr/>
          </p:nvSpPr>
          <p:spPr>
            <a:xfrm>
              <a:off x="7710594" y="770308"/>
              <a:ext cx="237577" cy="113487"/>
            </a:xfrm>
            <a:custGeom>
              <a:avLst/>
              <a:gdLst/>
              <a:ahLst/>
              <a:cxnLst/>
              <a:rect l="l" t="t" r="r" b="b"/>
              <a:pathLst>
                <a:path w="5288" h="2526" extrusionOk="0">
                  <a:moveTo>
                    <a:pt x="108" y="1"/>
                  </a:moveTo>
                  <a:cubicBezTo>
                    <a:pt x="96" y="25"/>
                    <a:pt x="108" y="37"/>
                    <a:pt x="108" y="60"/>
                  </a:cubicBezTo>
                  <a:cubicBezTo>
                    <a:pt x="108" y="203"/>
                    <a:pt x="72" y="322"/>
                    <a:pt x="1" y="406"/>
                  </a:cubicBezTo>
                  <a:lnTo>
                    <a:pt x="5168" y="2525"/>
                  </a:lnTo>
                  <a:lnTo>
                    <a:pt x="5168" y="2477"/>
                  </a:lnTo>
                  <a:cubicBezTo>
                    <a:pt x="5168" y="2346"/>
                    <a:pt x="5216" y="2227"/>
                    <a:pt x="5287" y="2120"/>
                  </a:cubicBezTo>
                  <a:lnTo>
                    <a:pt x="1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15"/>
            <p:cNvSpPr/>
            <p:nvPr/>
          </p:nvSpPr>
          <p:spPr>
            <a:xfrm>
              <a:off x="7278931" y="423692"/>
              <a:ext cx="279808" cy="120406"/>
            </a:xfrm>
            <a:custGeom>
              <a:avLst/>
              <a:gdLst/>
              <a:ahLst/>
              <a:cxnLst/>
              <a:rect l="l" t="t" r="r" b="b"/>
              <a:pathLst>
                <a:path w="6228" h="2680" extrusionOk="0">
                  <a:moveTo>
                    <a:pt x="6001" y="1"/>
                  </a:moveTo>
                  <a:lnTo>
                    <a:pt x="1" y="2287"/>
                  </a:lnTo>
                  <a:cubicBezTo>
                    <a:pt x="60" y="2406"/>
                    <a:pt x="108" y="2537"/>
                    <a:pt x="132" y="2680"/>
                  </a:cubicBezTo>
                  <a:lnTo>
                    <a:pt x="6228" y="358"/>
                  </a:lnTo>
                  <a:cubicBezTo>
                    <a:pt x="6097" y="298"/>
                    <a:pt x="6001" y="155"/>
                    <a:pt x="600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15"/>
            <p:cNvSpPr/>
            <p:nvPr/>
          </p:nvSpPr>
          <p:spPr>
            <a:xfrm>
              <a:off x="7689748" y="793311"/>
              <a:ext cx="177643" cy="443524"/>
            </a:xfrm>
            <a:custGeom>
              <a:avLst/>
              <a:gdLst/>
              <a:ahLst/>
              <a:cxnLst/>
              <a:rect l="l" t="t" r="r" b="b"/>
              <a:pathLst>
                <a:path w="3954" h="9872" extrusionOk="0">
                  <a:moveTo>
                    <a:pt x="370" y="1"/>
                  </a:moveTo>
                  <a:cubicBezTo>
                    <a:pt x="263" y="84"/>
                    <a:pt x="143" y="168"/>
                    <a:pt x="1" y="180"/>
                  </a:cubicBezTo>
                  <a:lnTo>
                    <a:pt x="3584" y="9871"/>
                  </a:lnTo>
                  <a:cubicBezTo>
                    <a:pt x="3692" y="9788"/>
                    <a:pt x="3823" y="9728"/>
                    <a:pt x="3953" y="9704"/>
                  </a:cubicBezTo>
                  <a:lnTo>
                    <a:pt x="37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834;p15"/>
            <p:cNvSpPr/>
            <p:nvPr/>
          </p:nvSpPr>
          <p:spPr>
            <a:xfrm>
              <a:off x="7564041" y="431195"/>
              <a:ext cx="124135" cy="315661"/>
            </a:xfrm>
            <a:custGeom>
              <a:avLst/>
              <a:gdLst/>
              <a:ahLst/>
              <a:cxnLst/>
              <a:rect l="l" t="t" r="r" b="b"/>
              <a:pathLst>
                <a:path w="2763" h="7026" extrusionOk="0">
                  <a:moveTo>
                    <a:pt x="370" y="0"/>
                  </a:moveTo>
                  <a:cubicBezTo>
                    <a:pt x="310" y="143"/>
                    <a:pt x="179" y="215"/>
                    <a:pt x="13" y="215"/>
                  </a:cubicBezTo>
                  <a:lnTo>
                    <a:pt x="1" y="215"/>
                  </a:lnTo>
                  <a:lnTo>
                    <a:pt x="2370" y="7025"/>
                  </a:lnTo>
                  <a:cubicBezTo>
                    <a:pt x="2453" y="6973"/>
                    <a:pt x="2572" y="6939"/>
                    <a:pt x="2688" y="6939"/>
                  </a:cubicBezTo>
                  <a:cubicBezTo>
                    <a:pt x="2705" y="6939"/>
                    <a:pt x="2722" y="6940"/>
                    <a:pt x="2739" y="6942"/>
                  </a:cubicBezTo>
                  <a:cubicBezTo>
                    <a:pt x="2743" y="6938"/>
                    <a:pt x="2747" y="6936"/>
                    <a:pt x="2751" y="6936"/>
                  </a:cubicBezTo>
                  <a:cubicBezTo>
                    <a:pt x="2758" y="6936"/>
                    <a:pt x="2763" y="6942"/>
                    <a:pt x="2763" y="6942"/>
                  </a:cubicBezTo>
                  <a:lnTo>
                    <a:pt x="3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15"/>
            <p:cNvSpPr/>
            <p:nvPr/>
          </p:nvSpPr>
          <p:spPr>
            <a:xfrm>
              <a:off x="7500379" y="1643"/>
              <a:ext cx="77096" cy="409245"/>
            </a:xfrm>
            <a:custGeom>
              <a:avLst/>
              <a:gdLst/>
              <a:ahLst/>
              <a:cxnLst/>
              <a:rect l="l" t="t" r="r" b="b"/>
              <a:pathLst>
                <a:path w="1716" h="9109" extrusionOk="0">
                  <a:moveTo>
                    <a:pt x="1" y="1"/>
                  </a:moveTo>
                  <a:lnTo>
                    <a:pt x="1310" y="9049"/>
                  </a:lnTo>
                  <a:cubicBezTo>
                    <a:pt x="1358" y="9026"/>
                    <a:pt x="1418" y="9014"/>
                    <a:pt x="1477" y="9014"/>
                  </a:cubicBezTo>
                  <a:cubicBezTo>
                    <a:pt x="1549" y="9014"/>
                    <a:pt x="1644" y="9049"/>
                    <a:pt x="1703" y="9109"/>
                  </a:cubicBezTo>
                  <a:cubicBezTo>
                    <a:pt x="1715" y="9073"/>
                    <a:pt x="1715" y="9049"/>
                    <a:pt x="1715" y="9014"/>
                  </a:cubicBezTo>
                  <a:lnTo>
                    <a:pt x="1715" y="9002"/>
                  </a:lnTo>
                  <a:lnTo>
                    <a:pt x="41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836;p15"/>
            <p:cNvSpPr/>
            <p:nvPr/>
          </p:nvSpPr>
          <p:spPr>
            <a:xfrm>
              <a:off x="7207811" y="1643"/>
              <a:ext cx="68514" cy="481488"/>
            </a:xfrm>
            <a:custGeom>
              <a:avLst/>
              <a:gdLst/>
              <a:ahLst/>
              <a:cxnLst/>
              <a:rect l="l" t="t" r="r" b="b"/>
              <a:pathLst>
                <a:path w="1525" h="10717" extrusionOk="0">
                  <a:moveTo>
                    <a:pt x="1107" y="1"/>
                  </a:moveTo>
                  <a:lnTo>
                    <a:pt x="1072" y="382"/>
                  </a:lnTo>
                  <a:lnTo>
                    <a:pt x="0" y="10657"/>
                  </a:lnTo>
                  <a:lnTo>
                    <a:pt x="12" y="10657"/>
                  </a:lnTo>
                  <a:cubicBezTo>
                    <a:pt x="143" y="10657"/>
                    <a:pt x="274" y="10681"/>
                    <a:pt x="393" y="10716"/>
                  </a:cubicBezTo>
                  <a:lnTo>
                    <a:pt x="1500" y="251"/>
                  </a:lnTo>
                  <a:lnTo>
                    <a:pt x="152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837;p15"/>
            <p:cNvSpPr/>
            <p:nvPr/>
          </p:nvSpPr>
          <p:spPr>
            <a:xfrm>
              <a:off x="6888466" y="143390"/>
              <a:ext cx="276574" cy="358477"/>
            </a:xfrm>
            <a:custGeom>
              <a:avLst/>
              <a:gdLst/>
              <a:ahLst/>
              <a:cxnLst/>
              <a:rect l="l" t="t" r="r" b="b"/>
              <a:pathLst>
                <a:path w="6156" h="7979" extrusionOk="0">
                  <a:moveTo>
                    <a:pt x="333" y="1"/>
                  </a:moveTo>
                  <a:cubicBezTo>
                    <a:pt x="238" y="120"/>
                    <a:pt x="143" y="191"/>
                    <a:pt x="0" y="239"/>
                  </a:cubicBezTo>
                  <a:lnTo>
                    <a:pt x="5822" y="7978"/>
                  </a:lnTo>
                  <a:cubicBezTo>
                    <a:pt x="5929" y="7883"/>
                    <a:pt x="6037" y="7811"/>
                    <a:pt x="6156" y="7740"/>
                  </a:cubicBez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838;p15"/>
            <p:cNvSpPr/>
            <p:nvPr/>
          </p:nvSpPr>
          <p:spPr>
            <a:xfrm>
              <a:off x="6775024" y="1643"/>
              <a:ext cx="94752" cy="108096"/>
            </a:xfrm>
            <a:custGeom>
              <a:avLst/>
              <a:gdLst/>
              <a:ahLst/>
              <a:cxnLst/>
              <a:rect l="l" t="t" r="r" b="b"/>
              <a:pathLst>
                <a:path w="2109" h="2406" extrusionOk="0">
                  <a:moveTo>
                    <a:pt x="1" y="1"/>
                  </a:moveTo>
                  <a:lnTo>
                    <a:pt x="1787" y="2406"/>
                  </a:lnTo>
                  <a:cubicBezTo>
                    <a:pt x="1858" y="2287"/>
                    <a:pt x="1977" y="2203"/>
                    <a:pt x="2108" y="2156"/>
                  </a:cubicBezTo>
                  <a:lnTo>
                    <a:pt x="50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9" name="Google Shape;1839;p15"/>
            <p:cNvSpPr/>
            <p:nvPr/>
          </p:nvSpPr>
          <p:spPr>
            <a:xfrm>
              <a:off x="6261009" y="116119"/>
              <a:ext cx="591650" cy="145565"/>
            </a:xfrm>
            <a:custGeom>
              <a:avLst/>
              <a:gdLst/>
              <a:ahLst/>
              <a:cxnLst/>
              <a:rect l="l" t="t" r="r" b="b"/>
              <a:pathLst>
                <a:path w="13169" h="3240" extrusionOk="0">
                  <a:moveTo>
                    <a:pt x="13097" y="1"/>
                  </a:moveTo>
                  <a:lnTo>
                    <a:pt x="786" y="2644"/>
                  </a:lnTo>
                  <a:lnTo>
                    <a:pt x="0" y="3239"/>
                  </a:lnTo>
                  <a:lnTo>
                    <a:pt x="13133" y="394"/>
                  </a:lnTo>
                  <a:cubicBezTo>
                    <a:pt x="13121" y="334"/>
                    <a:pt x="13109" y="274"/>
                    <a:pt x="13121" y="203"/>
                  </a:cubicBezTo>
                  <a:cubicBezTo>
                    <a:pt x="13121" y="132"/>
                    <a:pt x="13133" y="60"/>
                    <a:pt x="1316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0" name="Google Shape;1840;p15"/>
            <p:cNvSpPr/>
            <p:nvPr/>
          </p:nvSpPr>
          <p:spPr>
            <a:xfrm>
              <a:off x="5973203" y="1643"/>
              <a:ext cx="50319" cy="38054"/>
            </a:xfrm>
            <a:custGeom>
              <a:avLst/>
              <a:gdLst/>
              <a:ahLst/>
              <a:cxnLst/>
              <a:rect l="l" t="t" r="r" b="b"/>
              <a:pathLst>
                <a:path w="1120" h="847" extrusionOk="0">
                  <a:moveTo>
                    <a:pt x="0" y="1"/>
                  </a:moveTo>
                  <a:lnTo>
                    <a:pt x="905" y="846"/>
                  </a:lnTo>
                  <a:lnTo>
                    <a:pt x="1120" y="489"/>
                  </a:lnTo>
                  <a:lnTo>
                    <a:pt x="5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1" name="Google Shape;1841;p15"/>
            <p:cNvSpPr/>
            <p:nvPr/>
          </p:nvSpPr>
          <p:spPr>
            <a:xfrm>
              <a:off x="6027745" y="36417"/>
              <a:ext cx="228995" cy="216685"/>
            </a:xfrm>
            <a:custGeom>
              <a:avLst/>
              <a:gdLst/>
              <a:ahLst/>
              <a:cxnLst/>
              <a:rect l="l" t="t" r="r" b="b"/>
              <a:pathLst>
                <a:path w="5097" h="4823" extrusionOk="0">
                  <a:moveTo>
                    <a:pt x="215" y="1"/>
                  </a:moveTo>
                  <a:lnTo>
                    <a:pt x="1" y="358"/>
                  </a:lnTo>
                  <a:lnTo>
                    <a:pt x="4763" y="4823"/>
                  </a:lnTo>
                  <a:lnTo>
                    <a:pt x="5097" y="4561"/>
                  </a:ln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2" name="Google Shape;1842;p15"/>
            <p:cNvSpPr/>
            <p:nvPr/>
          </p:nvSpPr>
          <p:spPr>
            <a:xfrm>
              <a:off x="5634045" y="1643"/>
              <a:ext cx="973624" cy="724860"/>
            </a:xfrm>
            <a:custGeom>
              <a:avLst/>
              <a:gdLst/>
              <a:ahLst/>
              <a:cxnLst/>
              <a:rect l="l" t="t" r="r" b="b"/>
              <a:pathLst>
                <a:path w="21671" h="16134" extrusionOk="0">
                  <a:moveTo>
                    <a:pt x="20992" y="1"/>
                  </a:moveTo>
                  <a:lnTo>
                    <a:pt x="13860" y="5335"/>
                  </a:lnTo>
                  <a:lnTo>
                    <a:pt x="13538" y="5597"/>
                  </a:lnTo>
                  <a:lnTo>
                    <a:pt x="203" y="15586"/>
                  </a:lnTo>
                  <a:lnTo>
                    <a:pt x="1" y="15919"/>
                  </a:lnTo>
                  <a:cubicBezTo>
                    <a:pt x="60" y="15979"/>
                    <a:pt x="120" y="16062"/>
                    <a:pt x="156" y="16134"/>
                  </a:cubicBezTo>
                  <a:lnTo>
                    <a:pt x="13979" y="5787"/>
                  </a:lnTo>
                  <a:lnTo>
                    <a:pt x="14765" y="5192"/>
                  </a:lnTo>
                  <a:lnTo>
                    <a:pt x="2167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3" name="Google Shape;1843;p15"/>
            <p:cNvSpPr/>
            <p:nvPr/>
          </p:nvSpPr>
          <p:spPr>
            <a:xfrm>
              <a:off x="5616389" y="1643"/>
              <a:ext cx="441368" cy="715246"/>
            </a:xfrm>
            <a:custGeom>
              <a:avLst/>
              <a:gdLst/>
              <a:ahLst/>
              <a:cxnLst/>
              <a:rect l="l" t="t" r="r" b="b"/>
              <a:pathLst>
                <a:path w="9824" h="15920" extrusionOk="0">
                  <a:moveTo>
                    <a:pt x="9347" y="1"/>
                  </a:moveTo>
                  <a:lnTo>
                    <a:pt x="9050" y="489"/>
                  </a:lnTo>
                  <a:lnTo>
                    <a:pt x="8835" y="846"/>
                  </a:lnTo>
                  <a:lnTo>
                    <a:pt x="1" y="15741"/>
                  </a:lnTo>
                  <a:cubicBezTo>
                    <a:pt x="144" y="15765"/>
                    <a:pt x="263" y="15824"/>
                    <a:pt x="370" y="15919"/>
                  </a:cubicBezTo>
                  <a:lnTo>
                    <a:pt x="572" y="15586"/>
                  </a:lnTo>
                  <a:lnTo>
                    <a:pt x="9145" y="1132"/>
                  </a:lnTo>
                  <a:lnTo>
                    <a:pt x="9359" y="775"/>
                  </a:lnTo>
                  <a:lnTo>
                    <a:pt x="982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4" name="Google Shape;1844;p15"/>
            <p:cNvSpPr/>
            <p:nvPr/>
          </p:nvSpPr>
          <p:spPr>
            <a:xfrm>
              <a:off x="4969702" y="287292"/>
              <a:ext cx="625346" cy="441907"/>
            </a:xfrm>
            <a:custGeom>
              <a:avLst/>
              <a:gdLst/>
              <a:ahLst/>
              <a:cxnLst/>
              <a:rect l="l" t="t" r="r" b="b"/>
              <a:pathLst>
                <a:path w="13919" h="9836" extrusionOk="0">
                  <a:moveTo>
                    <a:pt x="250" y="1"/>
                  </a:moveTo>
                  <a:cubicBezTo>
                    <a:pt x="191" y="120"/>
                    <a:pt x="107" y="239"/>
                    <a:pt x="0" y="310"/>
                  </a:cubicBezTo>
                  <a:lnTo>
                    <a:pt x="13693" y="9835"/>
                  </a:lnTo>
                  <a:cubicBezTo>
                    <a:pt x="13740" y="9716"/>
                    <a:pt x="13812" y="9597"/>
                    <a:pt x="13919" y="9502"/>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5" name="Google Shape;1845;p15"/>
            <p:cNvSpPr/>
            <p:nvPr/>
          </p:nvSpPr>
          <p:spPr>
            <a:xfrm>
              <a:off x="4959549" y="1643"/>
              <a:ext cx="181372" cy="238610"/>
            </a:xfrm>
            <a:custGeom>
              <a:avLst/>
              <a:gdLst/>
              <a:ahLst/>
              <a:cxnLst/>
              <a:rect l="l" t="t" r="r" b="b"/>
              <a:pathLst>
                <a:path w="4037" h="5311" extrusionOk="0">
                  <a:moveTo>
                    <a:pt x="3536" y="1"/>
                  </a:moveTo>
                  <a:lnTo>
                    <a:pt x="0" y="5085"/>
                  </a:lnTo>
                  <a:cubicBezTo>
                    <a:pt x="131" y="5132"/>
                    <a:pt x="250" y="5204"/>
                    <a:pt x="345" y="5311"/>
                  </a:cubicBezTo>
                  <a:lnTo>
                    <a:pt x="403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6" name="Google Shape;1846;p15"/>
            <p:cNvSpPr/>
            <p:nvPr/>
          </p:nvSpPr>
          <p:spPr>
            <a:xfrm>
              <a:off x="5312589" y="2183"/>
              <a:ext cx="238610" cy="146598"/>
            </a:xfrm>
            <a:custGeom>
              <a:avLst/>
              <a:gdLst/>
              <a:ahLst/>
              <a:cxnLst/>
              <a:rect l="l" t="t" r="r" b="b"/>
              <a:pathLst>
                <a:path w="5311" h="3263" extrusionOk="0">
                  <a:moveTo>
                    <a:pt x="4560" y="1"/>
                  </a:moveTo>
                  <a:lnTo>
                    <a:pt x="0" y="2906"/>
                  </a:lnTo>
                  <a:cubicBezTo>
                    <a:pt x="107" y="2989"/>
                    <a:pt x="179" y="3120"/>
                    <a:pt x="215" y="3263"/>
                  </a:cubicBezTo>
                  <a:lnTo>
                    <a:pt x="4417" y="560"/>
                  </a:lnTo>
                  <a:cubicBezTo>
                    <a:pt x="4406" y="524"/>
                    <a:pt x="4394" y="465"/>
                    <a:pt x="4394" y="405"/>
                  </a:cubicBezTo>
                  <a:cubicBezTo>
                    <a:pt x="4394" y="205"/>
                    <a:pt x="4550" y="46"/>
                    <a:pt x="4736" y="46"/>
                  </a:cubicBezTo>
                  <a:cubicBezTo>
                    <a:pt x="4749" y="46"/>
                    <a:pt x="4762" y="47"/>
                    <a:pt x="4775" y="48"/>
                  </a:cubicBezTo>
                  <a:cubicBezTo>
                    <a:pt x="4894" y="48"/>
                    <a:pt x="4989" y="108"/>
                    <a:pt x="5048" y="179"/>
                  </a:cubicBezTo>
                  <a:lnTo>
                    <a:pt x="531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7" name="Google Shape;1847;p15"/>
            <p:cNvSpPr/>
            <p:nvPr/>
          </p:nvSpPr>
          <p:spPr>
            <a:xfrm>
              <a:off x="5243580" y="1643"/>
              <a:ext cx="53509" cy="125752"/>
            </a:xfrm>
            <a:custGeom>
              <a:avLst/>
              <a:gdLst/>
              <a:ahLst/>
              <a:cxnLst/>
              <a:rect l="l" t="t" r="r" b="b"/>
              <a:pathLst>
                <a:path w="1191" h="2799" extrusionOk="0">
                  <a:moveTo>
                    <a:pt x="0" y="1"/>
                  </a:moveTo>
                  <a:lnTo>
                    <a:pt x="798" y="2799"/>
                  </a:lnTo>
                  <a:cubicBezTo>
                    <a:pt x="881" y="2751"/>
                    <a:pt x="1000" y="2727"/>
                    <a:pt x="1120" y="2727"/>
                  </a:cubicBezTo>
                  <a:cubicBezTo>
                    <a:pt x="1155" y="2727"/>
                    <a:pt x="1167" y="2727"/>
                    <a:pt x="1191" y="2739"/>
                  </a:cubicBezTo>
                  <a:lnTo>
                    <a:pt x="44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8" name="Google Shape;1848;p15"/>
            <p:cNvSpPr/>
            <p:nvPr/>
          </p:nvSpPr>
          <p:spPr>
            <a:xfrm>
              <a:off x="4846107" y="1643"/>
              <a:ext cx="92056" cy="233803"/>
            </a:xfrm>
            <a:custGeom>
              <a:avLst/>
              <a:gdLst/>
              <a:ahLst/>
              <a:cxnLst/>
              <a:rect l="l" t="t" r="r" b="b"/>
              <a:pathLst>
                <a:path w="2049" h="5204" extrusionOk="0">
                  <a:moveTo>
                    <a:pt x="1" y="1"/>
                  </a:moveTo>
                  <a:lnTo>
                    <a:pt x="1656" y="5204"/>
                  </a:lnTo>
                  <a:cubicBezTo>
                    <a:pt x="1787" y="5132"/>
                    <a:pt x="1894" y="5073"/>
                    <a:pt x="2049" y="5061"/>
                  </a:cubicBezTo>
                  <a:lnTo>
                    <a:pt x="43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9" name="Google Shape;1849;p15"/>
            <p:cNvSpPr/>
            <p:nvPr/>
          </p:nvSpPr>
          <p:spPr>
            <a:xfrm>
              <a:off x="7120606" y="480346"/>
              <a:ext cx="166951" cy="165423"/>
            </a:xfrm>
            <a:custGeom>
              <a:avLst/>
              <a:gdLst/>
              <a:ahLst/>
              <a:cxnLst/>
              <a:rect l="l" t="t" r="r" b="b"/>
              <a:pathLst>
                <a:path w="3716" h="3682" extrusionOk="0">
                  <a:moveTo>
                    <a:pt x="1866" y="1"/>
                  </a:moveTo>
                  <a:cubicBezTo>
                    <a:pt x="1554" y="1"/>
                    <a:pt x="1245" y="84"/>
                    <a:pt x="989" y="240"/>
                  </a:cubicBezTo>
                  <a:cubicBezTo>
                    <a:pt x="870" y="311"/>
                    <a:pt x="739" y="383"/>
                    <a:pt x="655" y="478"/>
                  </a:cubicBezTo>
                  <a:cubicBezTo>
                    <a:pt x="298" y="799"/>
                    <a:pt x="60" y="1252"/>
                    <a:pt x="48" y="1776"/>
                  </a:cubicBezTo>
                  <a:cubicBezTo>
                    <a:pt x="0" y="2788"/>
                    <a:pt x="810" y="3633"/>
                    <a:pt x="1810" y="3681"/>
                  </a:cubicBezTo>
                  <a:cubicBezTo>
                    <a:pt x="1832" y="3682"/>
                    <a:pt x="1854" y="3682"/>
                    <a:pt x="1875" y="3682"/>
                  </a:cubicBezTo>
                  <a:cubicBezTo>
                    <a:pt x="2859" y="3682"/>
                    <a:pt x="3680" y="2897"/>
                    <a:pt x="3715" y="1907"/>
                  </a:cubicBezTo>
                  <a:cubicBezTo>
                    <a:pt x="3715" y="1728"/>
                    <a:pt x="3703" y="1561"/>
                    <a:pt x="3679" y="1395"/>
                  </a:cubicBezTo>
                  <a:cubicBezTo>
                    <a:pt x="3644" y="1264"/>
                    <a:pt x="3596" y="1133"/>
                    <a:pt x="3548" y="1014"/>
                  </a:cubicBezTo>
                  <a:cubicBezTo>
                    <a:pt x="3286" y="549"/>
                    <a:pt x="2858" y="192"/>
                    <a:pt x="2334" y="61"/>
                  </a:cubicBezTo>
                  <a:cubicBezTo>
                    <a:pt x="2215" y="26"/>
                    <a:pt x="2084" y="2"/>
                    <a:pt x="1953" y="2"/>
                  </a:cubicBezTo>
                  <a:lnTo>
                    <a:pt x="1929" y="2"/>
                  </a:lnTo>
                  <a:cubicBezTo>
                    <a:pt x="1908" y="1"/>
                    <a:pt x="1887" y="1"/>
                    <a:pt x="186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0" name="Google Shape;1850;p15"/>
            <p:cNvSpPr/>
            <p:nvPr/>
          </p:nvSpPr>
          <p:spPr>
            <a:xfrm>
              <a:off x="7833651" y="1227131"/>
              <a:ext cx="86710" cy="85677"/>
            </a:xfrm>
            <a:custGeom>
              <a:avLst/>
              <a:gdLst/>
              <a:ahLst/>
              <a:cxnLst/>
              <a:rect l="l" t="t" r="r" b="b"/>
              <a:pathLst>
                <a:path w="1930" h="1907" extrusionOk="0">
                  <a:moveTo>
                    <a:pt x="989" y="1"/>
                  </a:moveTo>
                  <a:cubicBezTo>
                    <a:pt x="965" y="1"/>
                    <a:pt x="941" y="1"/>
                    <a:pt x="917" y="13"/>
                  </a:cubicBezTo>
                  <a:cubicBezTo>
                    <a:pt x="858" y="13"/>
                    <a:pt x="810" y="37"/>
                    <a:pt x="750" y="37"/>
                  </a:cubicBezTo>
                  <a:cubicBezTo>
                    <a:pt x="620" y="60"/>
                    <a:pt x="489" y="120"/>
                    <a:pt x="381" y="191"/>
                  </a:cubicBezTo>
                  <a:cubicBezTo>
                    <a:pt x="155" y="358"/>
                    <a:pt x="12" y="608"/>
                    <a:pt x="12" y="930"/>
                  </a:cubicBezTo>
                  <a:cubicBezTo>
                    <a:pt x="0" y="1442"/>
                    <a:pt x="393" y="1894"/>
                    <a:pt x="929" y="1906"/>
                  </a:cubicBezTo>
                  <a:cubicBezTo>
                    <a:pt x="937" y="1906"/>
                    <a:pt x="945" y="1906"/>
                    <a:pt x="952" y="1906"/>
                  </a:cubicBezTo>
                  <a:cubicBezTo>
                    <a:pt x="1466" y="1906"/>
                    <a:pt x="1882" y="1517"/>
                    <a:pt x="1917" y="989"/>
                  </a:cubicBezTo>
                  <a:cubicBezTo>
                    <a:pt x="1929" y="584"/>
                    <a:pt x="1691" y="227"/>
                    <a:pt x="1334" y="72"/>
                  </a:cubicBezTo>
                  <a:cubicBezTo>
                    <a:pt x="1227" y="37"/>
                    <a:pt x="1108" y="1"/>
                    <a:pt x="98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1" name="Google Shape;1851;p15"/>
            <p:cNvSpPr/>
            <p:nvPr/>
          </p:nvSpPr>
          <p:spPr>
            <a:xfrm>
              <a:off x="8798109" y="115040"/>
              <a:ext cx="86710" cy="85722"/>
            </a:xfrm>
            <a:custGeom>
              <a:avLst/>
              <a:gdLst/>
              <a:ahLst/>
              <a:cxnLst/>
              <a:rect l="l" t="t" r="r" b="b"/>
              <a:pathLst>
                <a:path w="1930" h="1908" extrusionOk="0">
                  <a:moveTo>
                    <a:pt x="1000" y="1"/>
                  </a:moveTo>
                  <a:cubicBezTo>
                    <a:pt x="917" y="1"/>
                    <a:pt x="822" y="25"/>
                    <a:pt x="750" y="37"/>
                  </a:cubicBezTo>
                  <a:cubicBezTo>
                    <a:pt x="619" y="60"/>
                    <a:pt x="477" y="120"/>
                    <a:pt x="381" y="215"/>
                  </a:cubicBezTo>
                  <a:cubicBezTo>
                    <a:pt x="167" y="382"/>
                    <a:pt x="36" y="632"/>
                    <a:pt x="24" y="930"/>
                  </a:cubicBezTo>
                  <a:cubicBezTo>
                    <a:pt x="0" y="1239"/>
                    <a:pt x="155" y="1537"/>
                    <a:pt x="393" y="1715"/>
                  </a:cubicBezTo>
                  <a:cubicBezTo>
                    <a:pt x="500" y="1811"/>
                    <a:pt x="631" y="1870"/>
                    <a:pt x="762" y="1894"/>
                  </a:cubicBezTo>
                  <a:cubicBezTo>
                    <a:pt x="822" y="1906"/>
                    <a:pt x="870" y="1906"/>
                    <a:pt x="929" y="1906"/>
                  </a:cubicBezTo>
                  <a:cubicBezTo>
                    <a:pt x="946" y="1907"/>
                    <a:pt x="962" y="1907"/>
                    <a:pt x="979" y="1907"/>
                  </a:cubicBezTo>
                  <a:cubicBezTo>
                    <a:pt x="1386" y="1907"/>
                    <a:pt x="1732" y="1629"/>
                    <a:pt x="1870" y="1251"/>
                  </a:cubicBezTo>
                  <a:cubicBezTo>
                    <a:pt x="1893" y="1168"/>
                    <a:pt x="1905" y="1096"/>
                    <a:pt x="1905" y="1001"/>
                  </a:cubicBezTo>
                  <a:cubicBezTo>
                    <a:pt x="1929" y="930"/>
                    <a:pt x="1905" y="870"/>
                    <a:pt x="1905" y="810"/>
                  </a:cubicBezTo>
                  <a:cubicBezTo>
                    <a:pt x="1834" y="358"/>
                    <a:pt x="1477" y="25"/>
                    <a:pt x="100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2" name="Google Shape;1852;p15"/>
            <p:cNvSpPr/>
            <p:nvPr/>
          </p:nvSpPr>
          <p:spPr>
            <a:xfrm>
              <a:off x="8121951" y="101158"/>
              <a:ext cx="86171" cy="85632"/>
            </a:xfrm>
            <a:custGeom>
              <a:avLst/>
              <a:gdLst/>
              <a:ahLst/>
              <a:cxnLst/>
              <a:rect l="l" t="t" r="r" b="b"/>
              <a:pathLst>
                <a:path w="1918" h="1906" extrusionOk="0">
                  <a:moveTo>
                    <a:pt x="967" y="0"/>
                  </a:moveTo>
                  <a:cubicBezTo>
                    <a:pt x="453" y="0"/>
                    <a:pt x="24" y="401"/>
                    <a:pt x="1" y="929"/>
                  </a:cubicBezTo>
                  <a:cubicBezTo>
                    <a:pt x="1" y="1000"/>
                    <a:pt x="1" y="1060"/>
                    <a:pt x="25" y="1131"/>
                  </a:cubicBezTo>
                  <a:cubicBezTo>
                    <a:pt x="48" y="1262"/>
                    <a:pt x="108" y="1393"/>
                    <a:pt x="179" y="1500"/>
                  </a:cubicBezTo>
                  <a:cubicBezTo>
                    <a:pt x="275" y="1631"/>
                    <a:pt x="394" y="1739"/>
                    <a:pt x="549" y="1822"/>
                  </a:cubicBezTo>
                  <a:cubicBezTo>
                    <a:pt x="668" y="1881"/>
                    <a:pt x="787" y="1905"/>
                    <a:pt x="930" y="1905"/>
                  </a:cubicBezTo>
                  <a:lnTo>
                    <a:pt x="941" y="1905"/>
                  </a:lnTo>
                  <a:cubicBezTo>
                    <a:pt x="1465" y="1893"/>
                    <a:pt x="1882" y="1489"/>
                    <a:pt x="1918" y="988"/>
                  </a:cubicBezTo>
                  <a:cubicBezTo>
                    <a:pt x="1918" y="893"/>
                    <a:pt x="1894" y="798"/>
                    <a:pt x="1882" y="715"/>
                  </a:cubicBezTo>
                  <a:cubicBezTo>
                    <a:pt x="1858" y="584"/>
                    <a:pt x="1775" y="465"/>
                    <a:pt x="1703" y="346"/>
                  </a:cubicBezTo>
                  <a:cubicBezTo>
                    <a:pt x="1632" y="238"/>
                    <a:pt x="1525" y="167"/>
                    <a:pt x="1406" y="107"/>
                  </a:cubicBezTo>
                  <a:cubicBezTo>
                    <a:pt x="1287" y="48"/>
                    <a:pt x="1156" y="0"/>
                    <a:pt x="1001" y="0"/>
                  </a:cubicBezTo>
                  <a:lnTo>
                    <a:pt x="989" y="0"/>
                  </a:lnTo>
                  <a:cubicBezTo>
                    <a:pt x="982" y="0"/>
                    <a:pt x="974" y="0"/>
                    <a:pt x="9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3" name="Google Shape;1853;p15"/>
            <p:cNvSpPr/>
            <p:nvPr/>
          </p:nvSpPr>
          <p:spPr>
            <a:xfrm>
              <a:off x="8352519" y="1025496"/>
              <a:ext cx="30012" cy="28394"/>
            </a:xfrm>
            <a:custGeom>
              <a:avLst/>
              <a:gdLst/>
              <a:ahLst/>
              <a:cxnLst/>
              <a:rect l="l" t="t" r="r" b="b"/>
              <a:pathLst>
                <a:path w="668" h="632" extrusionOk="0">
                  <a:moveTo>
                    <a:pt x="322" y="0"/>
                  </a:moveTo>
                  <a:cubicBezTo>
                    <a:pt x="274" y="0"/>
                    <a:pt x="215" y="12"/>
                    <a:pt x="191" y="24"/>
                  </a:cubicBezTo>
                  <a:cubicBezTo>
                    <a:pt x="72" y="72"/>
                    <a:pt x="0" y="179"/>
                    <a:pt x="0" y="310"/>
                  </a:cubicBezTo>
                  <a:cubicBezTo>
                    <a:pt x="0" y="334"/>
                    <a:pt x="0" y="369"/>
                    <a:pt x="12" y="381"/>
                  </a:cubicBezTo>
                  <a:cubicBezTo>
                    <a:pt x="36" y="536"/>
                    <a:pt x="155" y="631"/>
                    <a:pt x="322" y="631"/>
                  </a:cubicBezTo>
                  <a:cubicBezTo>
                    <a:pt x="501" y="631"/>
                    <a:pt x="655" y="500"/>
                    <a:pt x="667" y="322"/>
                  </a:cubicBezTo>
                  <a:cubicBezTo>
                    <a:pt x="667" y="250"/>
                    <a:pt x="655" y="179"/>
                    <a:pt x="608" y="131"/>
                  </a:cubicBezTo>
                  <a:cubicBezTo>
                    <a:pt x="512" y="60"/>
                    <a:pt x="429" y="0"/>
                    <a:pt x="32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4" name="Google Shape;1854;p15"/>
            <p:cNvSpPr/>
            <p:nvPr/>
          </p:nvSpPr>
          <p:spPr>
            <a:xfrm>
              <a:off x="4902311" y="228437"/>
              <a:ext cx="84014" cy="83026"/>
            </a:xfrm>
            <a:custGeom>
              <a:avLst/>
              <a:gdLst/>
              <a:ahLst/>
              <a:cxnLst/>
              <a:rect l="l" t="t" r="r" b="b"/>
              <a:pathLst>
                <a:path w="1870" h="1848" extrusionOk="0">
                  <a:moveTo>
                    <a:pt x="976" y="1"/>
                  </a:moveTo>
                  <a:cubicBezTo>
                    <a:pt x="917" y="1"/>
                    <a:pt x="857" y="1"/>
                    <a:pt x="798" y="13"/>
                  </a:cubicBezTo>
                  <a:cubicBezTo>
                    <a:pt x="667" y="25"/>
                    <a:pt x="536" y="84"/>
                    <a:pt x="417" y="156"/>
                  </a:cubicBezTo>
                  <a:cubicBezTo>
                    <a:pt x="179" y="322"/>
                    <a:pt x="24" y="596"/>
                    <a:pt x="24" y="894"/>
                  </a:cubicBezTo>
                  <a:cubicBezTo>
                    <a:pt x="0" y="1394"/>
                    <a:pt x="417" y="1823"/>
                    <a:pt x="917" y="1846"/>
                  </a:cubicBezTo>
                  <a:cubicBezTo>
                    <a:pt x="930" y="1847"/>
                    <a:pt x="943" y="1847"/>
                    <a:pt x="955" y="1847"/>
                  </a:cubicBezTo>
                  <a:cubicBezTo>
                    <a:pt x="1166" y="1847"/>
                    <a:pt x="1355" y="1756"/>
                    <a:pt x="1512" y="1644"/>
                  </a:cubicBezTo>
                  <a:cubicBezTo>
                    <a:pt x="1619" y="1549"/>
                    <a:pt x="1703" y="1442"/>
                    <a:pt x="1762" y="1323"/>
                  </a:cubicBezTo>
                  <a:cubicBezTo>
                    <a:pt x="1822" y="1203"/>
                    <a:pt x="1858" y="1084"/>
                    <a:pt x="1858" y="953"/>
                  </a:cubicBezTo>
                  <a:cubicBezTo>
                    <a:pt x="1869" y="680"/>
                    <a:pt x="1762" y="441"/>
                    <a:pt x="1607" y="275"/>
                  </a:cubicBezTo>
                  <a:cubicBezTo>
                    <a:pt x="1512" y="180"/>
                    <a:pt x="1393" y="96"/>
                    <a:pt x="1262" y="60"/>
                  </a:cubicBezTo>
                  <a:cubicBezTo>
                    <a:pt x="1167" y="25"/>
                    <a:pt x="1060" y="13"/>
                    <a:pt x="9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5" name="Google Shape;1855;p15"/>
            <p:cNvSpPr/>
            <p:nvPr/>
          </p:nvSpPr>
          <p:spPr>
            <a:xfrm>
              <a:off x="7656052" y="742947"/>
              <a:ext cx="59439" cy="58451"/>
            </a:xfrm>
            <a:custGeom>
              <a:avLst/>
              <a:gdLst/>
              <a:ahLst/>
              <a:cxnLst/>
              <a:rect l="l" t="t" r="r" b="b"/>
              <a:pathLst>
                <a:path w="1323" h="1301" extrusionOk="0">
                  <a:moveTo>
                    <a:pt x="662" y="1"/>
                  </a:moveTo>
                  <a:cubicBezTo>
                    <a:pt x="543" y="1"/>
                    <a:pt x="419" y="45"/>
                    <a:pt x="334" y="98"/>
                  </a:cubicBezTo>
                  <a:cubicBezTo>
                    <a:pt x="155" y="193"/>
                    <a:pt x="36" y="408"/>
                    <a:pt x="12" y="634"/>
                  </a:cubicBezTo>
                  <a:cubicBezTo>
                    <a:pt x="1" y="991"/>
                    <a:pt x="286" y="1301"/>
                    <a:pt x="643" y="1301"/>
                  </a:cubicBezTo>
                  <a:cubicBezTo>
                    <a:pt x="679" y="1301"/>
                    <a:pt x="715" y="1301"/>
                    <a:pt x="751" y="1289"/>
                  </a:cubicBezTo>
                  <a:cubicBezTo>
                    <a:pt x="893" y="1265"/>
                    <a:pt x="1013" y="1205"/>
                    <a:pt x="1120" y="1110"/>
                  </a:cubicBezTo>
                  <a:cubicBezTo>
                    <a:pt x="1167" y="1086"/>
                    <a:pt x="1179" y="1050"/>
                    <a:pt x="1215" y="1015"/>
                  </a:cubicBezTo>
                  <a:cubicBezTo>
                    <a:pt x="1286" y="908"/>
                    <a:pt x="1310" y="789"/>
                    <a:pt x="1322" y="669"/>
                  </a:cubicBezTo>
                  <a:lnTo>
                    <a:pt x="1322" y="634"/>
                  </a:lnTo>
                  <a:cubicBezTo>
                    <a:pt x="1322" y="300"/>
                    <a:pt x="1060" y="38"/>
                    <a:pt x="727" y="3"/>
                  </a:cubicBezTo>
                  <a:lnTo>
                    <a:pt x="703" y="3"/>
                  </a:lnTo>
                  <a:cubicBezTo>
                    <a:pt x="689" y="1"/>
                    <a:pt x="676" y="1"/>
                    <a:pt x="66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6" name="Google Shape;1856;p15"/>
            <p:cNvSpPr/>
            <p:nvPr/>
          </p:nvSpPr>
          <p:spPr>
            <a:xfrm>
              <a:off x="5263349" y="123082"/>
              <a:ext cx="58900" cy="58900"/>
            </a:xfrm>
            <a:custGeom>
              <a:avLst/>
              <a:gdLst/>
              <a:ahLst/>
              <a:cxnLst/>
              <a:rect l="l" t="t" r="r" b="b"/>
              <a:pathLst>
                <a:path w="1311" h="1311" extrusionOk="0">
                  <a:moveTo>
                    <a:pt x="668" y="0"/>
                  </a:moveTo>
                  <a:cubicBezTo>
                    <a:pt x="560" y="24"/>
                    <a:pt x="441" y="48"/>
                    <a:pt x="358" y="96"/>
                  </a:cubicBezTo>
                  <a:cubicBezTo>
                    <a:pt x="156" y="203"/>
                    <a:pt x="25" y="405"/>
                    <a:pt x="13" y="643"/>
                  </a:cubicBezTo>
                  <a:cubicBezTo>
                    <a:pt x="1" y="1001"/>
                    <a:pt x="275" y="1310"/>
                    <a:pt x="632" y="1310"/>
                  </a:cubicBezTo>
                  <a:cubicBezTo>
                    <a:pt x="989" y="1310"/>
                    <a:pt x="1287" y="1036"/>
                    <a:pt x="1311" y="691"/>
                  </a:cubicBezTo>
                  <a:cubicBezTo>
                    <a:pt x="1311" y="643"/>
                    <a:pt x="1311" y="584"/>
                    <a:pt x="1287" y="536"/>
                  </a:cubicBezTo>
                  <a:cubicBezTo>
                    <a:pt x="1263" y="405"/>
                    <a:pt x="1191" y="274"/>
                    <a:pt x="1084" y="179"/>
                  </a:cubicBezTo>
                  <a:cubicBezTo>
                    <a:pt x="989" y="96"/>
                    <a:pt x="870" y="36"/>
                    <a:pt x="739" y="24"/>
                  </a:cubicBezTo>
                  <a:cubicBezTo>
                    <a:pt x="715" y="24"/>
                    <a:pt x="691" y="0"/>
                    <a:pt x="66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7" name="Google Shape;1857;p15"/>
            <p:cNvSpPr/>
            <p:nvPr/>
          </p:nvSpPr>
          <p:spPr>
            <a:xfrm>
              <a:off x="5583232" y="708218"/>
              <a:ext cx="58900" cy="58945"/>
            </a:xfrm>
            <a:custGeom>
              <a:avLst/>
              <a:gdLst/>
              <a:ahLst/>
              <a:cxnLst/>
              <a:rect l="l" t="t" r="r" b="b"/>
              <a:pathLst>
                <a:path w="1311" h="1312" extrusionOk="0">
                  <a:moveTo>
                    <a:pt x="649" y="0"/>
                  </a:moveTo>
                  <a:cubicBezTo>
                    <a:pt x="502" y="0"/>
                    <a:pt x="383" y="57"/>
                    <a:pt x="275" y="133"/>
                  </a:cubicBezTo>
                  <a:cubicBezTo>
                    <a:pt x="167" y="228"/>
                    <a:pt x="72" y="347"/>
                    <a:pt x="48" y="478"/>
                  </a:cubicBezTo>
                  <a:cubicBezTo>
                    <a:pt x="37" y="526"/>
                    <a:pt x="25" y="585"/>
                    <a:pt x="25" y="645"/>
                  </a:cubicBezTo>
                  <a:cubicBezTo>
                    <a:pt x="1" y="1002"/>
                    <a:pt x="287" y="1312"/>
                    <a:pt x="644" y="1312"/>
                  </a:cubicBezTo>
                  <a:cubicBezTo>
                    <a:pt x="1001" y="1312"/>
                    <a:pt x="1299" y="1026"/>
                    <a:pt x="1310" y="692"/>
                  </a:cubicBezTo>
                  <a:cubicBezTo>
                    <a:pt x="1310" y="585"/>
                    <a:pt x="1299" y="490"/>
                    <a:pt x="1263" y="407"/>
                  </a:cubicBezTo>
                  <a:cubicBezTo>
                    <a:pt x="1239" y="335"/>
                    <a:pt x="1180" y="252"/>
                    <a:pt x="1120" y="192"/>
                  </a:cubicBezTo>
                  <a:cubicBezTo>
                    <a:pt x="1013" y="97"/>
                    <a:pt x="882" y="38"/>
                    <a:pt x="751" y="14"/>
                  </a:cubicBezTo>
                  <a:cubicBezTo>
                    <a:pt x="739" y="14"/>
                    <a:pt x="703" y="14"/>
                    <a:pt x="691" y="2"/>
                  </a:cubicBezTo>
                  <a:cubicBezTo>
                    <a:pt x="677" y="1"/>
                    <a:pt x="663" y="0"/>
                    <a:pt x="64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8" name="Google Shape;1858;p15"/>
            <p:cNvSpPr/>
            <p:nvPr/>
          </p:nvSpPr>
          <p:spPr>
            <a:xfrm>
              <a:off x="6850457" y="96351"/>
              <a:ext cx="58900" cy="58316"/>
            </a:xfrm>
            <a:custGeom>
              <a:avLst/>
              <a:gdLst/>
              <a:ahLst/>
              <a:cxnLst/>
              <a:rect l="l" t="t" r="r" b="b"/>
              <a:pathLst>
                <a:path w="1311" h="1298" extrusionOk="0">
                  <a:moveTo>
                    <a:pt x="691" y="0"/>
                  </a:moveTo>
                  <a:cubicBezTo>
                    <a:pt x="596" y="0"/>
                    <a:pt x="525" y="24"/>
                    <a:pt x="429" y="36"/>
                  </a:cubicBezTo>
                  <a:cubicBezTo>
                    <a:pt x="298" y="83"/>
                    <a:pt x="191" y="167"/>
                    <a:pt x="108" y="286"/>
                  </a:cubicBezTo>
                  <a:cubicBezTo>
                    <a:pt x="72" y="333"/>
                    <a:pt x="60" y="381"/>
                    <a:pt x="48" y="417"/>
                  </a:cubicBezTo>
                  <a:cubicBezTo>
                    <a:pt x="13" y="476"/>
                    <a:pt x="1" y="560"/>
                    <a:pt x="1" y="631"/>
                  </a:cubicBezTo>
                  <a:cubicBezTo>
                    <a:pt x="1" y="703"/>
                    <a:pt x="1" y="762"/>
                    <a:pt x="13" y="822"/>
                  </a:cubicBezTo>
                  <a:cubicBezTo>
                    <a:pt x="96" y="1095"/>
                    <a:pt x="334" y="1298"/>
                    <a:pt x="632" y="1298"/>
                  </a:cubicBezTo>
                  <a:cubicBezTo>
                    <a:pt x="703" y="1298"/>
                    <a:pt x="775" y="1286"/>
                    <a:pt x="834" y="1274"/>
                  </a:cubicBezTo>
                  <a:cubicBezTo>
                    <a:pt x="965" y="1238"/>
                    <a:pt x="1084" y="1167"/>
                    <a:pt x="1179" y="1048"/>
                  </a:cubicBezTo>
                  <a:cubicBezTo>
                    <a:pt x="1251" y="941"/>
                    <a:pt x="1298" y="822"/>
                    <a:pt x="1310" y="691"/>
                  </a:cubicBezTo>
                  <a:lnTo>
                    <a:pt x="1310" y="643"/>
                  </a:lnTo>
                  <a:cubicBezTo>
                    <a:pt x="1310" y="500"/>
                    <a:pt x="1263" y="357"/>
                    <a:pt x="1179" y="262"/>
                  </a:cubicBezTo>
                  <a:cubicBezTo>
                    <a:pt x="1060" y="107"/>
                    <a:pt x="882" y="24"/>
                    <a:pt x="69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9" name="Google Shape;1859;p15"/>
            <p:cNvSpPr/>
            <p:nvPr/>
          </p:nvSpPr>
          <p:spPr>
            <a:xfrm>
              <a:off x="7942241" y="853244"/>
              <a:ext cx="59933" cy="58900"/>
            </a:xfrm>
            <a:custGeom>
              <a:avLst/>
              <a:gdLst/>
              <a:ahLst/>
              <a:cxnLst/>
              <a:rect l="l" t="t" r="r" b="b"/>
              <a:pathLst>
                <a:path w="1334" h="1311" extrusionOk="0">
                  <a:moveTo>
                    <a:pt x="655" y="0"/>
                  </a:moveTo>
                  <a:cubicBezTo>
                    <a:pt x="441" y="0"/>
                    <a:pt x="238" y="108"/>
                    <a:pt x="119" y="286"/>
                  </a:cubicBezTo>
                  <a:cubicBezTo>
                    <a:pt x="48" y="393"/>
                    <a:pt x="0" y="512"/>
                    <a:pt x="0" y="643"/>
                  </a:cubicBezTo>
                  <a:lnTo>
                    <a:pt x="0" y="691"/>
                  </a:lnTo>
                  <a:cubicBezTo>
                    <a:pt x="0" y="929"/>
                    <a:pt x="143" y="1132"/>
                    <a:pt x="334" y="1239"/>
                  </a:cubicBezTo>
                  <a:cubicBezTo>
                    <a:pt x="417" y="1286"/>
                    <a:pt x="524" y="1310"/>
                    <a:pt x="631" y="1310"/>
                  </a:cubicBezTo>
                  <a:cubicBezTo>
                    <a:pt x="655" y="1310"/>
                    <a:pt x="703" y="1310"/>
                    <a:pt x="739" y="1298"/>
                  </a:cubicBezTo>
                  <a:cubicBezTo>
                    <a:pt x="870" y="1286"/>
                    <a:pt x="1000" y="1203"/>
                    <a:pt x="1108" y="1120"/>
                  </a:cubicBezTo>
                  <a:cubicBezTo>
                    <a:pt x="1215" y="1024"/>
                    <a:pt x="1274" y="893"/>
                    <a:pt x="1298" y="751"/>
                  </a:cubicBezTo>
                  <a:cubicBezTo>
                    <a:pt x="1310" y="715"/>
                    <a:pt x="1310" y="703"/>
                    <a:pt x="1310" y="679"/>
                  </a:cubicBezTo>
                  <a:cubicBezTo>
                    <a:pt x="1334" y="453"/>
                    <a:pt x="1227" y="239"/>
                    <a:pt x="1048" y="119"/>
                  </a:cubicBezTo>
                  <a:cubicBezTo>
                    <a:pt x="941" y="48"/>
                    <a:pt x="822" y="0"/>
                    <a:pt x="67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0" name="Google Shape;1860;p15"/>
            <p:cNvSpPr/>
            <p:nvPr/>
          </p:nvSpPr>
          <p:spPr>
            <a:xfrm>
              <a:off x="5509416" y="2722"/>
              <a:ext cx="33201" cy="34280"/>
            </a:xfrm>
            <a:custGeom>
              <a:avLst/>
              <a:gdLst/>
              <a:ahLst/>
              <a:cxnLst/>
              <a:rect l="l" t="t" r="r" b="b"/>
              <a:pathLst>
                <a:path w="739" h="763" extrusionOk="0">
                  <a:moveTo>
                    <a:pt x="382" y="1"/>
                  </a:moveTo>
                  <a:cubicBezTo>
                    <a:pt x="179" y="24"/>
                    <a:pt x="13" y="167"/>
                    <a:pt x="1" y="382"/>
                  </a:cubicBezTo>
                  <a:cubicBezTo>
                    <a:pt x="1" y="441"/>
                    <a:pt x="13" y="501"/>
                    <a:pt x="25" y="536"/>
                  </a:cubicBezTo>
                  <a:cubicBezTo>
                    <a:pt x="84" y="679"/>
                    <a:pt x="203" y="763"/>
                    <a:pt x="358" y="763"/>
                  </a:cubicBezTo>
                  <a:cubicBezTo>
                    <a:pt x="560" y="763"/>
                    <a:pt x="739" y="596"/>
                    <a:pt x="739" y="405"/>
                  </a:cubicBezTo>
                  <a:cubicBezTo>
                    <a:pt x="739" y="298"/>
                    <a:pt x="715" y="215"/>
                    <a:pt x="656" y="143"/>
                  </a:cubicBezTo>
                  <a:cubicBezTo>
                    <a:pt x="596" y="60"/>
                    <a:pt x="489" y="1"/>
                    <a:pt x="38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1" name="Google Shape;1861;p15"/>
            <p:cNvSpPr/>
            <p:nvPr/>
          </p:nvSpPr>
          <p:spPr>
            <a:xfrm>
              <a:off x="6911963" y="26264"/>
              <a:ext cx="33741" cy="33741"/>
            </a:xfrm>
            <a:custGeom>
              <a:avLst/>
              <a:gdLst/>
              <a:ahLst/>
              <a:cxnLst/>
              <a:rect l="l" t="t" r="r" b="b"/>
              <a:pathLst>
                <a:path w="751" h="751" extrusionOk="0">
                  <a:moveTo>
                    <a:pt x="394" y="0"/>
                  </a:moveTo>
                  <a:cubicBezTo>
                    <a:pt x="180" y="0"/>
                    <a:pt x="1" y="155"/>
                    <a:pt x="1" y="358"/>
                  </a:cubicBezTo>
                  <a:cubicBezTo>
                    <a:pt x="1" y="572"/>
                    <a:pt x="156" y="727"/>
                    <a:pt x="358" y="750"/>
                  </a:cubicBezTo>
                  <a:cubicBezTo>
                    <a:pt x="572" y="750"/>
                    <a:pt x="751" y="596"/>
                    <a:pt x="751" y="393"/>
                  </a:cubicBezTo>
                  <a:cubicBezTo>
                    <a:pt x="751" y="179"/>
                    <a:pt x="596" y="0"/>
                    <a:pt x="39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2" name="Google Shape;1862;p15"/>
            <p:cNvSpPr/>
            <p:nvPr/>
          </p:nvSpPr>
          <p:spPr>
            <a:xfrm>
              <a:off x="7304090" y="451503"/>
              <a:ext cx="33201" cy="33741"/>
            </a:xfrm>
            <a:custGeom>
              <a:avLst/>
              <a:gdLst/>
              <a:ahLst/>
              <a:cxnLst/>
              <a:rect l="l" t="t" r="r" b="b"/>
              <a:pathLst>
                <a:path w="739" h="751" extrusionOk="0">
                  <a:moveTo>
                    <a:pt x="358" y="0"/>
                  </a:moveTo>
                  <a:cubicBezTo>
                    <a:pt x="165" y="0"/>
                    <a:pt x="0" y="141"/>
                    <a:pt x="0" y="358"/>
                  </a:cubicBezTo>
                  <a:cubicBezTo>
                    <a:pt x="0" y="572"/>
                    <a:pt x="143" y="751"/>
                    <a:pt x="357" y="751"/>
                  </a:cubicBezTo>
                  <a:cubicBezTo>
                    <a:pt x="560" y="751"/>
                    <a:pt x="738" y="584"/>
                    <a:pt x="738" y="394"/>
                  </a:cubicBezTo>
                  <a:cubicBezTo>
                    <a:pt x="738" y="179"/>
                    <a:pt x="596" y="1"/>
                    <a:pt x="381" y="1"/>
                  </a:cubicBezTo>
                  <a:cubicBezTo>
                    <a:pt x="373" y="0"/>
                    <a:pt x="366" y="0"/>
                    <a:pt x="35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3" name="Google Shape;1863;p15"/>
            <p:cNvSpPr/>
            <p:nvPr/>
          </p:nvSpPr>
          <p:spPr>
            <a:xfrm>
              <a:off x="7549080" y="406575"/>
              <a:ext cx="33741" cy="34280"/>
            </a:xfrm>
            <a:custGeom>
              <a:avLst/>
              <a:gdLst/>
              <a:ahLst/>
              <a:cxnLst/>
              <a:rect l="l" t="t" r="r" b="b"/>
              <a:pathLst>
                <a:path w="751" h="763" extrusionOk="0">
                  <a:moveTo>
                    <a:pt x="393" y="1"/>
                  </a:moveTo>
                  <a:cubicBezTo>
                    <a:pt x="334" y="1"/>
                    <a:pt x="274" y="25"/>
                    <a:pt x="226" y="36"/>
                  </a:cubicBezTo>
                  <a:cubicBezTo>
                    <a:pt x="96" y="96"/>
                    <a:pt x="0" y="215"/>
                    <a:pt x="0" y="358"/>
                  </a:cubicBezTo>
                  <a:lnTo>
                    <a:pt x="0" y="382"/>
                  </a:lnTo>
                  <a:cubicBezTo>
                    <a:pt x="0" y="536"/>
                    <a:pt x="96" y="679"/>
                    <a:pt x="226" y="739"/>
                  </a:cubicBezTo>
                  <a:cubicBezTo>
                    <a:pt x="274" y="751"/>
                    <a:pt x="298" y="763"/>
                    <a:pt x="346" y="763"/>
                  </a:cubicBezTo>
                  <a:lnTo>
                    <a:pt x="357" y="763"/>
                  </a:lnTo>
                  <a:cubicBezTo>
                    <a:pt x="512" y="763"/>
                    <a:pt x="643" y="679"/>
                    <a:pt x="703" y="560"/>
                  </a:cubicBezTo>
                  <a:cubicBezTo>
                    <a:pt x="738" y="513"/>
                    <a:pt x="750" y="453"/>
                    <a:pt x="750" y="406"/>
                  </a:cubicBezTo>
                  <a:cubicBezTo>
                    <a:pt x="750" y="286"/>
                    <a:pt x="703" y="167"/>
                    <a:pt x="619" y="96"/>
                  </a:cubicBezTo>
                  <a:cubicBezTo>
                    <a:pt x="560" y="48"/>
                    <a:pt x="477" y="1"/>
                    <a:pt x="39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4" name="Google Shape;1864;p15"/>
            <p:cNvSpPr/>
            <p:nvPr/>
          </p:nvSpPr>
          <p:spPr>
            <a:xfrm>
              <a:off x="6200536" y="299064"/>
              <a:ext cx="34280" cy="33785"/>
            </a:xfrm>
            <a:custGeom>
              <a:avLst/>
              <a:gdLst/>
              <a:ahLst/>
              <a:cxnLst/>
              <a:rect l="l" t="t" r="r" b="b"/>
              <a:pathLst>
                <a:path w="763" h="752" extrusionOk="0">
                  <a:moveTo>
                    <a:pt x="394" y="1"/>
                  </a:moveTo>
                  <a:cubicBezTo>
                    <a:pt x="179" y="1"/>
                    <a:pt x="1" y="155"/>
                    <a:pt x="1" y="358"/>
                  </a:cubicBezTo>
                  <a:cubicBezTo>
                    <a:pt x="1" y="560"/>
                    <a:pt x="155" y="751"/>
                    <a:pt x="358" y="751"/>
                  </a:cubicBezTo>
                  <a:cubicBezTo>
                    <a:pt x="365" y="751"/>
                    <a:pt x="371" y="751"/>
                    <a:pt x="378" y="751"/>
                  </a:cubicBezTo>
                  <a:cubicBezTo>
                    <a:pt x="573" y="751"/>
                    <a:pt x="751" y="589"/>
                    <a:pt x="751" y="393"/>
                  </a:cubicBezTo>
                  <a:cubicBezTo>
                    <a:pt x="763" y="179"/>
                    <a:pt x="596" y="1"/>
                    <a:pt x="39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65" name="Google Shape;1865;p15"/>
          <p:cNvSpPr txBox="1"/>
          <p:nvPr>
            <p:ph type="title"/>
          </p:nvPr>
        </p:nvSpPr>
        <p:spPr>
          <a:xfrm>
            <a:off x="675038" y="1123975"/>
            <a:ext cx="4741200" cy="1623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p:txBody>
      </p:sp>
      <p:sp>
        <p:nvSpPr>
          <p:cNvPr id="1866" name="Google Shape;1866;p15"/>
          <p:cNvSpPr txBox="1"/>
          <p:nvPr>
            <p:ph type="subTitle" idx="1"/>
          </p:nvPr>
        </p:nvSpPr>
        <p:spPr>
          <a:xfrm>
            <a:off x="675038" y="3058975"/>
            <a:ext cx="4741200" cy="100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a:solidFill>
                  <a:schemeClr val="dk1"/>
                </a:solidFill>
              </a:defRPr>
            </a:lvl1pPr>
            <a:lvl2pPr lvl="1" algn="r" rtl="0">
              <a:lnSpc>
                <a:spcPct val="100000"/>
              </a:lnSpc>
              <a:spcBef>
                <a:spcPts val="0"/>
              </a:spcBef>
              <a:spcAft>
                <a:spcPts val="0"/>
              </a:spcAft>
              <a:buSzPts val="1600"/>
              <a:buNone/>
              <a:defRPr/>
            </a:lvl2pPr>
            <a:lvl3pPr lvl="2" algn="r" rtl="0">
              <a:lnSpc>
                <a:spcPct val="100000"/>
              </a:lnSpc>
              <a:spcBef>
                <a:spcPts val="1600"/>
              </a:spcBef>
              <a:spcAft>
                <a:spcPts val="0"/>
              </a:spcAft>
              <a:buSzPts val="1600"/>
              <a:buNone/>
              <a:defRPr/>
            </a:lvl3pPr>
            <a:lvl4pPr lvl="3" algn="r" rtl="0">
              <a:lnSpc>
                <a:spcPct val="100000"/>
              </a:lnSpc>
              <a:spcBef>
                <a:spcPts val="1600"/>
              </a:spcBef>
              <a:spcAft>
                <a:spcPts val="0"/>
              </a:spcAft>
              <a:buSzPts val="1600"/>
              <a:buNone/>
              <a:defRPr/>
            </a:lvl4pPr>
            <a:lvl5pPr lvl="4" algn="r" rtl="0">
              <a:lnSpc>
                <a:spcPct val="100000"/>
              </a:lnSpc>
              <a:spcBef>
                <a:spcPts val="1600"/>
              </a:spcBef>
              <a:spcAft>
                <a:spcPts val="0"/>
              </a:spcAft>
              <a:buSzPts val="1600"/>
              <a:buNone/>
              <a:defRPr/>
            </a:lvl5pPr>
            <a:lvl6pPr lvl="5" algn="r" rtl="0">
              <a:lnSpc>
                <a:spcPct val="100000"/>
              </a:lnSpc>
              <a:spcBef>
                <a:spcPts val="1600"/>
              </a:spcBef>
              <a:spcAft>
                <a:spcPts val="0"/>
              </a:spcAft>
              <a:buSzPts val="1600"/>
              <a:buNone/>
              <a:defRPr/>
            </a:lvl6pPr>
            <a:lvl7pPr lvl="6" algn="r" rtl="0">
              <a:lnSpc>
                <a:spcPct val="100000"/>
              </a:lnSpc>
              <a:spcBef>
                <a:spcPts val="1600"/>
              </a:spcBef>
              <a:spcAft>
                <a:spcPts val="0"/>
              </a:spcAft>
              <a:buSzPts val="1600"/>
              <a:buNone/>
              <a:defRPr/>
            </a:lvl7pPr>
            <a:lvl8pPr lvl="7" algn="r" rtl="0">
              <a:lnSpc>
                <a:spcPct val="100000"/>
              </a:lnSpc>
              <a:spcBef>
                <a:spcPts val="1600"/>
              </a:spcBef>
              <a:spcAft>
                <a:spcPts val="0"/>
              </a:spcAft>
              <a:buSzPts val="1600"/>
              <a:buNone/>
              <a:defRPr/>
            </a:lvl8pPr>
            <a:lvl9pPr lvl="8" algn="r" rtl="0">
              <a:lnSpc>
                <a:spcPct val="100000"/>
              </a:lnSpc>
              <a:spcBef>
                <a:spcPts val="1600"/>
              </a:spcBef>
              <a:spcAft>
                <a:spcPts val="1600"/>
              </a:spcAft>
              <a:buSzPts val="16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867" name="Shape 1867"/>
        <p:cNvGrpSpPr/>
        <p:nvPr/>
      </p:nvGrpSpPr>
      <p:grpSpPr>
        <a:xfrm>
          <a:off x="0" y="0"/>
          <a:ext cx="0" cy="0"/>
          <a:chOff x="0" y="0"/>
          <a:chExt cx="0" cy="0"/>
        </a:xfrm>
      </p:grpSpPr>
      <p:grpSp>
        <p:nvGrpSpPr>
          <p:cNvPr id="1868" name="Google Shape;1868;p16"/>
          <p:cNvGrpSpPr/>
          <p:nvPr/>
        </p:nvGrpSpPr>
        <p:grpSpPr>
          <a:xfrm rot="-5400000">
            <a:off x="60712" y="3221715"/>
            <a:ext cx="1807469" cy="1928995"/>
            <a:chOff x="4060900" y="1586625"/>
            <a:chExt cx="982000" cy="1048025"/>
          </a:xfrm>
        </p:grpSpPr>
        <p:sp>
          <p:nvSpPr>
            <p:cNvPr id="1869" name="Google Shape;1869;p16"/>
            <p:cNvSpPr/>
            <p:nvPr/>
          </p:nvSpPr>
          <p:spPr>
            <a:xfrm>
              <a:off x="4535675" y="1586625"/>
              <a:ext cx="155700" cy="223875"/>
            </a:xfrm>
            <a:custGeom>
              <a:avLst/>
              <a:gdLst/>
              <a:ahLst/>
              <a:cxnLst/>
              <a:rect l="l" t="t" r="r" b="b"/>
              <a:pathLst>
                <a:path w="6228" h="8955" extrusionOk="0">
                  <a:moveTo>
                    <a:pt x="0" y="1"/>
                  </a:moveTo>
                  <a:lnTo>
                    <a:pt x="5918" y="8859"/>
                  </a:lnTo>
                  <a:lnTo>
                    <a:pt x="6037" y="8954"/>
                  </a:lnTo>
                  <a:cubicBezTo>
                    <a:pt x="6096" y="8907"/>
                    <a:pt x="6156" y="8871"/>
                    <a:pt x="6227" y="8847"/>
                  </a:cubicBezTo>
                  <a:lnTo>
                    <a:pt x="32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0" name="Google Shape;1870;p16"/>
            <p:cNvSpPr/>
            <p:nvPr/>
          </p:nvSpPr>
          <p:spPr>
            <a:xfrm>
              <a:off x="4392200" y="1586625"/>
              <a:ext cx="25025" cy="13125"/>
            </a:xfrm>
            <a:custGeom>
              <a:avLst/>
              <a:gdLst/>
              <a:ahLst/>
              <a:cxnLst/>
              <a:rect l="l" t="t" r="r" b="b"/>
              <a:pathLst>
                <a:path w="1001" h="525" extrusionOk="0">
                  <a:moveTo>
                    <a:pt x="525" y="1"/>
                  </a:moveTo>
                  <a:lnTo>
                    <a:pt x="1" y="358"/>
                  </a:lnTo>
                  <a:lnTo>
                    <a:pt x="239" y="525"/>
                  </a:lnTo>
                  <a:lnTo>
                    <a:pt x="100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1" name="Google Shape;1871;p16"/>
            <p:cNvSpPr/>
            <p:nvPr/>
          </p:nvSpPr>
          <p:spPr>
            <a:xfrm>
              <a:off x="4244875" y="1599725"/>
              <a:ext cx="147950" cy="103625"/>
            </a:xfrm>
            <a:custGeom>
              <a:avLst/>
              <a:gdLst/>
              <a:ahLst/>
              <a:cxnLst/>
              <a:rect l="l" t="t" r="r" b="b"/>
              <a:pathLst>
                <a:path w="5918" h="4145" extrusionOk="0">
                  <a:moveTo>
                    <a:pt x="5679" y="1"/>
                  </a:moveTo>
                  <a:lnTo>
                    <a:pt x="0" y="3918"/>
                  </a:lnTo>
                  <a:cubicBezTo>
                    <a:pt x="60" y="3977"/>
                    <a:pt x="119" y="4049"/>
                    <a:pt x="155" y="4144"/>
                  </a:cubicBezTo>
                  <a:lnTo>
                    <a:pt x="5917" y="179"/>
                  </a:lnTo>
                  <a:lnTo>
                    <a:pt x="567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2" name="Google Shape;1872;p16"/>
            <p:cNvSpPr/>
            <p:nvPr/>
          </p:nvSpPr>
          <p:spPr>
            <a:xfrm>
              <a:off x="4368975" y="1586625"/>
              <a:ext cx="317625" cy="228925"/>
            </a:xfrm>
            <a:custGeom>
              <a:avLst/>
              <a:gdLst/>
              <a:ahLst/>
              <a:cxnLst/>
              <a:rect l="l" t="t" r="r" b="b"/>
              <a:pathLst>
                <a:path w="12705" h="9157" extrusionOk="0">
                  <a:moveTo>
                    <a:pt x="1" y="1"/>
                  </a:moveTo>
                  <a:lnTo>
                    <a:pt x="715" y="525"/>
                  </a:lnTo>
                  <a:lnTo>
                    <a:pt x="930" y="691"/>
                  </a:lnTo>
                  <a:lnTo>
                    <a:pt x="12538" y="9157"/>
                  </a:lnTo>
                  <a:cubicBezTo>
                    <a:pt x="12538" y="9145"/>
                    <a:pt x="12550" y="9145"/>
                    <a:pt x="12550" y="9133"/>
                  </a:cubicBezTo>
                  <a:cubicBezTo>
                    <a:pt x="12598" y="9050"/>
                    <a:pt x="12645" y="8990"/>
                    <a:pt x="12705" y="8954"/>
                  </a:cubicBezTo>
                  <a:lnTo>
                    <a:pt x="12586" y="8859"/>
                  </a:lnTo>
                  <a:lnTo>
                    <a:pt x="1168" y="525"/>
                  </a:lnTo>
                  <a:lnTo>
                    <a:pt x="930" y="358"/>
                  </a:lnTo>
                  <a:lnTo>
                    <a:pt x="44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3" name="Google Shape;1873;p16"/>
            <p:cNvSpPr/>
            <p:nvPr/>
          </p:nvSpPr>
          <p:spPr>
            <a:xfrm>
              <a:off x="4224025" y="1586625"/>
              <a:ext cx="14025" cy="106900"/>
            </a:xfrm>
            <a:custGeom>
              <a:avLst/>
              <a:gdLst/>
              <a:ahLst/>
              <a:cxnLst/>
              <a:rect l="l" t="t" r="r" b="b"/>
              <a:pathLst>
                <a:path w="561" h="4276" extrusionOk="0">
                  <a:moveTo>
                    <a:pt x="1" y="1"/>
                  </a:moveTo>
                  <a:lnTo>
                    <a:pt x="286" y="4275"/>
                  </a:lnTo>
                  <a:cubicBezTo>
                    <a:pt x="334" y="4269"/>
                    <a:pt x="379" y="4266"/>
                    <a:pt x="423" y="4266"/>
                  </a:cubicBezTo>
                  <a:cubicBezTo>
                    <a:pt x="468" y="4266"/>
                    <a:pt x="513" y="4269"/>
                    <a:pt x="560" y="4275"/>
                  </a:cubicBezTo>
                  <a:lnTo>
                    <a:pt x="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4" name="Google Shape;1874;p16"/>
            <p:cNvSpPr/>
            <p:nvPr/>
          </p:nvSpPr>
          <p:spPr>
            <a:xfrm>
              <a:off x="4149025" y="1586625"/>
              <a:ext cx="80975" cy="110475"/>
            </a:xfrm>
            <a:custGeom>
              <a:avLst/>
              <a:gdLst/>
              <a:ahLst/>
              <a:cxnLst/>
              <a:rect l="l" t="t" r="r" b="b"/>
              <a:pathLst>
                <a:path w="3239" h="4419" extrusionOk="0">
                  <a:moveTo>
                    <a:pt x="0" y="1"/>
                  </a:moveTo>
                  <a:lnTo>
                    <a:pt x="3001" y="4418"/>
                  </a:lnTo>
                  <a:cubicBezTo>
                    <a:pt x="3084" y="4370"/>
                    <a:pt x="3155" y="4323"/>
                    <a:pt x="3239" y="4287"/>
                  </a:cubicBezTo>
                  <a:lnTo>
                    <a:pt x="32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5" name="Google Shape;1875;p16"/>
            <p:cNvSpPr/>
            <p:nvPr/>
          </p:nvSpPr>
          <p:spPr>
            <a:xfrm>
              <a:off x="4705925" y="1827450"/>
              <a:ext cx="298275" cy="234875"/>
            </a:xfrm>
            <a:custGeom>
              <a:avLst/>
              <a:gdLst/>
              <a:ahLst/>
              <a:cxnLst/>
              <a:rect l="l" t="t" r="r" b="b"/>
              <a:pathLst>
                <a:path w="11931" h="9395" extrusionOk="0">
                  <a:moveTo>
                    <a:pt x="144" y="0"/>
                  </a:moveTo>
                  <a:lnTo>
                    <a:pt x="108" y="95"/>
                  </a:lnTo>
                  <a:cubicBezTo>
                    <a:pt x="96" y="131"/>
                    <a:pt x="48" y="191"/>
                    <a:pt x="1" y="226"/>
                  </a:cubicBezTo>
                  <a:lnTo>
                    <a:pt x="11776" y="9394"/>
                  </a:lnTo>
                  <a:cubicBezTo>
                    <a:pt x="11776" y="9394"/>
                    <a:pt x="11776" y="9382"/>
                    <a:pt x="11788" y="9382"/>
                  </a:cubicBezTo>
                  <a:cubicBezTo>
                    <a:pt x="11836" y="9299"/>
                    <a:pt x="11871" y="9239"/>
                    <a:pt x="11931" y="9180"/>
                  </a:cubicBezTo>
                  <a:lnTo>
                    <a:pt x="14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6" name="Google Shape;1876;p16"/>
            <p:cNvSpPr/>
            <p:nvPr/>
          </p:nvSpPr>
          <p:spPr>
            <a:xfrm>
              <a:off x="4240700" y="1717600"/>
              <a:ext cx="163125" cy="235475"/>
            </a:xfrm>
            <a:custGeom>
              <a:avLst/>
              <a:gdLst/>
              <a:ahLst/>
              <a:cxnLst/>
              <a:rect l="l" t="t" r="r" b="b"/>
              <a:pathLst>
                <a:path w="6525" h="9419" extrusionOk="0">
                  <a:moveTo>
                    <a:pt x="215" y="1"/>
                  </a:moveTo>
                  <a:cubicBezTo>
                    <a:pt x="155" y="84"/>
                    <a:pt x="84" y="120"/>
                    <a:pt x="0" y="167"/>
                  </a:cubicBezTo>
                  <a:lnTo>
                    <a:pt x="6287" y="9418"/>
                  </a:lnTo>
                  <a:cubicBezTo>
                    <a:pt x="6299" y="9407"/>
                    <a:pt x="6334" y="9383"/>
                    <a:pt x="6358" y="9371"/>
                  </a:cubicBezTo>
                  <a:cubicBezTo>
                    <a:pt x="6418" y="9323"/>
                    <a:pt x="6465" y="9311"/>
                    <a:pt x="6525" y="9287"/>
                  </a:cubicBez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7" name="Google Shape;1877;p16"/>
            <p:cNvSpPr/>
            <p:nvPr/>
          </p:nvSpPr>
          <p:spPr>
            <a:xfrm>
              <a:off x="4165400" y="1884000"/>
              <a:ext cx="124725" cy="117300"/>
            </a:xfrm>
            <a:custGeom>
              <a:avLst/>
              <a:gdLst/>
              <a:ahLst/>
              <a:cxnLst/>
              <a:rect l="l" t="t" r="r" b="b"/>
              <a:pathLst>
                <a:path w="4989" h="4692" extrusionOk="0">
                  <a:moveTo>
                    <a:pt x="191" y="0"/>
                  </a:moveTo>
                  <a:cubicBezTo>
                    <a:pt x="143" y="72"/>
                    <a:pt x="72" y="131"/>
                    <a:pt x="0" y="179"/>
                  </a:cubicBezTo>
                  <a:lnTo>
                    <a:pt x="4822" y="4691"/>
                  </a:lnTo>
                  <a:cubicBezTo>
                    <a:pt x="4822" y="4679"/>
                    <a:pt x="4834" y="4656"/>
                    <a:pt x="4834" y="4656"/>
                  </a:cubicBezTo>
                  <a:cubicBezTo>
                    <a:pt x="4882" y="4584"/>
                    <a:pt x="4917" y="4536"/>
                    <a:pt x="4989" y="4501"/>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8" name="Google Shape;1878;p16"/>
            <p:cNvSpPr/>
            <p:nvPr/>
          </p:nvSpPr>
          <p:spPr>
            <a:xfrm>
              <a:off x="4415725" y="1825350"/>
              <a:ext cx="268800" cy="134875"/>
            </a:xfrm>
            <a:custGeom>
              <a:avLst/>
              <a:gdLst/>
              <a:ahLst/>
              <a:cxnLst/>
              <a:rect l="l" t="t" r="r" b="b"/>
              <a:pathLst>
                <a:path w="10752" h="5395" extrusionOk="0">
                  <a:moveTo>
                    <a:pt x="10633" y="1"/>
                  </a:moveTo>
                  <a:lnTo>
                    <a:pt x="0" y="5144"/>
                  </a:lnTo>
                  <a:cubicBezTo>
                    <a:pt x="12" y="5156"/>
                    <a:pt x="12" y="5180"/>
                    <a:pt x="36" y="5180"/>
                  </a:cubicBezTo>
                  <a:cubicBezTo>
                    <a:pt x="72" y="5251"/>
                    <a:pt x="107" y="5323"/>
                    <a:pt x="107" y="5394"/>
                  </a:cubicBezTo>
                  <a:lnTo>
                    <a:pt x="10752" y="239"/>
                  </a:lnTo>
                  <a:cubicBezTo>
                    <a:pt x="10680" y="155"/>
                    <a:pt x="10656" y="84"/>
                    <a:pt x="1063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9" name="Google Shape;1879;p16"/>
            <p:cNvSpPr/>
            <p:nvPr/>
          </p:nvSpPr>
          <p:spPr>
            <a:xfrm>
              <a:off x="4410950" y="1967925"/>
              <a:ext cx="78325" cy="111950"/>
            </a:xfrm>
            <a:custGeom>
              <a:avLst/>
              <a:gdLst/>
              <a:ahLst/>
              <a:cxnLst/>
              <a:rect l="l" t="t" r="r" b="b"/>
              <a:pathLst>
                <a:path w="3133" h="4478" extrusionOk="0">
                  <a:moveTo>
                    <a:pt x="203" y="1"/>
                  </a:moveTo>
                  <a:cubicBezTo>
                    <a:pt x="179" y="48"/>
                    <a:pt x="132" y="96"/>
                    <a:pt x="72" y="144"/>
                  </a:cubicBezTo>
                  <a:cubicBezTo>
                    <a:pt x="36" y="156"/>
                    <a:pt x="25" y="167"/>
                    <a:pt x="1" y="179"/>
                  </a:cubicBezTo>
                  <a:lnTo>
                    <a:pt x="2870" y="4477"/>
                  </a:lnTo>
                  <a:cubicBezTo>
                    <a:pt x="2965" y="4442"/>
                    <a:pt x="3049" y="4418"/>
                    <a:pt x="3132" y="4394"/>
                  </a:cubicBez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0" name="Google Shape;1880;p16"/>
            <p:cNvSpPr/>
            <p:nvPr/>
          </p:nvSpPr>
          <p:spPr>
            <a:xfrm>
              <a:off x="4061200" y="212390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1" name="Google Shape;1881;p16"/>
            <p:cNvSpPr/>
            <p:nvPr/>
          </p:nvSpPr>
          <p:spPr>
            <a:xfrm>
              <a:off x="4060900" y="2121825"/>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2" name="Google Shape;1882;p16"/>
            <p:cNvSpPr/>
            <p:nvPr/>
          </p:nvSpPr>
          <p:spPr>
            <a:xfrm>
              <a:off x="4060900" y="212300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3" name="Google Shape;1883;p16"/>
            <p:cNvSpPr/>
            <p:nvPr/>
          </p:nvSpPr>
          <p:spPr>
            <a:xfrm>
              <a:off x="4313325" y="1964350"/>
              <a:ext cx="84550" cy="44675"/>
            </a:xfrm>
            <a:custGeom>
              <a:avLst/>
              <a:gdLst/>
              <a:ahLst/>
              <a:cxnLst/>
              <a:rect l="l" t="t" r="r" b="b"/>
              <a:pathLst>
                <a:path w="3382" h="1787" extrusionOk="0">
                  <a:moveTo>
                    <a:pt x="3263" y="1"/>
                  </a:moveTo>
                  <a:lnTo>
                    <a:pt x="0" y="1513"/>
                  </a:lnTo>
                  <a:cubicBezTo>
                    <a:pt x="48" y="1608"/>
                    <a:pt x="60" y="1703"/>
                    <a:pt x="48" y="1787"/>
                  </a:cubicBezTo>
                  <a:lnTo>
                    <a:pt x="3382" y="227"/>
                  </a:lnTo>
                  <a:cubicBezTo>
                    <a:pt x="3358" y="191"/>
                    <a:pt x="3334" y="179"/>
                    <a:pt x="3322" y="144"/>
                  </a:cubicBezTo>
                  <a:cubicBezTo>
                    <a:pt x="3287" y="108"/>
                    <a:pt x="3263" y="49"/>
                    <a:pt x="326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4" name="Google Shape;1884;p16"/>
            <p:cNvSpPr/>
            <p:nvPr/>
          </p:nvSpPr>
          <p:spPr>
            <a:xfrm>
              <a:off x="4068650" y="2015250"/>
              <a:ext cx="221775" cy="104225"/>
            </a:xfrm>
            <a:custGeom>
              <a:avLst/>
              <a:gdLst/>
              <a:ahLst/>
              <a:cxnLst/>
              <a:rect l="l" t="t" r="r" b="b"/>
              <a:pathLst>
                <a:path w="8871" h="4169" extrusionOk="0">
                  <a:moveTo>
                    <a:pt x="8692" y="1"/>
                  </a:moveTo>
                  <a:lnTo>
                    <a:pt x="48" y="4049"/>
                  </a:lnTo>
                  <a:lnTo>
                    <a:pt x="1" y="4168"/>
                  </a:lnTo>
                  <a:lnTo>
                    <a:pt x="1" y="4168"/>
                  </a:lnTo>
                  <a:lnTo>
                    <a:pt x="477" y="4144"/>
                  </a:lnTo>
                  <a:lnTo>
                    <a:pt x="8871" y="215"/>
                  </a:lnTo>
                  <a:cubicBezTo>
                    <a:pt x="8787" y="156"/>
                    <a:pt x="8740" y="84"/>
                    <a:pt x="869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5" name="Google Shape;1885;p16"/>
            <p:cNvSpPr/>
            <p:nvPr/>
          </p:nvSpPr>
          <p:spPr>
            <a:xfrm>
              <a:off x="4060900" y="2122125"/>
              <a:ext cx="25" cy="900"/>
            </a:xfrm>
            <a:custGeom>
              <a:avLst/>
              <a:gdLst/>
              <a:ahLst/>
              <a:cxnLst/>
              <a:rect l="l" t="t" r="r" b="b"/>
              <a:pathLst>
                <a:path w="1" h="36" extrusionOk="0">
                  <a:moveTo>
                    <a:pt x="1" y="36"/>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6" name="Google Shape;1886;p16"/>
            <p:cNvSpPr/>
            <p:nvPr/>
          </p:nvSpPr>
          <p:spPr>
            <a:xfrm>
              <a:off x="4060900" y="212330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7" name="Google Shape;1887;p16"/>
            <p:cNvSpPr/>
            <p:nvPr/>
          </p:nvSpPr>
          <p:spPr>
            <a:xfrm>
              <a:off x="4060900" y="2123000"/>
              <a:ext cx="25" cy="25"/>
            </a:xfrm>
            <a:custGeom>
              <a:avLst/>
              <a:gdLst/>
              <a:ahLst/>
              <a:cxnLst/>
              <a:rect l="l" t="t" r="r" b="b"/>
              <a:pathLst>
                <a:path w="1" h="1" extrusionOk="0">
                  <a:moveTo>
                    <a:pt x="1" y="1"/>
                  </a:moveTo>
                  <a:lnTo>
                    <a:pt x="1" y="1"/>
                  </a:ln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8" name="Google Shape;1888;p16"/>
            <p:cNvSpPr/>
            <p:nvPr/>
          </p:nvSpPr>
          <p:spPr>
            <a:xfrm>
              <a:off x="4060900" y="1888450"/>
              <a:ext cx="92900" cy="233400"/>
            </a:xfrm>
            <a:custGeom>
              <a:avLst/>
              <a:gdLst/>
              <a:ahLst/>
              <a:cxnLst/>
              <a:rect l="l" t="t" r="r" b="b"/>
              <a:pathLst>
                <a:path w="3716" h="9336" extrusionOk="0">
                  <a:moveTo>
                    <a:pt x="3466" y="1"/>
                  </a:moveTo>
                  <a:lnTo>
                    <a:pt x="22" y="9278"/>
                  </a:lnTo>
                  <a:lnTo>
                    <a:pt x="37" y="9264"/>
                  </a:lnTo>
                  <a:lnTo>
                    <a:pt x="108" y="9264"/>
                  </a:lnTo>
                  <a:lnTo>
                    <a:pt x="322" y="9240"/>
                  </a:lnTo>
                  <a:lnTo>
                    <a:pt x="370" y="9121"/>
                  </a:lnTo>
                  <a:lnTo>
                    <a:pt x="3716" y="108"/>
                  </a:lnTo>
                  <a:cubicBezTo>
                    <a:pt x="3644" y="84"/>
                    <a:pt x="3549" y="60"/>
                    <a:pt x="3478" y="13"/>
                  </a:cubicBezTo>
                  <a:cubicBezTo>
                    <a:pt x="3478" y="13"/>
                    <a:pt x="3466" y="13"/>
                    <a:pt x="3466" y="1"/>
                  </a:cubicBezTo>
                  <a:close/>
                  <a:moveTo>
                    <a:pt x="22" y="9278"/>
                  </a:moveTo>
                  <a:lnTo>
                    <a:pt x="13" y="9288"/>
                  </a:lnTo>
                  <a:lnTo>
                    <a:pt x="13" y="9300"/>
                  </a:lnTo>
                  <a:cubicBezTo>
                    <a:pt x="13" y="9300"/>
                    <a:pt x="1" y="9323"/>
                    <a:pt x="1" y="9335"/>
                  </a:cubicBezTo>
                  <a:lnTo>
                    <a:pt x="22" y="9278"/>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9" name="Google Shape;1889;p16"/>
            <p:cNvSpPr/>
            <p:nvPr/>
          </p:nvSpPr>
          <p:spPr>
            <a:xfrm>
              <a:off x="4060900" y="2123600"/>
              <a:ext cx="325" cy="325"/>
            </a:xfrm>
            <a:custGeom>
              <a:avLst/>
              <a:gdLst/>
              <a:ahLst/>
              <a:cxnLst/>
              <a:rect l="l" t="t" r="r" b="b"/>
              <a:pathLst>
                <a:path w="13" h="13" extrusionOk="0">
                  <a:moveTo>
                    <a:pt x="1" y="1"/>
                  </a:moveTo>
                  <a:cubicBezTo>
                    <a:pt x="1" y="13"/>
                    <a:pt x="1" y="13"/>
                    <a:pt x="1" y="1"/>
                  </a:cubicBezTo>
                  <a:cubicBezTo>
                    <a:pt x="13" y="13"/>
                    <a:pt x="13" y="13"/>
                    <a:pt x="1" y="1"/>
                  </a:cubicBezTo>
                  <a:cubicBezTo>
                    <a:pt x="1" y="13"/>
                    <a:pt x="1" y="13"/>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0" name="Google Shape;1890;p16"/>
            <p:cNvSpPr/>
            <p:nvPr/>
          </p:nvSpPr>
          <p:spPr>
            <a:xfrm>
              <a:off x="4061200" y="2124500"/>
              <a:ext cx="217925" cy="393825"/>
            </a:xfrm>
            <a:custGeom>
              <a:avLst/>
              <a:gdLst/>
              <a:ahLst/>
              <a:cxnLst/>
              <a:rect l="l" t="t" r="r" b="b"/>
              <a:pathLst>
                <a:path w="8717" h="15753" extrusionOk="0">
                  <a:moveTo>
                    <a:pt x="1" y="0"/>
                  </a:moveTo>
                  <a:cubicBezTo>
                    <a:pt x="3" y="8"/>
                    <a:pt x="7" y="15"/>
                    <a:pt x="13" y="22"/>
                  </a:cubicBezTo>
                  <a:lnTo>
                    <a:pt x="13" y="22"/>
                  </a:lnTo>
                  <a:lnTo>
                    <a:pt x="1" y="0"/>
                  </a:lnTo>
                  <a:close/>
                  <a:moveTo>
                    <a:pt x="13" y="22"/>
                  </a:moveTo>
                  <a:lnTo>
                    <a:pt x="8478" y="15752"/>
                  </a:lnTo>
                  <a:cubicBezTo>
                    <a:pt x="8561" y="15717"/>
                    <a:pt x="8633" y="15669"/>
                    <a:pt x="8716" y="15633"/>
                  </a:cubicBezTo>
                  <a:lnTo>
                    <a:pt x="322" y="60"/>
                  </a:lnTo>
                  <a:lnTo>
                    <a:pt x="120" y="72"/>
                  </a:lnTo>
                  <a:cubicBezTo>
                    <a:pt x="73" y="72"/>
                    <a:pt x="33" y="49"/>
                    <a:pt x="13" y="2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1" name="Google Shape;1891;p16"/>
            <p:cNvSpPr/>
            <p:nvPr/>
          </p:nvSpPr>
          <p:spPr>
            <a:xfrm>
              <a:off x="4060900" y="2121825"/>
              <a:ext cx="25" cy="25"/>
            </a:xfrm>
            <a:custGeom>
              <a:avLst/>
              <a:gdLst/>
              <a:ahLst/>
              <a:cxnLst/>
              <a:rect l="l" t="t" r="r" b="b"/>
              <a:pathLst>
                <a:path w="1" h="1" extrusionOk="0">
                  <a:moveTo>
                    <a:pt x="1" y="0"/>
                  </a:moveTo>
                  <a:lnTo>
                    <a:pt x="1" y="0"/>
                  </a:ln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2" name="Google Shape;1892;p16"/>
            <p:cNvSpPr/>
            <p:nvPr/>
          </p:nvSpPr>
          <p:spPr>
            <a:xfrm>
              <a:off x="4060900" y="2123000"/>
              <a:ext cx="25" cy="325"/>
            </a:xfrm>
            <a:custGeom>
              <a:avLst/>
              <a:gdLst/>
              <a:ahLst/>
              <a:cxnLst/>
              <a:rect l="l" t="t" r="r" b="b"/>
              <a:pathLst>
                <a:path w="1" h="13" extrusionOk="0">
                  <a:moveTo>
                    <a:pt x="1" y="1"/>
                  </a:moveTo>
                  <a:lnTo>
                    <a:pt x="1" y="1"/>
                  </a:lnTo>
                  <a:cubicBezTo>
                    <a:pt x="1" y="13"/>
                    <a:pt x="1" y="13"/>
                    <a:pt x="1" y="1"/>
                  </a:cubicBezTo>
                  <a:cubicBezTo>
                    <a:pt x="1" y="13"/>
                    <a:pt x="1" y="13"/>
                    <a:pt x="1" y="1"/>
                  </a:cubicBezTo>
                  <a:cubicBezTo>
                    <a:pt x="1" y="13"/>
                    <a:pt x="1" y="13"/>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3" name="Google Shape;1893;p16"/>
            <p:cNvSpPr/>
            <p:nvPr/>
          </p:nvSpPr>
          <p:spPr>
            <a:xfrm>
              <a:off x="4062400" y="2119775"/>
              <a:ext cx="325" cy="275"/>
            </a:xfrm>
            <a:custGeom>
              <a:avLst/>
              <a:gdLst/>
              <a:ahLst/>
              <a:cxnLst/>
              <a:rect l="l" t="t" r="r" b="b"/>
              <a:pathLst>
                <a:path w="13" h="11" extrusionOk="0">
                  <a:moveTo>
                    <a:pt x="12" y="0"/>
                  </a:moveTo>
                  <a:cubicBezTo>
                    <a:pt x="11" y="0"/>
                    <a:pt x="8" y="11"/>
                    <a:pt x="1" y="11"/>
                  </a:cubicBezTo>
                  <a:lnTo>
                    <a:pt x="12" y="11"/>
                  </a:lnTo>
                  <a:cubicBezTo>
                    <a:pt x="12" y="3"/>
                    <a:pt x="12" y="0"/>
                    <a:pt x="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4" name="Google Shape;1894;p16"/>
            <p:cNvSpPr/>
            <p:nvPr/>
          </p:nvSpPr>
          <p:spPr>
            <a:xfrm>
              <a:off x="4061200" y="2120625"/>
              <a:ext cx="25" cy="325"/>
            </a:xfrm>
            <a:custGeom>
              <a:avLst/>
              <a:gdLst/>
              <a:ahLst/>
              <a:cxnLst/>
              <a:rect l="l" t="t" r="r" b="b"/>
              <a:pathLst>
                <a:path w="1" h="13" extrusionOk="0">
                  <a:moveTo>
                    <a:pt x="1" y="13"/>
                  </a:moveTo>
                  <a:cubicBezTo>
                    <a:pt x="1" y="13"/>
                    <a:pt x="1" y="1"/>
                    <a:pt x="1" y="13"/>
                  </a:cubicBezTo>
                  <a:cubicBezTo>
                    <a:pt x="1" y="1"/>
                    <a:pt x="1" y="13"/>
                    <a:pt x="1"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5" name="Google Shape;1895;p16"/>
            <p:cNvSpPr/>
            <p:nvPr/>
          </p:nvSpPr>
          <p:spPr>
            <a:xfrm>
              <a:off x="4062400" y="2120025"/>
              <a:ext cx="25" cy="25"/>
            </a:xfrm>
            <a:custGeom>
              <a:avLst/>
              <a:gdLst/>
              <a:ahLst/>
              <a:cxnLst/>
              <a:rect l="l" t="t" r="r" b="b"/>
              <a:pathLst>
                <a:path w="1" h="1" extrusionOk="0">
                  <a:moveTo>
                    <a:pt x="1" y="1"/>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6" name="Google Shape;1896;p16"/>
            <p:cNvSpPr/>
            <p:nvPr/>
          </p:nvSpPr>
          <p:spPr>
            <a:xfrm>
              <a:off x="4063000" y="21194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7" name="Google Shape;1897;p16"/>
            <p:cNvSpPr/>
            <p:nvPr/>
          </p:nvSpPr>
          <p:spPr>
            <a:xfrm>
              <a:off x="4348750" y="2085200"/>
              <a:ext cx="488175" cy="446225"/>
            </a:xfrm>
            <a:custGeom>
              <a:avLst/>
              <a:gdLst/>
              <a:ahLst/>
              <a:cxnLst/>
              <a:rect l="l" t="t" r="r" b="b"/>
              <a:pathLst>
                <a:path w="19527" h="17849" extrusionOk="0">
                  <a:moveTo>
                    <a:pt x="19515" y="1"/>
                  </a:moveTo>
                  <a:lnTo>
                    <a:pt x="19217" y="25"/>
                  </a:lnTo>
                  <a:lnTo>
                    <a:pt x="0" y="17658"/>
                  </a:lnTo>
                  <a:cubicBezTo>
                    <a:pt x="60" y="17717"/>
                    <a:pt x="119" y="17777"/>
                    <a:pt x="179" y="17848"/>
                  </a:cubicBezTo>
                  <a:lnTo>
                    <a:pt x="19479" y="144"/>
                  </a:lnTo>
                  <a:cubicBezTo>
                    <a:pt x="19527" y="108"/>
                    <a:pt x="19527" y="48"/>
                    <a:pt x="1951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8" name="Google Shape;1898;p16"/>
            <p:cNvSpPr/>
            <p:nvPr/>
          </p:nvSpPr>
          <p:spPr>
            <a:xfrm>
              <a:off x="4521375" y="2069725"/>
              <a:ext cx="477175" cy="31875"/>
            </a:xfrm>
            <a:custGeom>
              <a:avLst/>
              <a:gdLst/>
              <a:ahLst/>
              <a:cxnLst/>
              <a:rect l="l" t="t" r="r" b="b"/>
              <a:pathLst>
                <a:path w="19087" h="1275" extrusionOk="0">
                  <a:moveTo>
                    <a:pt x="19063" y="1"/>
                  </a:moveTo>
                  <a:lnTo>
                    <a:pt x="1" y="1013"/>
                  </a:lnTo>
                  <a:cubicBezTo>
                    <a:pt x="37" y="1096"/>
                    <a:pt x="60" y="1191"/>
                    <a:pt x="72" y="1275"/>
                  </a:cubicBezTo>
                  <a:lnTo>
                    <a:pt x="12324" y="620"/>
                  </a:lnTo>
                  <a:lnTo>
                    <a:pt x="12622" y="608"/>
                  </a:lnTo>
                  <a:lnTo>
                    <a:pt x="19087" y="263"/>
                  </a:lnTo>
                  <a:cubicBezTo>
                    <a:pt x="19063" y="179"/>
                    <a:pt x="19063" y="84"/>
                    <a:pt x="1906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9" name="Google Shape;1899;p16"/>
            <p:cNvSpPr/>
            <p:nvPr/>
          </p:nvSpPr>
          <p:spPr>
            <a:xfrm>
              <a:off x="4060900" y="2098000"/>
              <a:ext cx="405150" cy="28075"/>
            </a:xfrm>
            <a:custGeom>
              <a:avLst/>
              <a:gdLst/>
              <a:ahLst/>
              <a:cxnLst/>
              <a:rect l="l" t="t" r="r" b="b"/>
              <a:pathLst>
                <a:path w="16206" h="1123" extrusionOk="0">
                  <a:moveTo>
                    <a:pt x="16205" y="1"/>
                  </a:moveTo>
                  <a:lnTo>
                    <a:pt x="799" y="810"/>
                  </a:lnTo>
                  <a:lnTo>
                    <a:pt x="322" y="846"/>
                  </a:lnTo>
                  <a:lnTo>
                    <a:pt x="120" y="858"/>
                  </a:lnTo>
                  <a:lnTo>
                    <a:pt x="72" y="858"/>
                  </a:lnTo>
                  <a:cubicBezTo>
                    <a:pt x="61" y="858"/>
                    <a:pt x="61" y="858"/>
                    <a:pt x="37" y="882"/>
                  </a:cubicBezTo>
                  <a:lnTo>
                    <a:pt x="13" y="906"/>
                  </a:lnTo>
                  <a:lnTo>
                    <a:pt x="13" y="918"/>
                  </a:lnTo>
                  <a:cubicBezTo>
                    <a:pt x="13" y="941"/>
                    <a:pt x="1" y="941"/>
                    <a:pt x="1" y="953"/>
                  </a:cubicBezTo>
                  <a:lnTo>
                    <a:pt x="1" y="977"/>
                  </a:lnTo>
                  <a:lnTo>
                    <a:pt x="1" y="1001"/>
                  </a:lnTo>
                  <a:lnTo>
                    <a:pt x="1" y="1013"/>
                  </a:lnTo>
                  <a:lnTo>
                    <a:pt x="1" y="1025"/>
                  </a:lnTo>
                  <a:cubicBezTo>
                    <a:pt x="22" y="1087"/>
                    <a:pt x="70" y="1122"/>
                    <a:pt x="113" y="1122"/>
                  </a:cubicBezTo>
                  <a:cubicBezTo>
                    <a:pt x="120" y="1122"/>
                    <a:pt x="126" y="1121"/>
                    <a:pt x="132" y="1120"/>
                  </a:cubicBezTo>
                  <a:lnTo>
                    <a:pt x="334" y="1096"/>
                  </a:lnTo>
                  <a:lnTo>
                    <a:pt x="16146" y="263"/>
                  </a:lnTo>
                  <a:cubicBezTo>
                    <a:pt x="16146" y="179"/>
                    <a:pt x="16170" y="84"/>
                    <a:pt x="1620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0" name="Google Shape;1900;p16"/>
            <p:cNvSpPr/>
            <p:nvPr/>
          </p:nvSpPr>
          <p:spPr>
            <a:xfrm>
              <a:off x="4238325" y="2509150"/>
              <a:ext cx="136050" cy="125500"/>
            </a:xfrm>
            <a:custGeom>
              <a:avLst/>
              <a:gdLst/>
              <a:ahLst/>
              <a:cxnLst/>
              <a:rect l="l" t="t" r="r" b="b"/>
              <a:pathLst>
                <a:path w="5442" h="5020" extrusionOk="0">
                  <a:moveTo>
                    <a:pt x="2687" y="1"/>
                  </a:moveTo>
                  <a:cubicBezTo>
                    <a:pt x="2496" y="1"/>
                    <a:pt x="2302" y="23"/>
                    <a:pt x="2108" y="69"/>
                  </a:cubicBezTo>
                  <a:cubicBezTo>
                    <a:pt x="1953" y="116"/>
                    <a:pt x="1786" y="164"/>
                    <a:pt x="1631" y="235"/>
                  </a:cubicBezTo>
                  <a:cubicBezTo>
                    <a:pt x="1560" y="283"/>
                    <a:pt x="1476" y="307"/>
                    <a:pt x="1393" y="354"/>
                  </a:cubicBezTo>
                  <a:cubicBezTo>
                    <a:pt x="488" y="902"/>
                    <a:pt x="0" y="1998"/>
                    <a:pt x="250" y="3093"/>
                  </a:cubicBezTo>
                  <a:cubicBezTo>
                    <a:pt x="535" y="4252"/>
                    <a:pt x="1557" y="5020"/>
                    <a:pt x="2687" y="5020"/>
                  </a:cubicBezTo>
                  <a:cubicBezTo>
                    <a:pt x="2881" y="5020"/>
                    <a:pt x="3077" y="4997"/>
                    <a:pt x="3274" y="4950"/>
                  </a:cubicBezTo>
                  <a:cubicBezTo>
                    <a:pt x="4620" y="4629"/>
                    <a:pt x="5441" y="3271"/>
                    <a:pt x="5132" y="1938"/>
                  </a:cubicBezTo>
                  <a:cubicBezTo>
                    <a:pt x="5048" y="1533"/>
                    <a:pt x="4846" y="1188"/>
                    <a:pt x="4596" y="890"/>
                  </a:cubicBezTo>
                  <a:cubicBezTo>
                    <a:pt x="4548" y="819"/>
                    <a:pt x="4489" y="759"/>
                    <a:pt x="4417" y="700"/>
                  </a:cubicBezTo>
                  <a:cubicBezTo>
                    <a:pt x="3957" y="258"/>
                    <a:pt x="3340" y="1"/>
                    <a:pt x="26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1" name="Google Shape;1901;p16"/>
            <p:cNvSpPr/>
            <p:nvPr/>
          </p:nvSpPr>
          <p:spPr>
            <a:xfrm>
              <a:off x="4463650" y="2077450"/>
              <a:ext cx="61025" cy="59300"/>
            </a:xfrm>
            <a:custGeom>
              <a:avLst/>
              <a:gdLst/>
              <a:ahLst/>
              <a:cxnLst/>
              <a:rect l="l" t="t" r="r" b="b"/>
              <a:pathLst>
                <a:path w="2441" h="2372" extrusionOk="0">
                  <a:moveTo>
                    <a:pt x="1220" y="0"/>
                  </a:moveTo>
                  <a:cubicBezTo>
                    <a:pt x="1158" y="0"/>
                    <a:pt x="1097" y="5"/>
                    <a:pt x="1036" y="13"/>
                  </a:cubicBezTo>
                  <a:cubicBezTo>
                    <a:pt x="941" y="37"/>
                    <a:pt x="857" y="61"/>
                    <a:pt x="762" y="96"/>
                  </a:cubicBezTo>
                  <a:cubicBezTo>
                    <a:pt x="524" y="180"/>
                    <a:pt x="334" y="358"/>
                    <a:pt x="203" y="585"/>
                  </a:cubicBezTo>
                  <a:cubicBezTo>
                    <a:pt x="155" y="656"/>
                    <a:pt x="119" y="751"/>
                    <a:pt x="95" y="823"/>
                  </a:cubicBezTo>
                  <a:cubicBezTo>
                    <a:pt x="60" y="906"/>
                    <a:pt x="48" y="1001"/>
                    <a:pt x="36" y="1085"/>
                  </a:cubicBezTo>
                  <a:cubicBezTo>
                    <a:pt x="0" y="1537"/>
                    <a:pt x="214" y="1966"/>
                    <a:pt x="619" y="2204"/>
                  </a:cubicBezTo>
                  <a:cubicBezTo>
                    <a:pt x="809" y="2317"/>
                    <a:pt x="1018" y="2371"/>
                    <a:pt x="1224" y="2371"/>
                  </a:cubicBezTo>
                  <a:cubicBezTo>
                    <a:pt x="1627" y="2371"/>
                    <a:pt x="2022" y="2165"/>
                    <a:pt x="2250" y="1787"/>
                  </a:cubicBezTo>
                  <a:cubicBezTo>
                    <a:pt x="2405" y="1537"/>
                    <a:pt x="2441" y="1239"/>
                    <a:pt x="2405" y="966"/>
                  </a:cubicBezTo>
                  <a:cubicBezTo>
                    <a:pt x="2381" y="882"/>
                    <a:pt x="2358" y="787"/>
                    <a:pt x="2322" y="704"/>
                  </a:cubicBezTo>
                  <a:cubicBezTo>
                    <a:pt x="2203" y="489"/>
                    <a:pt x="2048" y="299"/>
                    <a:pt x="1822" y="168"/>
                  </a:cubicBezTo>
                  <a:cubicBezTo>
                    <a:pt x="1630" y="49"/>
                    <a:pt x="1424" y="0"/>
                    <a:pt x="122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2" name="Google Shape;1902;p16"/>
            <p:cNvSpPr/>
            <p:nvPr/>
          </p:nvSpPr>
          <p:spPr>
            <a:xfrm>
              <a:off x="4997625" y="2051475"/>
              <a:ext cx="45275" cy="42075"/>
            </a:xfrm>
            <a:custGeom>
              <a:avLst/>
              <a:gdLst/>
              <a:ahLst/>
              <a:cxnLst/>
              <a:rect l="l" t="t" r="r" b="b"/>
              <a:pathLst>
                <a:path w="1811" h="1683" extrusionOk="0">
                  <a:moveTo>
                    <a:pt x="852" y="1"/>
                  </a:moveTo>
                  <a:cubicBezTo>
                    <a:pt x="643" y="1"/>
                    <a:pt x="440" y="79"/>
                    <a:pt x="287" y="219"/>
                  </a:cubicBezTo>
                  <a:cubicBezTo>
                    <a:pt x="227" y="278"/>
                    <a:pt x="180" y="338"/>
                    <a:pt x="132" y="421"/>
                  </a:cubicBezTo>
                  <a:cubicBezTo>
                    <a:pt x="120" y="421"/>
                    <a:pt x="120" y="433"/>
                    <a:pt x="120" y="433"/>
                  </a:cubicBezTo>
                  <a:cubicBezTo>
                    <a:pt x="60" y="516"/>
                    <a:pt x="37" y="624"/>
                    <a:pt x="13" y="731"/>
                  </a:cubicBezTo>
                  <a:cubicBezTo>
                    <a:pt x="1" y="814"/>
                    <a:pt x="13" y="909"/>
                    <a:pt x="25" y="993"/>
                  </a:cubicBezTo>
                  <a:cubicBezTo>
                    <a:pt x="72" y="1219"/>
                    <a:pt x="203" y="1433"/>
                    <a:pt x="430" y="1564"/>
                  </a:cubicBezTo>
                  <a:cubicBezTo>
                    <a:pt x="566" y="1644"/>
                    <a:pt x="716" y="1683"/>
                    <a:pt x="864" y="1683"/>
                  </a:cubicBezTo>
                  <a:cubicBezTo>
                    <a:pt x="1154" y="1683"/>
                    <a:pt x="1435" y="1535"/>
                    <a:pt x="1584" y="1266"/>
                  </a:cubicBezTo>
                  <a:cubicBezTo>
                    <a:pt x="1811" y="874"/>
                    <a:pt x="1680" y="362"/>
                    <a:pt x="1287" y="123"/>
                  </a:cubicBezTo>
                  <a:cubicBezTo>
                    <a:pt x="1149" y="40"/>
                    <a:pt x="999" y="1"/>
                    <a:pt x="8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3" name="Google Shape;1903;p16"/>
            <p:cNvSpPr/>
            <p:nvPr/>
          </p:nvSpPr>
          <p:spPr>
            <a:xfrm>
              <a:off x="4680925" y="1807100"/>
              <a:ext cx="31875" cy="29875"/>
            </a:xfrm>
            <a:custGeom>
              <a:avLst/>
              <a:gdLst/>
              <a:ahLst/>
              <a:cxnLst/>
              <a:rect l="l" t="t" r="r" b="b"/>
              <a:pathLst>
                <a:path w="1275" h="1195" extrusionOk="0">
                  <a:moveTo>
                    <a:pt x="613" y="1"/>
                  </a:moveTo>
                  <a:cubicBezTo>
                    <a:pt x="553" y="1"/>
                    <a:pt x="494" y="10"/>
                    <a:pt x="441" y="28"/>
                  </a:cubicBezTo>
                  <a:cubicBezTo>
                    <a:pt x="358" y="40"/>
                    <a:pt x="298" y="88"/>
                    <a:pt x="239" y="135"/>
                  </a:cubicBezTo>
                  <a:cubicBezTo>
                    <a:pt x="179" y="171"/>
                    <a:pt x="120" y="231"/>
                    <a:pt x="96" y="314"/>
                  </a:cubicBezTo>
                  <a:cubicBezTo>
                    <a:pt x="96" y="326"/>
                    <a:pt x="84" y="326"/>
                    <a:pt x="84" y="338"/>
                  </a:cubicBezTo>
                  <a:cubicBezTo>
                    <a:pt x="25" y="469"/>
                    <a:pt x="1" y="612"/>
                    <a:pt x="36" y="743"/>
                  </a:cubicBezTo>
                  <a:cubicBezTo>
                    <a:pt x="48" y="826"/>
                    <a:pt x="96" y="909"/>
                    <a:pt x="155" y="981"/>
                  </a:cubicBezTo>
                  <a:cubicBezTo>
                    <a:pt x="203" y="1040"/>
                    <a:pt x="263" y="1076"/>
                    <a:pt x="322" y="1112"/>
                  </a:cubicBezTo>
                  <a:cubicBezTo>
                    <a:pt x="423" y="1167"/>
                    <a:pt x="530" y="1195"/>
                    <a:pt x="634" y="1195"/>
                  </a:cubicBezTo>
                  <a:cubicBezTo>
                    <a:pt x="775" y="1195"/>
                    <a:pt x="910" y="1143"/>
                    <a:pt x="1013" y="1040"/>
                  </a:cubicBezTo>
                  <a:cubicBezTo>
                    <a:pt x="1060" y="993"/>
                    <a:pt x="1096" y="945"/>
                    <a:pt x="1120" y="909"/>
                  </a:cubicBezTo>
                  <a:lnTo>
                    <a:pt x="1168" y="814"/>
                  </a:lnTo>
                  <a:cubicBezTo>
                    <a:pt x="1275" y="540"/>
                    <a:pt x="1168" y="231"/>
                    <a:pt x="917" y="88"/>
                  </a:cubicBezTo>
                  <a:cubicBezTo>
                    <a:pt x="820" y="28"/>
                    <a:pt x="714" y="1"/>
                    <a:pt x="61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4" name="Google Shape;1904;p16"/>
            <p:cNvSpPr/>
            <p:nvPr/>
          </p:nvSpPr>
          <p:spPr>
            <a:xfrm>
              <a:off x="4217475" y="1692975"/>
              <a:ext cx="32775" cy="29775"/>
            </a:xfrm>
            <a:custGeom>
              <a:avLst/>
              <a:gdLst/>
              <a:ahLst/>
              <a:cxnLst/>
              <a:rect l="l" t="t" r="r" b="b"/>
              <a:pathLst>
                <a:path w="1311" h="1191" extrusionOk="0">
                  <a:moveTo>
                    <a:pt x="667" y="0"/>
                  </a:moveTo>
                  <a:cubicBezTo>
                    <a:pt x="623" y="0"/>
                    <a:pt x="578" y="3"/>
                    <a:pt x="536" y="9"/>
                  </a:cubicBezTo>
                  <a:cubicBezTo>
                    <a:pt x="525" y="9"/>
                    <a:pt x="501" y="21"/>
                    <a:pt x="489" y="21"/>
                  </a:cubicBezTo>
                  <a:cubicBezTo>
                    <a:pt x="405" y="57"/>
                    <a:pt x="322" y="93"/>
                    <a:pt x="263" y="152"/>
                  </a:cubicBezTo>
                  <a:cubicBezTo>
                    <a:pt x="227" y="200"/>
                    <a:pt x="191" y="236"/>
                    <a:pt x="167" y="295"/>
                  </a:cubicBezTo>
                  <a:cubicBezTo>
                    <a:pt x="1" y="569"/>
                    <a:pt x="84" y="950"/>
                    <a:pt x="370" y="1105"/>
                  </a:cubicBezTo>
                  <a:cubicBezTo>
                    <a:pt x="468" y="1164"/>
                    <a:pt x="570" y="1190"/>
                    <a:pt x="672" y="1190"/>
                  </a:cubicBezTo>
                  <a:cubicBezTo>
                    <a:pt x="754" y="1190"/>
                    <a:pt x="837" y="1173"/>
                    <a:pt x="917" y="1140"/>
                  </a:cubicBezTo>
                  <a:cubicBezTo>
                    <a:pt x="1013" y="1105"/>
                    <a:pt x="1084" y="1045"/>
                    <a:pt x="1144" y="986"/>
                  </a:cubicBezTo>
                  <a:cubicBezTo>
                    <a:pt x="1156" y="962"/>
                    <a:pt x="1191" y="926"/>
                    <a:pt x="1203" y="902"/>
                  </a:cubicBezTo>
                  <a:cubicBezTo>
                    <a:pt x="1298" y="736"/>
                    <a:pt x="1310" y="557"/>
                    <a:pt x="1251" y="390"/>
                  </a:cubicBezTo>
                  <a:cubicBezTo>
                    <a:pt x="1215" y="307"/>
                    <a:pt x="1179" y="236"/>
                    <a:pt x="1096" y="176"/>
                  </a:cubicBezTo>
                  <a:cubicBezTo>
                    <a:pt x="1072" y="140"/>
                    <a:pt x="1025" y="116"/>
                    <a:pt x="977" y="81"/>
                  </a:cubicBezTo>
                  <a:cubicBezTo>
                    <a:pt x="917" y="57"/>
                    <a:pt x="858" y="21"/>
                    <a:pt x="798" y="9"/>
                  </a:cubicBezTo>
                  <a:cubicBezTo>
                    <a:pt x="757" y="3"/>
                    <a:pt x="712" y="0"/>
                    <a:pt x="6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5" name="Google Shape;1905;p16"/>
            <p:cNvSpPr/>
            <p:nvPr/>
          </p:nvSpPr>
          <p:spPr>
            <a:xfrm>
              <a:off x="4181750" y="2480200"/>
              <a:ext cx="48250" cy="41975"/>
            </a:xfrm>
            <a:custGeom>
              <a:avLst/>
              <a:gdLst/>
              <a:ahLst/>
              <a:cxnLst/>
              <a:rect l="l" t="t" r="r" b="b"/>
              <a:pathLst>
                <a:path w="1930" h="1679" extrusionOk="0">
                  <a:moveTo>
                    <a:pt x="951" y="1"/>
                  </a:moveTo>
                  <a:cubicBezTo>
                    <a:pt x="664" y="1"/>
                    <a:pt x="389" y="149"/>
                    <a:pt x="239" y="417"/>
                  </a:cubicBezTo>
                  <a:cubicBezTo>
                    <a:pt x="1" y="810"/>
                    <a:pt x="132" y="1334"/>
                    <a:pt x="537" y="1560"/>
                  </a:cubicBezTo>
                  <a:cubicBezTo>
                    <a:pt x="673" y="1640"/>
                    <a:pt x="822" y="1679"/>
                    <a:pt x="968" y="1679"/>
                  </a:cubicBezTo>
                  <a:cubicBezTo>
                    <a:pt x="1254" y="1679"/>
                    <a:pt x="1530" y="1531"/>
                    <a:pt x="1680" y="1262"/>
                  </a:cubicBezTo>
                  <a:cubicBezTo>
                    <a:pt x="1930" y="870"/>
                    <a:pt x="1799" y="358"/>
                    <a:pt x="1382" y="119"/>
                  </a:cubicBezTo>
                  <a:cubicBezTo>
                    <a:pt x="1246" y="39"/>
                    <a:pt x="1097" y="1"/>
                    <a:pt x="95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6" name="Google Shape;1906;p16"/>
            <p:cNvSpPr/>
            <p:nvPr/>
          </p:nvSpPr>
          <p:spPr>
            <a:xfrm>
              <a:off x="4137400" y="1857875"/>
              <a:ext cx="38125" cy="33450"/>
            </a:xfrm>
            <a:custGeom>
              <a:avLst/>
              <a:gdLst/>
              <a:ahLst/>
              <a:cxnLst/>
              <a:rect l="l" t="t" r="r" b="b"/>
              <a:pathLst>
                <a:path w="1525" h="1338" extrusionOk="0">
                  <a:moveTo>
                    <a:pt x="772" y="1"/>
                  </a:moveTo>
                  <a:cubicBezTo>
                    <a:pt x="539" y="1"/>
                    <a:pt x="311" y="123"/>
                    <a:pt x="191" y="331"/>
                  </a:cubicBezTo>
                  <a:cubicBezTo>
                    <a:pt x="1" y="640"/>
                    <a:pt x="120" y="1045"/>
                    <a:pt x="418" y="1236"/>
                  </a:cubicBezTo>
                  <a:cubicBezTo>
                    <a:pt x="418" y="1236"/>
                    <a:pt x="430" y="1236"/>
                    <a:pt x="430" y="1260"/>
                  </a:cubicBezTo>
                  <a:cubicBezTo>
                    <a:pt x="489" y="1283"/>
                    <a:pt x="584" y="1319"/>
                    <a:pt x="656" y="1331"/>
                  </a:cubicBezTo>
                  <a:cubicBezTo>
                    <a:pt x="685" y="1335"/>
                    <a:pt x="714" y="1337"/>
                    <a:pt x="743" y="1337"/>
                  </a:cubicBezTo>
                  <a:cubicBezTo>
                    <a:pt x="879" y="1337"/>
                    <a:pt x="1012" y="1293"/>
                    <a:pt x="1120" y="1224"/>
                  </a:cubicBezTo>
                  <a:cubicBezTo>
                    <a:pt x="1192" y="1176"/>
                    <a:pt x="1251" y="1117"/>
                    <a:pt x="1311" y="1045"/>
                  </a:cubicBezTo>
                  <a:cubicBezTo>
                    <a:pt x="1322" y="1033"/>
                    <a:pt x="1322" y="1021"/>
                    <a:pt x="1346" y="998"/>
                  </a:cubicBezTo>
                  <a:cubicBezTo>
                    <a:pt x="1525" y="688"/>
                    <a:pt x="1418" y="271"/>
                    <a:pt x="1108" y="93"/>
                  </a:cubicBezTo>
                  <a:cubicBezTo>
                    <a:pt x="1003" y="30"/>
                    <a:pt x="887" y="1"/>
                    <a:pt x="77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7" name="Google Shape;1907;p16"/>
            <p:cNvSpPr/>
            <p:nvPr/>
          </p:nvSpPr>
          <p:spPr>
            <a:xfrm>
              <a:off x="4394275" y="1948925"/>
              <a:ext cx="24450" cy="24450"/>
            </a:xfrm>
            <a:custGeom>
              <a:avLst/>
              <a:gdLst/>
              <a:ahLst/>
              <a:cxnLst/>
              <a:rect l="l" t="t" r="r" b="b"/>
              <a:pathLst>
                <a:path w="978" h="978" extrusionOk="0">
                  <a:moveTo>
                    <a:pt x="494" y="1"/>
                  </a:moveTo>
                  <a:cubicBezTo>
                    <a:pt x="461" y="1"/>
                    <a:pt x="427" y="4"/>
                    <a:pt x="394" y="11"/>
                  </a:cubicBezTo>
                  <a:cubicBezTo>
                    <a:pt x="334" y="23"/>
                    <a:pt x="275" y="34"/>
                    <a:pt x="239" y="82"/>
                  </a:cubicBezTo>
                  <a:cubicBezTo>
                    <a:pt x="203" y="94"/>
                    <a:pt x="191" y="130"/>
                    <a:pt x="156" y="142"/>
                  </a:cubicBezTo>
                  <a:cubicBezTo>
                    <a:pt x="37" y="261"/>
                    <a:pt x="1" y="427"/>
                    <a:pt x="37" y="594"/>
                  </a:cubicBezTo>
                  <a:cubicBezTo>
                    <a:pt x="61" y="642"/>
                    <a:pt x="72" y="689"/>
                    <a:pt x="96" y="737"/>
                  </a:cubicBezTo>
                  <a:cubicBezTo>
                    <a:pt x="120" y="796"/>
                    <a:pt x="132" y="832"/>
                    <a:pt x="156" y="844"/>
                  </a:cubicBezTo>
                  <a:cubicBezTo>
                    <a:pt x="247" y="928"/>
                    <a:pt x="363" y="978"/>
                    <a:pt x="481" y="978"/>
                  </a:cubicBezTo>
                  <a:cubicBezTo>
                    <a:pt x="548" y="978"/>
                    <a:pt x="615" y="962"/>
                    <a:pt x="680" y="927"/>
                  </a:cubicBezTo>
                  <a:cubicBezTo>
                    <a:pt x="715" y="916"/>
                    <a:pt x="739" y="904"/>
                    <a:pt x="751" y="892"/>
                  </a:cubicBezTo>
                  <a:cubicBezTo>
                    <a:pt x="799" y="856"/>
                    <a:pt x="846" y="808"/>
                    <a:pt x="894" y="749"/>
                  </a:cubicBezTo>
                  <a:cubicBezTo>
                    <a:pt x="953" y="666"/>
                    <a:pt x="977" y="558"/>
                    <a:pt x="965" y="439"/>
                  </a:cubicBezTo>
                  <a:cubicBezTo>
                    <a:pt x="965" y="368"/>
                    <a:pt x="930" y="296"/>
                    <a:pt x="894" y="213"/>
                  </a:cubicBezTo>
                  <a:cubicBezTo>
                    <a:pt x="894" y="201"/>
                    <a:pt x="870" y="201"/>
                    <a:pt x="870" y="189"/>
                  </a:cubicBezTo>
                  <a:cubicBezTo>
                    <a:pt x="773" y="63"/>
                    <a:pt x="637" y="1"/>
                    <a:pt x="49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8" name="Google Shape;1908;p16"/>
            <p:cNvSpPr/>
            <p:nvPr/>
          </p:nvSpPr>
          <p:spPr>
            <a:xfrm>
              <a:off x="4283550" y="1992300"/>
              <a:ext cx="31000" cy="30675"/>
            </a:xfrm>
            <a:custGeom>
              <a:avLst/>
              <a:gdLst/>
              <a:ahLst/>
              <a:cxnLst/>
              <a:rect l="l" t="t" r="r" b="b"/>
              <a:pathLst>
                <a:path w="1240" h="1227" extrusionOk="0">
                  <a:moveTo>
                    <a:pt x="633" y="0"/>
                  </a:moveTo>
                  <a:cubicBezTo>
                    <a:pt x="500" y="0"/>
                    <a:pt x="370" y="46"/>
                    <a:pt x="263" y="133"/>
                  </a:cubicBezTo>
                  <a:cubicBezTo>
                    <a:pt x="191" y="193"/>
                    <a:pt x="156" y="252"/>
                    <a:pt x="108" y="324"/>
                  </a:cubicBezTo>
                  <a:cubicBezTo>
                    <a:pt x="108" y="347"/>
                    <a:pt x="96" y="359"/>
                    <a:pt x="96" y="359"/>
                  </a:cubicBezTo>
                  <a:cubicBezTo>
                    <a:pt x="1" y="538"/>
                    <a:pt x="1" y="740"/>
                    <a:pt x="96" y="907"/>
                  </a:cubicBezTo>
                  <a:cubicBezTo>
                    <a:pt x="144" y="978"/>
                    <a:pt x="203" y="1062"/>
                    <a:pt x="275" y="1109"/>
                  </a:cubicBezTo>
                  <a:cubicBezTo>
                    <a:pt x="287" y="1133"/>
                    <a:pt x="299" y="1133"/>
                    <a:pt x="322" y="1145"/>
                  </a:cubicBezTo>
                  <a:cubicBezTo>
                    <a:pt x="421" y="1200"/>
                    <a:pt x="527" y="1227"/>
                    <a:pt x="631" y="1227"/>
                  </a:cubicBezTo>
                  <a:cubicBezTo>
                    <a:pt x="842" y="1227"/>
                    <a:pt x="1044" y="1118"/>
                    <a:pt x="1156" y="919"/>
                  </a:cubicBezTo>
                  <a:cubicBezTo>
                    <a:pt x="1191" y="835"/>
                    <a:pt x="1227" y="740"/>
                    <a:pt x="1239" y="657"/>
                  </a:cubicBezTo>
                  <a:cubicBezTo>
                    <a:pt x="1239" y="562"/>
                    <a:pt x="1227" y="478"/>
                    <a:pt x="1191" y="383"/>
                  </a:cubicBezTo>
                  <a:cubicBezTo>
                    <a:pt x="1156" y="264"/>
                    <a:pt x="1061" y="157"/>
                    <a:pt x="941" y="85"/>
                  </a:cubicBezTo>
                  <a:cubicBezTo>
                    <a:pt x="842" y="28"/>
                    <a:pt x="737" y="0"/>
                    <a:pt x="63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09" name="Google Shape;1909;p16"/>
          <p:cNvGrpSpPr/>
          <p:nvPr/>
        </p:nvGrpSpPr>
        <p:grpSpPr>
          <a:xfrm rot="5400000" flipH="1">
            <a:off x="7221312" y="3170518"/>
            <a:ext cx="1807469" cy="1928995"/>
            <a:chOff x="4060900" y="1586625"/>
            <a:chExt cx="982000" cy="1048025"/>
          </a:xfrm>
        </p:grpSpPr>
        <p:sp>
          <p:nvSpPr>
            <p:cNvPr id="1910" name="Google Shape;1910;p16"/>
            <p:cNvSpPr/>
            <p:nvPr/>
          </p:nvSpPr>
          <p:spPr>
            <a:xfrm>
              <a:off x="4535675" y="1586625"/>
              <a:ext cx="155700" cy="223875"/>
            </a:xfrm>
            <a:custGeom>
              <a:avLst/>
              <a:gdLst/>
              <a:ahLst/>
              <a:cxnLst/>
              <a:rect l="l" t="t" r="r" b="b"/>
              <a:pathLst>
                <a:path w="6228" h="8955" extrusionOk="0">
                  <a:moveTo>
                    <a:pt x="0" y="1"/>
                  </a:moveTo>
                  <a:lnTo>
                    <a:pt x="5918" y="8859"/>
                  </a:lnTo>
                  <a:lnTo>
                    <a:pt x="6037" y="8954"/>
                  </a:lnTo>
                  <a:cubicBezTo>
                    <a:pt x="6096" y="8907"/>
                    <a:pt x="6156" y="8871"/>
                    <a:pt x="6227" y="8847"/>
                  </a:cubicBezTo>
                  <a:lnTo>
                    <a:pt x="32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1" name="Google Shape;1911;p16"/>
            <p:cNvSpPr/>
            <p:nvPr/>
          </p:nvSpPr>
          <p:spPr>
            <a:xfrm>
              <a:off x="4392200" y="1586625"/>
              <a:ext cx="25025" cy="13125"/>
            </a:xfrm>
            <a:custGeom>
              <a:avLst/>
              <a:gdLst/>
              <a:ahLst/>
              <a:cxnLst/>
              <a:rect l="l" t="t" r="r" b="b"/>
              <a:pathLst>
                <a:path w="1001" h="525" extrusionOk="0">
                  <a:moveTo>
                    <a:pt x="525" y="1"/>
                  </a:moveTo>
                  <a:lnTo>
                    <a:pt x="1" y="358"/>
                  </a:lnTo>
                  <a:lnTo>
                    <a:pt x="239" y="525"/>
                  </a:lnTo>
                  <a:lnTo>
                    <a:pt x="100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2" name="Google Shape;1912;p16"/>
            <p:cNvSpPr/>
            <p:nvPr/>
          </p:nvSpPr>
          <p:spPr>
            <a:xfrm>
              <a:off x="4244875" y="1599725"/>
              <a:ext cx="147950" cy="103625"/>
            </a:xfrm>
            <a:custGeom>
              <a:avLst/>
              <a:gdLst/>
              <a:ahLst/>
              <a:cxnLst/>
              <a:rect l="l" t="t" r="r" b="b"/>
              <a:pathLst>
                <a:path w="5918" h="4145" extrusionOk="0">
                  <a:moveTo>
                    <a:pt x="5679" y="1"/>
                  </a:moveTo>
                  <a:lnTo>
                    <a:pt x="0" y="3918"/>
                  </a:lnTo>
                  <a:cubicBezTo>
                    <a:pt x="60" y="3977"/>
                    <a:pt x="119" y="4049"/>
                    <a:pt x="155" y="4144"/>
                  </a:cubicBezTo>
                  <a:lnTo>
                    <a:pt x="5917" y="179"/>
                  </a:lnTo>
                  <a:lnTo>
                    <a:pt x="567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3" name="Google Shape;1913;p16"/>
            <p:cNvSpPr/>
            <p:nvPr/>
          </p:nvSpPr>
          <p:spPr>
            <a:xfrm>
              <a:off x="4368975" y="1586625"/>
              <a:ext cx="317625" cy="228925"/>
            </a:xfrm>
            <a:custGeom>
              <a:avLst/>
              <a:gdLst/>
              <a:ahLst/>
              <a:cxnLst/>
              <a:rect l="l" t="t" r="r" b="b"/>
              <a:pathLst>
                <a:path w="12705" h="9157" extrusionOk="0">
                  <a:moveTo>
                    <a:pt x="1" y="1"/>
                  </a:moveTo>
                  <a:lnTo>
                    <a:pt x="715" y="525"/>
                  </a:lnTo>
                  <a:lnTo>
                    <a:pt x="930" y="691"/>
                  </a:lnTo>
                  <a:lnTo>
                    <a:pt x="12538" y="9157"/>
                  </a:lnTo>
                  <a:cubicBezTo>
                    <a:pt x="12538" y="9145"/>
                    <a:pt x="12550" y="9145"/>
                    <a:pt x="12550" y="9133"/>
                  </a:cubicBezTo>
                  <a:cubicBezTo>
                    <a:pt x="12598" y="9050"/>
                    <a:pt x="12645" y="8990"/>
                    <a:pt x="12705" y="8954"/>
                  </a:cubicBezTo>
                  <a:lnTo>
                    <a:pt x="12586" y="8859"/>
                  </a:lnTo>
                  <a:lnTo>
                    <a:pt x="1168" y="525"/>
                  </a:lnTo>
                  <a:lnTo>
                    <a:pt x="930" y="358"/>
                  </a:lnTo>
                  <a:lnTo>
                    <a:pt x="44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4" name="Google Shape;1914;p16"/>
            <p:cNvSpPr/>
            <p:nvPr/>
          </p:nvSpPr>
          <p:spPr>
            <a:xfrm>
              <a:off x="4224025" y="1586625"/>
              <a:ext cx="14025" cy="106900"/>
            </a:xfrm>
            <a:custGeom>
              <a:avLst/>
              <a:gdLst/>
              <a:ahLst/>
              <a:cxnLst/>
              <a:rect l="l" t="t" r="r" b="b"/>
              <a:pathLst>
                <a:path w="561" h="4276" extrusionOk="0">
                  <a:moveTo>
                    <a:pt x="1" y="1"/>
                  </a:moveTo>
                  <a:lnTo>
                    <a:pt x="286" y="4275"/>
                  </a:lnTo>
                  <a:cubicBezTo>
                    <a:pt x="334" y="4269"/>
                    <a:pt x="379" y="4266"/>
                    <a:pt x="423" y="4266"/>
                  </a:cubicBezTo>
                  <a:cubicBezTo>
                    <a:pt x="468" y="4266"/>
                    <a:pt x="513" y="4269"/>
                    <a:pt x="560" y="4275"/>
                  </a:cubicBezTo>
                  <a:lnTo>
                    <a:pt x="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5" name="Google Shape;1915;p16"/>
            <p:cNvSpPr/>
            <p:nvPr/>
          </p:nvSpPr>
          <p:spPr>
            <a:xfrm>
              <a:off x="4149025" y="1586625"/>
              <a:ext cx="80975" cy="110475"/>
            </a:xfrm>
            <a:custGeom>
              <a:avLst/>
              <a:gdLst/>
              <a:ahLst/>
              <a:cxnLst/>
              <a:rect l="l" t="t" r="r" b="b"/>
              <a:pathLst>
                <a:path w="3239" h="4419" extrusionOk="0">
                  <a:moveTo>
                    <a:pt x="0" y="1"/>
                  </a:moveTo>
                  <a:lnTo>
                    <a:pt x="3001" y="4418"/>
                  </a:lnTo>
                  <a:cubicBezTo>
                    <a:pt x="3084" y="4370"/>
                    <a:pt x="3155" y="4323"/>
                    <a:pt x="3239" y="4287"/>
                  </a:cubicBezTo>
                  <a:lnTo>
                    <a:pt x="32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6" name="Google Shape;1916;p16"/>
            <p:cNvSpPr/>
            <p:nvPr/>
          </p:nvSpPr>
          <p:spPr>
            <a:xfrm>
              <a:off x="4705925" y="1827450"/>
              <a:ext cx="298275" cy="234875"/>
            </a:xfrm>
            <a:custGeom>
              <a:avLst/>
              <a:gdLst/>
              <a:ahLst/>
              <a:cxnLst/>
              <a:rect l="l" t="t" r="r" b="b"/>
              <a:pathLst>
                <a:path w="11931" h="9395" extrusionOk="0">
                  <a:moveTo>
                    <a:pt x="144" y="0"/>
                  </a:moveTo>
                  <a:lnTo>
                    <a:pt x="108" y="95"/>
                  </a:lnTo>
                  <a:cubicBezTo>
                    <a:pt x="96" y="131"/>
                    <a:pt x="48" y="191"/>
                    <a:pt x="1" y="226"/>
                  </a:cubicBezTo>
                  <a:lnTo>
                    <a:pt x="11776" y="9394"/>
                  </a:lnTo>
                  <a:cubicBezTo>
                    <a:pt x="11776" y="9394"/>
                    <a:pt x="11776" y="9382"/>
                    <a:pt x="11788" y="9382"/>
                  </a:cubicBezTo>
                  <a:cubicBezTo>
                    <a:pt x="11836" y="9299"/>
                    <a:pt x="11871" y="9239"/>
                    <a:pt x="11931" y="9180"/>
                  </a:cubicBezTo>
                  <a:lnTo>
                    <a:pt x="14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7" name="Google Shape;1917;p16"/>
            <p:cNvSpPr/>
            <p:nvPr/>
          </p:nvSpPr>
          <p:spPr>
            <a:xfrm>
              <a:off x="4240700" y="1717600"/>
              <a:ext cx="163125" cy="235475"/>
            </a:xfrm>
            <a:custGeom>
              <a:avLst/>
              <a:gdLst/>
              <a:ahLst/>
              <a:cxnLst/>
              <a:rect l="l" t="t" r="r" b="b"/>
              <a:pathLst>
                <a:path w="6525" h="9419" extrusionOk="0">
                  <a:moveTo>
                    <a:pt x="215" y="1"/>
                  </a:moveTo>
                  <a:cubicBezTo>
                    <a:pt x="155" y="84"/>
                    <a:pt x="84" y="120"/>
                    <a:pt x="0" y="167"/>
                  </a:cubicBezTo>
                  <a:lnTo>
                    <a:pt x="6287" y="9418"/>
                  </a:lnTo>
                  <a:cubicBezTo>
                    <a:pt x="6299" y="9407"/>
                    <a:pt x="6334" y="9383"/>
                    <a:pt x="6358" y="9371"/>
                  </a:cubicBezTo>
                  <a:cubicBezTo>
                    <a:pt x="6418" y="9323"/>
                    <a:pt x="6465" y="9311"/>
                    <a:pt x="6525" y="9287"/>
                  </a:cubicBez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8" name="Google Shape;1918;p16"/>
            <p:cNvSpPr/>
            <p:nvPr/>
          </p:nvSpPr>
          <p:spPr>
            <a:xfrm>
              <a:off x="4165400" y="1884000"/>
              <a:ext cx="124725" cy="117300"/>
            </a:xfrm>
            <a:custGeom>
              <a:avLst/>
              <a:gdLst/>
              <a:ahLst/>
              <a:cxnLst/>
              <a:rect l="l" t="t" r="r" b="b"/>
              <a:pathLst>
                <a:path w="4989" h="4692" extrusionOk="0">
                  <a:moveTo>
                    <a:pt x="191" y="0"/>
                  </a:moveTo>
                  <a:cubicBezTo>
                    <a:pt x="143" y="72"/>
                    <a:pt x="72" y="131"/>
                    <a:pt x="0" y="179"/>
                  </a:cubicBezTo>
                  <a:lnTo>
                    <a:pt x="4822" y="4691"/>
                  </a:lnTo>
                  <a:cubicBezTo>
                    <a:pt x="4822" y="4679"/>
                    <a:pt x="4834" y="4656"/>
                    <a:pt x="4834" y="4656"/>
                  </a:cubicBezTo>
                  <a:cubicBezTo>
                    <a:pt x="4882" y="4584"/>
                    <a:pt x="4917" y="4536"/>
                    <a:pt x="4989" y="4501"/>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9" name="Google Shape;1919;p16"/>
            <p:cNvSpPr/>
            <p:nvPr/>
          </p:nvSpPr>
          <p:spPr>
            <a:xfrm>
              <a:off x="4415725" y="1825350"/>
              <a:ext cx="268800" cy="134875"/>
            </a:xfrm>
            <a:custGeom>
              <a:avLst/>
              <a:gdLst/>
              <a:ahLst/>
              <a:cxnLst/>
              <a:rect l="l" t="t" r="r" b="b"/>
              <a:pathLst>
                <a:path w="10752" h="5395" extrusionOk="0">
                  <a:moveTo>
                    <a:pt x="10633" y="1"/>
                  </a:moveTo>
                  <a:lnTo>
                    <a:pt x="0" y="5144"/>
                  </a:lnTo>
                  <a:cubicBezTo>
                    <a:pt x="12" y="5156"/>
                    <a:pt x="12" y="5180"/>
                    <a:pt x="36" y="5180"/>
                  </a:cubicBezTo>
                  <a:cubicBezTo>
                    <a:pt x="72" y="5251"/>
                    <a:pt x="107" y="5323"/>
                    <a:pt x="107" y="5394"/>
                  </a:cubicBezTo>
                  <a:lnTo>
                    <a:pt x="10752" y="239"/>
                  </a:lnTo>
                  <a:cubicBezTo>
                    <a:pt x="10680" y="155"/>
                    <a:pt x="10656" y="84"/>
                    <a:pt x="1063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0" name="Google Shape;1920;p16"/>
            <p:cNvSpPr/>
            <p:nvPr/>
          </p:nvSpPr>
          <p:spPr>
            <a:xfrm>
              <a:off x="4410950" y="1967925"/>
              <a:ext cx="78325" cy="111950"/>
            </a:xfrm>
            <a:custGeom>
              <a:avLst/>
              <a:gdLst/>
              <a:ahLst/>
              <a:cxnLst/>
              <a:rect l="l" t="t" r="r" b="b"/>
              <a:pathLst>
                <a:path w="3133" h="4478" extrusionOk="0">
                  <a:moveTo>
                    <a:pt x="203" y="1"/>
                  </a:moveTo>
                  <a:cubicBezTo>
                    <a:pt x="179" y="48"/>
                    <a:pt x="132" y="96"/>
                    <a:pt x="72" y="144"/>
                  </a:cubicBezTo>
                  <a:cubicBezTo>
                    <a:pt x="36" y="156"/>
                    <a:pt x="25" y="167"/>
                    <a:pt x="1" y="179"/>
                  </a:cubicBezTo>
                  <a:lnTo>
                    <a:pt x="2870" y="4477"/>
                  </a:lnTo>
                  <a:cubicBezTo>
                    <a:pt x="2965" y="4442"/>
                    <a:pt x="3049" y="4418"/>
                    <a:pt x="3132" y="4394"/>
                  </a:cubicBez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1" name="Google Shape;1921;p16"/>
            <p:cNvSpPr/>
            <p:nvPr/>
          </p:nvSpPr>
          <p:spPr>
            <a:xfrm>
              <a:off x="4061200" y="212390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2" name="Google Shape;1922;p16"/>
            <p:cNvSpPr/>
            <p:nvPr/>
          </p:nvSpPr>
          <p:spPr>
            <a:xfrm>
              <a:off x="4060900" y="2121825"/>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3" name="Google Shape;1923;p16"/>
            <p:cNvSpPr/>
            <p:nvPr/>
          </p:nvSpPr>
          <p:spPr>
            <a:xfrm>
              <a:off x="4060900" y="212300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4" name="Google Shape;1924;p16"/>
            <p:cNvSpPr/>
            <p:nvPr/>
          </p:nvSpPr>
          <p:spPr>
            <a:xfrm>
              <a:off x="4313325" y="1964350"/>
              <a:ext cx="84550" cy="44675"/>
            </a:xfrm>
            <a:custGeom>
              <a:avLst/>
              <a:gdLst/>
              <a:ahLst/>
              <a:cxnLst/>
              <a:rect l="l" t="t" r="r" b="b"/>
              <a:pathLst>
                <a:path w="3382" h="1787" extrusionOk="0">
                  <a:moveTo>
                    <a:pt x="3263" y="1"/>
                  </a:moveTo>
                  <a:lnTo>
                    <a:pt x="0" y="1513"/>
                  </a:lnTo>
                  <a:cubicBezTo>
                    <a:pt x="48" y="1608"/>
                    <a:pt x="60" y="1703"/>
                    <a:pt x="48" y="1787"/>
                  </a:cubicBezTo>
                  <a:lnTo>
                    <a:pt x="3382" y="227"/>
                  </a:lnTo>
                  <a:cubicBezTo>
                    <a:pt x="3358" y="191"/>
                    <a:pt x="3334" y="179"/>
                    <a:pt x="3322" y="144"/>
                  </a:cubicBezTo>
                  <a:cubicBezTo>
                    <a:pt x="3287" y="108"/>
                    <a:pt x="3263" y="49"/>
                    <a:pt x="326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5" name="Google Shape;1925;p16"/>
            <p:cNvSpPr/>
            <p:nvPr/>
          </p:nvSpPr>
          <p:spPr>
            <a:xfrm>
              <a:off x="4068650" y="2015250"/>
              <a:ext cx="221775" cy="104225"/>
            </a:xfrm>
            <a:custGeom>
              <a:avLst/>
              <a:gdLst/>
              <a:ahLst/>
              <a:cxnLst/>
              <a:rect l="l" t="t" r="r" b="b"/>
              <a:pathLst>
                <a:path w="8871" h="4169" extrusionOk="0">
                  <a:moveTo>
                    <a:pt x="8692" y="1"/>
                  </a:moveTo>
                  <a:lnTo>
                    <a:pt x="48" y="4049"/>
                  </a:lnTo>
                  <a:lnTo>
                    <a:pt x="1" y="4168"/>
                  </a:lnTo>
                  <a:lnTo>
                    <a:pt x="1" y="4168"/>
                  </a:lnTo>
                  <a:lnTo>
                    <a:pt x="477" y="4144"/>
                  </a:lnTo>
                  <a:lnTo>
                    <a:pt x="8871" y="215"/>
                  </a:lnTo>
                  <a:cubicBezTo>
                    <a:pt x="8787" y="156"/>
                    <a:pt x="8740" y="84"/>
                    <a:pt x="869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6" name="Google Shape;1926;p16"/>
            <p:cNvSpPr/>
            <p:nvPr/>
          </p:nvSpPr>
          <p:spPr>
            <a:xfrm>
              <a:off x="4060900" y="2122125"/>
              <a:ext cx="25" cy="900"/>
            </a:xfrm>
            <a:custGeom>
              <a:avLst/>
              <a:gdLst/>
              <a:ahLst/>
              <a:cxnLst/>
              <a:rect l="l" t="t" r="r" b="b"/>
              <a:pathLst>
                <a:path w="1" h="36" extrusionOk="0">
                  <a:moveTo>
                    <a:pt x="1" y="36"/>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7" name="Google Shape;1927;p16"/>
            <p:cNvSpPr/>
            <p:nvPr/>
          </p:nvSpPr>
          <p:spPr>
            <a:xfrm>
              <a:off x="4060900" y="212330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8" name="Google Shape;1928;p16"/>
            <p:cNvSpPr/>
            <p:nvPr/>
          </p:nvSpPr>
          <p:spPr>
            <a:xfrm>
              <a:off x="4060900" y="2123000"/>
              <a:ext cx="25" cy="25"/>
            </a:xfrm>
            <a:custGeom>
              <a:avLst/>
              <a:gdLst/>
              <a:ahLst/>
              <a:cxnLst/>
              <a:rect l="l" t="t" r="r" b="b"/>
              <a:pathLst>
                <a:path w="1" h="1" extrusionOk="0">
                  <a:moveTo>
                    <a:pt x="1" y="1"/>
                  </a:moveTo>
                  <a:lnTo>
                    <a:pt x="1" y="1"/>
                  </a:ln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9" name="Google Shape;1929;p16"/>
            <p:cNvSpPr/>
            <p:nvPr/>
          </p:nvSpPr>
          <p:spPr>
            <a:xfrm>
              <a:off x="4060900" y="1888450"/>
              <a:ext cx="92900" cy="233400"/>
            </a:xfrm>
            <a:custGeom>
              <a:avLst/>
              <a:gdLst/>
              <a:ahLst/>
              <a:cxnLst/>
              <a:rect l="l" t="t" r="r" b="b"/>
              <a:pathLst>
                <a:path w="3716" h="9336" extrusionOk="0">
                  <a:moveTo>
                    <a:pt x="3466" y="1"/>
                  </a:moveTo>
                  <a:lnTo>
                    <a:pt x="22" y="9278"/>
                  </a:lnTo>
                  <a:lnTo>
                    <a:pt x="37" y="9264"/>
                  </a:lnTo>
                  <a:lnTo>
                    <a:pt x="108" y="9264"/>
                  </a:lnTo>
                  <a:lnTo>
                    <a:pt x="322" y="9240"/>
                  </a:lnTo>
                  <a:lnTo>
                    <a:pt x="370" y="9121"/>
                  </a:lnTo>
                  <a:lnTo>
                    <a:pt x="3716" y="108"/>
                  </a:lnTo>
                  <a:cubicBezTo>
                    <a:pt x="3644" y="84"/>
                    <a:pt x="3549" y="60"/>
                    <a:pt x="3478" y="13"/>
                  </a:cubicBezTo>
                  <a:cubicBezTo>
                    <a:pt x="3478" y="13"/>
                    <a:pt x="3466" y="13"/>
                    <a:pt x="3466" y="1"/>
                  </a:cubicBezTo>
                  <a:close/>
                  <a:moveTo>
                    <a:pt x="22" y="9278"/>
                  </a:moveTo>
                  <a:lnTo>
                    <a:pt x="13" y="9288"/>
                  </a:lnTo>
                  <a:lnTo>
                    <a:pt x="13" y="9300"/>
                  </a:lnTo>
                  <a:cubicBezTo>
                    <a:pt x="13" y="9300"/>
                    <a:pt x="1" y="9323"/>
                    <a:pt x="1" y="9335"/>
                  </a:cubicBezTo>
                  <a:lnTo>
                    <a:pt x="22" y="9278"/>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0" name="Google Shape;1930;p16"/>
            <p:cNvSpPr/>
            <p:nvPr/>
          </p:nvSpPr>
          <p:spPr>
            <a:xfrm>
              <a:off x="4060900" y="2123600"/>
              <a:ext cx="325" cy="325"/>
            </a:xfrm>
            <a:custGeom>
              <a:avLst/>
              <a:gdLst/>
              <a:ahLst/>
              <a:cxnLst/>
              <a:rect l="l" t="t" r="r" b="b"/>
              <a:pathLst>
                <a:path w="13" h="13" extrusionOk="0">
                  <a:moveTo>
                    <a:pt x="1" y="1"/>
                  </a:moveTo>
                  <a:cubicBezTo>
                    <a:pt x="1" y="13"/>
                    <a:pt x="1" y="13"/>
                    <a:pt x="1" y="1"/>
                  </a:cubicBezTo>
                  <a:cubicBezTo>
                    <a:pt x="13" y="13"/>
                    <a:pt x="13" y="13"/>
                    <a:pt x="1" y="1"/>
                  </a:cubicBezTo>
                  <a:cubicBezTo>
                    <a:pt x="1" y="13"/>
                    <a:pt x="1" y="13"/>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1" name="Google Shape;1931;p16"/>
            <p:cNvSpPr/>
            <p:nvPr/>
          </p:nvSpPr>
          <p:spPr>
            <a:xfrm>
              <a:off x="4061200" y="2124500"/>
              <a:ext cx="217925" cy="393825"/>
            </a:xfrm>
            <a:custGeom>
              <a:avLst/>
              <a:gdLst/>
              <a:ahLst/>
              <a:cxnLst/>
              <a:rect l="l" t="t" r="r" b="b"/>
              <a:pathLst>
                <a:path w="8717" h="15753" extrusionOk="0">
                  <a:moveTo>
                    <a:pt x="1" y="0"/>
                  </a:moveTo>
                  <a:cubicBezTo>
                    <a:pt x="3" y="8"/>
                    <a:pt x="7" y="15"/>
                    <a:pt x="13" y="22"/>
                  </a:cubicBezTo>
                  <a:lnTo>
                    <a:pt x="13" y="22"/>
                  </a:lnTo>
                  <a:lnTo>
                    <a:pt x="1" y="0"/>
                  </a:lnTo>
                  <a:close/>
                  <a:moveTo>
                    <a:pt x="13" y="22"/>
                  </a:moveTo>
                  <a:lnTo>
                    <a:pt x="8478" y="15752"/>
                  </a:lnTo>
                  <a:cubicBezTo>
                    <a:pt x="8561" y="15717"/>
                    <a:pt x="8633" y="15669"/>
                    <a:pt x="8716" y="15633"/>
                  </a:cubicBezTo>
                  <a:lnTo>
                    <a:pt x="322" y="60"/>
                  </a:lnTo>
                  <a:lnTo>
                    <a:pt x="120" y="72"/>
                  </a:lnTo>
                  <a:cubicBezTo>
                    <a:pt x="73" y="72"/>
                    <a:pt x="33" y="49"/>
                    <a:pt x="13" y="2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2" name="Google Shape;1932;p16"/>
            <p:cNvSpPr/>
            <p:nvPr/>
          </p:nvSpPr>
          <p:spPr>
            <a:xfrm>
              <a:off x="4060900" y="2121825"/>
              <a:ext cx="25" cy="25"/>
            </a:xfrm>
            <a:custGeom>
              <a:avLst/>
              <a:gdLst/>
              <a:ahLst/>
              <a:cxnLst/>
              <a:rect l="l" t="t" r="r" b="b"/>
              <a:pathLst>
                <a:path w="1" h="1" extrusionOk="0">
                  <a:moveTo>
                    <a:pt x="1" y="0"/>
                  </a:moveTo>
                  <a:lnTo>
                    <a:pt x="1" y="0"/>
                  </a:ln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3" name="Google Shape;1933;p16"/>
            <p:cNvSpPr/>
            <p:nvPr/>
          </p:nvSpPr>
          <p:spPr>
            <a:xfrm>
              <a:off x="4060900" y="2123000"/>
              <a:ext cx="25" cy="325"/>
            </a:xfrm>
            <a:custGeom>
              <a:avLst/>
              <a:gdLst/>
              <a:ahLst/>
              <a:cxnLst/>
              <a:rect l="l" t="t" r="r" b="b"/>
              <a:pathLst>
                <a:path w="1" h="13" extrusionOk="0">
                  <a:moveTo>
                    <a:pt x="1" y="1"/>
                  </a:moveTo>
                  <a:lnTo>
                    <a:pt x="1" y="1"/>
                  </a:lnTo>
                  <a:cubicBezTo>
                    <a:pt x="1" y="13"/>
                    <a:pt x="1" y="13"/>
                    <a:pt x="1" y="1"/>
                  </a:cubicBezTo>
                  <a:cubicBezTo>
                    <a:pt x="1" y="13"/>
                    <a:pt x="1" y="13"/>
                    <a:pt x="1" y="1"/>
                  </a:cubicBezTo>
                  <a:cubicBezTo>
                    <a:pt x="1" y="13"/>
                    <a:pt x="1" y="13"/>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4" name="Google Shape;1934;p16"/>
            <p:cNvSpPr/>
            <p:nvPr/>
          </p:nvSpPr>
          <p:spPr>
            <a:xfrm>
              <a:off x="4062400" y="2119775"/>
              <a:ext cx="325" cy="275"/>
            </a:xfrm>
            <a:custGeom>
              <a:avLst/>
              <a:gdLst/>
              <a:ahLst/>
              <a:cxnLst/>
              <a:rect l="l" t="t" r="r" b="b"/>
              <a:pathLst>
                <a:path w="13" h="11" extrusionOk="0">
                  <a:moveTo>
                    <a:pt x="12" y="0"/>
                  </a:moveTo>
                  <a:cubicBezTo>
                    <a:pt x="11" y="0"/>
                    <a:pt x="8" y="11"/>
                    <a:pt x="1" y="11"/>
                  </a:cubicBezTo>
                  <a:lnTo>
                    <a:pt x="12" y="11"/>
                  </a:lnTo>
                  <a:cubicBezTo>
                    <a:pt x="12" y="3"/>
                    <a:pt x="12" y="0"/>
                    <a:pt x="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5" name="Google Shape;1935;p16"/>
            <p:cNvSpPr/>
            <p:nvPr/>
          </p:nvSpPr>
          <p:spPr>
            <a:xfrm>
              <a:off x="4061200" y="2120625"/>
              <a:ext cx="25" cy="325"/>
            </a:xfrm>
            <a:custGeom>
              <a:avLst/>
              <a:gdLst/>
              <a:ahLst/>
              <a:cxnLst/>
              <a:rect l="l" t="t" r="r" b="b"/>
              <a:pathLst>
                <a:path w="1" h="13" extrusionOk="0">
                  <a:moveTo>
                    <a:pt x="1" y="13"/>
                  </a:moveTo>
                  <a:cubicBezTo>
                    <a:pt x="1" y="13"/>
                    <a:pt x="1" y="1"/>
                    <a:pt x="1" y="13"/>
                  </a:cubicBezTo>
                  <a:cubicBezTo>
                    <a:pt x="1" y="1"/>
                    <a:pt x="1" y="13"/>
                    <a:pt x="1"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6" name="Google Shape;1936;p16"/>
            <p:cNvSpPr/>
            <p:nvPr/>
          </p:nvSpPr>
          <p:spPr>
            <a:xfrm>
              <a:off x="4062400" y="2120025"/>
              <a:ext cx="25" cy="25"/>
            </a:xfrm>
            <a:custGeom>
              <a:avLst/>
              <a:gdLst/>
              <a:ahLst/>
              <a:cxnLst/>
              <a:rect l="l" t="t" r="r" b="b"/>
              <a:pathLst>
                <a:path w="1" h="1" extrusionOk="0">
                  <a:moveTo>
                    <a:pt x="1" y="1"/>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7" name="Google Shape;1937;p16"/>
            <p:cNvSpPr/>
            <p:nvPr/>
          </p:nvSpPr>
          <p:spPr>
            <a:xfrm>
              <a:off x="4063000" y="21194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8" name="Google Shape;1938;p16"/>
            <p:cNvSpPr/>
            <p:nvPr/>
          </p:nvSpPr>
          <p:spPr>
            <a:xfrm>
              <a:off x="4348750" y="2085200"/>
              <a:ext cx="488175" cy="446225"/>
            </a:xfrm>
            <a:custGeom>
              <a:avLst/>
              <a:gdLst/>
              <a:ahLst/>
              <a:cxnLst/>
              <a:rect l="l" t="t" r="r" b="b"/>
              <a:pathLst>
                <a:path w="19527" h="17849" extrusionOk="0">
                  <a:moveTo>
                    <a:pt x="19515" y="1"/>
                  </a:moveTo>
                  <a:lnTo>
                    <a:pt x="19217" y="25"/>
                  </a:lnTo>
                  <a:lnTo>
                    <a:pt x="0" y="17658"/>
                  </a:lnTo>
                  <a:cubicBezTo>
                    <a:pt x="60" y="17717"/>
                    <a:pt x="119" y="17777"/>
                    <a:pt x="179" y="17848"/>
                  </a:cubicBezTo>
                  <a:lnTo>
                    <a:pt x="19479" y="144"/>
                  </a:lnTo>
                  <a:cubicBezTo>
                    <a:pt x="19527" y="108"/>
                    <a:pt x="19527" y="48"/>
                    <a:pt x="1951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9" name="Google Shape;1939;p16"/>
            <p:cNvSpPr/>
            <p:nvPr/>
          </p:nvSpPr>
          <p:spPr>
            <a:xfrm>
              <a:off x="4521375" y="2069725"/>
              <a:ext cx="477175" cy="31875"/>
            </a:xfrm>
            <a:custGeom>
              <a:avLst/>
              <a:gdLst/>
              <a:ahLst/>
              <a:cxnLst/>
              <a:rect l="l" t="t" r="r" b="b"/>
              <a:pathLst>
                <a:path w="19087" h="1275" extrusionOk="0">
                  <a:moveTo>
                    <a:pt x="19063" y="1"/>
                  </a:moveTo>
                  <a:lnTo>
                    <a:pt x="1" y="1013"/>
                  </a:lnTo>
                  <a:cubicBezTo>
                    <a:pt x="37" y="1096"/>
                    <a:pt x="60" y="1191"/>
                    <a:pt x="72" y="1275"/>
                  </a:cubicBezTo>
                  <a:lnTo>
                    <a:pt x="12324" y="620"/>
                  </a:lnTo>
                  <a:lnTo>
                    <a:pt x="12622" y="608"/>
                  </a:lnTo>
                  <a:lnTo>
                    <a:pt x="19087" y="263"/>
                  </a:lnTo>
                  <a:cubicBezTo>
                    <a:pt x="19063" y="179"/>
                    <a:pt x="19063" y="84"/>
                    <a:pt x="1906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0" name="Google Shape;1940;p16"/>
            <p:cNvSpPr/>
            <p:nvPr/>
          </p:nvSpPr>
          <p:spPr>
            <a:xfrm>
              <a:off x="4060900" y="2098000"/>
              <a:ext cx="405150" cy="28075"/>
            </a:xfrm>
            <a:custGeom>
              <a:avLst/>
              <a:gdLst/>
              <a:ahLst/>
              <a:cxnLst/>
              <a:rect l="l" t="t" r="r" b="b"/>
              <a:pathLst>
                <a:path w="16206" h="1123" extrusionOk="0">
                  <a:moveTo>
                    <a:pt x="16205" y="1"/>
                  </a:moveTo>
                  <a:lnTo>
                    <a:pt x="799" y="810"/>
                  </a:lnTo>
                  <a:lnTo>
                    <a:pt x="322" y="846"/>
                  </a:lnTo>
                  <a:lnTo>
                    <a:pt x="120" y="858"/>
                  </a:lnTo>
                  <a:lnTo>
                    <a:pt x="72" y="858"/>
                  </a:lnTo>
                  <a:cubicBezTo>
                    <a:pt x="61" y="858"/>
                    <a:pt x="61" y="858"/>
                    <a:pt x="37" y="882"/>
                  </a:cubicBezTo>
                  <a:lnTo>
                    <a:pt x="13" y="906"/>
                  </a:lnTo>
                  <a:lnTo>
                    <a:pt x="13" y="918"/>
                  </a:lnTo>
                  <a:cubicBezTo>
                    <a:pt x="13" y="941"/>
                    <a:pt x="1" y="941"/>
                    <a:pt x="1" y="953"/>
                  </a:cubicBezTo>
                  <a:lnTo>
                    <a:pt x="1" y="977"/>
                  </a:lnTo>
                  <a:lnTo>
                    <a:pt x="1" y="1001"/>
                  </a:lnTo>
                  <a:lnTo>
                    <a:pt x="1" y="1013"/>
                  </a:lnTo>
                  <a:lnTo>
                    <a:pt x="1" y="1025"/>
                  </a:lnTo>
                  <a:cubicBezTo>
                    <a:pt x="22" y="1087"/>
                    <a:pt x="70" y="1122"/>
                    <a:pt x="113" y="1122"/>
                  </a:cubicBezTo>
                  <a:cubicBezTo>
                    <a:pt x="120" y="1122"/>
                    <a:pt x="126" y="1121"/>
                    <a:pt x="132" y="1120"/>
                  </a:cubicBezTo>
                  <a:lnTo>
                    <a:pt x="334" y="1096"/>
                  </a:lnTo>
                  <a:lnTo>
                    <a:pt x="16146" y="263"/>
                  </a:lnTo>
                  <a:cubicBezTo>
                    <a:pt x="16146" y="179"/>
                    <a:pt x="16170" y="84"/>
                    <a:pt x="1620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1" name="Google Shape;1941;p16"/>
            <p:cNvSpPr/>
            <p:nvPr/>
          </p:nvSpPr>
          <p:spPr>
            <a:xfrm>
              <a:off x="4238325" y="2509150"/>
              <a:ext cx="136050" cy="125500"/>
            </a:xfrm>
            <a:custGeom>
              <a:avLst/>
              <a:gdLst/>
              <a:ahLst/>
              <a:cxnLst/>
              <a:rect l="l" t="t" r="r" b="b"/>
              <a:pathLst>
                <a:path w="5442" h="5020" extrusionOk="0">
                  <a:moveTo>
                    <a:pt x="2687" y="1"/>
                  </a:moveTo>
                  <a:cubicBezTo>
                    <a:pt x="2496" y="1"/>
                    <a:pt x="2302" y="23"/>
                    <a:pt x="2108" y="69"/>
                  </a:cubicBezTo>
                  <a:cubicBezTo>
                    <a:pt x="1953" y="116"/>
                    <a:pt x="1786" y="164"/>
                    <a:pt x="1631" y="235"/>
                  </a:cubicBezTo>
                  <a:cubicBezTo>
                    <a:pt x="1560" y="283"/>
                    <a:pt x="1476" y="307"/>
                    <a:pt x="1393" y="354"/>
                  </a:cubicBezTo>
                  <a:cubicBezTo>
                    <a:pt x="488" y="902"/>
                    <a:pt x="0" y="1998"/>
                    <a:pt x="250" y="3093"/>
                  </a:cubicBezTo>
                  <a:cubicBezTo>
                    <a:pt x="535" y="4252"/>
                    <a:pt x="1557" y="5020"/>
                    <a:pt x="2687" y="5020"/>
                  </a:cubicBezTo>
                  <a:cubicBezTo>
                    <a:pt x="2881" y="5020"/>
                    <a:pt x="3077" y="4997"/>
                    <a:pt x="3274" y="4950"/>
                  </a:cubicBezTo>
                  <a:cubicBezTo>
                    <a:pt x="4620" y="4629"/>
                    <a:pt x="5441" y="3271"/>
                    <a:pt x="5132" y="1938"/>
                  </a:cubicBezTo>
                  <a:cubicBezTo>
                    <a:pt x="5048" y="1533"/>
                    <a:pt x="4846" y="1188"/>
                    <a:pt x="4596" y="890"/>
                  </a:cubicBezTo>
                  <a:cubicBezTo>
                    <a:pt x="4548" y="819"/>
                    <a:pt x="4489" y="759"/>
                    <a:pt x="4417" y="700"/>
                  </a:cubicBezTo>
                  <a:cubicBezTo>
                    <a:pt x="3957" y="258"/>
                    <a:pt x="3340" y="1"/>
                    <a:pt x="26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2" name="Google Shape;1942;p16"/>
            <p:cNvSpPr/>
            <p:nvPr/>
          </p:nvSpPr>
          <p:spPr>
            <a:xfrm>
              <a:off x="4463650" y="2077450"/>
              <a:ext cx="61025" cy="59300"/>
            </a:xfrm>
            <a:custGeom>
              <a:avLst/>
              <a:gdLst/>
              <a:ahLst/>
              <a:cxnLst/>
              <a:rect l="l" t="t" r="r" b="b"/>
              <a:pathLst>
                <a:path w="2441" h="2372" extrusionOk="0">
                  <a:moveTo>
                    <a:pt x="1220" y="0"/>
                  </a:moveTo>
                  <a:cubicBezTo>
                    <a:pt x="1158" y="0"/>
                    <a:pt x="1097" y="5"/>
                    <a:pt x="1036" y="13"/>
                  </a:cubicBezTo>
                  <a:cubicBezTo>
                    <a:pt x="941" y="37"/>
                    <a:pt x="857" y="61"/>
                    <a:pt x="762" y="96"/>
                  </a:cubicBezTo>
                  <a:cubicBezTo>
                    <a:pt x="524" y="180"/>
                    <a:pt x="334" y="358"/>
                    <a:pt x="203" y="585"/>
                  </a:cubicBezTo>
                  <a:cubicBezTo>
                    <a:pt x="155" y="656"/>
                    <a:pt x="119" y="751"/>
                    <a:pt x="95" y="823"/>
                  </a:cubicBezTo>
                  <a:cubicBezTo>
                    <a:pt x="60" y="906"/>
                    <a:pt x="48" y="1001"/>
                    <a:pt x="36" y="1085"/>
                  </a:cubicBezTo>
                  <a:cubicBezTo>
                    <a:pt x="0" y="1537"/>
                    <a:pt x="214" y="1966"/>
                    <a:pt x="619" y="2204"/>
                  </a:cubicBezTo>
                  <a:cubicBezTo>
                    <a:pt x="809" y="2317"/>
                    <a:pt x="1018" y="2371"/>
                    <a:pt x="1224" y="2371"/>
                  </a:cubicBezTo>
                  <a:cubicBezTo>
                    <a:pt x="1627" y="2371"/>
                    <a:pt x="2022" y="2165"/>
                    <a:pt x="2250" y="1787"/>
                  </a:cubicBezTo>
                  <a:cubicBezTo>
                    <a:pt x="2405" y="1537"/>
                    <a:pt x="2441" y="1239"/>
                    <a:pt x="2405" y="966"/>
                  </a:cubicBezTo>
                  <a:cubicBezTo>
                    <a:pt x="2381" y="882"/>
                    <a:pt x="2358" y="787"/>
                    <a:pt x="2322" y="704"/>
                  </a:cubicBezTo>
                  <a:cubicBezTo>
                    <a:pt x="2203" y="489"/>
                    <a:pt x="2048" y="299"/>
                    <a:pt x="1822" y="168"/>
                  </a:cubicBezTo>
                  <a:cubicBezTo>
                    <a:pt x="1630" y="49"/>
                    <a:pt x="1424" y="0"/>
                    <a:pt x="122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3" name="Google Shape;1943;p16"/>
            <p:cNvSpPr/>
            <p:nvPr/>
          </p:nvSpPr>
          <p:spPr>
            <a:xfrm>
              <a:off x="4997625" y="2051475"/>
              <a:ext cx="45275" cy="42075"/>
            </a:xfrm>
            <a:custGeom>
              <a:avLst/>
              <a:gdLst/>
              <a:ahLst/>
              <a:cxnLst/>
              <a:rect l="l" t="t" r="r" b="b"/>
              <a:pathLst>
                <a:path w="1811" h="1683" extrusionOk="0">
                  <a:moveTo>
                    <a:pt x="852" y="1"/>
                  </a:moveTo>
                  <a:cubicBezTo>
                    <a:pt x="643" y="1"/>
                    <a:pt x="440" y="79"/>
                    <a:pt x="287" y="219"/>
                  </a:cubicBezTo>
                  <a:cubicBezTo>
                    <a:pt x="227" y="278"/>
                    <a:pt x="180" y="338"/>
                    <a:pt x="132" y="421"/>
                  </a:cubicBezTo>
                  <a:cubicBezTo>
                    <a:pt x="120" y="421"/>
                    <a:pt x="120" y="433"/>
                    <a:pt x="120" y="433"/>
                  </a:cubicBezTo>
                  <a:cubicBezTo>
                    <a:pt x="60" y="516"/>
                    <a:pt x="37" y="624"/>
                    <a:pt x="13" y="731"/>
                  </a:cubicBezTo>
                  <a:cubicBezTo>
                    <a:pt x="1" y="814"/>
                    <a:pt x="13" y="909"/>
                    <a:pt x="25" y="993"/>
                  </a:cubicBezTo>
                  <a:cubicBezTo>
                    <a:pt x="72" y="1219"/>
                    <a:pt x="203" y="1433"/>
                    <a:pt x="430" y="1564"/>
                  </a:cubicBezTo>
                  <a:cubicBezTo>
                    <a:pt x="566" y="1644"/>
                    <a:pt x="716" y="1683"/>
                    <a:pt x="864" y="1683"/>
                  </a:cubicBezTo>
                  <a:cubicBezTo>
                    <a:pt x="1154" y="1683"/>
                    <a:pt x="1435" y="1535"/>
                    <a:pt x="1584" y="1266"/>
                  </a:cubicBezTo>
                  <a:cubicBezTo>
                    <a:pt x="1811" y="874"/>
                    <a:pt x="1680" y="362"/>
                    <a:pt x="1287" y="123"/>
                  </a:cubicBezTo>
                  <a:cubicBezTo>
                    <a:pt x="1149" y="40"/>
                    <a:pt x="999" y="1"/>
                    <a:pt x="8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4" name="Google Shape;1944;p16"/>
            <p:cNvSpPr/>
            <p:nvPr/>
          </p:nvSpPr>
          <p:spPr>
            <a:xfrm>
              <a:off x="4680925" y="1807100"/>
              <a:ext cx="31875" cy="29875"/>
            </a:xfrm>
            <a:custGeom>
              <a:avLst/>
              <a:gdLst/>
              <a:ahLst/>
              <a:cxnLst/>
              <a:rect l="l" t="t" r="r" b="b"/>
              <a:pathLst>
                <a:path w="1275" h="1195" extrusionOk="0">
                  <a:moveTo>
                    <a:pt x="613" y="1"/>
                  </a:moveTo>
                  <a:cubicBezTo>
                    <a:pt x="553" y="1"/>
                    <a:pt x="494" y="10"/>
                    <a:pt x="441" y="28"/>
                  </a:cubicBezTo>
                  <a:cubicBezTo>
                    <a:pt x="358" y="40"/>
                    <a:pt x="298" y="88"/>
                    <a:pt x="239" y="135"/>
                  </a:cubicBezTo>
                  <a:cubicBezTo>
                    <a:pt x="179" y="171"/>
                    <a:pt x="120" y="231"/>
                    <a:pt x="96" y="314"/>
                  </a:cubicBezTo>
                  <a:cubicBezTo>
                    <a:pt x="96" y="326"/>
                    <a:pt x="84" y="326"/>
                    <a:pt x="84" y="338"/>
                  </a:cubicBezTo>
                  <a:cubicBezTo>
                    <a:pt x="25" y="469"/>
                    <a:pt x="1" y="612"/>
                    <a:pt x="36" y="743"/>
                  </a:cubicBezTo>
                  <a:cubicBezTo>
                    <a:pt x="48" y="826"/>
                    <a:pt x="96" y="909"/>
                    <a:pt x="155" y="981"/>
                  </a:cubicBezTo>
                  <a:cubicBezTo>
                    <a:pt x="203" y="1040"/>
                    <a:pt x="263" y="1076"/>
                    <a:pt x="322" y="1112"/>
                  </a:cubicBezTo>
                  <a:cubicBezTo>
                    <a:pt x="423" y="1167"/>
                    <a:pt x="530" y="1195"/>
                    <a:pt x="634" y="1195"/>
                  </a:cubicBezTo>
                  <a:cubicBezTo>
                    <a:pt x="775" y="1195"/>
                    <a:pt x="910" y="1143"/>
                    <a:pt x="1013" y="1040"/>
                  </a:cubicBezTo>
                  <a:cubicBezTo>
                    <a:pt x="1060" y="993"/>
                    <a:pt x="1096" y="945"/>
                    <a:pt x="1120" y="909"/>
                  </a:cubicBezTo>
                  <a:lnTo>
                    <a:pt x="1168" y="814"/>
                  </a:lnTo>
                  <a:cubicBezTo>
                    <a:pt x="1275" y="540"/>
                    <a:pt x="1168" y="231"/>
                    <a:pt x="917" y="88"/>
                  </a:cubicBezTo>
                  <a:cubicBezTo>
                    <a:pt x="820" y="28"/>
                    <a:pt x="714" y="1"/>
                    <a:pt x="61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5" name="Google Shape;1945;p16"/>
            <p:cNvSpPr/>
            <p:nvPr/>
          </p:nvSpPr>
          <p:spPr>
            <a:xfrm>
              <a:off x="4217475" y="1692975"/>
              <a:ext cx="32775" cy="29775"/>
            </a:xfrm>
            <a:custGeom>
              <a:avLst/>
              <a:gdLst/>
              <a:ahLst/>
              <a:cxnLst/>
              <a:rect l="l" t="t" r="r" b="b"/>
              <a:pathLst>
                <a:path w="1311" h="1191" extrusionOk="0">
                  <a:moveTo>
                    <a:pt x="667" y="0"/>
                  </a:moveTo>
                  <a:cubicBezTo>
                    <a:pt x="623" y="0"/>
                    <a:pt x="578" y="3"/>
                    <a:pt x="536" y="9"/>
                  </a:cubicBezTo>
                  <a:cubicBezTo>
                    <a:pt x="525" y="9"/>
                    <a:pt x="501" y="21"/>
                    <a:pt x="489" y="21"/>
                  </a:cubicBezTo>
                  <a:cubicBezTo>
                    <a:pt x="405" y="57"/>
                    <a:pt x="322" y="93"/>
                    <a:pt x="263" y="152"/>
                  </a:cubicBezTo>
                  <a:cubicBezTo>
                    <a:pt x="227" y="200"/>
                    <a:pt x="191" y="236"/>
                    <a:pt x="167" y="295"/>
                  </a:cubicBezTo>
                  <a:cubicBezTo>
                    <a:pt x="1" y="569"/>
                    <a:pt x="84" y="950"/>
                    <a:pt x="370" y="1105"/>
                  </a:cubicBezTo>
                  <a:cubicBezTo>
                    <a:pt x="468" y="1164"/>
                    <a:pt x="570" y="1190"/>
                    <a:pt x="672" y="1190"/>
                  </a:cubicBezTo>
                  <a:cubicBezTo>
                    <a:pt x="754" y="1190"/>
                    <a:pt x="837" y="1173"/>
                    <a:pt x="917" y="1140"/>
                  </a:cubicBezTo>
                  <a:cubicBezTo>
                    <a:pt x="1013" y="1105"/>
                    <a:pt x="1084" y="1045"/>
                    <a:pt x="1144" y="986"/>
                  </a:cubicBezTo>
                  <a:cubicBezTo>
                    <a:pt x="1156" y="962"/>
                    <a:pt x="1191" y="926"/>
                    <a:pt x="1203" y="902"/>
                  </a:cubicBezTo>
                  <a:cubicBezTo>
                    <a:pt x="1298" y="736"/>
                    <a:pt x="1310" y="557"/>
                    <a:pt x="1251" y="390"/>
                  </a:cubicBezTo>
                  <a:cubicBezTo>
                    <a:pt x="1215" y="307"/>
                    <a:pt x="1179" y="236"/>
                    <a:pt x="1096" y="176"/>
                  </a:cubicBezTo>
                  <a:cubicBezTo>
                    <a:pt x="1072" y="140"/>
                    <a:pt x="1025" y="116"/>
                    <a:pt x="977" y="81"/>
                  </a:cubicBezTo>
                  <a:cubicBezTo>
                    <a:pt x="917" y="57"/>
                    <a:pt x="858" y="21"/>
                    <a:pt x="798" y="9"/>
                  </a:cubicBezTo>
                  <a:cubicBezTo>
                    <a:pt x="757" y="3"/>
                    <a:pt x="712" y="0"/>
                    <a:pt x="6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6" name="Google Shape;1946;p16"/>
            <p:cNvSpPr/>
            <p:nvPr/>
          </p:nvSpPr>
          <p:spPr>
            <a:xfrm>
              <a:off x="4181750" y="2480200"/>
              <a:ext cx="48250" cy="41975"/>
            </a:xfrm>
            <a:custGeom>
              <a:avLst/>
              <a:gdLst/>
              <a:ahLst/>
              <a:cxnLst/>
              <a:rect l="l" t="t" r="r" b="b"/>
              <a:pathLst>
                <a:path w="1930" h="1679" extrusionOk="0">
                  <a:moveTo>
                    <a:pt x="951" y="1"/>
                  </a:moveTo>
                  <a:cubicBezTo>
                    <a:pt x="664" y="1"/>
                    <a:pt x="389" y="149"/>
                    <a:pt x="239" y="417"/>
                  </a:cubicBezTo>
                  <a:cubicBezTo>
                    <a:pt x="1" y="810"/>
                    <a:pt x="132" y="1334"/>
                    <a:pt x="537" y="1560"/>
                  </a:cubicBezTo>
                  <a:cubicBezTo>
                    <a:pt x="673" y="1640"/>
                    <a:pt x="822" y="1679"/>
                    <a:pt x="968" y="1679"/>
                  </a:cubicBezTo>
                  <a:cubicBezTo>
                    <a:pt x="1254" y="1679"/>
                    <a:pt x="1530" y="1531"/>
                    <a:pt x="1680" y="1262"/>
                  </a:cubicBezTo>
                  <a:cubicBezTo>
                    <a:pt x="1930" y="870"/>
                    <a:pt x="1799" y="358"/>
                    <a:pt x="1382" y="119"/>
                  </a:cubicBezTo>
                  <a:cubicBezTo>
                    <a:pt x="1246" y="39"/>
                    <a:pt x="1097" y="1"/>
                    <a:pt x="95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7" name="Google Shape;1947;p16"/>
            <p:cNvSpPr/>
            <p:nvPr/>
          </p:nvSpPr>
          <p:spPr>
            <a:xfrm>
              <a:off x="4137400" y="1857875"/>
              <a:ext cx="38125" cy="33450"/>
            </a:xfrm>
            <a:custGeom>
              <a:avLst/>
              <a:gdLst/>
              <a:ahLst/>
              <a:cxnLst/>
              <a:rect l="l" t="t" r="r" b="b"/>
              <a:pathLst>
                <a:path w="1525" h="1338" extrusionOk="0">
                  <a:moveTo>
                    <a:pt x="772" y="1"/>
                  </a:moveTo>
                  <a:cubicBezTo>
                    <a:pt x="539" y="1"/>
                    <a:pt x="311" y="123"/>
                    <a:pt x="191" y="331"/>
                  </a:cubicBezTo>
                  <a:cubicBezTo>
                    <a:pt x="1" y="640"/>
                    <a:pt x="120" y="1045"/>
                    <a:pt x="418" y="1236"/>
                  </a:cubicBezTo>
                  <a:cubicBezTo>
                    <a:pt x="418" y="1236"/>
                    <a:pt x="430" y="1236"/>
                    <a:pt x="430" y="1260"/>
                  </a:cubicBezTo>
                  <a:cubicBezTo>
                    <a:pt x="489" y="1283"/>
                    <a:pt x="584" y="1319"/>
                    <a:pt x="656" y="1331"/>
                  </a:cubicBezTo>
                  <a:cubicBezTo>
                    <a:pt x="685" y="1335"/>
                    <a:pt x="714" y="1337"/>
                    <a:pt x="743" y="1337"/>
                  </a:cubicBezTo>
                  <a:cubicBezTo>
                    <a:pt x="879" y="1337"/>
                    <a:pt x="1012" y="1293"/>
                    <a:pt x="1120" y="1224"/>
                  </a:cubicBezTo>
                  <a:cubicBezTo>
                    <a:pt x="1192" y="1176"/>
                    <a:pt x="1251" y="1117"/>
                    <a:pt x="1311" y="1045"/>
                  </a:cubicBezTo>
                  <a:cubicBezTo>
                    <a:pt x="1322" y="1033"/>
                    <a:pt x="1322" y="1021"/>
                    <a:pt x="1346" y="998"/>
                  </a:cubicBezTo>
                  <a:cubicBezTo>
                    <a:pt x="1525" y="688"/>
                    <a:pt x="1418" y="271"/>
                    <a:pt x="1108" y="93"/>
                  </a:cubicBezTo>
                  <a:cubicBezTo>
                    <a:pt x="1003" y="30"/>
                    <a:pt x="887" y="1"/>
                    <a:pt x="77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8" name="Google Shape;1948;p16"/>
            <p:cNvSpPr/>
            <p:nvPr/>
          </p:nvSpPr>
          <p:spPr>
            <a:xfrm>
              <a:off x="4394275" y="1948925"/>
              <a:ext cx="24450" cy="24450"/>
            </a:xfrm>
            <a:custGeom>
              <a:avLst/>
              <a:gdLst/>
              <a:ahLst/>
              <a:cxnLst/>
              <a:rect l="l" t="t" r="r" b="b"/>
              <a:pathLst>
                <a:path w="978" h="978" extrusionOk="0">
                  <a:moveTo>
                    <a:pt x="494" y="1"/>
                  </a:moveTo>
                  <a:cubicBezTo>
                    <a:pt x="461" y="1"/>
                    <a:pt x="427" y="4"/>
                    <a:pt x="394" y="11"/>
                  </a:cubicBezTo>
                  <a:cubicBezTo>
                    <a:pt x="334" y="23"/>
                    <a:pt x="275" y="34"/>
                    <a:pt x="239" y="82"/>
                  </a:cubicBezTo>
                  <a:cubicBezTo>
                    <a:pt x="203" y="94"/>
                    <a:pt x="191" y="130"/>
                    <a:pt x="156" y="142"/>
                  </a:cubicBezTo>
                  <a:cubicBezTo>
                    <a:pt x="37" y="261"/>
                    <a:pt x="1" y="427"/>
                    <a:pt x="37" y="594"/>
                  </a:cubicBezTo>
                  <a:cubicBezTo>
                    <a:pt x="61" y="642"/>
                    <a:pt x="72" y="689"/>
                    <a:pt x="96" y="737"/>
                  </a:cubicBezTo>
                  <a:cubicBezTo>
                    <a:pt x="120" y="796"/>
                    <a:pt x="132" y="832"/>
                    <a:pt x="156" y="844"/>
                  </a:cubicBezTo>
                  <a:cubicBezTo>
                    <a:pt x="247" y="928"/>
                    <a:pt x="363" y="978"/>
                    <a:pt x="481" y="978"/>
                  </a:cubicBezTo>
                  <a:cubicBezTo>
                    <a:pt x="548" y="978"/>
                    <a:pt x="615" y="962"/>
                    <a:pt x="680" y="927"/>
                  </a:cubicBezTo>
                  <a:cubicBezTo>
                    <a:pt x="715" y="916"/>
                    <a:pt x="739" y="904"/>
                    <a:pt x="751" y="892"/>
                  </a:cubicBezTo>
                  <a:cubicBezTo>
                    <a:pt x="799" y="856"/>
                    <a:pt x="846" y="808"/>
                    <a:pt x="894" y="749"/>
                  </a:cubicBezTo>
                  <a:cubicBezTo>
                    <a:pt x="953" y="666"/>
                    <a:pt x="977" y="558"/>
                    <a:pt x="965" y="439"/>
                  </a:cubicBezTo>
                  <a:cubicBezTo>
                    <a:pt x="965" y="368"/>
                    <a:pt x="930" y="296"/>
                    <a:pt x="894" y="213"/>
                  </a:cubicBezTo>
                  <a:cubicBezTo>
                    <a:pt x="894" y="201"/>
                    <a:pt x="870" y="201"/>
                    <a:pt x="870" y="189"/>
                  </a:cubicBezTo>
                  <a:cubicBezTo>
                    <a:pt x="773" y="63"/>
                    <a:pt x="637" y="1"/>
                    <a:pt x="49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9" name="Google Shape;1949;p16"/>
            <p:cNvSpPr/>
            <p:nvPr/>
          </p:nvSpPr>
          <p:spPr>
            <a:xfrm>
              <a:off x="4283550" y="1992300"/>
              <a:ext cx="31000" cy="30675"/>
            </a:xfrm>
            <a:custGeom>
              <a:avLst/>
              <a:gdLst/>
              <a:ahLst/>
              <a:cxnLst/>
              <a:rect l="l" t="t" r="r" b="b"/>
              <a:pathLst>
                <a:path w="1240" h="1227" extrusionOk="0">
                  <a:moveTo>
                    <a:pt x="633" y="0"/>
                  </a:moveTo>
                  <a:cubicBezTo>
                    <a:pt x="500" y="0"/>
                    <a:pt x="370" y="46"/>
                    <a:pt x="263" y="133"/>
                  </a:cubicBezTo>
                  <a:cubicBezTo>
                    <a:pt x="191" y="193"/>
                    <a:pt x="156" y="252"/>
                    <a:pt x="108" y="324"/>
                  </a:cubicBezTo>
                  <a:cubicBezTo>
                    <a:pt x="108" y="347"/>
                    <a:pt x="96" y="359"/>
                    <a:pt x="96" y="359"/>
                  </a:cubicBezTo>
                  <a:cubicBezTo>
                    <a:pt x="1" y="538"/>
                    <a:pt x="1" y="740"/>
                    <a:pt x="96" y="907"/>
                  </a:cubicBezTo>
                  <a:cubicBezTo>
                    <a:pt x="144" y="978"/>
                    <a:pt x="203" y="1062"/>
                    <a:pt x="275" y="1109"/>
                  </a:cubicBezTo>
                  <a:cubicBezTo>
                    <a:pt x="287" y="1133"/>
                    <a:pt x="299" y="1133"/>
                    <a:pt x="322" y="1145"/>
                  </a:cubicBezTo>
                  <a:cubicBezTo>
                    <a:pt x="421" y="1200"/>
                    <a:pt x="527" y="1227"/>
                    <a:pt x="631" y="1227"/>
                  </a:cubicBezTo>
                  <a:cubicBezTo>
                    <a:pt x="842" y="1227"/>
                    <a:pt x="1044" y="1118"/>
                    <a:pt x="1156" y="919"/>
                  </a:cubicBezTo>
                  <a:cubicBezTo>
                    <a:pt x="1191" y="835"/>
                    <a:pt x="1227" y="740"/>
                    <a:pt x="1239" y="657"/>
                  </a:cubicBezTo>
                  <a:cubicBezTo>
                    <a:pt x="1239" y="562"/>
                    <a:pt x="1227" y="478"/>
                    <a:pt x="1191" y="383"/>
                  </a:cubicBezTo>
                  <a:cubicBezTo>
                    <a:pt x="1156" y="264"/>
                    <a:pt x="1061" y="157"/>
                    <a:pt x="941" y="85"/>
                  </a:cubicBezTo>
                  <a:cubicBezTo>
                    <a:pt x="842" y="28"/>
                    <a:pt x="737" y="0"/>
                    <a:pt x="63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50" name="Google Shape;1950;p16"/>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1" name="Google Shape;1951;p16"/>
          <p:cNvSpPr txBox="1"/>
          <p:nvPr>
            <p:ph type="title"/>
          </p:nvPr>
        </p:nvSpPr>
        <p:spPr>
          <a:xfrm>
            <a:off x="2036875" y="3100300"/>
            <a:ext cx="5070300" cy="531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1952" name="Google Shape;1952;p16"/>
          <p:cNvSpPr txBox="1"/>
          <p:nvPr>
            <p:ph type="subTitle" idx="1"/>
          </p:nvPr>
        </p:nvSpPr>
        <p:spPr>
          <a:xfrm>
            <a:off x="1055075" y="1511325"/>
            <a:ext cx="7033800" cy="147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sz="3000">
                <a:solidFill>
                  <a:schemeClr val="dk1"/>
                </a:solidFill>
              </a:defRPr>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p:txBody>
      </p:sp>
      <p:grpSp>
        <p:nvGrpSpPr>
          <p:cNvPr id="1953" name="Google Shape;1953;p16"/>
          <p:cNvGrpSpPr/>
          <p:nvPr/>
        </p:nvGrpSpPr>
        <p:grpSpPr>
          <a:xfrm rot="10800000" flipH="1">
            <a:off x="175" y="-155"/>
            <a:ext cx="4162380" cy="1079126"/>
            <a:chOff x="2582150" y="3714800"/>
            <a:chExt cx="2689050" cy="697200"/>
          </a:xfrm>
        </p:grpSpPr>
        <p:sp>
          <p:nvSpPr>
            <p:cNvPr id="1954" name="Google Shape;1954;p16"/>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5" name="Google Shape;1955;p16"/>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6" name="Google Shape;1956;p16"/>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7" name="Google Shape;1957;p16"/>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8" name="Google Shape;1958;p16"/>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9" name="Google Shape;1959;p16"/>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0" name="Google Shape;1960;p16"/>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1" name="Google Shape;1961;p16"/>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2" name="Google Shape;1962;p16"/>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3" name="Google Shape;1963;p16"/>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4" name="Google Shape;1964;p16"/>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5" name="Google Shape;1965;p16"/>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6" name="Google Shape;1966;p16"/>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7" name="Google Shape;1967;p16"/>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8" name="Google Shape;1968;p16"/>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9" name="Google Shape;1969;p16"/>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0" name="Google Shape;1970;p16"/>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1" name="Google Shape;1971;p16"/>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2" name="Google Shape;1972;p16"/>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3" name="Google Shape;1973;p16"/>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4" name="Google Shape;1974;p16"/>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5" name="Google Shape;1975;p16"/>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6" name="Google Shape;1976;p16"/>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7" name="Google Shape;1977;p16"/>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8" name="Google Shape;1978;p16"/>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9" name="Google Shape;1979;p16"/>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0" name="Google Shape;1980;p16"/>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1" name="Google Shape;1981;p16"/>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2" name="Google Shape;1982;p16"/>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3" name="Google Shape;1983;p16"/>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4" name="Google Shape;1984;p16"/>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5" name="Google Shape;1985;p16"/>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6" name="Google Shape;1986;p16"/>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7" name="Google Shape;1987;p16"/>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8" name="Google Shape;1988;p16"/>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9" name="Google Shape;1989;p16"/>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0" name="Google Shape;1990;p16"/>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1" name="Google Shape;1991;p16"/>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2" name="Google Shape;1992;p16"/>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3" name="Google Shape;1993;p16"/>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4" name="Google Shape;1994;p16"/>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5" name="Google Shape;1995;p16"/>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6" name="Google Shape;1996;p16"/>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7" name="Google Shape;1997;p16"/>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8" name="Google Shape;1998;p16"/>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9" name="Google Shape;1999;p16"/>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0" name="Google Shape;2000;p16"/>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1" name="Google Shape;2001;p16"/>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2" name="Google Shape;2002;p16"/>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3" name="Google Shape;2003;p16"/>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4" name="Google Shape;2004;p16"/>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5" name="Google Shape;2005;p16"/>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6" name="Google Shape;2006;p16"/>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7" name="Google Shape;2007;p16"/>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8" name="Google Shape;2008;p16"/>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9" name="Google Shape;2009;p16"/>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0" name="Google Shape;2010;p16"/>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1" name="Google Shape;2011;p16"/>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2" name="Google Shape;2012;p16"/>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3" name="Google Shape;2013;p16"/>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14" name="Google Shape;2014;p16"/>
          <p:cNvGrpSpPr/>
          <p:nvPr/>
        </p:nvGrpSpPr>
        <p:grpSpPr>
          <a:xfrm rot="10800000">
            <a:off x="4981625" y="-155"/>
            <a:ext cx="4162380" cy="1079126"/>
            <a:chOff x="2582150" y="3714800"/>
            <a:chExt cx="2689050" cy="697200"/>
          </a:xfrm>
        </p:grpSpPr>
        <p:sp>
          <p:nvSpPr>
            <p:cNvPr id="2015" name="Google Shape;2015;p16"/>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6" name="Google Shape;2016;p16"/>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7" name="Google Shape;2017;p16"/>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8" name="Google Shape;2018;p16"/>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9" name="Google Shape;2019;p16"/>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0" name="Google Shape;2020;p16"/>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1" name="Google Shape;2021;p16"/>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2" name="Google Shape;2022;p16"/>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3" name="Google Shape;2023;p16"/>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4" name="Google Shape;2024;p16"/>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5" name="Google Shape;2025;p16"/>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6" name="Google Shape;2026;p16"/>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7" name="Google Shape;2027;p16"/>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8" name="Google Shape;2028;p16"/>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9" name="Google Shape;2029;p16"/>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0" name="Google Shape;2030;p16"/>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1" name="Google Shape;2031;p16"/>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2" name="Google Shape;2032;p16"/>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3" name="Google Shape;2033;p16"/>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4" name="Google Shape;2034;p16"/>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5" name="Google Shape;2035;p16"/>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6" name="Google Shape;2036;p16"/>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7" name="Google Shape;2037;p16"/>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8" name="Google Shape;2038;p16"/>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9" name="Google Shape;2039;p16"/>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0" name="Google Shape;2040;p16"/>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1" name="Google Shape;2041;p16"/>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2" name="Google Shape;2042;p16"/>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3" name="Google Shape;2043;p16"/>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4" name="Google Shape;2044;p16"/>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5" name="Google Shape;2045;p16"/>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6" name="Google Shape;2046;p16"/>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7" name="Google Shape;2047;p16"/>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8" name="Google Shape;2048;p16"/>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9" name="Google Shape;2049;p16"/>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0" name="Google Shape;2050;p16"/>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1" name="Google Shape;2051;p16"/>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2" name="Google Shape;2052;p16"/>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3" name="Google Shape;2053;p16"/>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4" name="Google Shape;2054;p16"/>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5" name="Google Shape;2055;p16"/>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6" name="Google Shape;2056;p16"/>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7" name="Google Shape;2057;p16"/>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8" name="Google Shape;2058;p16"/>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9" name="Google Shape;2059;p16"/>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0" name="Google Shape;2060;p16"/>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1" name="Google Shape;2061;p16"/>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2" name="Google Shape;2062;p16"/>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3" name="Google Shape;2063;p16"/>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4" name="Google Shape;2064;p16"/>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5" name="Google Shape;2065;p16"/>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6" name="Google Shape;2066;p16"/>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7" name="Google Shape;2067;p16"/>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8" name="Google Shape;2068;p16"/>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9" name="Google Shape;2069;p16"/>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0" name="Google Shape;2070;p16"/>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1" name="Google Shape;2071;p16"/>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2" name="Google Shape;2072;p16"/>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3" name="Google Shape;2073;p16"/>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4" name="Google Shape;2074;p16"/>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2075" name="Shape 2075"/>
        <p:cNvGrpSpPr/>
        <p:nvPr/>
      </p:nvGrpSpPr>
      <p:grpSpPr>
        <a:xfrm>
          <a:off x="0" y="0"/>
          <a:ext cx="0" cy="0"/>
          <a:chOff x="0" y="0"/>
          <a:chExt cx="0" cy="0"/>
        </a:xfrm>
      </p:grpSpPr>
      <p:grpSp>
        <p:nvGrpSpPr>
          <p:cNvPr id="2076" name="Google Shape;2076;p17"/>
          <p:cNvGrpSpPr/>
          <p:nvPr/>
        </p:nvGrpSpPr>
        <p:grpSpPr>
          <a:xfrm flipH="1">
            <a:off x="-167" y="3797070"/>
            <a:ext cx="3253203" cy="1346446"/>
            <a:chOff x="4145150" y="2643900"/>
            <a:chExt cx="1914550" cy="792400"/>
          </a:xfrm>
        </p:grpSpPr>
        <p:sp>
          <p:nvSpPr>
            <p:cNvPr id="2077" name="Google Shape;2077;p17"/>
            <p:cNvSpPr/>
            <p:nvPr/>
          </p:nvSpPr>
          <p:spPr>
            <a:xfrm>
              <a:off x="5202425" y="3311250"/>
              <a:ext cx="149150" cy="50325"/>
            </a:xfrm>
            <a:custGeom>
              <a:avLst/>
              <a:gdLst/>
              <a:ahLst/>
              <a:cxnLst/>
              <a:rect l="l" t="t" r="r" b="b"/>
              <a:pathLst>
                <a:path w="5966" h="2013" extrusionOk="0">
                  <a:moveTo>
                    <a:pt x="0" y="1"/>
                  </a:moveTo>
                  <a:lnTo>
                    <a:pt x="36" y="334"/>
                  </a:lnTo>
                  <a:lnTo>
                    <a:pt x="5870" y="2013"/>
                  </a:lnTo>
                  <a:cubicBezTo>
                    <a:pt x="5858" y="1894"/>
                    <a:pt x="5906" y="1786"/>
                    <a:pt x="5965" y="1715"/>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8" name="Google Shape;2078;p17"/>
            <p:cNvSpPr/>
            <p:nvPr/>
          </p:nvSpPr>
          <p:spPr>
            <a:xfrm>
              <a:off x="5104200" y="3285350"/>
              <a:ext cx="91100" cy="31575"/>
            </a:xfrm>
            <a:custGeom>
              <a:avLst/>
              <a:gdLst/>
              <a:ahLst/>
              <a:cxnLst/>
              <a:rect l="l" t="t" r="r" b="b"/>
              <a:pathLst>
                <a:path w="3644" h="1263" extrusionOk="0">
                  <a:moveTo>
                    <a:pt x="310" y="1"/>
                  </a:moveTo>
                  <a:lnTo>
                    <a:pt x="12" y="132"/>
                  </a:lnTo>
                  <a:lnTo>
                    <a:pt x="0" y="215"/>
                  </a:lnTo>
                  <a:lnTo>
                    <a:pt x="3644" y="1263"/>
                  </a:lnTo>
                  <a:lnTo>
                    <a:pt x="3596" y="929"/>
                  </a:lnTo>
                  <a:lnTo>
                    <a:pt x="31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9" name="Google Shape;2079;p17"/>
            <p:cNvSpPr/>
            <p:nvPr/>
          </p:nvSpPr>
          <p:spPr>
            <a:xfrm>
              <a:off x="5098850" y="3282675"/>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0" name="Google Shape;2080;p17"/>
            <p:cNvSpPr/>
            <p:nvPr/>
          </p:nvSpPr>
          <p:spPr>
            <a:xfrm>
              <a:off x="5097050" y="32847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1" name="Google Shape;2081;p17"/>
            <p:cNvSpPr/>
            <p:nvPr/>
          </p:nvSpPr>
          <p:spPr>
            <a:xfrm>
              <a:off x="5317625" y="3080875"/>
              <a:ext cx="235450" cy="109550"/>
            </a:xfrm>
            <a:custGeom>
              <a:avLst/>
              <a:gdLst/>
              <a:ahLst/>
              <a:cxnLst/>
              <a:rect l="l" t="t" r="r" b="b"/>
              <a:pathLst>
                <a:path w="9418" h="4382" extrusionOk="0">
                  <a:moveTo>
                    <a:pt x="9335" y="0"/>
                  </a:moveTo>
                  <a:lnTo>
                    <a:pt x="0" y="4167"/>
                  </a:lnTo>
                  <a:lnTo>
                    <a:pt x="286" y="4382"/>
                  </a:lnTo>
                  <a:lnTo>
                    <a:pt x="9382" y="322"/>
                  </a:lnTo>
                  <a:lnTo>
                    <a:pt x="9418" y="262"/>
                  </a:lnTo>
                  <a:cubicBezTo>
                    <a:pt x="9358" y="179"/>
                    <a:pt x="9335" y="95"/>
                    <a:pt x="933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2" name="Google Shape;2082;p17"/>
            <p:cNvSpPr/>
            <p:nvPr/>
          </p:nvSpPr>
          <p:spPr>
            <a:xfrm>
              <a:off x="5193500" y="3188625"/>
              <a:ext cx="122950" cy="59850"/>
            </a:xfrm>
            <a:custGeom>
              <a:avLst/>
              <a:gdLst/>
              <a:ahLst/>
              <a:cxnLst/>
              <a:rect l="l" t="t" r="r" b="b"/>
              <a:pathLst>
                <a:path w="4918" h="2394" extrusionOk="0">
                  <a:moveTo>
                    <a:pt x="4644" y="0"/>
                  </a:moveTo>
                  <a:lnTo>
                    <a:pt x="0" y="2060"/>
                  </a:lnTo>
                  <a:lnTo>
                    <a:pt x="36" y="2393"/>
                  </a:lnTo>
                  <a:lnTo>
                    <a:pt x="4918" y="203"/>
                  </a:lnTo>
                  <a:lnTo>
                    <a:pt x="464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3" name="Google Shape;2083;p17"/>
            <p:cNvSpPr/>
            <p:nvPr/>
          </p:nvSpPr>
          <p:spPr>
            <a:xfrm>
              <a:off x="5097050" y="3284450"/>
              <a:ext cx="25" cy="1225"/>
            </a:xfrm>
            <a:custGeom>
              <a:avLst/>
              <a:gdLst/>
              <a:ahLst/>
              <a:cxnLst/>
              <a:rect l="l" t="t" r="r" b="b"/>
              <a:pathLst>
                <a:path w="1" h="49" extrusionOk="0">
                  <a:moveTo>
                    <a:pt x="1" y="13"/>
                  </a:moveTo>
                  <a:lnTo>
                    <a:pt x="1" y="13"/>
                  </a:lnTo>
                  <a:lnTo>
                    <a:pt x="1" y="49"/>
                  </a:lnTo>
                  <a:lnTo>
                    <a:pt x="1" y="13"/>
                  </a:lnTo>
                  <a:cubicBezTo>
                    <a:pt x="1" y="1"/>
                    <a:pt x="1" y="13"/>
                    <a:pt x="1"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4" name="Google Shape;2084;p17"/>
            <p:cNvSpPr/>
            <p:nvPr/>
          </p:nvSpPr>
          <p:spPr>
            <a:xfrm>
              <a:off x="5098550" y="3243975"/>
              <a:ext cx="88425" cy="44675"/>
            </a:xfrm>
            <a:custGeom>
              <a:avLst/>
              <a:gdLst/>
              <a:ahLst/>
              <a:cxnLst/>
              <a:rect l="l" t="t" r="r" b="b"/>
              <a:pathLst>
                <a:path w="3537" h="1787" extrusionOk="0">
                  <a:moveTo>
                    <a:pt x="33" y="1539"/>
                  </a:moveTo>
                  <a:lnTo>
                    <a:pt x="33" y="1539"/>
                  </a:lnTo>
                  <a:cubicBezTo>
                    <a:pt x="21" y="1541"/>
                    <a:pt x="10" y="1544"/>
                    <a:pt x="0" y="1549"/>
                  </a:cubicBezTo>
                  <a:lnTo>
                    <a:pt x="12" y="1549"/>
                  </a:lnTo>
                  <a:lnTo>
                    <a:pt x="33" y="1539"/>
                  </a:lnTo>
                  <a:close/>
                  <a:moveTo>
                    <a:pt x="3501" y="1"/>
                  </a:moveTo>
                  <a:lnTo>
                    <a:pt x="33" y="1539"/>
                  </a:lnTo>
                  <a:lnTo>
                    <a:pt x="33" y="1539"/>
                  </a:lnTo>
                  <a:cubicBezTo>
                    <a:pt x="51" y="1537"/>
                    <a:pt x="69" y="1537"/>
                    <a:pt x="84" y="1537"/>
                  </a:cubicBezTo>
                  <a:cubicBezTo>
                    <a:pt x="191" y="1537"/>
                    <a:pt x="250" y="1608"/>
                    <a:pt x="238" y="1691"/>
                  </a:cubicBezTo>
                  <a:lnTo>
                    <a:pt x="226" y="1787"/>
                  </a:lnTo>
                  <a:lnTo>
                    <a:pt x="536" y="1656"/>
                  </a:lnTo>
                  <a:lnTo>
                    <a:pt x="3536" y="310"/>
                  </a:lnTo>
                  <a:lnTo>
                    <a:pt x="350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5" name="Google Shape;2085;p17"/>
            <p:cNvSpPr/>
            <p:nvPr/>
          </p:nvSpPr>
          <p:spPr>
            <a:xfrm>
              <a:off x="5098250" y="3282675"/>
              <a:ext cx="625" cy="325"/>
            </a:xfrm>
            <a:custGeom>
              <a:avLst/>
              <a:gdLst/>
              <a:ahLst/>
              <a:cxnLst/>
              <a:rect l="l" t="t" r="r" b="b"/>
              <a:pathLst>
                <a:path w="25" h="13" extrusionOk="0">
                  <a:moveTo>
                    <a:pt x="24" y="1"/>
                  </a:moveTo>
                  <a:cubicBezTo>
                    <a:pt x="12" y="1"/>
                    <a:pt x="12" y="12"/>
                    <a:pt x="0" y="12"/>
                  </a:cubicBezTo>
                  <a:cubicBezTo>
                    <a:pt x="12" y="12"/>
                    <a:pt x="24" y="1"/>
                    <a:pt x="2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6" name="Google Shape;2086;p17"/>
            <p:cNvSpPr/>
            <p:nvPr/>
          </p:nvSpPr>
          <p:spPr>
            <a:xfrm>
              <a:off x="5097650" y="3283275"/>
              <a:ext cx="625" cy="625"/>
            </a:xfrm>
            <a:custGeom>
              <a:avLst/>
              <a:gdLst/>
              <a:ahLst/>
              <a:cxnLst/>
              <a:rect l="l" t="t" r="r" b="b"/>
              <a:pathLst>
                <a:path w="25" h="25" extrusionOk="0">
                  <a:moveTo>
                    <a:pt x="0" y="0"/>
                  </a:moveTo>
                  <a:lnTo>
                    <a:pt x="0" y="0"/>
                  </a:lnTo>
                  <a:cubicBezTo>
                    <a:pt x="0" y="0"/>
                    <a:pt x="0" y="24"/>
                    <a:pt x="0" y="0"/>
                  </a:cubicBezTo>
                  <a:cubicBezTo>
                    <a:pt x="0" y="0"/>
                    <a:pt x="24" y="0"/>
                    <a:pt x="0" y="0"/>
                  </a:cubicBezTo>
                  <a:cubicBezTo>
                    <a:pt x="24"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7" name="Google Shape;2087;p17"/>
            <p:cNvSpPr/>
            <p:nvPr/>
          </p:nvSpPr>
          <p:spPr>
            <a:xfrm>
              <a:off x="4158250" y="3228800"/>
              <a:ext cx="79800" cy="113125"/>
            </a:xfrm>
            <a:custGeom>
              <a:avLst/>
              <a:gdLst/>
              <a:ahLst/>
              <a:cxnLst/>
              <a:rect l="l" t="t" r="r" b="b"/>
              <a:pathLst>
                <a:path w="3192" h="4525" extrusionOk="0">
                  <a:moveTo>
                    <a:pt x="2917" y="1"/>
                  </a:moveTo>
                  <a:lnTo>
                    <a:pt x="0" y="4442"/>
                  </a:lnTo>
                  <a:cubicBezTo>
                    <a:pt x="96" y="4442"/>
                    <a:pt x="179" y="4477"/>
                    <a:pt x="238" y="4525"/>
                  </a:cubicBezTo>
                  <a:lnTo>
                    <a:pt x="393" y="4430"/>
                  </a:lnTo>
                  <a:lnTo>
                    <a:pt x="3191" y="143"/>
                  </a:lnTo>
                  <a:lnTo>
                    <a:pt x="291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8" name="Google Shape;2088;p17"/>
            <p:cNvSpPr/>
            <p:nvPr/>
          </p:nvSpPr>
          <p:spPr>
            <a:xfrm>
              <a:off x="4308850" y="3190700"/>
              <a:ext cx="106000" cy="64325"/>
            </a:xfrm>
            <a:custGeom>
              <a:avLst/>
              <a:gdLst/>
              <a:ahLst/>
              <a:cxnLst/>
              <a:rect l="l" t="t" r="r" b="b"/>
              <a:pathLst>
                <a:path w="4240" h="2573" extrusionOk="0">
                  <a:moveTo>
                    <a:pt x="4192" y="1"/>
                  </a:moveTo>
                  <a:cubicBezTo>
                    <a:pt x="4168" y="1"/>
                    <a:pt x="4168" y="1"/>
                    <a:pt x="4156" y="12"/>
                  </a:cubicBezTo>
                  <a:cubicBezTo>
                    <a:pt x="4168" y="12"/>
                    <a:pt x="4168" y="1"/>
                    <a:pt x="4192" y="1"/>
                  </a:cubicBezTo>
                  <a:close/>
                  <a:moveTo>
                    <a:pt x="4156" y="12"/>
                  </a:moveTo>
                  <a:lnTo>
                    <a:pt x="1" y="2310"/>
                  </a:lnTo>
                  <a:cubicBezTo>
                    <a:pt x="72" y="2382"/>
                    <a:pt x="144" y="2477"/>
                    <a:pt x="156" y="2572"/>
                  </a:cubicBezTo>
                  <a:lnTo>
                    <a:pt x="4240" y="310"/>
                  </a:lnTo>
                  <a:lnTo>
                    <a:pt x="4168" y="286"/>
                  </a:lnTo>
                  <a:cubicBezTo>
                    <a:pt x="4097" y="239"/>
                    <a:pt x="4061" y="155"/>
                    <a:pt x="4097" y="72"/>
                  </a:cubicBezTo>
                  <a:cubicBezTo>
                    <a:pt x="4109" y="48"/>
                    <a:pt x="4132" y="36"/>
                    <a:pt x="4156"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9" name="Google Shape;2089;p17"/>
            <p:cNvSpPr/>
            <p:nvPr/>
          </p:nvSpPr>
          <p:spPr>
            <a:xfrm>
              <a:off x="4410075" y="3190700"/>
              <a:ext cx="176525" cy="91100"/>
            </a:xfrm>
            <a:custGeom>
              <a:avLst/>
              <a:gdLst/>
              <a:ahLst/>
              <a:cxnLst/>
              <a:rect l="l" t="t" r="r" b="b"/>
              <a:pathLst>
                <a:path w="7061" h="3644" extrusionOk="0">
                  <a:moveTo>
                    <a:pt x="119" y="1"/>
                  </a:moveTo>
                  <a:cubicBezTo>
                    <a:pt x="107" y="1"/>
                    <a:pt x="107" y="1"/>
                    <a:pt x="95" y="12"/>
                  </a:cubicBezTo>
                  <a:cubicBezTo>
                    <a:pt x="95" y="36"/>
                    <a:pt x="60" y="48"/>
                    <a:pt x="48" y="72"/>
                  </a:cubicBezTo>
                  <a:cubicBezTo>
                    <a:pt x="0" y="155"/>
                    <a:pt x="48" y="239"/>
                    <a:pt x="119" y="286"/>
                  </a:cubicBezTo>
                  <a:lnTo>
                    <a:pt x="191" y="310"/>
                  </a:lnTo>
                  <a:lnTo>
                    <a:pt x="6977" y="3644"/>
                  </a:lnTo>
                  <a:cubicBezTo>
                    <a:pt x="6965" y="3620"/>
                    <a:pt x="6965" y="3608"/>
                    <a:pt x="6965" y="3572"/>
                  </a:cubicBezTo>
                  <a:cubicBezTo>
                    <a:pt x="6965" y="3489"/>
                    <a:pt x="7001" y="3394"/>
                    <a:pt x="7060" y="3346"/>
                  </a:cubicBezTo>
                  <a:lnTo>
                    <a:pt x="250" y="12"/>
                  </a:lnTo>
                  <a:cubicBezTo>
                    <a:pt x="238" y="12"/>
                    <a:pt x="238" y="12"/>
                    <a:pt x="22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0" name="Google Shape;2090;p17"/>
            <p:cNvSpPr/>
            <p:nvPr/>
          </p:nvSpPr>
          <p:spPr>
            <a:xfrm>
              <a:off x="4164500" y="3260350"/>
              <a:ext cx="127725" cy="87525"/>
            </a:xfrm>
            <a:custGeom>
              <a:avLst/>
              <a:gdLst/>
              <a:ahLst/>
              <a:cxnLst/>
              <a:rect l="l" t="t" r="r" b="b"/>
              <a:pathLst>
                <a:path w="5109" h="3501" extrusionOk="0">
                  <a:moveTo>
                    <a:pt x="4882" y="1"/>
                  </a:moveTo>
                  <a:lnTo>
                    <a:pt x="131" y="3168"/>
                  </a:lnTo>
                  <a:lnTo>
                    <a:pt x="0" y="3263"/>
                  </a:lnTo>
                  <a:cubicBezTo>
                    <a:pt x="96" y="3322"/>
                    <a:pt x="155" y="3394"/>
                    <a:pt x="191" y="3501"/>
                  </a:cubicBezTo>
                  <a:lnTo>
                    <a:pt x="5108" y="203"/>
                  </a:lnTo>
                  <a:cubicBezTo>
                    <a:pt x="5061" y="167"/>
                    <a:pt x="5037" y="120"/>
                    <a:pt x="5013" y="60"/>
                  </a:cubicBezTo>
                  <a:lnTo>
                    <a:pt x="488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1" name="Google Shape;2091;p17"/>
            <p:cNvSpPr/>
            <p:nvPr/>
          </p:nvSpPr>
          <p:spPr>
            <a:xfrm>
              <a:off x="4228800" y="3220775"/>
              <a:ext cx="61325" cy="41400"/>
            </a:xfrm>
            <a:custGeom>
              <a:avLst/>
              <a:gdLst/>
              <a:ahLst/>
              <a:cxnLst/>
              <a:rect l="l" t="t" r="r" b="b"/>
              <a:pathLst>
                <a:path w="2453" h="1656" extrusionOk="0">
                  <a:moveTo>
                    <a:pt x="203" y="0"/>
                  </a:moveTo>
                  <a:cubicBezTo>
                    <a:pt x="167" y="0"/>
                    <a:pt x="143" y="0"/>
                    <a:pt x="107" y="24"/>
                  </a:cubicBezTo>
                  <a:cubicBezTo>
                    <a:pt x="83" y="36"/>
                    <a:pt x="72" y="48"/>
                    <a:pt x="48" y="83"/>
                  </a:cubicBezTo>
                  <a:cubicBezTo>
                    <a:pt x="0" y="155"/>
                    <a:pt x="36" y="238"/>
                    <a:pt x="107" y="286"/>
                  </a:cubicBezTo>
                  <a:lnTo>
                    <a:pt x="119" y="298"/>
                  </a:lnTo>
                  <a:lnTo>
                    <a:pt x="393" y="452"/>
                  </a:lnTo>
                  <a:lnTo>
                    <a:pt x="2310" y="1584"/>
                  </a:lnTo>
                  <a:lnTo>
                    <a:pt x="2453" y="1655"/>
                  </a:lnTo>
                  <a:cubicBezTo>
                    <a:pt x="2429" y="1607"/>
                    <a:pt x="2417" y="1572"/>
                    <a:pt x="2417" y="1512"/>
                  </a:cubicBezTo>
                  <a:cubicBezTo>
                    <a:pt x="2417" y="1429"/>
                    <a:pt x="2417" y="1357"/>
                    <a:pt x="2453" y="1298"/>
                  </a:cubicBezTo>
                  <a:lnTo>
                    <a:pt x="619" y="238"/>
                  </a:lnTo>
                  <a:cubicBezTo>
                    <a:pt x="584" y="333"/>
                    <a:pt x="500" y="393"/>
                    <a:pt x="405" y="393"/>
                  </a:cubicBezTo>
                  <a:cubicBezTo>
                    <a:pt x="398" y="394"/>
                    <a:pt x="392" y="394"/>
                    <a:pt x="385" y="394"/>
                  </a:cubicBezTo>
                  <a:cubicBezTo>
                    <a:pt x="262" y="394"/>
                    <a:pt x="155" y="290"/>
                    <a:pt x="155" y="155"/>
                  </a:cubicBezTo>
                  <a:cubicBezTo>
                    <a:pt x="155" y="95"/>
                    <a:pt x="167" y="48"/>
                    <a:pt x="20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2" name="Google Shape;2092;p17"/>
            <p:cNvSpPr/>
            <p:nvPr/>
          </p:nvSpPr>
          <p:spPr>
            <a:xfrm>
              <a:off x="4302900" y="3265125"/>
              <a:ext cx="222375" cy="130500"/>
            </a:xfrm>
            <a:custGeom>
              <a:avLst/>
              <a:gdLst/>
              <a:ahLst/>
              <a:cxnLst/>
              <a:rect l="l" t="t" r="r" b="b"/>
              <a:pathLst>
                <a:path w="8895" h="5220" extrusionOk="0">
                  <a:moveTo>
                    <a:pt x="322" y="0"/>
                  </a:moveTo>
                  <a:cubicBezTo>
                    <a:pt x="239" y="95"/>
                    <a:pt x="144" y="167"/>
                    <a:pt x="1" y="179"/>
                  </a:cubicBezTo>
                  <a:lnTo>
                    <a:pt x="8776" y="5191"/>
                  </a:lnTo>
                  <a:cubicBezTo>
                    <a:pt x="8793" y="5209"/>
                    <a:pt x="8823" y="5220"/>
                    <a:pt x="8857" y="5220"/>
                  </a:cubicBezTo>
                  <a:cubicBezTo>
                    <a:pt x="8869" y="5220"/>
                    <a:pt x="8882" y="5218"/>
                    <a:pt x="8895" y="5215"/>
                  </a:cubicBezTo>
                  <a:cubicBezTo>
                    <a:pt x="8871" y="5155"/>
                    <a:pt x="8859" y="5096"/>
                    <a:pt x="8847" y="5013"/>
                  </a:cubicBezTo>
                  <a:lnTo>
                    <a:pt x="8847" y="4882"/>
                  </a:lnTo>
                  <a:lnTo>
                    <a:pt x="32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3" name="Google Shape;2093;p17"/>
            <p:cNvSpPr/>
            <p:nvPr/>
          </p:nvSpPr>
          <p:spPr>
            <a:xfrm>
              <a:off x="4545500" y="3403525"/>
              <a:ext cx="25325" cy="32475"/>
            </a:xfrm>
            <a:custGeom>
              <a:avLst/>
              <a:gdLst/>
              <a:ahLst/>
              <a:cxnLst/>
              <a:rect l="l" t="t" r="r" b="b"/>
              <a:pathLst>
                <a:path w="1013" h="1299" extrusionOk="0">
                  <a:moveTo>
                    <a:pt x="286" y="0"/>
                  </a:moveTo>
                  <a:cubicBezTo>
                    <a:pt x="215" y="60"/>
                    <a:pt x="108" y="108"/>
                    <a:pt x="0" y="131"/>
                  </a:cubicBezTo>
                  <a:lnTo>
                    <a:pt x="655" y="1298"/>
                  </a:lnTo>
                  <a:lnTo>
                    <a:pt x="1012" y="1298"/>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4" name="Google Shape;2094;p17"/>
            <p:cNvSpPr/>
            <p:nvPr/>
          </p:nvSpPr>
          <p:spPr>
            <a:xfrm>
              <a:off x="4592225" y="3007050"/>
              <a:ext cx="130100" cy="268800"/>
            </a:xfrm>
            <a:custGeom>
              <a:avLst/>
              <a:gdLst/>
              <a:ahLst/>
              <a:cxnLst/>
              <a:rect l="l" t="t" r="r" b="b"/>
              <a:pathLst>
                <a:path w="5204" h="10752" extrusionOk="0">
                  <a:moveTo>
                    <a:pt x="4918" y="0"/>
                  </a:moveTo>
                  <a:lnTo>
                    <a:pt x="1" y="10621"/>
                  </a:lnTo>
                  <a:cubicBezTo>
                    <a:pt x="84" y="10621"/>
                    <a:pt x="179" y="10680"/>
                    <a:pt x="215" y="10752"/>
                  </a:cubicBezTo>
                  <a:cubicBezTo>
                    <a:pt x="239" y="10740"/>
                    <a:pt x="251" y="10740"/>
                    <a:pt x="263" y="10740"/>
                  </a:cubicBezTo>
                  <a:lnTo>
                    <a:pt x="5204" y="119"/>
                  </a:lnTo>
                  <a:cubicBezTo>
                    <a:pt x="5097" y="96"/>
                    <a:pt x="5001" y="60"/>
                    <a:pt x="491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5" name="Google Shape;2095;p17"/>
            <p:cNvSpPr/>
            <p:nvPr/>
          </p:nvSpPr>
          <p:spPr>
            <a:xfrm>
              <a:off x="4545500" y="3284450"/>
              <a:ext cx="48550" cy="91125"/>
            </a:xfrm>
            <a:custGeom>
              <a:avLst/>
              <a:gdLst/>
              <a:ahLst/>
              <a:cxnLst/>
              <a:rect l="l" t="t" r="r" b="b"/>
              <a:pathLst>
                <a:path w="1942" h="3645" extrusionOk="0">
                  <a:moveTo>
                    <a:pt x="1620" y="1"/>
                  </a:moveTo>
                  <a:lnTo>
                    <a:pt x="0" y="3513"/>
                  </a:lnTo>
                  <a:cubicBezTo>
                    <a:pt x="108" y="3549"/>
                    <a:pt x="191" y="3585"/>
                    <a:pt x="286" y="3644"/>
                  </a:cubicBezTo>
                  <a:lnTo>
                    <a:pt x="1941" y="72"/>
                  </a:lnTo>
                  <a:cubicBezTo>
                    <a:pt x="1905" y="72"/>
                    <a:pt x="1882" y="96"/>
                    <a:pt x="1846" y="96"/>
                  </a:cubicBezTo>
                  <a:cubicBezTo>
                    <a:pt x="1837" y="97"/>
                    <a:pt x="1829" y="98"/>
                    <a:pt x="1820" y="98"/>
                  </a:cubicBezTo>
                  <a:cubicBezTo>
                    <a:pt x="1748" y="98"/>
                    <a:pt x="1684" y="54"/>
                    <a:pt x="162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6" name="Google Shape;2096;p17"/>
            <p:cNvSpPr/>
            <p:nvPr/>
          </p:nvSpPr>
          <p:spPr>
            <a:xfrm>
              <a:off x="4597575" y="3275225"/>
              <a:ext cx="212850" cy="99450"/>
            </a:xfrm>
            <a:custGeom>
              <a:avLst/>
              <a:gdLst/>
              <a:ahLst/>
              <a:cxnLst/>
              <a:rect l="l" t="t" r="r" b="b"/>
              <a:pathLst>
                <a:path w="8514" h="3978" extrusionOk="0">
                  <a:moveTo>
                    <a:pt x="49" y="1"/>
                  </a:moveTo>
                  <a:cubicBezTo>
                    <a:pt x="37" y="1"/>
                    <a:pt x="25" y="13"/>
                    <a:pt x="1" y="13"/>
                  </a:cubicBezTo>
                  <a:cubicBezTo>
                    <a:pt x="25" y="49"/>
                    <a:pt x="37" y="84"/>
                    <a:pt x="37" y="132"/>
                  </a:cubicBezTo>
                  <a:cubicBezTo>
                    <a:pt x="37" y="191"/>
                    <a:pt x="25" y="239"/>
                    <a:pt x="1" y="275"/>
                  </a:cubicBezTo>
                  <a:lnTo>
                    <a:pt x="25" y="275"/>
                  </a:lnTo>
                  <a:lnTo>
                    <a:pt x="8383" y="3978"/>
                  </a:lnTo>
                  <a:cubicBezTo>
                    <a:pt x="8419" y="3870"/>
                    <a:pt x="8454" y="3775"/>
                    <a:pt x="8514" y="3692"/>
                  </a:cubicBezTo>
                  <a:lnTo>
                    <a:pt x="144" y="13"/>
                  </a:lnTo>
                  <a:cubicBezTo>
                    <a:pt x="108" y="1"/>
                    <a:pt x="84" y="1"/>
                    <a:pt x="4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7" name="Google Shape;2097;p17"/>
            <p:cNvSpPr/>
            <p:nvPr/>
          </p:nvSpPr>
          <p:spPr>
            <a:xfrm>
              <a:off x="4838700" y="3381500"/>
              <a:ext cx="124725" cy="54200"/>
            </a:xfrm>
            <a:custGeom>
              <a:avLst/>
              <a:gdLst/>
              <a:ahLst/>
              <a:cxnLst/>
              <a:rect l="l" t="t" r="r" b="b"/>
              <a:pathLst>
                <a:path w="4989" h="2168" extrusionOk="0">
                  <a:moveTo>
                    <a:pt x="119" y="0"/>
                  </a:moveTo>
                  <a:cubicBezTo>
                    <a:pt x="107" y="108"/>
                    <a:pt x="60" y="191"/>
                    <a:pt x="0" y="286"/>
                  </a:cubicBezTo>
                  <a:lnTo>
                    <a:pt x="4227" y="2167"/>
                  </a:lnTo>
                  <a:lnTo>
                    <a:pt x="4989" y="2167"/>
                  </a:ln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8" name="Google Shape;2098;p17"/>
            <p:cNvSpPr/>
            <p:nvPr/>
          </p:nvSpPr>
          <p:spPr>
            <a:xfrm>
              <a:off x="4723500" y="3007350"/>
              <a:ext cx="99725" cy="355725"/>
            </a:xfrm>
            <a:custGeom>
              <a:avLst/>
              <a:gdLst/>
              <a:ahLst/>
              <a:cxnLst/>
              <a:rect l="l" t="t" r="r" b="b"/>
              <a:pathLst>
                <a:path w="3989" h="14229" extrusionOk="0">
                  <a:moveTo>
                    <a:pt x="274" y="0"/>
                  </a:moveTo>
                  <a:cubicBezTo>
                    <a:pt x="227" y="72"/>
                    <a:pt x="119" y="107"/>
                    <a:pt x="0" y="107"/>
                  </a:cubicBezTo>
                  <a:lnTo>
                    <a:pt x="3691" y="14228"/>
                  </a:lnTo>
                  <a:cubicBezTo>
                    <a:pt x="3775" y="14181"/>
                    <a:pt x="3882" y="14157"/>
                    <a:pt x="3989" y="14133"/>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9" name="Google Shape;2099;p17"/>
            <p:cNvSpPr/>
            <p:nvPr/>
          </p:nvSpPr>
          <p:spPr>
            <a:xfrm>
              <a:off x="4825300" y="3394600"/>
              <a:ext cx="18475" cy="41100"/>
            </a:xfrm>
            <a:custGeom>
              <a:avLst/>
              <a:gdLst/>
              <a:ahLst/>
              <a:cxnLst/>
              <a:rect l="l" t="t" r="r" b="b"/>
              <a:pathLst>
                <a:path w="739" h="1644" extrusionOk="0">
                  <a:moveTo>
                    <a:pt x="274" y="0"/>
                  </a:moveTo>
                  <a:cubicBezTo>
                    <a:pt x="203" y="48"/>
                    <a:pt x="107" y="72"/>
                    <a:pt x="0" y="72"/>
                  </a:cubicBezTo>
                  <a:lnTo>
                    <a:pt x="417" y="1643"/>
                  </a:lnTo>
                  <a:lnTo>
                    <a:pt x="738" y="1643"/>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0" name="Google Shape;2100;p17"/>
            <p:cNvSpPr/>
            <p:nvPr/>
          </p:nvSpPr>
          <p:spPr>
            <a:xfrm>
              <a:off x="5078300" y="3281775"/>
              <a:ext cx="26825" cy="153325"/>
            </a:xfrm>
            <a:custGeom>
              <a:avLst/>
              <a:gdLst/>
              <a:ahLst/>
              <a:cxnLst/>
              <a:rect l="l" t="t" r="r" b="b"/>
              <a:pathLst>
                <a:path w="1073" h="6133" extrusionOk="0">
                  <a:moveTo>
                    <a:pt x="929" y="1"/>
                  </a:moveTo>
                  <a:cubicBezTo>
                    <a:pt x="894" y="1"/>
                    <a:pt x="870" y="1"/>
                    <a:pt x="834" y="13"/>
                  </a:cubicBezTo>
                  <a:cubicBezTo>
                    <a:pt x="822" y="13"/>
                    <a:pt x="822" y="37"/>
                    <a:pt x="810" y="37"/>
                  </a:cubicBezTo>
                  <a:lnTo>
                    <a:pt x="786" y="48"/>
                  </a:lnTo>
                  <a:lnTo>
                    <a:pt x="786" y="60"/>
                  </a:lnTo>
                  <a:cubicBezTo>
                    <a:pt x="786" y="60"/>
                    <a:pt x="786" y="84"/>
                    <a:pt x="774" y="84"/>
                  </a:cubicBezTo>
                  <a:lnTo>
                    <a:pt x="774" y="96"/>
                  </a:lnTo>
                  <a:cubicBezTo>
                    <a:pt x="774" y="108"/>
                    <a:pt x="774" y="108"/>
                    <a:pt x="763" y="120"/>
                  </a:cubicBezTo>
                  <a:lnTo>
                    <a:pt x="1" y="6133"/>
                  </a:lnTo>
                  <a:lnTo>
                    <a:pt x="322" y="6133"/>
                  </a:lnTo>
                  <a:lnTo>
                    <a:pt x="1036" y="358"/>
                  </a:lnTo>
                  <a:lnTo>
                    <a:pt x="1048" y="275"/>
                  </a:lnTo>
                  <a:lnTo>
                    <a:pt x="1060" y="179"/>
                  </a:lnTo>
                  <a:cubicBezTo>
                    <a:pt x="1072" y="96"/>
                    <a:pt x="1013" y="13"/>
                    <a:pt x="92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1" name="Google Shape;2101;p17"/>
            <p:cNvSpPr/>
            <p:nvPr/>
          </p:nvSpPr>
          <p:spPr>
            <a:xfrm>
              <a:off x="5165975" y="3082950"/>
              <a:ext cx="51650" cy="352750"/>
            </a:xfrm>
            <a:custGeom>
              <a:avLst/>
              <a:gdLst/>
              <a:ahLst/>
              <a:cxnLst/>
              <a:rect l="l" t="t" r="r" b="b"/>
              <a:pathLst>
                <a:path w="2066" h="14110" extrusionOk="0">
                  <a:moveTo>
                    <a:pt x="6" y="0"/>
                  </a:moveTo>
                  <a:cubicBezTo>
                    <a:pt x="0" y="28"/>
                    <a:pt x="5" y="56"/>
                    <a:pt x="16" y="81"/>
                  </a:cubicBezTo>
                  <a:lnTo>
                    <a:pt x="16" y="81"/>
                  </a:lnTo>
                  <a:lnTo>
                    <a:pt x="6" y="0"/>
                  </a:lnTo>
                  <a:close/>
                  <a:moveTo>
                    <a:pt x="16" y="81"/>
                  </a:moveTo>
                  <a:lnTo>
                    <a:pt x="792" y="6430"/>
                  </a:lnTo>
                  <a:lnTo>
                    <a:pt x="839" y="6739"/>
                  </a:lnTo>
                  <a:lnTo>
                    <a:pt x="1125" y="9025"/>
                  </a:lnTo>
                  <a:lnTo>
                    <a:pt x="1173" y="9359"/>
                  </a:lnTo>
                  <a:lnTo>
                    <a:pt x="1756" y="14109"/>
                  </a:lnTo>
                  <a:lnTo>
                    <a:pt x="2066" y="14109"/>
                  </a:lnTo>
                  <a:lnTo>
                    <a:pt x="1482" y="9442"/>
                  </a:lnTo>
                  <a:lnTo>
                    <a:pt x="1435" y="9121"/>
                  </a:lnTo>
                  <a:lnTo>
                    <a:pt x="1125" y="6608"/>
                  </a:lnTo>
                  <a:lnTo>
                    <a:pt x="1077" y="6287"/>
                  </a:lnTo>
                  <a:lnTo>
                    <a:pt x="351" y="358"/>
                  </a:lnTo>
                  <a:lnTo>
                    <a:pt x="65" y="143"/>
                  </a:lnTo>
                  <a:cubicBezTo>
                    <a:pt x="46" y="131"/>
                    <a:pt x="28" y="108"/>
                    <a:pt x="16" y="8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2" name="Google Shape;2102;p17"/>
            <p:cNvSpPr/>
            <p:nvPr/>
          </p:nvSpPr>
          <p:spPr>
            <a:xfrm>
              <a:off x="5303025" y="3368700"/>
              <a:ext cx="54800" cy="67000"/>
            </a:xfrm>
            <a:custGeom>
              <a:avLst/>
              <a:gdLst/>
              <a:ahLst/>
              <a:cxnLst/>
              <a:rect l="l" t="t" r="r" b="b"/>
              <a:pathLst>
                <a:path w="2192" h="2680" extrusionOk="0">
                  <a:moveTo>
                    <a:pt x="1941" y="0"/>
                  </a:moveTo>
                  <a:lnTo>
                    <a:pt x="1" y="2679"/>
                  </a:lnTo>
                  <a:lnTo>
                    <a:pt x="382" y="2679"/>
                  </a:lnTo>
                  <a:lnTo>
                    <a:pt x="2192" y="179"/>
                  </a:lnTo>
                  <a:cubicBezTo>
                    <a:pt x="2084" y="143"/>
                    <a:pt x="2001" y="84"/>
                    <a:pt x="194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3" name="Google Shape;2103;p17"/>
            <p:cNvSpPr/>
            <p:nvPr/>
          </p:nvSpPr>
          <p:spPr>
            <a:xfrm>
              <a:off x="5430125" y="3087425"/>
              <a:ext cx="129500" cy="180700"/>
            </a:xfrm>
            <a:custGeom>
              <a:avLst/>
              <a:gdLst/>
              <a:ahLst/>
              <a:cxnLst/>
              <a:rect l="l" t="t" r="r" b="b"/>
              <a:pathLst>
                <a:path w="5180" h="7228" extrusionOk="0">
                  <a:moveTo>
                    <a:pt x="4918" y="0"/>
                  </a:moveTo>
                  <a:lnTo>
                    <a:pt x="4882" y="60"/>
                  </a:lnTo>
                  <a:lnTo>
                    <a:pt x="156" y="6644"/>
                  </a:lnTo>
                  <a:cubicBezTo>
                    <a:pt x="203" y="6691"/>
                    <a:pt x="239" y="6751"/>
                    <a:pt x="251" y="6834"/>
                  </a:cubicBezTo>
                  <a:cubicBezTo>
                    <a:pt x="251" y="6989"/>
                    <a:pt x="144" y="7120"/>
                    <a:pt x="1" y="7132"/>
                  </a:cubicBezTo>
                  <a:lnTo>
                    <a:pt x="132" y="7227"/>
                  </a:lnTo>
                  <a:lnTo>
                    <a:pt x="5180" y="179"/>
                  </a:lnTo>
                  <a:cubicBezTo>
                    <a:pt x="5061" y="143"/>
                    <a:pt x="4978" y="83"/>
                    <a:pt x="491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4" name="Google Shape;2104;p17"/>
            <p:cNvSpPr/>
            <p:nvPr/>
          </p:nvSpPr>
          <p:spPr>
            <a:xfrm>
              <a:off x="5365250" y="3269875"/>
              <a:ext cx="63425" cy="84550"/>
            </a:xfrm>
            <a:custGeom>
              <a:avLst/>
              <a:gdLst/>
              <a:ahLst/>
              <a:cxnLst/>
              <a:rect l="l" t="t" r="r" b="b"/>
              <a:pathLst>
                <a:path w="2537" h="3382" extrusionOk="0">
                  <a:moveTo>
                    <a:pt x="2274" y="1"/>
                  </a:moveTo>
                  <a:lnTo>
                    <a:pt x="0" y="3191"/>
                  </a:lnTo>
                  <a:cubicBezTo>
                    <a:pt x="107" y="3215"/>
                    <a:pt x="179" y="3299"/>
                    <a:pt x="238" y="3382"/>
                  </a:cubicBezTo>
                  <a:lnTo>
                    <a:pt x="2536" y="179"/>
                  </a:lnTo>
                  <a:lnTo>
                    <a:pt x="2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5" name="Google Shape;2105;p17"/>
            <p:cNvSpPr/>
            <p:nvPr/>
          </p:nvSpPr>
          <p:spPr>
            <a:xfrm>
              <a:off x="5372675" y="3356800"/>
              <a:ext cx="248275" cy="56575"/>
            </a:xfrm>
            <a:custGeom>
              <a:avLst/>
              <a:gdLst/>
              <a:ahLst/>
              <a:cxnLst/>
              <a:rect l="l" t="t" r="r" b="b"/>
              <a:pathLst>
                <a:path w="9931" h="2263" extrusionOk="0">
                  <a:moveTo>
                    <a:pt x="1" y="0"/>
                  </a:moveTo>
                  <a:cubicBezTo>
                    <a:pt x="13" y="36"/>
                    <a:pt x="37" y="95"/>
                    <a:pt x="37" y="155"/>
                  </a:cubicBezTo>
                  <a:cubicBezTo>
                    <a:pt x="37" y="203"/>
                    <a:pt x="37" y="262"/>
                    <a:pt x="13" y="310"/>
                  </a:cubicBezTo>
                  <a:lnTo>
                    <a:pt x="9931" y="2262"/>
                  </a:lnTo>
                  <a:lnTo>
                    <a:pt x="9335" y="1822"/>
                  </a:lnTo>
                  <a:lnTo>
                    <a:pt x="6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6" name="Google Shape;2106;p17"/>
            <p:cNvSpPr/>
            <p:nvPr/>
          </p:nvSpPr>
          <p:spPr>
            <a:xfrm>
              <a:off x="5718250" y="3230300"/>
              <a:ext cx="86350" cy="88125"/>
            </a:xfrm>
            <a:custGeom>
              <a:avLst/>
              <a:gdLst/>
              <a:ahLst/>
              <a:cxnLst/>
              <a:rect l="l" t="t" r="r" b="b"/>
              <a:pathLst>
                <a:path w="3454" h="3525" extrusionOk="0">
                  <a:moveTo>
                    <a:pt x="3370" y="0"/>
                  </a:moveTo>
                  <a:lnTo>
                    <a:pt x="1" y="3250"/>
                  </a:lnTo>
                  <a:lnTo>
                    <a:pt x="168" y="3524"/>
                  </a:lnTo>
                  <a:lnTo>
                    <a:pt x="3454" y="333"/>
                  </a:lnTo>
                  <a:cubicBezTo>
                    <a:pt x="3382" y="298"/>
                    <a:pt x="3335" y="214"/>
                    <a:pt x="3335" y="131"/>
                  </a:cubicBezTo>
                  <a:cubicBezTo>
                    <a:pt x="3335" y="83"/>
                    <a:pt x="3335" y="36"/>
                    <a:pt x="3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7" name="Google Shape;2107;p17"/>
            <p:cNvSpPr/>
            <p:nvPr/>
          </p:nvSpPr>
          <p:spPr>
            <a:xfrm>
              <a:off x="5808450" y="3104675"/>
              <a:ext cx="128625" cy="124150"/>
            </a:xfrm>
            <a:custGeom>
              <a:avLst/>
              <a:gdLst/>
              <a:ahLst/>
              <a:cxnLst/>
              <a:rect l="l" t="t" r="r" b="b"/>
              <a:pathLst>
                <a:path w="5145" h="4966" extrusionOk="0">
                  <a:moveTo>
                    <a:pt x="4930" y="1"/>
                  </a:moveTo>
                  <a:lnTo>
                    <a:pt x="1" y="4787"/>
                  </a:lnTo>
                  <a:lnTo>
                    <a:pt x="120" y="4870"/>
                  </a:lnTo>
                  <a:cubicBezTo>
                    <a:pt x="167" y="4882"/>
                    <a:pt x="191" y="4906"/>
                    <a:pt x="227" y="4930"/>
                  </a:cubicBezTo>
                  <a:lnTo>
                    <a:pt x="263" y="4966"/>
                  </a:lnTo>
                  <a:lnTo>
                    <a:pt x="5144" y="227"/>
                  </a:lnTo>
                  <a:cubicBezTo>
                    <a:pt x="5061" y="167"/>
                    <a:pt x="4989" y="96"/>
                    <a:pt x="493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8" name="Google Shape;2108;p17"/>
            <p:cNvSpPr/>
            <p:nvPr/>
          </p:nvSpPr>
          <p:spPr>
            <a:xfrm>
              <a:off x="5622425" y="3317200"/>
              <a:ext cx="94375" cy="92000"/>
            </a:xfrm>
            <a:custGeom>
              <a:avLst/>
              <a:gdLst/>
              <a:ahLst/>
              <a:cxnLst/>
              <a:rect l="l" t="t" r="r" b="b"/>
              <a:pathLst>
                <a:path w="3775" h="3680" extrusionOk="0">
                  <a:moveTo>
                    <a:pt x="3596" y="1"/>
                  </a:moveTo>
                  <a:lnTo>
                    <a:pt x="0" y="3501"/>
                  </a:lnTo>
                  <a:lnTo>
                    <a:pt x="250" y="3680"/>
                  </a:lnTo>
                  <a:lnTo>
                    <a:pt x="3774" y="275"/>
                  </a:lnTo>
                  <a:lnTo>
                    <a:pt x="35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9" name="Google Shape;2109;p17"/>
            <p:cNvSpPr/>
            <p:nvPr/>
          </p:nvSpPr>
          <p:spPr>
            <a:xfrm>
              <a:off x="5166700" y="3082050"/>
              <a:ext cx="498600" cy="354250"/>
            </a:xfrm>
            <a:custGeom>
              <a:avLst/>
              <a:gdLst/>
              <a:ahLst/>
              <a:cxnLst/>
              <a:rect l="l" t="t" r="r" b="b"/>
              <a:pathLst>
                <a:path w="19944" h="14170" extrusionOk="0">
                  <a:moveTo>
                    <a:pt x="298" y="1"/>
                  </a:moveTo>
                  <a:cubicBezTo>
                    <a:pt x="239" y="48"/>
                    <a:pt x="155" y="60"/>
                    <a:pt x="72" y="60"/>
                  </a:cubicBezTo>
                  <a:cubicBezTo>
                    <a:pt x="36" y="48"/>
                    <a:pt x="25" y="48"/>
                    <a:pt x="1" y="48"/>
                  </a:cubicBezTo>
                  <a:cubicBezTo>
                    <a:pt x="1" y="108"/>
                    <a:pt x="13" y="156"/>
                    <a:pt x="60" y="191"/>
                  </a:cubicBezTo>
                  <a:lnTo>
                    <a:pt x="334" y="406"/>
                  </a:lnTo>
                  <a:lnTo>
                    <a:pt x="5716" y="4275"/>
                  </a:lnTo>
                  <a:lnTo>
                    <a:pt x="5990" y="4477"/>
                  </a:lnTo>
                  <a:lnTo>
                    <a:pt x="10216" y="7537"/>
                  </a:lnTo>
                  <a:lnTo>
                    <a:pt x="10478" y="7716"/>
                  </a:lnTo>
                  <a:lnTo>
                    <a:pt x="17574" y="12836"/>
                  </a:lnTo>
                  <a:lnTo>
                    <a:pt x="18170" y="13264"/>
                  </a:lnTo>
                  <a:lnTo>
                    <a:pt x="19420" y="14169"/>
                  </a:lnTo>
                  <a:lnTo>
                    <a:pt x="19944" y="14169"/>
                  </a:lnTo>
                  <a:lnTo>
                    <a:pt x="18479" y="13110"/>
                  </a:lnTo>
                  <a:lnTo>
                    <a:pt x="18229" y="12931"/>
                  </a:lnTo>
                  <a:lnTo>
                    <a:pt x="10657" y="7466"/>
                  </a:lnTo>
                  <a:lnTo>
                    <a:pt x="10514" y="7383"/>
                  </a:lnTo>
                  <a:lnTo>
                    <a:pt x="10502" y="7383"/>
                  </a:lnTo>
                  <a:cubicBezTo>
                    <a:pt x="10495" y="7383"/>
                    <a:pt x="10487" y="7384"/>
                    <a:pt x="10480" y="7384"/>
                  </a:cubicBezTo>
                  <a:cubicBezTo>
                    <a:pt x="10347" y="7384"/>
                    <a:pt x="10238" y="7281"/>
                    <a:pt x="10204" y="7156"/>
                  </a:cubicBezTo>
                  <a:lnTo>
                    <a:pt x="7240" y="5013"/>
                  </a:lnTo>
                  <a:cubicBezTo>
                    <a:pt x="7216" y="5025"/>
                    <a:pt x="7180" y="5025"/>
                    <a:pt x="7156" y="5025"/>
                  </a:cubicBezTo>
                  <a:cubicBezTo>
                    <a:pt x="7143" y="5027"/>
                    <a:pt x="7130" y="5028"/>
                    <a:pt x="7117" y="5028"/>
                  </a:cubicBezTo>
                  <a:cubicBezTo>
                    <a:pt x="6978" y="5028"/>
                    <a:pt x="6859" y="4916"/>
                    <a:pt x="6859" y="4763"/>
                  </a:cubicBezTo>
                  <a:lnTo>
                    <a:pt x="6859" y="4728"/>
                  </a:lnTo>
                  <a:lnTo>
                    <a:pt x="6323" y="4347"/>
                  </a:lnTo>
                  <a:lnTo>
                    <a:pt x="6037" y="4132"/>
                  </a:ln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0" name="Google Shape;2110;p17"/>
            <p:cNvSpPr/>
            <p:nvPr/>
          </p:nvSpPr>
          <p:spPr>
            <a:xfrm>
              <a:off x="5558725" y="3064225"/>
              <a:ext cx="8950" cy="4750"/>
            </a:xfrm>
            <a:custGeom>
              <a:avLst/>
              <a:gdLst/>
              <a:ahLst/>
              <a:cxnLst/>
              <a:rect l="l" t="t" r="r" b="b"/>
              <a:pathLst>
                <a:path w="358" h="190" extrusionOk="0">
                  <a:moveTo>
                    <a:pt x="146" y="0"/>
                  </a:moveTo>
                  <a:cubicBezTo>
                    <a:pt x="122" y="0"/>
                    <a:pt x="97" y="4"/>
                    <a:pt x="72" y="11"/>
                  </a:cubicBezTo>
                  <a:cubicBezTo>
                    <a:pt x="12" y="47"/>
                    <a:pt x="0" y="107"/>
                    <a:pt x="0" y="166"/>
                  </a:cubicBezTo>
                  <a:cubicBezTo>
                    <a:pt x="48" y="154"/>
                    <a:pt x="95" y="130"/>
                    <a:pt x="131" y="130"/>
                  </a:cubicBezTo>
                  <a:cubicBezTo>
                    <a:pt x="226" y="154"/>
                    <a:pt x="298" y="166"/>
                    <a:pt x="357" y="190"/>
                  </a:cubicBezTo>
                  <a:lnTo>
                    <a:pt x="286" y="71"/>
                  </a:lnTo>
                  <a:cubicBezTo>
                    <a:pt x="253" y="21"/>
                    <a:pt x="202" y="0"/>
                    <a:pt x="14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1" name="Google Shape;2111;p17"/>
            <p:cNvSpPr/>
            <p:nvPr/>
          </p:nvSpPr>
          <p:spPr>
            <a:xfrm>
              <a:off x="5571525" y="3089200"/>
              <a:ext cx="223250" cy="346500"/>
            </a:xfrm>
            <a:custGeom>
              <a:avLst/>
              <a:gdLst/>
              <a:ahLst/>
              <a:cxnLst/>
              <a:rect l="l" t="t" r="r" b="b"/>
              <a:pathLst>
                <a:path w="8930" h="13860" extrusionOk="0">
                  <a:moveTo>
                    <a:pt x="0" y="0"/>
                  </a:moveTo>
                  <a:lnTo>
                    <a:pt x="5632" y="9121"/>
                  </a:lnTo>
                  <a:lnTo>
                    <a:pt x="5799" y="9395"/>
                  </a:lnTo>
                  <a:lnTo>
                    <a:pt x="8573" y="13859"/>
                  </a:lnTo>
                  <a:lnTo>
                    <a:pt x="8930" y="13859"/>
                  </a:lnTo>
                  <a:lnTo>
                    <a:pt x="6025" y="9168"/>
                  </a:lnTo>
                  <a:lnTo>
                    <a:pt x="5858" y="8894"/>
                  </a:lnTo>
                  <a:lnTo>
                    <a:pt x="560" y="346"/>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2" name="Google Shape;2112;p17"/>
            <p:cNvSpPr/>
            <p:nvPr/>
          </p:nvSpPr>
          <p:spPr>
            <a:xfrm>
              <a:off x="6055500" y="3242800"/>
              <a:ext cx="4200" cy="14900"/>
            </a:xfrm>
            <a:custGeom>
              <a:avLst/>
              <a:gdLst/>
              <a:ahLst/>
              <a:cxnLst/>
              <a:rect l="l" t="t" r="r" b="b"/>
              <a:pathLst>
                <a:path w="168" h="596" extrusionOk="0">
                  <a:moveTo>
                    <a:pt x="108" y="0"/>
                  </a:moveTo>
                  <a:lnTo>
                    <a:pt x="1" y="393"/>
                  </a:lnTo>
                  <a:lnTo>
                    <a:pt x="167" y="595"/>
                  </a:lnTo>
                  <a:lnTo>
                    <a:pt x="167" y="72"/>
                  </a:ln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3" name="Google Shape;2113;p17"/>
            <p:cNvSpPr/>
            <p:nvPr/>
          </p:nvSpPr>
          <p:spPr>
            <a:xfrm>
              <a:off x="5953400" y="3107050"/>
              <a:ext cx="98850" cy="137250"/>
            </a:xfrm>
            <a:custGeom>
              <a:avLst/>
              <a:gdLst/>
              <a:ahLst/>
              <a:cxnLst/>
              <a:rect l="l" t="t" r="r" b="b"/>
              <a:pathLst>
                <a:path w="3954" h="5490" extrusionOk="0">
                  <a:moveTo>
                    <a:pt x="227" y="1"/>
                  </a:moveTo>
                  <a:cubicBezTo>
                    <a:pt x="168" y="72"/>
                    <a:pt x="96" y="132"/>
                    <a:pt x="1" y="179"/>
                  </a:cubicBezTo>
                  <a:lnTo>
                    <a:pt x="3847" y="5490"/>
                  </a:lnTo>
                  <a:lnTo>
                    <a:pt x="3954" y="5109"/>
                  </a:lnTo>
                  <a:lnTo>
                    <a:pt x="287" y="25"/>
                  </a:lnTo>
                  <a:lnTo>
                    <a:pt x="22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4" name="Google Shape;2114;p17"/>
            <p:cNvSpPr/>
            <p:nvPr/>
          </p:nvSpPr>
          <p:spPr>
            <a:xfrm>
              <a:off x="5571825" y="3083850"/>
              <a:ext cx="239625" cy="146475"/>
            </a:xfrm>
            <a:custGeom>
              <a:avLst/>
              <a:gdLst/>
              <a:ahLst/>
              <a:cxnLst/>
              <a:rect l="l" t="t" r="r" b="b"/>
              <a:pathLst>
                <a:path w="9585" h="5859" extrusionOk="0">
                  <a:moveTo>
                    <a:pt x="131" y="0"/>
                  </a:moveTo>
                  <a:cubicBezTo>
                    <a:pt x="95" y="84"/>
                    <a:pt x="60" y="155"/>
                    <a:pt x="0" y="214"/>
                  </a:cubicBezTo>
                  <a:lnTo>
                    <a:pt x="560" y="560"/>
                  </a:lnTo>
                  <a:lnTo>
                    <a:pt x="9227" y="5858"/>
                  </a:lnTo>
                  <a:cubicBezTo>
                    <a:pt x="9275" y="5763"/>
                    <a:pt x="9358" y="5691"/>
                    <a:pt x="9466" y="5691"/>
                  </a:cubicBezTo>
                  <a:cubicBezTo>
                    <a:pt x="9513" y="5691"/>
                    <a:pt x="9537" y="5691"/>
                    <a:pt x="9585" y="5703"/>
                  </a:cubicBezTo>
                  <a:lnTo>
                    <a:pt x="9466" y="5632"/>
                  </a:lnTo>
                  <a:lnTo>
                    <a:pt x="25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5" name="Google Shape;2115;p17"/>
            <p:cNvSpPr/>
            <p:nvPr/>
          </p:nvSpPr>
          <p:spPr>
            <a:xfrm>
              <a:off x="5814100" y="3227900"/>
              <a:ext cx="202450" cy="130700"/>
            </a:xfrm>
            <a:custGeom>
              <a:avLst/>
              <a:gdLst/>
              <a:ahLst/>
              <a:cxnLst/>
              <a:rect l="l" t="t" r="r" b="b"/>
              <a:pathLst>
                <a:path w="8098" h="5228" extrusionOk="0">
                  <a:moveTo>
                    <a:pt x="1" y="1"/>
                  </a:moveTo>
                  <a:lnTo>
                    <a:pt x="1" y="1"/>
                  </a:lnTo>
                  <a:cubicBezTo>
                    <a:pt x="37" y="48"/>
                    <a:pt x="84" y="120"/>
                    <a:pt x="84" y="191"/>
                  </a:cubicBezTo>
                  <a:cubicBezTo>
                    <a:pt x="84" y="263"/>
                    <a:pt x="72" y="322"/>
                    <a:pt x="25" y="382"/>
                  </a:cubicBezTo>
                  <a:lnTo>
                    <a:pt x="4263" y="2977"/>
                  </a:lnTo>
                  <a:cubicBezTo>
                    <a:pt x="4311" y="2918"/>
                    <a:pt x="4382" y="2870"/>
                    <a:pt x="4478" y="2870"/>
                  </a:cubicBezTo>
                  <a:cubicBezTo>
                    <a:pt x="4644" y="2870"/>
                    <a:pt x="4775" y="2977"/>
                    <a:pt x="4775" y="3144"/>
                  </a:cubicBezTo>
                  <a:cubicBezTo>
                    <a:pt x="4775" y="3180"/>
                    <a:pt x="4775" y="3227"/>
                    <a:pt x="4739" y="3275"/>
                  </a:cubicBezTo>
                  <a:lnTo>
                    <a:pt x="7942" y="5228"/>
                  </a:lnTo>
                  <a:cubicBezTo>
                    <a:pt x="7954" y="5120"/>
                    <a:pt x="8014" y="5025"/>
                    <a:pt x="8097" y="4954"/>
                  </a:cubicBezTo>
                  <a:lnTo>
                    <a:pt x="37" y="37"/>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6" name="Google Shape;2116;p17"/>
            <p:cNvSpPr/>
            <p:nvPr/>
          </p:nvSpPr>
          <p:spPr>
            <a:xfrm>
              <a:off x="5574500" y="3075800"/>
              <a:ext cx="354825" cy="22650"/>
            </a:xfrm>
            <a:custGeom>
              <a:avLst/>
              <a:gdLst/>
              <a:ahLst/>
              <a:cxnLst/>
              <a:rect l="l" t="t" r="r" b="b"/>
              <a:pathLst>
                <a:path w="14193" h="906" extrusionOk="0">
                  <a:moveTo>
                    <a:pt x="0" y="1"/>
                  </a:moveTo>
                  <a:lnTo>
                    <a:pt x="0" y="1"/>
                  </a:lnTo>
                  <a:cubicBezTo>
                    <a:pt x="12" y="36"/>
                    <a:pt x="24" y="84"/>
                    <a:pt x="24" y="132"/>
                  </a:cubicBezTo>
                  <a:cubicBezTo>
                    <a:pt x="36" y="203"/>
                    <a:pt x="24" y="263"/>
                    <a:pt x="12" y="322"/>
                  </a:cubicBezTo>
                  <a:lnTo>
                    <a:pt x="131" y="322"/>
                  </a:lnTo>
                  <a:lnTo>
                    <a:pt x="14181" y="906"/>
                  </a:lnTo>
                  <a:cubicBezTo>
                    <a:pt x="14181" y="870"/>
                    <a:pt x="14169" y="858"/>
                    <a:pt x="14169" y="834"/>
                  </a:cubicBezTo>
                  <a:cubicBezTo>
                    <a:pt x="14169" y="751"/>
                    <a:pt x="14169" y="667"/>
                    <a:pt x="14193" y="596"/>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7" name="Google Shape;2117;p17"/>
            <p:cNvSpPr/>
            <p:nvPr/>
          </p:nvSpPr>
          <p:spPr>
            <a:xfrm>
              <a:off x="5569125" y="2643900"/>
              <a:ext cx="490575" cy="431025"/>
            </a:xfrm>
            <a:custGeom>
              <a:avLst/>
              <a:gdLst/>
              <a:ahLst/>
              <a:cxnLst/>
              <a:rect l="l" t="t" r="r" b="b"/>
              <a:pathLst>
                <a:path w="19623" h="17241" extrusionOk="0">
                  <a:moveTo>
                    <a:pt x="19622" y="1"/>
                  </a:moveTo>
                  <a:lnTo>
                    <a:pt x="1" y="17027"/>
                  </a:lnTo>
                  <a:cubicBezTo>
                    <a:pt x="96" y="17074"/>
                    <a:pt x="168" y="17158"/>
                    <a:pt x="215" y="17241"/>
                  </a:cubicBezTo>
                  <a:lnTo>
                    <a:pt x="19622" y="394"/>
                  </a:lnTo>
                  <a:lnTo>
                    <a:pt x="1962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8" name="Google Shape;2118;p17"/>
            <p:cNvSpPr/>
            <p:nvPr/>
          </p:nvSpPr>
          <p:spPr>
            <a:xfrm>
              <a:off x="5954000" y="2949300"/>
              <a:ext cx="105100" cy="136050"/>
            </a:xfrm>
            <a:custGeom>
              <a:avLst/>
              <a:gdLst/>
              <a:ahLst/>
              <a:cxnLst/>
              <a:rect l="l" t="t" r="r" b="b"/>
              <a:pathLst>
                <a:path w="4204" h="5442" extrusionOk="0">
                  <a:moveTo>
                    <a:pt x="4204" y="1"/>
                  </a:moveTo>
                  <a:lnTo>
                    <a:pt x="1" y="5239"/>
                  </a:lnTo>
                  <a:cubicBezTo>
                    <a:pt x="96" y="5299"/>
                    <a:pt x="179" y="5370"/>
                    <a:pt x="239" y="5442"/>
                  </a:cubicBezTo>
                  <a:lnTo>
                    <a:pt x="4204" y="489"/>
                  </a:lnTo>
                  <a:lnTo>
                    <a:pt x="420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9" name="Google Shape;2119;p17"/>
            <p:cNvSpPr/>
            <p:nvPr/>
          </p:nvSpPr>
          <p:spPr>
            <a:xfrm>
              <a:off x="6022475" y="3206175"/>
              <a:ext cx="37225" cy="143500"/>
            </a:xfrm>
            <a:custGeom>
              <a:avLst/>
              <a:gdLst/>
              <a:ahLst/>
              <a:cxnLst/>
              <a:rect l="l" t="t" r="r" b="b"/>
              <a:pathLst>
                <a:path w="1489" h="5740" extrusionOk="0">
                  <a:moveTo>
                    <a:pt x="1488" y="1"/>
                  </a:moveTo>
                  <a:lnTo>
                    <a:pt x="1191" y="1132"/>
                  </a:lnTo>
                  <a:lnTo>
                    <a:pt x="1084" y="1525"/>
                  </a:lnTo>
                  <a:lnTo>
                    <a:pt x="0" y="5692"/>
                  </a:lnTo>
                  <a:cubicBezTo>
                    <a:pt x="12" y="5692"/>
                    <a:pt x="24" y="5692"/>
                    <a:pt x="60" y="5680"/>
                  </a:cubicBezTo>
                  <a:cubicBezTo>
                    <a:pt x="143" y="5680"/>
                    <a:pt x="238" y="5692"/>
                    <a:pt x="310" y="5739"/>
                  </a:cubicBezTo>
                  <a:lnTo>
                    <a:pt x="1322" y="1834"/>
                  </a:lnTo>
                  <a:lnTo>
                    <a:pt x="1429" y="1453"/>
                  </a:lnTo>
                  <a:lnTo>
                    <a:pt x="1488" y="1227"/>
                  </a:lnTo>
                  <a:lnTo>
                    <a:pt x="1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0" name="Google Shape;2120;p17"/>
            <p:cNvSpPr/>
            <p:nvPr/>
          </p:nvSpPr>
          <p:spPr>
            <a:xfrm>
              <a:off x="5959075" y="3100225"/>
              <a:ext cx="100625" cy="64900"/>
            </a:xfrm>
            <a:custGeom>
              <a:avLst/>
              <a:gdLst/>
              <a:ahLst/>
              <a:cxnLst/>
              <a:rect l="l" t="t" r="r" b="b"/>
              <a:pathLst>
                <a:path w="4025" h="2596" extrusionOk="0">
                  <a:moveTo>
                    <a:pt x="155" y="0"/>
                  </a:moveTo>
                  <a:cubicBezTo>
                    <a:pt x="119" y="107"/>
                    <a:pt x="72" y="202"/>
                    <a:pt x="0" y="274"/>
                  </a:cubicBezTo>
                  <a:lnTo>
                    <a:pt x="60" y="298"/>
                  </a:lnTo>
                  <a:lnTo>
                    <a:pt x="4024" y="2596"/>
                  </a:lnTo>
                  <a:lnTo>
                    <a:pt x="4024" y="2238"/>
                  </a:ln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1" name="Google Shape;2121;p17"/>
            <p:cNvSpPr/>
            <p:nvPr/>
          </p:nvSpPr>
          <p:spPr>
            <a:xfrm>
              <a:off x="4523175" y="3371975"/>
              <a:ext cx="36625" cy="35750"/>
            </a:xfrm>
            <a:custGeom>
              <a:avLst/>
              <a:gdLst/>
              <a:ahLst/>
              <a:cxnLst/>
              <a:rect l="l" t="t" r="r" b="b"/>
              <a:pathLst>
                <a:path w="1465" h="1430" extrusionOk="0">
                  <a:moveTo>
                    <a:pt x="691" y="0"/>
                  </a:moveTo>
                  <a:cubicBezTo>
                    <a:pt x="334" y="12"/>
                    <a:pt x="60" y="286"/>
                    <a:pt x="24" y="620"/>
                  </a:cubicBezTo>
                  <a:cubicBezTo>
                    <a:pt x="24" y="667"/>
                    <a:pt x="0" y="715"/>
                    <a:pt x="24" y="762"/>
                  </a:cubicBezTo>
                  <a:cubicBezTo>
                    <a:pt x="24" y="834"/>
                    <a:pt x="36" y="893"/>
                    <a:pt x="60" y="953"/>
                  </a:cubicBezTo>
                  <a:cubicBezTo>
                    <a:pt x="164" y="1242"/>
                    <a:pt x="436" y="1430"/>
                    <a:pt x="746" y="1430"/>
                  </a:cubicBezTo>
                  <a:cubicBezTo>
                    <a:pt x="755" y="1430"/>
                    <a:pt x="765" y="1430"/>
                    <a:pt x="774" y="1429"/>
                  </a:cubicBezTo>
                  <a:cubicBezTo>
                    <a:pt x="822" y="1429"/>
                    <a:pt x="870" y="1417"/>
                    <a:pt x="917" y="1417"/>
                  </a:cubicBezTo>
                  <a:cubicBezTo>
                    <a:pt x="1012" y="1382"/>
                    <a:pt x="1108" y="1334"/>
                    <a:pt x="1191" y="1274"/>
                  </a:cubicBezTo>
                  <a:cubicBezTo>
                    <a:pt x="1358" y="1120"/>
                    <a:pt x="1465" y="905"/>
                    <a:pt x="1453" y="667"/>
                  </a:cubicBezTo>
                  <a:cubicBezTo>
                    <a:pt x="1429" y="441"/>
                    <a:pt x="1334" y="262"/>
                    <a:pt x="1167" y="143"/>
                  </a:cubicBezTo>
                  <a:cubicBezTo>
                    <a:pt x="1096" y="84"/>
                    <a:pt x="989" y="48"/>
                    <a:pt x="881" y="12"/>
                  </a:cubicBezTo>
                  <a:cubicBezTo>
                    <a:pt x="822" y="0"/>
                    <a:pt x="762" y="0"/>
                    <a:pt x="69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2" name="Google Shape;2122;p17"/>
            <p:cNvSpPr/>
            <p:nvPr/>
          </p:nvSpPr>
          <p:spPr>
            <a:xfrm>
              <a:off x="4806850" y="3361225"/>
              <a:ext cx="35725" cy="35175"/>
            </a:xfrm>
            <a:custGeom>
              <a:avLst/>
              <a:gdLst/>
              <a:ahLst/>
              <a:cxnLst/>
              <a:rect l="l" t="t" r="r" b="b"/>
              <a:pathLst>
                <a:path w="1429" h="1407" extrusionOk="0">
                  <a:moveTo>
                    <a:pt x="724" y="0"/>
                  </a:moveTo>
                  <a:cubicBezTo>
                    <a:pt x="709" y="0"/>
                    <a:pt x="694" y="1"/>
                    <a:pt x="679" y="2"/>
                  </a:cubicBezTo>
                  <a:cubicBezTo>
                    <a:pt x="583" y="2"/>
                    <a:pt x="476" y="38"/>
                    <a:pt x="381" y="85"/>
                  </a:cubicBezTo>
                  <a:cubicBezTo>
                    <a:pt x="286" y="121"/>
                    <a:pt x="202" y="192"/>
                    <a:pt x="143" y="264"/>
                  </a:cubicBezTo>
                  <a:cubicBezTo>
                    <a:pt x="83" y="335"/>
                    <a:pt x="48" y="442"/>
                    <a:pt x="12" y="549"/>
                  </a:cubicBezTo>
                  <a:cubicBezTo>
                    <a:pt x="0" y="609"/>
                    <a:pt x="0" y="680"/>
                    <a:pt x="0" y="740"/>
                  </a:cubicBezTo>
                  <a:cubicBezTo>
                    <a:pt x="24" y="1133"/>
                    <a:pt x="345" y="1407"/>
                    <a:pt x="726" y="1407"/>
                  </a:cubicBezTo>
                  <a:lnTo>
                    <a:pt x="738" y="1407"/>
                  </a:lnTo>
                  <a:cubicBezTo>
                    <a:pt x="845" y="1407"/>
                    <a:pt x="941" y="1383"/>
                    <a:pt x="1024" y="1335"/>
                  </a:cubicBezTo>
                  <a:cubicBezTo>
                    <a:pt x="1131" y="1276"/>
                    <a:pt x="1214" y="1204"/>
                    <a:pt x="1298" y="1097"/>
                  </a:cubicBezTo>
                  <a:cubicBezTo>
                    <a:pt x="1357" y="1002"/>
                    <a:pt x="1393" y="919"/>
                    <a:pt x="1417" y="811"/>
                  </a:cubicBezTo>
                  <a:cubicBezTo>
                    <a:pt x="1429" y="776"/>
                    <a:pt x="1429" y="704"/>
                    <a:pt x="1429" y="669"/>
                  </a:cubicBezTo>
                  <a:cubicBezTo>
                    <a:pt x="1417" y="279"/>
                    <a:pt x="1098" y="0"/>
                    <a:pt x="72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3" name="Google Shape;2123;p17"/>
            <p:cNvSpPr/>
            <p:nvPr/>
          </p:nvSpPr>
          <p:spPr>
            <a:xfrm>
              <a:off x="4231475" y="3218375"/>
              <a:ext cx="12225" cy="12250"/>
            </a:xfrm>
            <a:custGeom>
              <a:avLst/>
              <a:gdLst/>
              <a:ahLst/>
              <a:cxnLst/>
              <a:rect l="l" t="t" r="r" b="b"/>
              <a:pathLst>
                <a:path w="489" h="490" extrusionOk="0">
                  <a:moveTo>
                    <a:pt x="238" y="1"/>
                  </a:moveTo>
                  <a:cubicBezTo>
                    <a:pt x="155" y="1"/>
                    <a:pt x="96" y="37"/>
                    <a:pt x="48" y="108"/>
                  </a:cubicBezTo>
                  <a:cubicBezTo>
                    <a:pt x="12" y="156"/>
                    <a:pt x="0" y="203"/>
                    <a:pt x="0" y="263"/>
                  </a:cubicBezTo>
                  <a:cubicBezTo>
                    <a:pt x="23" y="387"/>
                    <a:pt x="142" y="490"/>
                    <a:pt x="256" y="490"/>
                  </a:cubicBezTo>
                  <a:cubicBezTo>
                    <a:pt x="262" y="490"/>
                    <a:pt x="268" y="490"/>
                    <a:pt x="274" y="489"/>
                  </a:cubicBezTo>
                  <a:cubicBezTo>
                    <a:pt x="381" y="489"/>
                    <a:pt x="453" y="429"/>
                    <a:pt x="477" y="334"/>
                  </a:cubicBezTo>
                  <a:cubicBezTo>
                    <a:pt x="488" y="310"/>
                    <a:pt x="488" y="263"/>
                    <a:pt x="488" y="239"/>
                  </a:cubicBezTo>
                  <a:cubicBezTo>
                    <a:pt x="488" y="96"/>
                    <a:pt x="381" y="1"/>
                    <a:pt x="2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4" name="Google Shape;2124;p17"/>
            <p:cNvSpPr/>
            <p:nvPr/>
          </p:nvSpPr>
          <p:spPr>
            <a:xfrm>
              <a:off x="5155100" y="3058225"/>
              <a:ext cx="25325" cy="25050"/>
            </a:xfrm>
            <a:custGeom>
              <a:avLst/>
              <a:gdLst/>
              <a:ahLst/>
              <a:cxnLst/>
              <a:rect l="l" t="t" r="r" b="b"/>
              <a:pathLst>
                <a:path w="1013" h="1002" extrusionOk="0">
                  <a:moveTo>
                    <a:pt x="510" y="1"/>
                  </a:moveTo>
                  <a:cubicBezTo>
                    <a:pt x="503" y="1"/>
                    <a:pt x="496" y="1"/>
                    <a:pt x="489" y="1"/>
                  </a:cubicBezTo>
                  <a:cubicBezTo>
                    <a:pt x="203" y="13"/>
                    <a:pt x="0" y="239"/>
                    <a:pt x="12" y="525"/>
                  </a:cubicBezTo>
                  <a:cubicBezTo>
                    <a:pt x="24" y="763"/>
                    <a:pt x="203" y="954"/>
                    <a:pt x="441" y="989"/>
                  </a:cubicBezTo>
                  <a:cubicBezTo>
                    <a:pt x="489" y="1001"/>
                    <a:pt x="500" y="1001"/>
                    <a:pt x="536" y="1001"/>
                  </a:cubicBezTo>
                  <a:cubicBezTo>
                    <a:pt x="608" y="1001"/>
                    <a:pt x="679" y="966"/>
                    <a:pt x="762" y="942"/>
                  </a:cubicBezTo>
                  <a:cubicBezTo>
                    <a:pt x="917" y="847"/>
                    <a:pt x="1012" y="668"/>
                    <a:pt x="1012" y="478"/>
                  </a:cubicBezTo>
                  <a:cubicBezTo>
                    <a:pt x="1001" y="222"/>
                    <a:pt x="786" y="1"/>
                    <a:pt x="5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5" name="Google Shape;2125;p17"/>
            <p:cNvSpPr/>
            <p:nvPr/>
          </p:nvSpPr>
          <p:spPr>
            <a:xfrm>
              <a:off x="5929000" y="3079000"/>
              <a:ext cx="34850" cy="34325"/>
            </a:xfrm>
            <a:custGeom>
              <a:avLst/>
              <a:gdLst/>
              <a:ahLst/>
              <a:cxnLst/>
              <a:rect l="l" t="t" r="r" b="b"/>
              <a:pathLst>
                <a:path w="1394" h="1373" extrusionOk="0">
                  <a:moveTo>
                    <a:pt x="720" y="1"/>
                  </a:moveTo>
                  <a:cubicBezTo>
                    <a:pt x="699" y="1"/>
                    <a:pt x="677" y="2"/>
                    <a:pt x="655" y="4"/>
                  </a:cubicBezTo>
                  <a:cubicBezTo>
                    <a:pt x="358" y="16"/>
                    <a:pt x="96" y="230"/>
                    <a:pt x="24" y="492"/>
                  </a:cubicBezTo>
                  <a:cubicBezTo>
                    <a:pt x="13" y="575"/>
                    <a:pt x="1" y="647"/>
                    <a:pt x="1" y="730"/>
                  </a:cubicBezTo>
                  <a:lnTo>
                    <a:pt x="1" y="789"/>
                  </a:lnTo>
                  <a:cubicBezTo>
                    <a:pt x="13" y="885"/>
                    <a:pt x="48" y="968"/>
                    <a:pt x="108" y="1051"/>
                  </a:cubicBezTo>
                  <a:cubicBezTo>
                    <a:pt x="167" y="1135"/>
                    <a:pt x="239" y="1206"/>
                    <a:pt x="322" y="1266"/>
                  </a:cubicBezTo>
                  <a:cubicBezTo>
                    <a:pt x="441" y="1349"/>
                    <a:pt x="584" y="1373"/>
                    <a:pt x="727" y="1373"/>
                  </a:cubicBezTo>
                  <a:cubicBezTo>
                    <a:pt x="822" y="1373"/>
                    <a:pt x="917" y="1349"/>
                    <a:pt x="1001" y="1313"/>
                  </a:cubicBezTo>
                  <a:cubicBezTo>
                    <a:pt x="1084" y="1266"/>
                    <a:pt x="1156" y="1206"/>
                    <a:pt x="1215" y="1135"/>
                  </a:cubicBezTo>
                  <a:cubicBezTo>
                    <a:pt x="1275" y="1063"/>
                    <a:pt x="1334" y="968"/>
                    <a:pt x="1370" y="873"/>
                  </a:cubicBezTo>
                  <a:cubicBezTo>
                    <a:pt x="1382" y="789"/>
                    <a:pt x="1394" y="730"/>
                    <a:pt x="1382" y="659"/>
                  </a:cubicBezTo>
                  <a:cubicBezTo>
                    <a:pt x="1382" y="516"/>
                    <a:pt x="1322" y="397"/>
                    <a:pt x="1251" y="278"/>
                  </a:cubicBezTo>
                  <a:cubicBezTo>
                    <a:pt x="1191" y="182"/>
                    <a:pt x="1096" y="123"/>
                    <a:pt x="1013" y="75"/>
                  </a:cubicBezTo>
                  <a:cubicBezTo>
                    <a:pt x="923" y="26"/>
                    <a:pt x="826" y="1"/>
                    <a:pt x="72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6" name="Google Shape;2126;p17"/>
            <p:cNvSpPr/>
            <p:nvPr/>
          </p:nvSpPr>
          <p:spPr>
            <a:xfrm>
              <a:off x="6012050" y="3348375"/>
              <a:ext cx="25625" cy="24275"/>
            </a:xfrm>
            <a:custGeom>
              <a:avLst/>
              <a:gdLst/>
              <a:ahLst/>
              <a:cxnLst/>
              <a:rect l="l" t="t" r="r" b="b"/>
              <a:pathLst>
                <a:path w="1025" h="971" extrusionOk="0">
                  <a:moveTo>
                    <a:pt x="524" y="1"/>
                  </a:moveTo>
                  <a:cubicBezTo>
                    <a:pt x="508" y="1"/>
                    <a:pt x="492" y="2"/>
                    <a:pt x="477" y="4"/>
                  </a:cubicBezTo>
                  <a:cubicBezTo>
                    <a:pt x="453" y="4"/>
                    <a:pt x="441" y="4"/>
                    <a:pt x="417" y="16"/>
                  </a:cubicBezTo>
                  <a:cubicBezTo>
                    <a:pt x="310" y="40"/>
                    <a:pt x="215" y="75"/>
                    <a:pt x="155" y="135"/>
                  </a:cubicBezTo>
                  <a:cubicBezTo>
                    <a:pt x="84" y="218"/>
                    <a:pt x="24" y="301"/>
                    <a:pt x="12" y="409"/>
                  </a:cubicBezTo>
                  <a:cubicBezTo>
                    <a:pt x="12" y="432"/>
                    <a:pt x="0" y="480"/>
                    <a:pt x="12" y="516"/>
                  </a:cubicBezTo>
                  <a:cubicBezTo>
                    <a:pt x="24" y="764"/>
                    <a:pt x="239" y="970"/>
                    <a:pt x="495" y="970"/>
                  </a:cubicBezTo>
                  <a:cubicBezTo>
                    <a:pt x="508" y="970"/>
                    <a:pt x="522" y="969"/>
                    <a:pt x="536" y="968"/>
                  </a:cubicBezTo>
                  <a:cubicBezTo>
                    <a:pt x="798" y="956"/>
                    <a:pt x="1024" y="730"/>
                    <a:pt x="989" y="456"/>
                  </a:cubicBezTo>
                  <a:cubicBezTo>
                    <a:pt x="977" y="278"/>
                    <a:pt x="870" y="123"/>
                    <a:pt x="727" y="40"/>
                  </a:cubicBezTo>
                  <a:cubicBezTo>
                    <a:pt x="668" y="20"/>
                    <a:pt x="594" y="1"/>
                    <a:pt x="52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7" name="Google Shape;2127;p17"/>
            <p:cNvSpPr/>
            <p:nvPr/>
          </p:nvSpPr>
          <p:spPr>
            <a:xfrm>
              <a:off x="5550375" y="3068250"/>
              <a:ext cx="25025" cy="24250"/>
            </a:xfrm>
            <a:custGeom>
              <a:avLst/>
              <a:gdLst/>
              <a:ahLst/>
              <a:cxnLst/>
              <a:rect l="l" t="t" r="r" b="b"/>
              <a:pathLst>
                <a:path w="1001" h="970" extrusionOk="0">
                  <a:moveTo>
                    <a:pt x="542" y="0"/>
                  </a:moveTo>
                  <a:cubicBezTo>
                    <a:pt x="521" y="0"/>
                    <a:pt x="499" y="2"/>
                    <a:pt x="477" y="5"/>
                  </a:cubicBezTo>
                  <a:cubicBezTo>
                    <a:pt x="441" y="5"/>
                    <a:pt x="394" y="17"/>
                    <a:pt x="346" y="29"/>
                  </a:cubicBezTo>
                  <a:cubicBezTo>
                    <a:pt x="144" y="112"/>
                    <a:pt x="1" y="303"/>
                    <a:pt x="25" y="529"/>
                  </a:cubicBezTo>
                  <a:cubicBezTo>
                    <a:pt x="25" y="612"/>
                    <a:pt x="48" y="708"/>
                    <a:pt x="108" y="779"/>
                  </a:cubicBezTo>
                  <a:cubicBezTo>
                    <a:pt x="168" y="850"/>
                    <a:pt x="251" y="910"/>
                    <a:pt x="346" y="946"/>
                  </a:cubicBezTo>
                  <a:cubicBezTo>
                    <a:pt x="406" y="958"/>
                    <a:pt x="465" y="969"/>
                    <a:pt x="525" y="969"/>
                  </a:cubicBezTo>
                  <a:cubicBezTo>
                    <a:pt x="644" y="969"/>
                    <a:pt x="751" y="910"/>
                    <a:pt x="846" y="838"/>
                  </a:cubicBezTo>
                  <a:cubicBezTo>
                    <a:pt x="906" y="779"/>
                    <a:pt x="941" y="708"/>
                    <a:pt x="977" y="624"/>
                  </a:cubicBezTo>
                  <a:cubicBezTo>
                    <a:pt x="989" y="565"/>
                    <a:pt x="1001" y="529"/>
                    <a:pt x="989" y="469"/>
                  </a:cubicBezTo>
                  <a:cubicBezTo>
                    <a:pt x="989" y="422"/>
                    <a:pt x="977" y="374"/>
                    <a:pt x="953" y="327"/>
                  </a:cubicBezTo>
                  <a:cubicBezTo>
                    <a:pt x="953" y="315"/>
                    <a:pt x="941" y="303"/>
                    <a:pt x="941" y="291"/>
                  </a:cubicBezTo>
                  <a:cubicBezTo>
                    <a:pt x="906" y="184"/>
                    <a:pt x="822" y="112"/>
                    <a:pt x="739" y="65"/>
                  </a:cubicBezTo>
                  <a:cubicBezTo>
                    <a:pt x="727" y="53"/>
                    <a:pt x="703" y="53"/>
                    <a:pt x="691" y="29"/>
                  </a:cubicBezTo>
                  <a:cubicBezTo>
                    <a:pt x="648" y="11"/>
                    <a:pt x="598" y="0"/>
                    <a:pt x="54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8" name="Google Shape;2128;p17"/>
            <p:cNvSpPr/>
            <p:nvPr/>
          </p:nvSpPr>
          <p:spPr>
            <a:xfrm>
              <a:off x="5349175" y="3348750"/>
              <a:ext cx="25025" cy="24850"/>
            </a:xfrm>
            <a:custGeom>
              <a:avLst/>
              <a:gdLst/>
              <a:ahLst/>
              <a:cxnLst/>
              <a:rect l="l" t="t" r="r" b="b"/>
              <a:pathLst>
                <a:path w="1001" h="994" extrusionOk="0">
                  <a:moveTo>
                    <a:pt x="476" y="1"/>
                  </a:moveTo>
                  <a:cubicBezTo>
                    <a:pt x="334" y="1"/>
                    <a:pt x="203" y="96"/>
                    <a:pt x="107" y="203"/>
                  </a:cubicBezTo>
                  <a:cubicBezTo>
                    <a:pt x="48" y="286"/>
                    <a:pt x="0" y="382"/>
                    <a:pt x="24" y="501"/>
                  </a:cubicBezTo>
                  <a:lnTo>
                    <a:pt x="24" y="525"/>
                  </a:lnTo>
                  <a:cubicBezTo>
                    <a:pt x="36" y="632"/>
                    <a:pt x="60" y="715"/>
                    <a:pt x="119" y="798"/>
                  </a:cubicBezTo>
                  <a:cubicBezTo>
                    <a:pt x="179" y="882"/>
                    <a:pt x="274" y="941"/>
                    <a:pt x="381" y="977"/>
                  </a:cubicBezTo>
                  <a:cubicBezTo>
                    <a:pt x="406" y="985"/>
                    <a:pt x="444" y="994"/>
                    <a:pt x="484" y="994"/>
                  </a:cubicBezTo>
                  <a:cubicBezTo>
                    <a:pt x="501" y="994"/>
                    <a:pt x="519" y="992"/>
                    <a:pt x="536" y="989"/>
                  </a:cubicBezTo>
                  <a:cubicBezTo>
                    <a:pt x="762" y="977"/>
                    <a:pt x="941" y="822"/>
                    <a:pt x="988" y="620"/>
                  </a:cubicBezTo>
                  <a:cubicBezTo>
                    <a:pt x="1000" y="572"/>
                    <a:pt x="1000" y="525"/>
                    <a:pt x="1000" y="465"/>
                  </a:cubicBezTo>
                  <a:cubicBezTo>
                    <a:pt x="977" y="417"/>
                    <a:pt x="953" y="358"/>
                    <a:pt x="941" y="322"/>
                  </a:cubicBezTo>
                  <a:lnTo>
                    <a:pt x="893" y="227"/>
                  </a:lnTo>
                  <a:cubicBezTo>
                    <a:pt x="834" y="144"/>
                    <a:pt x="750" y="84"/>
                    <a:pt x="655" y="36"/>
                  </a:cubicBezTo>
                  <a:cubicBezTo>
                    <a:pt x="596" y="25"/>
                    <a:pt x="536" y="1"/>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9" name="Google Shape;2129;p17"/>
            <p:cNvSpPr/>
            <p:nvPr/>
          </p:nvSpPr>
          <p:spPr>
            <a:xfrm>
              <a:off x="4288925" y="3245425"/>
              <a:ext cx="24725" cy="24575"/>
            </a:xfrm>
            <a:custGeom>
              <a:avLst/>
              <a:gdLst/>
              <a:ahLst/>
              <a:cxnLst/>
              <a:rect l="l" t="t" r="r" b="b"/>
              <a:pathLst>
                <a:path w="989" h="983" extrusionOk="0">
                  <a:moveTo>
                    <a:pt x="513" y="0"/>
                  </a:moveTo>
                  <a:cubicBezTo>
                    <a:pt x="497" y="0"/>
                    <a:pt x="481" y="1"/>
                    <a:pt x="465" y="2"/>
                  </a:cubicBezTo>
                  <a:cubicBezTo>
                    <a:pt x="262" y="14"/>
                    <a:pt x="84" y="133"/>
                    <a:pt x="24" y="312"/>
                  </a:cubicBezTo>
                  <a:cubicBezTo>
                    <a:pt x="0" y="371"/>
                    <a:pt x="0" y="443"/>
                    <a:pt x="0" y="526"/>
                  </a:cubicBezTo>
                  <a:cubicBezTo>
                    <a:pt x="0" y="586"/>
                    <a:pt x="12" y="621"/>
                    <a:pt x="24" y="669"/>
                  </a:cubicBezTo>
                  <a:cubicBezTo>
                    <a:pt x="36" y="729"/>
                    <a:pt x="72" y="776"/>
                    <a:pt x="119" y="824"/>
                  </a:cubicBezTo>
                  <a:cubicBezTo>
                    <a:pt x="193" y="908"/>
                    <a:pt x="322" y="983"/>
                    <a:pt x="450" y="983"/>
                  </a:cubicBezTo>
                  <a:cubicBezTo>
                    <a:pt x="467" y="983"/>
                    <a:pt x="483" y="981"/>
                    <a:pt x="500" y="979"/>
                  </a:cubicBezTo>
                  <a:cubicBezTo>
                    <a:pt x="512" y="979"/>
                    <a:pt x="536" y="979"/>
                    <a:pt x="560" y="967"/>
                  </a:cubicBezTo>
                  <a:cubicBezTo>
                    <a:pt x="703" y="955"/>
                    <a:pt x="798" y="883"/>
                    <a:pt x="869" y="788"/>
                  </a:cubicBezTo>
                  <a:cubicBezTo>
                    <a:pt x="953" y="705"/>
                    <a:pt x="988" y="586"/>
                    <a:pt x="976" y="455"/>
                  </a:cubicBezTo>
                  <a:cubicBezTo>
                    <a:pt x="976" y="431"/>
                    <a:pt x="976" y="419"/>
                    <a:pt x="965" y="383"/>
                  </a:cubicBezTo>
                  <a:cubicBezTo>
                    <a:pt x="953" y="276"/>
                    <a:pt x="893" y="193"/>
                    <a:pt x="822" y="121"/>
                  </a:cubicBezTo>
                  <a:cubicBezTo>
                    <a:pt x="738" y="38"/>
                    <a:pt x="627" y="0"/>
                    <a:pt x="5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0" name="Google Shape;2130;p17"/>
            <p:cNvSpPr/>
            <p:nvPr/>
          </p:nvSpPr>
          <p:spPr>
            <a:xfrm>
              <a:off x="4145150" y="3339825"/>
              <a:ext cx="26225" cy="24750"/>
            </a:xfrm>
            <a:custGeom>
              <a:avLst/>
              <a:gdLst/>
              <a:ahLst/>
              <a:cxnLst/>
              <a:rect l="l" t="t" r="r" b="b"/>
              <a:pathLst>
                <a:path w="1049" h="990" extrusionOk="0">
                  <a:moveTo>
                    <a:pt x="501" y="1"/>
                  </a:moveTo>
                  <a:cubicBezTo>
                    <a:pt x="227" y="24"/>
                    <a:pt x="0" y="239"/>
                    <a:pt x="36" y="524"/>
                  </a:cubicBezTo>
                  <a:cubicBezTo>
                    <a:pt x="48" y="791"/>
                    <a:pt x="262" y="989"/>
                    <a:pt x="536" y="989"/>
                  </a:cubicBezTo>
                  <a:cubicBezTo>
                    <a:pt x="544" y="989"/>
                    <a:pt x="552" y="989"/>
                    <a:pt x="560" y="989"/>
                  </a:cubicBezTo>
                  <a:cubicBezTo>
                    <a:pt x="822" y="977"/>
                    <a:pt x="1048" y="751"/>
                    <a:pt x="1012" y="465"/>
                  </a:cubicBezTo>
                  <a:cubicBezTo>
                    <a:pt x="1012" y="405"/>
                    <a:pt x="1001" y="358"/>
                    <a:pt x="989" y="322"/>
                  </a:cubicBezTo>
                  <a:cubicBezTo>
                    <a:pt x="929" y="215"/>
                    <a:pt x="870" y="143"/>
                    <a:pt x="774" y="84"/>
                  </a:cubicBezTo>
                  <a:cubicBezTo>
                    <a:pt x="703" y="36"/>
                    <a:pt x="631" y="1"/>
                    <a:pt x="5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1" name="Google Shape;2131;p17"/>
            <p:cNvSpPr/>
            <p:nvPr/>
          </p:nvSpPr>
          <p:spPr>
            <a:xfrm>
              <a:off x="4710100" y="2985275"/>
              <a:ext cx="25625" cy="24775"/>
            </a:xfrm>
            <a:custGeom>
              <a:avLst/>
              <a:gdLst/>
              <a:ahLst/>
              <a:cxnLst/>
              <a:rect l="l" t="t" r="r" b="b"/>
              <a:pathLst>
                <a:path w="1025" h="991" extrusionOk="0">
                  <a:moveTo>
                    <a:pt x="532" y="0"/>
                  </a:moveTo>
                  <a:cubicBezTo>
                    <a:pt x="518" y="0"/>
                    <a:pt x="503" y="1"/>
                    <a:pt x="489" y="2"/>
                  </a:cubicBezTo>
                  <a:cubicBezTo>
                    <a:pt x="227" y="14"/>
                    <a:pt x="1" y="240"/>
                    <a:pt x="24" y="526"/>
                  </a:cubicBezTo>
                  <a:cubicBezTo>
                    <a:pt x="48" y="657"/>
                    <a:pt x="108" y="776"/>
                    <a:pt x="191" y="859"/>
                  </a:cubicBezTo>
                  <a:cubicBezTo>
                    <a:pt x="262" y="943"/>
                    <a:pt x="370" y="979"/>
                    <a:pt x="477" y="979"/>
                  </a:cubicBezTo>
                  <a:lnTo>
                    <a:pt x="536" y="990"/>
                  </a:lnTo>
                  <a:cubicBezTo>
                    <a:pt x="655" y="990"/>
                    <a:pt x="739" y="943"/>
                    <a:pt x="834" y="883"/>
                  </a:cubicBezTo>
                  <a:cubicBezTo>
                    <a:pt x="953" y="788"/>
                    <a:pt x="1024" y="621"/>
                    <a:pt x="1013" y="467"/>
                  </a:cubicBezTo>
                  <a:cubicBezTo>
                    <a:pt x="1001" y="207"/>
                    <a:pt x="797" y="0"/>
                    <a:pt x="53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2" name="Google Shape;2132;p17"/>
            <p:cNvSpPr/>
            <p:nvPr/>
          </p:nvSpPr>
          <p:spPr>
            <a:xfrm>
              <a:off x="5801300" y="3226125"/>
              <a:ext cx="14625" cy="14600"/>
            </a:xfrm>
            <a:custGeom>
              <a:avLst/>
              <a:gdLst/>
              <a:ahLst/>
              <a:cxnLst/>
              <a:rect l="l" t="t" r="r" b="b"/>
              <a:pathLst>
                <a:path w="585" h="584" extrusionOk="0">
                  <a:moveTo>
                    <a:pt x="275" y="0"/>
                  </a:moveTo>
                  <a:cubicBezTo>
                    <a:pt x="168" y="0"/>
                    <a:pt x="72" y="72"/>
                    <a:pt x="37" y="167"/>
                  </a:cubicBezTo>
                  <a:lnTo>
                    <a:pt x="37" y="179"/>
                  </a:lnTo>
                  <a:cubicBezTo>
                    <a:pt x="13" y="227"/>
                    <a:pt x="1" y="262"/>
                    <a:pt x="1" y="310"/>
                  </a:cubicBezTo>
                  <a:cubicBezTo>
                    <a:pt x="1" y="405"/>
                    <a:pt x="48" y="477"/>
                    <a:pt x="120" y="524"/>
                  </a:cubicBezTo>
                  <a:cubicBezTo>
                    <a:pt x="179" y="560"/>
                    <a:pt x="239" y="584"/>
                    <a:pt x="310" y="584"/>
                  </a:cubicBezTo>
                  <a:cubicBezTo>
                    <a:pt x="406" y="584"/>
                    <a:pt x="477" y="536"/>
                    <a:pt x="525" y="465"/>
                  </a:cubicBezTo>
                  <a:cubicBezTo>
                    <a:pt x="572" y="417"/>
                    <a:pt x="584" y="346"/>
                    <a:pt x="584" y="262"/>
                  </a:cubicBezTo>
                  <a:cubicBezTo>
                    <a:pt x="584" y="191"/>
                    <a:pt x="549" y="119"/>
                    <a:pt x="489" y="72"/>
                  </a:cubicBezTo>
                  <a:cubicBezTo>
                    <a:pt x="465" y="36"/>
                    <a:pt x="429" y="24"/>
                    <a:pt x="394" y="12"/>
                  </a:cubicBezTo>
                  <a:cubicBezTo>
                    <a:pt x="358" y="0"/>
                    <a:pt x="310" y="0"/>
                    <a:pt x="27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3" name="Google Shape;2133;p17"/>
            <p:cNvSpPr/>
            <p:nvPr/>
          </p:nvSpPr>
          <p:spPr>
            <a:xfrm>
              <a:off x="5918575" y="3299625"/>
              <a:ext cx="14600" cy="14325"/>
            </a:xfrm>
            <a:custGeom>
              <a:avLst/>
              <a:gdLst/>
              <a:ahLst/>
              <a:cxnLst/>
              <a:rect l="l" t="t" r="r" b="b"/>
              <a:pathLst>
                <a:path w="584" h="573" extrusionOk="0">
                  <a:moveTo>
                    <a:pt x="308" y="0"/>
                  </a:moveTo>
                  <a:cubicBezTo>
                    <a:pt x="301" y="0"/>
                    <a:pt x="294" y="1"/>
                    <a:pt x="287" y="1"/>
                  </a:cubicBezTo>
                  <a:cubicBezTo>
                    <a:pt x="191" y="1"/>
                    <a:pt x="132" y="49"/>
                    <a:pt x="72" y="108"/>
                  </a:cubicBezTo>
                  <a:cubicBezTo>
                    <a:pt x="25" y="168"/>
                    <a:pt x="1" y="227"/>
                    <a:pt x="13" y="299"/>
                  </a:cubicBezTo>
                  <a:cubicBezTo>
                    <a:pt x="25" y="454"/>
                    <a:pt x="144" y="573"/>
                    <a:pt x="310" y="573"/>
                  </a:cubicBezTo>
                  <a:cubicBezTo>
                    <a:pt x="430" y="573"/>
                    <a:pt x="513" y="489"/>
                    <a:pt x="549" y="394"/>
                  </a:cubicBezTo>
                  <a:cubicBezTo>
                    <a:pt x="560" y="346"/>
                    <a:pt x="572" y="299"/>
                    <a:pt x="572" y="251"/>
                  </a:cubicBezTo>
                  <a:cubicBezTo>
                    <a:pt x="584" y="115"/>
                    <a:pt x="454" y="0"/>
                    <a:pt x="3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4" name="Google Shape;2134;p17"/>
            <p:cNvSpPr/>
            <p:nvPr/>
          </p:nvSpPr>
          <p:spPr>
            <a:xfrm>
              <a:off x="5332800" y="3319575"/>
              <a:ext cx="14300" cy="14025"/>
            </a:xfrm>
            <a:custGeom>
              <a:avLst/>
              <a:gdLst/>
              <a:ahLst/>
              <a:cxnLst/>
              <a:rect l="l" t="t" r="r" b="b"/>
              <a:pathLst>
                <a:path w="572" h="561" extrusionOk="0">
                  <a:moveTo>
                    <a:pt x="274" y="1"/>
                  </a:moveTo>
                  <a:cubicBezTo>
                    <a:pt x="108" y="1"/>
                    <a:pt x="0" y="132"/>
                    <a:pt x="0" y="299"/>
                  </a:cubicBezTo>
                  <a:cubicBezTo>
                    <a:pt x="0" y="453"/>
                    <a:pt x="143" y="561"/>
                    <a:pt x="298" y="561"/>
                  </a:cubicBezTo>
                  <a:cubicBezTo>
                    <a:pt x="465" y="561"/>
                    <a:pt x="572" y="430"/>
                    <a:pt x="572" y="263"/>
                  </a:cubicBezTo>
                  <a:cubicBezTo>
                    <a:pt x="572" y="96"/>
                    <a:pt x="441" y="1"/>
                    <a:pt x="27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5" name="Google Shape;2135;p17"/>
            <p:cNvSpPr/>
            <p:nvPr/>
          </p:nvSpPr>
          <p:spPr>
            <a:xfrm>
              <a:off x="4583900" y="3272550"/>
              <a:ext cx="14600" cy="14375"/>
            </a:xfrm>
            <a:custGeom>
              <a:avLst/>
              <a:gdLst/>
              <a:ahLst/>
              <a:cxnLst/>
              <a:rect l="l" t="t" r="r" b="b"/>
              <a:pathLst>
                <a:path w="584" h="575" extrusionOk="0">
                  <a:moveTo>
                    <a:pt x="286" y="1"/>
                  </a:moveTo>
                  <a:cubicBezTo>
                    <a:pt x="215" y="1"/>
                    <a:pt x="155" y="36"/>
                    <a:pt x="107" y="72"/>
                  </a:cubicBezTo>
                  <a:cubicBezTo>
                    <a:pt x="48" y="132"/>
                    <a:pt x="0" y="215"/>
                    <a:pt x="12" y="298"/>
                  </a:cubicBezTo>
                  <a:cubicBezTo>
                    <a:pt x="12" y="334"/>
                    <a:pt x="36" y="346"/>
                    <a:pt x="36" y="370"/>
                  </a:cubicBezTo>
                  <a:cubicBezTo>
                    <a:pt x="48" y="417"/>
                    <a:pt x="60" y="453"/>
                    <a:pt x="96" y="477"/>
                  </a:cubicBezTo>
                  <a:cubicBezTo>
                    <a:pt x="149" y="530"/>
                    <a:pt x="212" y="574"/>
                    <a:pt x="284" y="574"/>
                  </a:cubicBezTo>
                  <a:cubicBezTo>
                    <a:pt x="293" y="574"/>
                    <a:pt x="301" y="573"/>
                    <a:pt x="310" y="572"/>
                  </a:cubicBezTo>
                  <a:cubicBezTo>
                    <a:pt x="346" y="572"/>
                    <a:pt x="369" y="548"/>
                    <a:pt x="405" y="548"/>
                  </a:cubicBezTo>
                  <a:cubicBezTo>
                    <a:pt x="465" y="525"/>
                    <a:pt x="524" y="477"/>
                    <a:pt x="548" y="417"/>
                  </a:cubicBezTo>
                  <a:cubicBezTo>
                    <a:pt x="572" y="370"/>
                    <a:pt x="584" y="334"/>
                    <a:pt x="584" y="275"/>
                  </a:cubicBezTo>
                  <a:cubicBezTo>
                    <a:pt x="584" y="227"/>
                    <a:pt x="572" y="179"/>
                    <a:pt x="548" y="156"/>
                  </a:cubicBezTo>
                  <a:cubicBezTo>
                    <a:pt x="512" y="60"/>
                    <a:pt x="417" y="13"/>
                    <a:pt x="3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6" name="Google Shape;2136;p17"/>
            <p:cNvSpPr/>
            <p:nvPr/>
          </p:nvSpPr>
          <p:spPr>
            <a:xfrm>
              <a:off x="5421500" y="3251650"/>
              <a:ext cx="14900" cy="14400"/>
            </a:xfrm>
            <a:custGeom>
              <a:avLst/>
              <a:gdLst/>
              <a:ahLst/>
              <a:cxnLst/>
              <a:rect l="l" t="t" r="r" b="b"/>
              <a:pathLst>
                <a:path w="596" h="576" extrusionOk="0">
                  <a:moveTo>
                    <a:pt x="308" y="0"/>
                  </a:moveTo>
                  <a:cubicBezTo>
                    <a:pt x="293" y="0"/>
                    <a:pt x="278" y="1"/>
                    <a:pt x="262" y="3"/>
                  </a:cubicBezTo>
                  <a:cubicBezTo>
                    <a:pt x="108" y="3"/>
                    <a:pt x="0" y="134"/>
                    <a:pt x="0" y="301"/>
                  </a:cubicBezTo>
                  <a:lnTo>
                    <a:pt x="0" y="349"/>
                  </a:lnTo>
                  <a:cubicBezTo>
                    <a:pt x="23" y="473"/>
                    <a:pt x="131" y="576"/>
                    <a:pt x="275" y="576"/>
                  </a:cubicBezTo>
                  <a:cubicBezTo>
                    <a:pt x="282" y="576"/>
                    <a:pt x="290" y="575"/>
                    <a:pt x="298" y="575"/>
                  </a:cubicBezTo>
                  <a:lnTo>
                    <a:pt x="310" y="575"/>
                  </a:lnTo>
                  <a:cubicBezTo>
                    <a:pt x="477" y="551"/>
                    <a:pt x="596" y="420"/>
                    <a:pt x="584" y="277"/>
                  </a:cubicBezTo>
                  <a:cubicBezTo>
                    <a:pt x="584" y="194"/>
                    <a:pt x="548" y="134"/>
                    <a:pt x="489" y="75"/>
                  </a:cubicBezTo>
                  <a:cubicBezTo>
                    <a:pt x="439" y="25"/>
                    <a:pt x="381" y="0"/>
                    <a:pt x="3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7" name="Google Shape;2137;p17"/>
            <p:cNvSpPr/>
            <p:nvPr/>
          </p:nvSpPr>
          <p:spPr>
            <a:xfrm>
              <a:off x="5632525" y="3428525"/>
              <a:ext cx="14025" cy="7175"/>
            </a:xfrm>
            <a:custGeom>
              <a:avLst/>
              <a:gdLst/>
              <a:ahLst/>
              <a:cxnLst/>
              <a:rect l="l" t="t" r="r" b="b"/>
              <a:pathLst>
                <a:path w="561" h="287" extrusionOk="0">
                  <a:moveTo>
                    <a:pt x="263" y="1"/>
                  </a:moveTo>
                  <a:cubicBezTo>
                    <a:pt x="120" y="1"/>
                    <a:pt x="1" y="132"/>
                    <a:pt x="1" y="286"/>
                  </a:cubicBezTo>
                  <a:lnTo>
                    <a:pt x="561" y="286"/>
                  </a:lnTo>
                  <a:lnTo>
                    <a:pt x="561" y="263"/>
                  </a:lnTo>
                  <a:cubicBezTo>
                    <a:pt x="561" y="108"/>
                    <a:pt x="430" y="1"/>
                    <a:pt x="2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8" name="Google Shape;2138;p17"/>
            <p:cNvSpPr/>
            <p:nvPr/>
          </p:nvSpPr>
          <p:spPr>
            <a:xfrm>
              <a:off x="5338150" y="3193075"/>
              <a:ext cx="14025" cy="14050"/>
            </a:xfrm>
            <a:custGeom>
              <a:avLst/>
              <a:gdLst/>
              <a:ahLst/>
              <a:cxnLst/>
              <a:rect l="l" t="t" r="r" b="b"/>
              <a:pathLst>
                <a:path w="561" h="562" extrusionOk="0">
                  <a:moveTo>
                    <a:pt x="263" y="1"/>
                  </a:moveTo>
                  <a:cubicBezTo>
                    <a:pt x="120" y="1"/>
                    <a:pt x="13" y="120"/>
                    <a:pt x="1" y="263"/>
                  </a:cubicBezTo>
                  <a:lnTo>
                    <a:pt x="1" y="298"/>
                  </a:lnTo>
                  <a:cubicBezTo>
                    <a:pt x="1" y="446"/>
                    <a:pt x="131" y="561"/>
                    <a:pt x="277" y="561"/>
                  </a:cubicBezTo>
                  <a:cubicBezTo>
                    <a:pt x="284" y="561"/>
                    <a:pt x="291" y="561"/>
                    <a:pt x="298" y="560"/>
                  </a:cubicBezTo>
                  <a:cubicBezTo>
                    <a:pt x="322" y="560"/>
                    <a:pt x="358" y="548"/>
                    <a:pt x="382" y="548"/>
                  </a:cubicBezTo>
                  <a:cubicBezTo>
                    <a:pt x="489" y="501"/>
                    <a:pt x="560" y="394"/>
                    <a:pt x="560" y="263"/>
                  </a:cubicBezTo>
                  <a:cubicBezTo>
                    <a:pt x="560" y="96"/>
                    <a:pt x="429" y="1"/>
                    <a:pt x="2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39" name="Google Shape;2139;p17"/>
          <p:cNvGrpSpPr/>
          <p:nvPr/>
        </p:nvGrpSpPr>
        <p:grpSpPr>
          <a:xfrm>
            <a:off x="4" y="-33"/>
            <a:ext cx="1262602" cy="2198093"/>
            <a:chOff x="1083450" y="1318750"/>
            <a:chExt cx="624525" cy="1087250"/>
          </a:xfrm>
        </p:grpSpPr>
        <p:sp>
          <p:nvSpPr>
            <p:cNvPr id="2140" name="Google Shape;2140;p17"/>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1" name="Google Shape;2141;p17"/>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2" name="Google Shape;2142;p17"/>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3" name="Google Shape;2143;p17"/>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4" name="Google Shape;2144;p17"/>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5" name="Google Shape;2145;p17"/>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6" name="Google Shape;2146;p17"/>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7" name="Google Shape;2147;p17"/>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8" name="Google Shape;2148;p17"/>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9" name="Google Shape;2149;p17"/>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0" name="Google Shape;2150;p17"/>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1" name="Google Shape;2151;p17"/>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2" name="Google Shape;2152;p17"/>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3" name="Google Shape;2153;p17"/>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4" name="Google Shape;2154;p17"/>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5" name="Google Shape;2155;p17"/>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6" name="Google Shape;2156;p17"/>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7" name="Google Shape;2157;p17"/>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8" name="Google Shape;2158;p17"/>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9" name="Google Shape;2159;p17"/>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0" name="Google Shape;2160;p17"/>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1" name="Google Shape;2161;p17"/>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2" name="Google Shape;2162;p17"/>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3" name="Google Shape;2163;p17"/>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4" name="Google Shape;2164;p17"/>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5" name="Google Shape;2165;p17"/>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6" name="Google Shape;2166;p17"/>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7" name="Google Shape;2167;p17"/>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8" name="Google Shape;2168;p17"/>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9" name="Google Shape;2169;p17"/>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0" name="Google Shape;2170;p17"/>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1" name="Google Shape;2171;p17"/>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2" name="Google Shape;2172;p17"/>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3" name="Google Shape;2173;p17"/>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4" name="Google Shape;2174;p17"/>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5" name="Google Shape;2175;p17"/>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6" name="Google Shape;2176;p17"/>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77" name="Google Shape;2177;p17"/>
          <p:cNvGrpSpPr/>
          <p:nvPr/>
        </p:nvGrpSpPr>
        <p:grpSpPr>
          <a:xfrm flipH="1">
            <a:off x="7881404" y="-33"/>
            <a:ext cx="1262602" cy="2198093"/>
            <a:chOff x="1083450" y="1318750"/>
            <a:chExt cx="624525" cy="1087250"/>
          </a:xfrm>
        </p:grpSpPr>
        <p:sp>
          <p:nvSpPr>
            <p:cNvPr id="2178" name="Google Shape;2178;p17"/>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9" name="Google Shape;2179;p17"/>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0" name="Google Shape;2180;p17"/>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1" name="Google Shape;2181;p17"/>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2" name="Google Shape;2182;p17"/>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3" name="Google Shape;2183;p17"/>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4" name="Google Shape;2184;p17"/>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5" name="Google Shape;2185;p17"/>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6" name="Google Shape;2186;p17"/>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7" name="Google Shape;2187;p17"/>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8" name="Google Shape;2188;p17"/>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9" name="Google Shape;2189;p17"/>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0" name="Google Shape;2190;p17"/>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1" name="Google Shape;2191;p17"/>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2" name="Google Shape;2192;p17"/>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3" name="Google Shape;2193;p17"/>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4" name="Google Shape;2194;p17"/>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5" name="Google Shape;2195;p17"/>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6" name="Google Shape;2196;p17"/>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7" name="Google Shape;2197;p17"/>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8" name="Google Shape;2198;p17"/>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9" name="Google Shape;2199;p17"/>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0" name="Google Shape;2200;p17"/>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1" name="Google Shape;2201;p17"/>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2" name="Google Shape;2202;p17"/>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3" name="Google Shape;2203;p17"/>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4" name="Google Shape;2204;p17"/>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5" name="Google Shape;2205;p17"/>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6" name="Google Shape;2206;p17"/>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7" name="Google Shape;2207;p17"/>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8" name="Google Shape;2208;p17"/>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9" name="Google Shape;2209;p17"/>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0" name="Google Shape;2210;p17"/>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1" name="Google Shape;2211;p17"/>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2" name="Google Shape;2212;p17"/>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3" name="Google Shape;2213;p17"/>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4" name="Google Shape;2214;p17"/>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15" name="Google Shape;2215;p17"/>
          <p:cNvGrpSpPr/>
          <p:nvPr/>
        </p:nvGrpSpPr>
        <p:grpSpPr>
          <a:xfrm>
            <a:off x="5890659" y="3797009"/>
            <a:ext cx="3253203" cy="1346446"/>
            <a:chOff x="4145150" y="2643900"/>
            <a:chExt cx="1914550" cy="792400"/>
          </a:xfrm>
        </p:grpSpPr>
        <p:sp>
          <p:nvSpPr>
            <p:cNvPr id="2216" name="Google Shape;2216;p17"/>
            <p:cNvSpPr/>
            <p:nvPr/>
          </p:nvSpPr>
          <p:spPr>
            <a:xfrm>
              <a:off x="5202425" y="3311250"/>
              <a:ext cx="149150" cy="50325"/>
            </a:xfrm>
            <a:custGeom>
              <a:avLst/>
              <a:gdLst/>
              <a:ahLst/>
              <a:cxnLst/>
              <a:rect l="l" t="t" r="r" b="b"/>
              <a:pathLst>
                <a:path w="5966" h="2013" extrusionOk="0">
                  <a:moveTo>
                    <a:pt x="0" y="1"/>
                  </a:moveTo>
                  <a:lnTo>
                    <a:pt x="36" y="334"/>
                  </a:lnTo>
                  <a:lnTo>
                    <a:pt x="5870" y="2013"/>
                  </a:lnTo>
                  <a:cubicBezTo>
                    <a:pt x="5858" y="1894"/>
                    <a:pt x="5906" y="1786"/>
                    <a:pt x="5965" y="1715"/>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7" name="Google Shape;2217;p17"/>
            <p:cNvSpPr/>
            <p:nvPr/>
          </p:nvSpPr>
          <p:spPr>
            <a:xfrm>
              <a:off x="5104200" y="3285350"/>
              <a:ext cx="91100" cy="31575"/>
            </a:xfrm>
            <a:custGeom>
              <a:avLst/>
              <a:gdLst/>
              <a:ahLst/>
              <a:cxnLst/>
              <a:rect l="l" t="t" r="r" b="b"/>
              <a:pathLst>
                <a:path w="3644" h="1263" extrusionOk="0">
                  <a:moveTo>
                    <a:pt x="310" y="1"/>
                  </a:moveTo>
                  <a:lnTo>
                    <a:pt x="12" y="132"/>
                  </a:lnTo>
                  <a:lnTo>
                    <a:pt x="0" y="215"/>
                  </a:lnTo>
                  <a:lnTo>
                    <a:pt x="3644" y="1263"/>
                  </a:lnTo>
                  <a:lnTo>
                    <a:pt x="3596" y="929"/>
                  </a:lnTo>
                  <a:lnTo>
                    <a:pt x="31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8" name="Google Shape;2218;p17"/>
            <p:cNvSpPr/>
            <p:nvPr/>
          </p:nvSpPr>
          <p:spPr>
            <a:xfrm>
              <a:off x="5098850" y="3282675"/>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9" name="Google Shape;2219;p17"/>
            <p:cNvSpPr/>
            <p:nvPr/>
          </p:nvSpPr>
          <p:spPr>
            <a:xfrm>
              <a:off x="5097050" y="32847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0" name="Google Shape;2220;p17"/>
            <p:cNvSpPr/>
            <p:nvPr/>
          </p:nvSpPr>
          <p:spPr>
            <a:xfrm>
              <a:off x="5317625" y="3080875"/>
              <a:ext cx="235450" cy="109550"/>
            </a:xfrm>
            <a:custGeom>
              <a:avLst/>
              <a:gdLst/>
              <a:ahLst/>
              <a:cxnLst/>
              <a:rect l="l" t="t" r="r" b="b"/>
              <a:pathLst>
                <a:path w="9418" h="4382" extrusionOk="0">
                  <a:moveTo>
                    <a:pt x="9335" y="0"/>
                  </a:moveTo>
                  <a:lnTo>
                    <a:pt x="0" y="4167"/>
                  </a:lnTo>
                  <a:lnTo>
                    <a:pt x="286" y="4382"/>
                  </a:lnTo>
                  <a:lnTo>
                    <a:pt x="9382" y="322"/>
                  </a:lnTo>
                  <a:lnTo>
                    <a:pt x="9418" y="262"/>
                  </a:lnTo>
                  <a:cubicBezTo>
                    <a:pt x="9358" y="179"/>
                    <a:pt x="9335" y="95"/>
                    <a:pt x="933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1" name="Google Shape;2221;p17"/>
            <p:cNvSpPr/>
            <p:nvPr/>
          </p:nvSpPr>
          <p:spPr>
            <a:xfrm>
              <a:off x="5193500" y="3188625"/>
              <a:ext cx="122950" cy="59850"/>
            </a:xfrm>
            <a:custGeom>
              <a:avLst/>
              <a:gdLst/>
              <a:ahLst/>
              <a:cxnLst/>
              <a:rect l="l" t="t" r="r" b="b"/>
              <a:pathLst>
                <a:path w="4918" h="2394" extrusionOk="0">
                  <a:moveTo>
                    <a:pt x="4644" y="0"/>
                  </a:moveTo>
                  <a:lnTo>
                    <a:pt x="0" y="2060"/>
                  </a:lnTo>
                  <a:lnTo>
                    <a:pt x="36" y="2393"/>
                  </a:lnTo>
                  <a:lnTo>
                    <a:pt x="4918" y="203"/>
                  </a:lnTo>
                  <a:lnTo>
                    <a:pt x="464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2" name="Google Shape;2222;p17"/>
            <p:cNvSpPr/>
            <p:nvPr/>
          </p:nvSpPr>
          <p:spPr>
            <a:xfrm>
              <a:off x="5097050" y="3284450"/>
              <a:ext cx="25" cy="1225"/>
            </a:xfrm>
            <a:custGeom>
              <a:avLst/>
              <a:gdLst/>
              <a:ahLst/>
              <a:cxnLst/>
              <a:rect l="l" t="t" r="r" b="b"/>
              <a:pathLst>
                <a:path w="1" h="49" extrusionOk="0">
                  <a:moveTo>
                    <a:pt x="1" y="13"/>
                  </a:moveTo>
                  <a:lnTo>
                    <a:pt x="1" y="13"/>
                  </a:lnTo>
                  <a:lnTo>
                    <a:pt x="1" y="49"/>
                  </a:lnTo>
                  <a:lnTo>
                    <a:pt x="1" y="13"/>
                  </a:lnTo>
                  <a:cubicBezTo>
                    <a:pt x="1" y="1"/>
                    <a:pt x="1" y="13"/>
                    <a:pt x="1"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3" name="Google Shape;2223;p17"/>
            <p:cNvSpPr/>
            <p:nvPr/>
          </p:nvSpPr>
          <p:spPr>
            <a:xfrm>
              <a:off x="5098550" y="3243975"/>
              <a:ext cx="88425" cy="44675"/>
            </a:xfrm>
            <a:custGeom>
              <a:avLst/>
              <a:gdLst/>
              <a:ahLst/>
              <a:cxnLst/>
              <a:rect l="l" t="t" r="r" b="b"/>
              <a:pathLst>
                <a:path w="3537" h="1787" extrusionOk="0">
                  <a:moveTo>
                    <a:pt x="33" y="1539"/>
                  </a:moveTo>
                  <a:lnTo>
                    <a:pt x="33" y="1539"/>
                  </a:lnTo>
                  <a:cubicBezTo>
                    <a:pt x="21" y="1541"/>
                    <a:pt x="10" y="1544"/>
                    <a:pt x="0" y="1549"/>
                  </a:cubicBezTo>
                  <a:lnTo>
                    <a:pt x="12" y="1549"/>
                  </a:lnTo>
                  <a:lnTo>
                    <a:pt x="33" y="1539"/>
                  </a:lnTo>
                  <a:close/>
                  <a:moveTo>
                    <a:pt x="3501" y="1"/>
                  </a:moveTo>
                  <a:lnTo>
                    <a:pt x="33" y="1539"/>
                  </a:lnTo>
                  <a:lnTo>
                    <a:pt x="33" y="1539"/>
                  </a:lnTo>
                  <a:cubicBezTo>
                    <a:pt x="51" y="1537"/>
                    <a:pt x="69" y="1537"/>
                    <a:pt x="84" y="1537"/>
                  </a:cubicBezTo>
                  <a:cubicBezTo>
                    <a:pt x="191" y="1537"/>
                    <a:pt x="250" y="1608"/>
                    <a:pt x="238" y="1691"/>
                  </a:cubicBezTo>
                  <a:lnTo>
                    <a:pt x="226" y="1787"/>
                  </a:lnTo>
                  <a:lnTo>
                    <a:pt x="536" y="1656"/>
                  </a:lnTo>
                  <a:lnTo>
                    <a:pt x="3536" y="310"/>
                  </a:lnTo>
                  <a:lnTo>
                    <a:pt x="350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4" name="Google Shape;2224;p17"/>
            <p:cNvSpPr/>
            <p:nvPr/>
          </p:nvSpPr>
          <p:spPr>
            <a:xfrm>
              <a:off x="5098250" y="3282675"/>
              <a:ext cx="625" cy="325"/>
            </a:xfrm>
            <a:custGeom>
              <a:avLst/>
              <a:gdLst/>
              <a:ahLst/>
              <a:cxnLst/>
              <a:rect l="l" t="t" r="r" b="b"/>
              <a:pathLst>
                <a:path w="25" h="13" extrusionOk="0">
                  <a:moveTo>
                    <a:pt x="24" y="1"/>
                  </a:moveTo>
                  <a:cubicBezTo>
                    <a:pt x="12" y="1"/>
                    <a:pt x="12" y="12"/>
                    <a:pt x="0" y="12"/>
                  </a:cubicBezTo>
                  <a:cubicBezTo>
                    <a:pt x="12" y="12"/>
                    <a:pt x="24" y="1"/>
                    <a:pt x="2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5" name="Google Shape;2225;p17"/>
            <p:cNvSpPr/>
            <p:nvPr/>
          </p:nvSpPr>
          <p:spPr>
            <a:xfrm>
              <a:off x="5097650" y="3283275"/>
              <a:ext cx="625" cy="625"/>
            </a:xfrm>
            <a:custGeom>
              <a:avLst/>
              <a:gdLst/>
              <a:ahLst/>
              <a:cxnLst/>
              <a:rect l="l" t="t" r="r" b="b"/>
              <a:pathLst>
                <a:path w="25" h="25" extrusionOk="0">
                  <a:moveTo>
                    <a:pt x="0" y="0"/>
                  </a:moveTo>
                  <a:lnTo>
                    <a:pt x="0" y="0"/>
                  </a:lnTo>
                  <a:cubicBezTo>
                    <a:pt x="0" y="0"/>
                    <a:pt x="0" y="24"/>
                    <a:pt x="0" y="0"/>
                  </a:cubicBezTo>
                  <a:cubicBezTo>
                    <a:pt x="0" y="0"/>
                    <a:pt x="24" y="0"/>
                    <a:pt x="0" y="0"/>
                  </a:cubicBezTo>
                  <a:cubicBezTo>
                    <a:pt x="24"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6" name="Google Shape;2226;p17"/>
            <p:cNvSpPr/>
            <p:nvPr/>
          </p:nvSpPr>
          <p:spPr>
            <a:xfrm>
              <a:off x="4158250" y="3228800"/>
              <a:ext cx="79800" cy="113125"/>
            </a:xfrm>
            <a:custGeom>
              <a:avLst/>
              <a:gdLst/>
              <a:ahLst/>
              <a:cxnLst/>
              <a:rect l="l" t="t" r="r" b="b"/>
              <a:pathLst>
                <a:path w="3192" h="4525" extrusionOk="0">
                  <a:moveTo>
                    <a:pt x="2917" y="1"/>
                  </a:moveTo>
                  <a:lnTo>
                    <a:pt x="0" y="4442"/>
                  </a:lnTo>
                  <a:cubicBezTo>
                    <a:pt x="96" y="4442"/>
                    <a:pt x="179" y="4477"/>
                    <a:pt x="238" y="4525"/>
                  </a:cubicBezTo>
                  <a:lnTo>
                    <a:pt x="393" y="4430"/>
                  </a:lnTo>
                  <a:lnTo>
                    <a:pt x="3191" y="143"/>
                  </a:lnTo>
                  <a:lnTo>
                    <a:pt x="291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7" name="Google Shape;2227;p17"/>
            <p:cNvSpPr/>
            <p:nvPr/>
          </p:nvSpPr>
          <p:spPr>
            <a:xfrm>
              <a:off x="4308850" y="3190700"/>
              <a:ext cx="106000" cy="64325"/>
            </a:xfrm>
            <a:custGeom>
              <a:avLst/>
              <a:gdLst/>
              <a:ahLst/>
              <a:cxnLst/>
              <a:rect l="l" t="t" r="r" b="b"/>
              <a:pathLst>
                <a:path w="4240" h="2573" extrusionOk="0">
                  <a:moveTo>
                    <a:pt x="4192" y="1"/>
                  </a:moveTo>
                  <a:cubicBezTo>
                    <a:pt x="4168" y="1"/>
                    <a:pt x="4168" y="1"/>
                    <a:pt x="4156" y="12"/>
                  </a:cubicBezTo>
                  <a:cubicBezTo>
                    <a:pt x="4168" y="12"/>
                    <a:pt x="4168" y="1"/>
                    <a:pt x="4192" y="1"/>
                  </a:cubicBezTo>
                  <a:close/>
                  <a:moveTo>
                    <a:pt x="4156" y="12"/>
                  </a:moveTo>
                  <a:lnTo>
                    <a:pt x="1" y="2310"/>
                  </a:lnTo>
                  <a:cubicBezTo>
                    <a:pt x="72" y="2382"/>
                    <a:pt x="144" y="2477"/>
                    <a:pt x="156" y="2572"/>
                  </a:cubicBezTo>
                  <a:lnTo>
                    <a:pt x="4240" y="310"/>
                  </a:lnTo>
                  <a:lnTo>
                    <a:pt x="4168" y="286"/>
                  </a:lnTo>
                  <a:cubicBezTo>
                    <a:pt x="4097" y="239"/>
                    <a:pt x="4061" y="155"/>
                    <a:pt x="4097" y="72"/>
                  </a:cubicBezTo>
                  <a:cubicBezTo>
                    <a:pt x="4109" y="48"/>
                    <a:pt x="4132" y="36"/>
                    <a:pt x="4156"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8" name="Google Shape;2228;p17"/>
            <p:cNvSpPr/>
            <p:nvPr/>
          </p:nvSpPr>
          <p:spPr>
            <a:xfrm>
              <a:off x="4410075" y="3190700"/>
              <a:ext cx="176525" cy="91100"/>
            </a:xfrm>
            <a:custGeom>
              <a:avLst/>
              <a:gdLst/>
              <a:ahLst/>
              <a:cxnLst/>
              <a:rect l="l" t="t" r="r" b="b"/>
              <a:pathLst>
                <a:path w="7061" h="3644" extrusionOk="0">
                  <a:moveTo>
                    <a:pt x="119" y="1"/>
                  </a:moveTo>
                  <a:cubicBezTo>
                    <a:pt x="107" y="1"/>
                    <a:pt x="107" y="1"/>
                    <a:pt x="95" y="12"/>
                  </a:cubicBezTo>
                  <a:cubicBezTo>
                    <a:pt x="95" y="36"/>
                    <a:pt x="60" y="48"/>
                    <a:pt x="48" y="72"/>
                  </a:cubicBezTo>
                  <a:cubicBezTo>
                    <a:pt x="0" y="155"/>
                    <a:pt x="48" y="239"/>
                    <a:pt x="119" y="286"/>
                  </a:cubicBezTo>
                  <a:lnTo>
                    <a:pt x="191" y="310"/>
                  </a:lnTo>
                  <a:lnTo>
                    <a:pt x="6977" y="3644"/>
                  </a:lnTo>
                  <a:cubicBezTo>
                    <a:pt x="6965" y="3620"/>
                    <a:pt x="6965" y="3608"/>
                    <a:pt x="6965" y="3572"/>
                  </a:cubicBezTo>
                  <a:cubicBezTo>
                    <a:pt x="6965" y="3489"/>
                    <a:pt x="7001" y="3394"/>
                    <a:pt x="7060" y="3346"/>
                  </a:cubicBezTo>
                  <a:lnTo>
                    <a:pt x="250" y="12"/>
                  </a:lnTo>
                  <a:cubicBezTo>
                    <a:pt x="238" y="12"/>
                    <a:pt x="238" y="12"/>
                    <a:pt x="22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9" name="Google Shape;2229;p17"/>
            <p:cNvSpPr/>
            <p:nvPr/>
          </p:nvSpPr>
          <p:spPr>
            <a:xfrm>
              <a:off x="4164500" y="3260350"/>
              <a:ext cx="127725" cy="87525"/>
            </a:xfrm>
            <a:custGeom>
              <a:avLst/>
              <a:gdLst/>
              <a:ahLst/>
              <a:cxnLst/>
              <a:rect l="l" t="t" r="r" b="b"/>
              <a:pathLst>
                <a:path w="5109" h="3501" extrusionOk="0">
                  <a:moveTo>
                    <a:pt x="4882" y="1"/>
                  </a:moveTo>
                  <a:lnTo>
                    <a:pt x="131" y="3168"/>
                  </a:lnTo>
                  <a:lnTo>
                    <a:pt x="0" y="3263"/>
                  </a:lnTo>
                  <a:cubicBezTo>
                    <a:pt x="96" y="3322"/>
                    <a:pt x="155" y="3394"/>
                    <a:pt x="191" y="3501"/>
                  </a:cubicBezTo>
                  <a:lnTo>
                    <a:pt x="5108" y="203"/>
                  </a:lnTo>
                  <a:cubicBezTo>
                    <a:pt x="5061" y="167"/>
                    <a:pt x="5037" y="120"/>
                    <a:pt x="5013" y="60"/>
                  </a:cubicBezTo>
                  <a:lnTo>
                    <a:pt x="488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0" name="Google Shape;2230;p17"/>
            <p:cNvSpPr/>
            <p:nvPr/>
          </p:nvSpPr>
          <p:spPr>
            <a:xfrm>
              <a:off x="4228800" y="3220775"/>
              <a:ext cx="61325" cy="41400"/>
            </a:xfrm>
            <a:custGeom>
              <a:avLst/>
              <a:gdLst/>
              <a:ahLst/>
              <a:cxnLst/>
              <a:rect l="l" t="t" r="r" b="b"/>
              <a:pathLst>
                <a:path w="2453" h="1656" extrusionOk="0">
                  <a:moveTo>
                    <a:pt x="203" y="0"/>
                  </a:moveTo>
                  <a:cubicBezTo>
                    <a:pt x="167" y="0"/>
                    <a:pt x="143" y="0"/>
                    <a:pt x="107" y="24"/>
                  </a:cubicBezTo>
                  <a:cubicBezTo>
                    <a:pt x="83" y="36"/>
                    <a:pt x="72" y="48"/>
                    <a:pt x="48" y="83"/>
                  </a:cubicBezTo>
                  <a:cubicBezTo>
                    <a:pt x="0" y="155"/>
                    <a:pt x="36" y="238"/>
                    <a:pt x="107" y="286"/>
                  </a:cubicBezTo>
                  <a:lnTo>
                    <a:pt x="119" y="298"/>
                  </a:lnTo>
                  <a:lnTo>
                    <a:pt x="393" y="452"/>
                  </a:lnTo>
                  <a:lnTo>
                    <a:pt x="2310" y="1584"/>
                  </a:lnTo>
                  <a:lnTo>
                    <a:pt x="2453" y="1655"/>
                  </a:lnTo>
                  <a:cubicBezTo>
                    <a:pt x="2429" y="1607"/>
                    <a:pt x="2417" y="1572"/>
                    <a:pt x="2417" y="1512"/>
                  </a:cubicBezTo>
                  <a:cubicBezTo>
                    <a:pt x="2417" y="1429"/>
                    <a:pt x="2417" y="1357"/>
                    <a:pt x="2453" y="1298"/>
                  </a:cubicBezTo>
                  <a:lnTo>
                    <a:pt x="619" y="238"/>
                  </a:lnTo>
                  <a:cubicBezTo>
                    <a:pt x="584" y="333"/>
                    <a:pt x="500" y="393"/>
                    <a:pt x="405" y="393"/>
                  </a:cubicBezTo>
                  <a:cubicBezTo>
                    <a:pt x="398" y="394"/>
                    <a:pt x="392" y="394"/>
                    <a:pt x="385" y="394"/>
                  </a:cubicBezTo>
                  <a:cubicBezTo>
                    <a:pt x="262" y="394"/>
                    <a:pt x="155" y="290"/>
                    <a:pt x="155" y="155"/>
                  </a:cubicBezTo>
                  <a:cubicBezTo>
                    <a:pt x="155" y="95"/>
                    <a:pt x="167" y="48"/>
                    <a:pt x="20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1" name="Google Shape;2231;p17"/>
            <p:cNvSpPr/>
            <p:nvPr/>
          </p:nvSpPr>
          <p:spPr>
            <a:xfrm>
              <a:off x="4302900" y="3265125"/>
              <a:ext cx="222375" cy="130500"/>
            </a:xfrm>
            <a:custGeom>
              <a:avLst/>
              <a:gdLst/>
              <a:ahLst/>
              <a:cxnLst/>
              <a:rect l="l" t="t" r="r" b="b"/>
              <a:pathLst>
                <a:path w="8895" h="5220" extrusionOk="0">
                  <a:moveTo>
                    <a:pt x="322" y="0"/>
                  </a:moveTo>
                  <a:cubicBezTo>
                    <a:pt x="239" y="95"/>
                    <a:pt x="144" y="167"/>
                    <a:pt x="1" y="179"/>
                  </a:cubicBezTo>
                  <a:lnTo>
                    <a:pt x="8776" y="5191"/>
                  </a:lnTo>
                  <a:cubicBezTo>
                    <a:pt x="8793" y="5209"/>
                    <a:pt x="8823" y="5220"/>
                    <a:pt x="8857" y="5220"/>
                  </a:cubicBezTo>
                  <a:cubicBezTo>
                    <a:pt x="8869" y="5220"/>
                    <a:pt x="8882" y="5218"/>
                    <a:pt x="8895" y="5215"/>
                  </a:cubicBezTo>
                  <a:cubicBezTo>
                    <a:pt x="8871" y="5155"/>
                    <a:pt x="8859" y="5096"/>
                    <a:pt x="8847" y="5013"/>
                  </a:cubicBezTo>
                  <a:lnTo>
                    <a:pt x="8847" y="4882"/>
                  </a:lnTo>
                  <a:lnTo>
                    <a:pt x="32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2" name="Google Shape;2232;p17"/>
            <p:cNvSpPr/>
            <p:nvPr/>
          </p:nvSpPr>
          <p:spPr>
            <a:xfrm>
              <a:off x="4545500" y="3403525"/>
              <a:ext cx="25325" cy="32475"/>
            </a:xfrm>
            <a:custGeom>
              <a:avLst/>
              <a:gdLst/>
              <a:ahLst/>
              <a:cxnLst/>
              <a:rect l="l" t="t" r="r" b="b"/>
              <a:pathLst>
                <a:path w="1013" h="1299" extrusionOk="0">
                  <a:moveTo>
                    <a:pt x="286" y="0"/>
                  </a:moveTo>
                  <a:cubicBezTo>
                    <a:pt x="215" y="60"/>
                    <a:pt x="108" y="108"/>
                    <a:pt x="0" y="131"/>
                  </a:cubicBezTo>
                  <a:lnTo>
                    <a:pt x="655" y="1298"/>
                  </a:lnTo>
                  <a:lnTo>
                    <a:pt x="1012" y="1298"/>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3" name="Google Shape;2233;p17"/>
            <p:cNvSpPr/>
            <p:nvPr/>
          </p:nvSpPr>
          <p:spPr>
            <a:xfrm>
              <a:off x="4592225" y="3007050"/>
              <a:ext cx="130100" cy="268800"/>
            </a:xfrm>
            <a:custGeom>
              <a:avLst/>
              <a:gdLst/>
              <a:ahLst/>
              <a:cxnLst/>
              <a:rect l="l" t="t" r="r" b="b"/>
              <a:pathLst>
                <a:path w="5204" h="10752" extrusionOk="0">
                  <a:moveTo>
                    <a:pt x="4918" y="0"/>
                  </a:moveTo>
                  <a:lnTo>
                    <a:pt x="1" y="10621"/>
                  </a:lnTo>
                  <a:cubicBezTo>
                    <a:pt x="84" y="10621"/>
                    <a:pt x="179" y="10680"/>
                    <a:pt x="215" y="10752"/>
                  </a:cubicBezTo>
                  <a:cubicBezTo>
                    <a:pt x="239" y="10740"/>
                    <a:pt x="251" y="10740"/>
                    <a:pt x="263" y="10740"/>
                  </a:cubicBezTo>
                  <a:lnTo>
                    <a:pt x="5204" y="119"/>
                  </a:lnTo>
                  <a:cubicBezTo>
                    <a:pt x="5097" y="96"/>
                    <a:pt x="5001" y="60"/>
                    <a:pt x="491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4" name="Google Shape;2234;p17"/>
            <p:cNvSpPr/>
            <p:nvPr/>
          </p:nvSpPr>
          <p:spPr>
            <a:xfrm>
              <a:off x="4545500" y="3284450"/>
              <a:ext cx="48550" cy="91125"/>
            </a:xfrm>
            <a:custGeom>
              <a:avLst/>
              <a:gdLst/>
              <a:ahLst/>
              <a:cxnLst/>
              <a:rect l="l" t="t" r="r" b="b"/>
              <a:pathLst>
                <a:path w="1942" h="3645" extrusionOk="0">
                  <a:moveTo>
                    <a:pt x="1620" y="1"/>
                  </a:moveTo>
                  <a:lnTo>
                    <a:pt x="0" y="3513"/>
                  </a:lnTo>
                  <a:cubicBezTo>
                    <a:pt x="108" y="3549"/>
                    <a:pt x="191" y="3585"/>
                    <a:pt x="286" y="3644"/>
                  </a:cubicBezTo>
                  <a:lnTo>
                    <a:pt x="1941" y="72"/>
                  </a:lnTo>
                  <a:cubicBezTo>
                    <a:pt x="1905" y="72"/>
                    <a:pt x="1882" y="96"/>
                    <a:pt x="1846" y="96"/>
                  </a:cubicBezTo>
                  <a:cubicBezTo>
                    <a:pt x="1837" y="97"/>
                    <a:pt x="1829" y="98"/>
                    <a:pt x="1820" y="98"/>
                  </a:cubicBezTo>
                  <a:cubicBezTo>
                    <a:pt x="1748" y="98"/>
                    <a:pt x="1684" y="54"/>
                    <a:pt x="162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5" name="Google Shape;2235;p17"/>
            <p:cNvSpPr/>
            <p:nvPr/>
          </p:nvSpPr>
          <p:spPr>
            <a:xfrm>
              <a:off x="4597575" y="3275225"/>
              <a:ext cx="212850" cy="99450"/>
            </a:xfrm>
            <a:custGeom>
              <a:avLst/>
              <a:gdLst/>
              <a:ahLst/>
              <a:cxnLst/>
              <a:rect l="l" t="t" r="r" b="b"/>
              <a:pathLst>
                <a:path w="8514" h="3978" extrusionOk="0">
                  <a:moveTo>
                    <a:pt x="49" y="1"/>
                  </a:moveTo>
                  <a:cubicBezTo>
                    <a:pt x="37" y="1"/>
                    <a:pt x="25" y="13"/>
                    <a:pt x="1" y="13"/>
                  </a:cubicBezTo>
                  <a:cubicBezTo>
                    <a:pt x="25" y="49"/>
                    <a:pt x="37" y="84"/>
                    <a:pt x="37" y="132"/>
                  </a:cubicBezTo>
                  <a:cubicBezTo>
                    <a:pt x="37" y="191"/>
                    <a:pt x="25" y="239"/>
                    <a:pt x="1" y="275"/>
                  </a:cubicBezTo>
                  <a:lnTo>
                    <a:pt x="25" y="275"/>
                  </a:lnTo>
                  <a:lnTo>
                    <a:pt x="8383" y="3978"/>
                  </a:lnTo>
                  <a:cubicBezTo>
                    <a:pt x="8419" y="3870"/>
                    <a:pt x="8454" y="3775"/>
                    <a:pt x="8514" y="3692"/>
                  </a:cubicBezTo>
                  <a:lnTo>
                    <a:pt x="144" y="13"/>
                  </a:lnTo>
                  <a:cubicBezTo>
                    <a:pt x="108" y="1"/>
                    <a:pt x="84" y="1"/>
                    <a:pt x="4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6" name="Google Shape;2236;p17"/>
            <p:cNvSpPr/>
            <p:nvPr/>
          </p:nvSpPr>
          <p:spPr>
            <a:xfrm>
              <a:off x="4838700" y="3381500"/>
              <a:ext cx="124725" cy="54200"/>
            </a:xfrm>
            <a:custGeom>
              <a:avLst/>
              <a:gdLst/>
              <a:ahLst/>
              <a:cxnLst/>
              <a:rect l="l" t="t" r="r" b="b"/>
              <a:pathLst>
                <a:path w="4989" h="2168" extrusionOk="0">
                  <a:moveTo>
                    <a:pt x="119" y="0"/>
                  </a:moveTo>
                  <a:cubicBezTo>
                    <a:pt x="107" y="108"/>
                    <a:pt x="60" y="191"/>
                    <a:pt x="0" y="286"/>
                  </a:cubicBezTo>
                  <a:lnTo>
                    <a:pt x="4227" y="2167"/>
                  </a:lnTo>
                  <a:lnTo>
                    <a:pt x="4989" y="2167"/>
                  </a:ln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7" name="Google Shape;2237;p17"/>
            <p:cNvSpPr/>
            <p:nvPr/>
          </p:nvSpPr>
          <p:spPr>
            <a:xfrm>
              <a:off x="4723500" y="3007350"/>
              <a:ext cx="99725" cy="355725"/>
            </a:xfrm>
            <a:custGeom>
              <a:avLst/>
              <a:gdLst/>
              <a:ahLst/>
              <a:cxnLst/>
              <a:rect l="l" t="t" r="r" b="b"/>
              <a:pathLst>
                <a:path w="3989" h="14229" extrusionOk="0">
                  <a:moveTo>
                    <a:pt x="274" y="0"/>
                  </a:moveTo>
                  <a:cubicBezTo>
                    <a:pt x="227" y="72"/>
                    <a:pt x="119" y="107"/>
                    <a:pt x="0" y="107"/>
                  </a:cubicBezTo>
                  <a:lnTo>
                    <a:pt x="3691" y="14228"/>
                  </a:lnTo>
                  <a:cubicBezTo>
                    <a:pt x="3775" y="14181"/>
                    <a:pt x="3882" y="14157"/>
                    <a:pt x="3989" y="14133"/>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8" name="Google Shape;2238;p17"/>
            <p:cNvSpPr/>
            <p:nvPr/>
          </p:nvSpPr>
          <p:spPr>
            <a:xfrm>
              <a:off x="4825300" y="3394600"/>
              <a:ext cx="18475" cy="41100"/>
            </a:xfrm>
            <a:custGeom>
              <a:avLst/>
              <a:gdLst/>
              <a:ahLst/>
              <a:cxnLst/>
              <a:rect l="l" t="t" r="r" b="b"/>
              <a:pathLst>
                <a:path w="739" h="1644" extrusionOk="0">
                  <a:moveTo>
                    <a:pt x="274" y="0"/>
                  </a:moveTo>
                  <a:cubicBezTo>
                    <a:pt x="203" y="48"/>
                    <a:pt x="107" y="72"/>
                    <a:pt x="0" y="72"/>
                  </a:cubicBezTo>
                  <a:lnTo>
                    <a:pt x="417" y="1643"/>
                  </a:lnTo>
                  <a:lnTo>
                    <a:pt x="738" y="1643"/>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9" name="Google Shape;2239;p17"/>
            <p:cNvSpPr/>
            <p:nvPr/>
          </p:nvSpPr>
          <p:spPr>
            <a:xfrm>
              <a:off x="5078300" y="3281775"/>
              <a:ext cx="26825" cy="153325"/>
            </a:xfrm>
            <a:custGeom>
              <a:avLst/>
              <a:gdLst/>
              <a:ahLst/>
              <a:cxnLst/>
              <a:rect l="l" t="t" r="r" b="b"/>
              <a:pathLst>
                <a:path w="1073" h="6133" extrusionOk="0">
                  <a:moveTo>
                    <a:pt x="929" y="1"/>
                  </a:moveTo>
                  <a:cubicBezTo>
                    <a:pt x="894" y="1"/>
                    <a:pt x="870" y="1"/>
                    <a:pt x="834" y="13"/>
                  </a:cubicBezTo>
                  <a:cubicBezTo>
                    <a:pt x="822" y="13"/>
                    <a:pt x="822" y="37"/>
                    <a:pt x="810" y="37"/>
                  </a:cubicBezTo>
                  <a:lnTo>
                    <a:pt x="786" y="48"/>
                  </a:lnTo>
                  <a:lnTo>
                    <a:pt x="786" y="60"/>
                  </a:lnTo>
                  <a:cubicBezTo>
                    <a:pt x="786" y="60"/>
                    <a:pt x="786" y="84"/>
                    <a:pt x="774" y="84"/>
                  </a:cubicBezTo>
                  <a:lnTo>
                    <a:pt x="774" y="96"/>
                  </a:lnTo>
                  <a:cubicBezTo>
                    <a:pt x="774" y="108"/>
                    <a:pt x="774" y="108"/>
                    <a:pt x="763" y="120"/>
                  </a:cubicBezTo>
                  <a:lnTo>
                    <a:pt x="1" y="6133"/>
                  </a:lnTo>
                  <a:lnTo>
                    <a:pt x="322" y="6133"/>
                  </a:lnTo>
                  <a:lnTo>
                    <a:pt x="1036" y="358"/>
                  </a:lnTo>
                  <a:lnTo>
                    <a:pt x="1048" y="275"/>
                  </a:lnTo>
                  <a:lnTo>
                    <a:pt x="1060" y="179"/>
                  </a:lnTo>
                  <a:cubicBezTo>
                    <a:pt x="1072" y="96"/>
                    <a:pt x="1013" y="13"/>
                    <a:pt x="92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0" name="Google Shape;2240;p17"/>
            <p:cNvSpPr/>
            <p:nvPr/>
          </p:nvSpPr>
          <p:spPr>
            <a:xfrm>
              <a:off x="5165975" y="3082950"/>
              <a:ext cx="51650" cy="352750"/>
            </a:xfrm>
            <a:custGeom>
              <a:avLst/>
              <a:gdLst/>
              <a:ahLst/>
              <a:cxnLst/>
              <a:rect l="l" t="t" r="r" b="b"/>
              <a:pathLst>
                <a:path w="2066" h="14110" extrusionOk="0">
                  <a:moveTo>
                    <a:pt x="6" y="0"/>
                  </a:moveTo>
                  <a:cubicBezTo>
                    <a:pt x="0" y="28"/>
                    <a:pt x="5" y="56"/>
                    <a:pt x="16" y="81"/>
                  </a:cubicBezTo>
                  <a:lnTo>
                    <a:pt x="16" y="81"/>
                  </a:lnTo>
                  <a:lnTo>
                    <a:pt x="6" y="0"/>
                  </a:lnTo>
                  <a:close/>
                  <a:moveTo>
                    <a:pt x="16" y="81"/>
                  </a:moveTo>
                  <a:lnTo>
                    <a:pt x="792" y="6430"/>
                  </a:lnTo>
                  <a:lnTo>
                    <a:pt x="839" y="6739"/>
                  </a:lnTo>
                  <a:lnTo>
                    <a:pt x="1125" y="9025"/>
                  </a:lnTo>
                  <a:lnTo>
                    <a:pt x="1173" y="9359"/>
                  </a:lnTo>
                  <a:lnTo>
                    <a:pt x="1756" y="14109"/>
                  </a:lnTo>
                  <a:lnTo>
                    <a:pt x="2066" y="14109"/>
                  </a:lnTo>
                  <a:lnTo>
                    <a:pt x="1482" y="9442"/>
                  </a:lnTo>
                  <a:lnTo>
                    <a:pt x="1435" y="9121"/>
                  </a:lnTo>
                  <a:lnTo>
                    <a:pt x="1125" y="6608"/>
                  </a:lnTo>
                  <a:lnTo>
                    <a:pt x="1077" y="6287"/>
                  </a:lnTo>
                  <a:lnTo>
                    <a:pt x="351" y="358"/>
                  </a:lnTo>
                  <a:lnTo>
                    <a:pt x="65" y="143"/>
                  </a:lnTo>
                  <a:cubicBezTo>
                    <a:pt x="46" y="131"/>
                    <a:pt x="28" y="108"/>
                    <a:pt x="16" y="8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1" name="Google Shape;2241;p17"/>
            <p:cNvSpPr/>
            <p:nvPr/>
          </p:nvSpPr>
          <p:spPr>
            <a:xfrm>
              <a:off x="5303025" y="3368700"/>
              <a:ext cx="54800" cy="67000"/>
            </a:xfrm>
            <a:custGeom>
              <a:avLst/>
              <a:gdLst/>
              <a:ahLst/>
              <a:cxnLst/>
              <a:rect l="l" t="t" r="r" b="b"/>
              <a:pathLst>
                <a:path w="2192" h="2680" extrusionOk="0">
                  <a:moveTo>
                    <a:pt x="1941" y="0"/>
                  </a:moveTo>
                  <a:lnTo>
                    <a:pt x="1" y="2679"/>
                  </a:lnTo>
                  <a:lnTo>
                    <a:pt x="382" y="2679"/>
                  </a:lnTo>
                  <a:lnTo>
                    <a:pt x="2192" y="179"/>
                  </a:lnTo>
                  <a:cubicBezTo>
                    <a:pt x="2084" y="143"/>
                    <a:pt x="2001" y="84"/>
                    <a:pt x="194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2" name="Google Shape;2242;p17"/>
            <p:cNvSpPr/>
            <p:nvPr/>
          </p:nvSpPr>
          <p:spPr>
            <a:xfrm>
              <a:off x="5430125" y="3087425"/>
              <a:ext cx="129500" cy="180700"/>
            </a:xfrm>
            <a:custGeom>
              <a:avLst/>
              <a:gdLst/>
              <a:ahLst/>
              <a:cxnLst/>
              <a:rect l="l" t="t" r="r" b="b"/>
              <a:pathLst>
                <a:path w="5180" h="7228" extrusionOk="0">
                  <a:moveTo>
                    <a:pt x="4918" y="0"/>
                  </a:moveTo>
                  <a:lnTo>
                    <a:pt x="4882" y="60"/>
                  </a:lnTo>
                  <a:lnTo>
                    <a:pt x="156" y="6644"/>
                  </a:lnTo>
                  <a:cubicBezTo>
                    <a:pt x="203" y="6691"/>
                    <a:pt x="239" y="6751"/>
                    <a:pt x="251" y="6834"/>
                  </a:cubicBezTo>
                  <a:cubicBezTo>
                    <a:pt x="251" y="6989"/>
                    <a:pt x="144" y="7120"/>
                    <a:pt x="1" y="7132"/>
                  </a:cubicBezTo>
                  <a:lnTo>
                    <a:pt x="132" y="7227"/>
                  </a:lnTo>
                  <a:lnTo>
                    <a:pt x="5180" y="179"/>
                  </a:lnTo>
                  <a:cubicBezTo>
                    <a:pt x="5061" y="143"/>
                    <a:pt x="4978" y="83"/>
                    <a:pt x="491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3" name="Google Shape;2243;p17"/>
            <p:cNvSpPr/>
            <p:nvPr/>
          </p:nvSpPr>
          <p:spPr>
            <a:xfrm>
              <a:off x="5365250" y="3269875"/>
              <a:ext cx="63425" cy="84550"/>
            </a:xfrm>
            <a:custGeom>
              <a:avLst/>
              <a:gdLst/>
              <a:ahLst/>
              <a:cxnLst/>
              <a:rect l="l" t="t" r="r" b="b"/>
              <a:pathLst>
                <a:path w="2537" h="3382" extrusionOk="0">
                  <a:moveTo>
                    <a:pt x="2274" y="1"/>
                  </a:moveTo>
                  <a:lnTo>
                    <a:pt x="0" y="3191"/>
                  </a:lnTo>
                  <a:cubicBezTo>
                    <a:pt x="107" y="3215"/>
                    <a:pt x="179" y="3299"/>
                    <a:pt x="238" y="3382"/>
                  </a:cubicBezTo>
                  <a:lnTo>
                    <a:pt x="2536" y="179"/>
                  </a:lnTo>
                  <a:lnTo>
                    <a:pt x="2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4" name="Google Shape;2244;p17"/>
            <p:cNvSpPr/>
            <p:nvPr/>
          </p:nvSpPr>
          <p:spPr>
            <a:xfrm>
              <a:off x="5372675" y="3356800"/>
              <a:ext cx="248275" cy="56575"/>
            </a:xfrm>
            <a:custGeom>
              <a:avLst/>
              <a:gdLst/>
              <a:ahLst/>
              <a:cxnLst/>
              <a:rect l="l" t="t" r="r" b="b"/>
              <a:pathLst>
                <a:path w="9931" h="2263" extrusionOk="0">
                  <a:moveTo>
                    <a:pt x="1" y="0"/>
                  </a:moveTo>
                  <a:cubicBezTo>
                    <a:pt x="13" y="36"/>
                    <a:pt x="37" y="95"/>
                    <a:pt x="37" y="155"/>
                  </a:cubicBezTo>
                  <a:cubicBezTo>
                    <a:pt x="37" y="203"/>
                    <a:pt x="37" y="262"/>
                    <a:pt x="13" y="310"/>
                  </a:cubicBezTo>
                  <a:lnTo>
                    <a:pt x="9931" y="2262"/>
                  </a:lnTo>
                  <a:lnTo>
                    <a:pt x="9335" y="1822"/>
                  </a:lnTo>
                  <a:lnTo>
                    <a:pt x="6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5" name="Google Shape;2245;p17"/>
            <p:cNvSpPr/>
            <p:nvPr/>
          </p:nvSpPr>
          <p:spPr>
            <a:xfrm>
              <a:off x="5718250" y="3230300"/>
              <a:ext cx="86350" cy="88125"/>
            </a:xfrm>
            <a:custGeom>
              <a:avLst/>
              <a:gdLst/>
              <a:ahLst/>
              <a:cxnLst/>
              <a:rect l="l" t="t" r="r" b="b"/>
              <a:pathLst>
                <a:path w="3454" h="3525" extrusionOk="0">
                  <a:moveTo>
                    <a:pt x="3370" y="0"/>
                  </a:moveTo>
                  <a:lnTo>
                    <a:pt x="1" y="3250"/>
                  </a:lnTo>
                  <a:lnTo>
                    <a:pt x="168" y="3524"/>
                  </a:lnTo>
                  <a:lnTo>
                    <a:pt x="3454" y="333"/>
                  </a:lnTo>
                  <a:cubicBezTo>
                    <a:pt x="3382" y="298"/>
                    <a:pt x="3335" y="214"/>
                    <a:pt x="3335" y="131"/>
                  </a:cubicBezTo>
                  <a:cubicBezTo>
                    <a:pt x="3335" y="83"/>
                    <a:pt x="3335" y="36"/>
                    <a:pt x="3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6" name="Google Shape;2246;p17"/>
            <p:cNvSpPr/>
            <p:nvPr/>
          </p:nvSpPr>
          <p:spPr>
            <a:xfrm>
              <a:off x="5808450" y="3104675"/>
              <a:ext cx="128625" cy="124150"/>
            </a:xfrm>
            <a:custGeom>
              <a:avLst/>
              <a:gdLst/>
              <a:ahLst/>
              <a:cxnLst/>
              <a:rect l="l" t="t" r="r" b="b"/>
              <a:pathLst>
                <a:path w="5145" h="4966" extrusionOk="0">
                  <a:moveTo>
                    <a:pt x="4930" y="1"/>
                  </a:moveTo>
                  <a:lnTo>
                    <a:pt x="1" y="4787"/>
                  </a:lnTo>
                  <a:lnTo>
                    <a:pt x="120" y="4870"/>
                  </a:lnTo>
                  <a:cubicBezTo>
                    <a:pt x="167" y="4882"/>
                    <a:pt x="191" y="4906"/>
                    <a:pt x="227" y="4930"/>
                  </a:cubicBezTo>
                  <a:lnTo>
                    <a:pt x="263" y="4966"/>
                  </a:lnTo>
                  <a:lnTo>
                    <a:pt x="5144" y="227"/>
                  </a:lnTo>
                  <a:cubicBezTo>
                    <a:pt x="5061" y="167"/>
                    <a:pt x="4989" y="96"/>
                    <a:pt x="493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7" name="Google Shape;2247;p17"/>
            <p:cNvSpPr/>
            <p:nvPr/>
          </p:nvSpPr>
          <p:spPr>
            <a:xfrm>
              <a:off x="5622425" y="3317200"/>
              <a:ext cx="94375" cy="92000"/>
            </a:xfrm>
            <a:custGeom>
              <a:avLst/>
              <a:gdLst/>
              <a:ahLst/>
              <a:cxnLst/>
              <a:rect l="l" t="t" r="r" b="b"/>
              <a:pathLst>
                <a:path w="3775" h="3680" extrusionOk="0">
                  <a:moveTo>
                    <a:pt x="3596" y="1"/>
                  </a:moveTo>
                  <a:lnTo>
                    <a:pt x="0" y="3501"/>
                  </a:lnTo>
                  <a:lnTo>
                    <a:pt x="250" y="3680"/>
                  </a:lnTo>
                  <a:lnTo>
                    <a:pt x="3774" y="275"/>
                  </a:lnTo>
                  <a:lnTo>
                    <a:pt x="35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8" name="Google Shape;2248;p17"/>
            <p:cNvSpPr/>
            <p:nvPr/>
          </p:nvSpPr>
          <p:spPr>
            <a:xfrm>
              <a:off x="5166700" y="3082050"/>
              <a:ext cx="498600" cy="354250"/>
            </a:xfrm>
            <a:custGeom>
              <a:avLst/>
              <a:gdLst/>
              <a:ahLst/>
              <a:cxnLst/>
              <a:rect l="l" t="t" r="r" b="b"/>
              <a:pathLst>
                <a:path w="19944" h="14170" extrusionOk="0">
                  <a:moveTo>
                    <a:pt x="298" y="1"/>
                  </a:moveTo>
                  <a:cubicBezTo>
                    <a:pt x="239" y="48"/>
                    <a:pt x="155" y="60"/>
                    <a:pt x="72" y="60"/>
                  </a:cubicBezTo>
                  <a:cubicBezTo>
                    <a:pt x="36" y="48"/>
                    <a:pt x="25" y="48"/>
                    <a:pt x="1" y="48"/>
                  </a:cubicBezTo>
                  <a:cubicBezTo>
                    <a:pt x="1" y="108"/>
                    <a:pt x="13" y="156"/>
                    <a:pt x="60" y="191"/>
                  </a:cubicBezTo>
                  <a:lnTo>
                    <a:pt x="334" y="406"/>
                  </a:lnTo>
                  <a:lnTo>
                    <a:pt x="5716" y="4275"/>
                  </a:lnTo>
                  <a:lnTo>
                    <a:pt x="5990" y="4477"/>
                  </a:lnTo>
                  <a:lnTo>
                    <a:pt x="10216" y="7537"/>
                  </a:lnTo>
                  <a:lnTo>
                    <a:pt x="10478" y="7716"/>
                  </a:lnTo>
                  <a:lnTo>
                    <a:pt x="17574" y="12836"/>
                  </a:lnTo>
                  <a:lnTo>
                    <a:pt x="18170" y="13264"/>
                  </a:lnTo>
                  <a:lnTo>
                    <a:pt x="19420" y="14169"/>
                  </a:lnTo>
                  <a:lnTo>
                    <a:pt x="19944" y="14169"/>
                  </a:lnTo>
                  <a:lnTo>
                    <a:pt x="18479" y="13110"/>
                  </a:lnTo>
                  <a:lnTo>
                    <a:pt x="18229" y="12931"/>
                  </a:lnTo>
                  <a:lnTo>
                    <a:pt x="10657" y="7466"/>
                  </a:lnTo>
                  <a:lnTo>
                    <a:pt x="10514" y="7383"/>
                  </a:lnTo>
                  <a:lnTo>
                    <a:pt x="10502" y="7383"/>
                  </a:lnTo>
                  <a:cubicBezTo>
                    <a:pt x="10495" y="7383"/>
                    <a:pt x="10487" y="7384"/>
                    <a:pt x="10480" y="7384"/>
                  </a:cubicBezTo>
                  <a:cubicBezTo>
                    <a:pt x="10347" y="7384"/>
                    <a:pt x="10238" y="7281"/>
                    <a:pt x="10204" y="7156"/>
                  </a:cubicBezTo>
                  <a:lnTo>
                    <a:pt x="7240" y="5013"/>
                  </a:lnTo>
                  <a:cubicBezTo>
                    <a:pt x="7216" y="5025"/>
                    <a:pt x="7180" y="5025"/>
                    <a:pt x="7156" y="5025"/>
                  </a:cubicBezTo>
                  <a:cubicBezTo>
                    <a:pt x="7143" y="5027"/>
                    <a:pt x="7130" y="5028"/>
                    <a:pt x="7117" y="5028"/>
                  </a:cubicBezTo>
                  <a:cubicBezTo>
                    <a:pt x="6978" y="5028"/>
                    <a:pt x="6859" y="4916"/>
                    <a:pt x="6859" y="4763"/>
                  </a:cubicBezTo>
                  <a:lnTo>
                    <a:pt x="6859" y="4728"/>
                  </a:lnTo>
                  <a:lnTo>
                    <a:pt x="6323" y="4347"/>
                  </a:lnTo>
                  <a:lnTo>
                    <a:pt x="6037" y="4132"/>
                  </a:ln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9" name="Google Shape;2249;p17"/>
            <p:cNvSpPr/>
            <p:nvPr/>
          </p:nvSpPr>
          <p:spPr>
            <a:xfrm>
              <a:off x="5558725" y="3064225"/>
              <a:ext cx="8950" cy="4750"/>
            </a:xfrm>
            <a:custGeom>
              <a:avLst/>
              <a:gdLst/>
              <a:ahLst/>
              <a:cxnLst/>
              <a:rect l="l" t="t" r="r" b="b"/>
              <a:pathLst>
                <a:path w="358" h="190" extrusionOk="0">
                  <a:moveTo>
                    <a:pt x="146" y="0"/>
                  </a:moveTo>
                  <a:cubicBezTo>
                    <a:pt x="122" y="0"/>
                    <a:pt x="97" y="4"/>
                    <a:pt x="72" y="11"/>
                  </a:cubicBezTo>
                  <a:cubicBezTo>
                    <a:pt x="12" y="47"/>
                    <a:pt x="0" y="107"/>
                    <a:pt x="0" y="166"/>
                  </a:cubicBezTo>
                  <a:cubicBezTo>
                    <a:pt x="48" y="154"/>
                    <a:pt x="95" y="130"/>
                    <a:pt x="131" y="130"/>
                  </a:cubicBezTo>
                  <a:cubicBezTo>
                    <a:pt x="226" y="154"/>
                    <a:pt x="298" y="166"/>
                    <a:pt x="357" y="190"/>
                  </a:cubicBezTo>
                  <a:lnTo>
                    <a:pt x="286" y="71"/>
                  </a:lnTo>
                  <a:cubicBezTo>
                    <a:pt x="253" y="21"/>
                    <a:pt x="202" y="0"/>
                    <a:pt x="14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0" name="Google Shape;2250;p17"/>
            <p:cNvSpPr/>
            <p:nvPr/>
          </p:nvSpPr>
          <p:spPr>
            <a:xfrm>
              <a:off x="5571525" y="3089200"/>
              <a:ext cx="223250" cy="346500"/>
            </a:xfrm>
            <a:custGeom>
              <a:avLst/>
              <a:gdLst/>
              <a:ahLst/>
              <a:cxnLst/>
              <a:rect l="l" t="t" r="r" b="b"/>
              <a:pathLst>
                <a:path w="8930" h="13860" extrusionOk="0">
                  <a:moveTo>
                    <a:pt x="0" y="0"/>
                  </a:moveTo>
                  <a:lnTo>
                    <a:pt x="5632" y="9121"/>
                  </a:lnTo>
                  <a:lnTo>
                    <a:pt x="5799" y="9395"/>
                  </a:lnTo>
                  <a:lnTo>
                    <a:pt x="8573" y="13859"/>
                  </a:lnTo>
                  <a:lnTo>
                    <a:pt x="8930" y="13859"/>
                  </a:lnTo>
                  <a:lnTo>
                    <a:pt x="6025" y="9168"/>
                  </a:lnTo>
                  <a:lnTo>
                    <a:pt x="5858" y="8894"/>
                  </a:lnTo>
                  <a:lnTo>
                    <a:pt x="560" y="346"/>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1" name="Google Shape;2251;p17"/>
            <p:cNvSpPr/>
            <p:nvPr/>
          </p:nvSpPr>
          <p:spPr>
            <a:xfrm>
              <a:off x="6055500" y="3242800"/>
              <a:ext cx="4200" cy="14900"/>
            </a:xfrm>
            <a:custGeom>
              <a:avLst/>
              <a:gdLst/>
              <a:ahLst/>
              <a:cxnLst/>
              <a:rect l="l" t="t" r="r" b="b"/>
              <a:pathLst>
                <a:path w="168" h="596" extrusionOk="0">
                  <a:moveTo>
                    <a:pt x="108" y="0"/>
                  </a:moveTo>
                  <a:lnTo>
                    <a:pt x="1" y="393"/>
                  </a:lnTo>
                  <a:lnTo>
                    <a:pt x="167" y="595"/>
                  </a:lnTo>
                  <a:lnTo>
                    <a:pt x="167" y="72"/>
                  </a:ln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2" name="Google Shape;2252;p17"/>
            <p:cNvSpPr/>
            <p:nvPr/>
          </p:nvSpPr>
          <p:spPr>
            <a:xfrm>
              <a:off x="5953400" y="3107050"/>
              <a:ext cx="98850" cy="137250"/>
            </a:xfrm>
            <a:custGeom>
              <a:avLst/>
              <a:gdLst/>
              <a:ahLst/>
              <a:cxnLst/>
              <a:rect l="l" t="t" r="r" b="b"/>
              <a:pathLst>
                <a:path w="3954" h="5490" extrusionOk="0">
                  <a:moveTo>
                    <a:pt x="227" y="1"/>
                  </a:moveTo>
                  <a:cubicBezTo>
                    <a:pt x="168" y="72"/>
                    <a:pt x="96" y="132"/>
                    <a:pt x="1" y="179"/>
                  </a:cubicBezTo>
                  <a:lnTo>
                    <a:pt x="3847" y="5490"/>
                  </a:lnTo>
                  <a:lnTo>
                    <a:pt x="3954" y="5109"/>
                  </a:lnTo>
                  <a:lnTo>
                    <a:pt x="287" y="25"/>
                  </a:lnTo>
                  <a:lnTo>
                    <a:pt x="22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3" name="Google Shape;2253;p17"/>
            <p:cNvSpPr/>
            <p:nvPr/>
          </p:nvSpPr>
          <p:spPr>
            <a:xfrm>
              <a:off x="5571825" y="3083850"/>
              <a:ext cx="239625" cy="146475"/>
            </a:xfrm>
            <a:custGeom>
              <a:avLst/>
              <a:gdLst/>
              <a:ahLst/>
              <a:cxnLst/>
              <a:rect l="l" t="t" r="r" b="b"/>
              <a:pathLst>
                <a:path w="9585" h="5859" extrusionOk="0">
                  <a:moveTo>
                    <a:pt x="131" y="0"/>
                  </a:moveTo>
                  <a:cubicBezTo>
                    <a:pt x="95" y="84"/>
                    <a:pt x="60" y="155"/>
                    <a:pt x="0" y="214"/>
                  </a:cubicBezTo>
                  <a:lnTo>
                    <a:pt x="560" y="560"/>
                  </a:lnTo>
                  <a:lnTo>
                    <a:pt x="9227" y="5858"/>
                  </a:lnTo>
                  <a:cubicBezTo>
                    <a:pt x="9275" y="5763"/>
                    <a:pt x="9358" y="5691"/>
                    <a:pt x="9466" y="5691"/>
                  </a:cubicBezTo>
                  <a:cubicBezTo>
                    <a:pt x="9513" y="5691"/>
                    <a:pt x="9537" y="5691"/>
                    <a:pt x="9585" y="5703"/>
                  </a:cubicBezTo>
                  <a:lnTo>
                    <a:pt x="9466" y="5632"/>
                  </a:lnTo>
                  <a:lnTo>
                    <a:pt x="25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4" name="Google Shape;2254;p17"/>
            <p:cNvSpPr/>
            <p:nvPr/>
          </p:nvSpPr>
          <p:spPr>
            <a:xfrm>
              <a:off x="5814100" y="3227900"/>
              <a:ext cx="202450" cy="130700"/>
            </a:xfrm>
            <a:custGeom>
              <a:avLst/>
              <a:gdLst/>
              <a:ahLst/>
              <a:cxnLst/>
              <a:rect l="l" t="t" r="r" b="b"/>
              <a:pathLst>
                <a:path w="8098" h="5228" extrusionOk="0">
                  <a:moveTo>
                    <a:pt x="1" y="1"/>
                  </a:moveTo>
                  <a:lnTo>
                    <a:pt x="1" y="1"/>
                  </a:lnTo>
                  <a:cubicBezTo>
                    <a:pt x="37" y="48"/>
                    <a:pt x="84" y="120"/>
                    <a:pt x="84" y="191"/>
                  </a:cubicBezTo>
                  <a:cubicBezTo>
                    <a:pt x="84" y="263"/>
                    <a:pt x="72" y="322"/>
                    <a:pt x="25" y="382"/>
                  </a:cubicBezTo>
                  <a:lnTo>
                    <a:pt x="4263" y="2977"/>
                  </a:lnTo>
                  <a:cubicBezTo>
                    <a:pt x="4311" y="2918"/>
                    <a:pt x="4382" y="2870"/>
                    <a:pt x="4478" y="2870"/>
                  </a:cubicBezTo>
                  <a:cubicBezTo>
                    <a:pt x="4644" y="2870"/>
                    <a:pt x="4775" y="2977"/>
                    <a:pt x="4775" y="3144"/>
                  </a:cubicBezTo>
                  <a:cubicBezTo>
                    <a:pt x="4775" y="3180"/>
                    <a:pt x="4775" y="3227"/>
                    <a:pt x="4739" y="3275"/>
                  </a:cubicBezTo>
                  <a:lnTo>
                    <a:pt x="7942" y="5228"/>
                  </a:lnTo>
                  <a:cubicBezTo>
                    <a:pt x="7954" y="5120"/>
                    <a:pt x="8014" y="5025"/>
                    <a:pt x="8097" y="4954"/>
                  </a:cubicBezTo>
                  <a:lnTo>
                    <a:pt x="37" y="37"/>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5" name="Google Shape;2255;p17"/>
            <p:cNvSpPr/>
            <p:nvPr/>
          </p:nvSpPr>
          <p:spPr>
            <a:xfrm>
              <a:off x="5574500" y="3075800"/>
              <a:ext cx="354825" cy="22650"/>
            </a:xfrm>
            <a:custGeom>
              <a:avLst/>
              <a:gdLst/>
              <a:ahLst/>
              <a:cxnLst/>
              <a:rect l="l" t="t" r="r" b="b"/>
              <a:pathLst>
                <a:path w="14193" h="906" extrusionOk="0">
                  <a:moveTo>
                    <a:pt x="0" y="1"/>
                  </a:moveTo>
                  <a:lnTo>
                    <a:pt x="0" y="1"/>
                  </a:lnTo>
                  <a:cubicBezTo>
                    <a:pt x="12" y="36"/>
                    <a:pt x="24" y="84"/>
                    <a:pt x="24" y="132"/>
                  </a:cubicBezTo>
                  <a:cubicBezTo>
                    <a:pt x="36" y="203"/>
                    <a:pt x="24" y="263"/>
                    <a:pt x="12" y="322"/>
                  </a:cubicBezTo>
                  <a:lnTo>
                    <a:pt x="131" y="322"/>
                  </a:lnTo>
                  <a:lnTo>
                    <a:pt x="14181" y="906"/>
                  </a:lnTo>
                  <a:cubicBezTo>
                    <a:pt x="14181" y="870"/>
                    <a:pt x="14169" y="858"/>
                    <a:pt x="14169" y="834"/>
                  </a:cubicBezTo>
                  <a:cubicBezTo>
                    <a:pt x="14169" y="751"/>
                    <a:pt x="14169" y="667"/>
                    <a:pt x="14193" y="596"/>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6" name="Google Shape;2256;p17"/>
            <p:cNvSpPr/>
            <p:nvPr/>
          </p:nvSpPr>
          <p:spPr>
            <a:xfrm>
              <a:off x="5569125" y="2643900"/>
              <a:ext cx="490575" cy="431025"/>
            </a:xfrm>
            <a:custGeom>
              <a:avLst/>
              <a:gdLst/>
              <a:ahLst/>
              <a:cxnLst/>
              <a:rect l="l" t="t" r="r" b="b"/>
              <a:pathLst>
                <a:path w="19623" h="17241" extrusionOk="0">
                  <a:moveTo>
                    <a:pt x="19622" y="1"/>
                  </a:moveTo>
                  <a:lnTo>
                    <a:pt x="1" y="17027"/>
                  </a:lnTo>
                  <a:cubicBezTo>
                    <a:pt x="96" y="17074"/>
                    <a:pt x="168" y="17158"/>
                    <a:pt x="215" y="17241"/>
                  </a:cubicBezTo>
                  <a:lnTo>
                    <a:pt x="19622" y="394"/>
                  </a:lnTo>
                  <a:lnTo>
                    <a:pt x="1962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7" name="Google Shape;2257;p17"/>
            <p:cNvSpPr/>
            <p:nvPr/>
          </p:nvSpPr>
          <p:spPr>
            <a:xfrm>
              <a:off x="5954000" y="2949300"/>
              <a:ext cx="105100" cy="136050"/>
            </a:xfrm>
            <a:custGeom>
              <a:avLst/>
              <a:gdLst/>
              <a:ahLst/>
              <a:cxnLst/>
              <a:rect l="l" t="t" r="r" b="b"/>
              <a:pathLst>
                <a:path w="4204" h="5442" extrusionOk="0">
                  <a:moveTo>
                    <a:pt x="4204" y="1"/>
                  </a:moveTo>
                  <a:lnTo>
                    <a:pt x="1" y="5239"/>
                  </a:lnTo>
                  <a:cubicBezTo>
                    <a:pt x="96" y="5299"/>
                    <a:pt x="179" y="5370"/>
                    <a:pt x="239" y="5442"/>
                  </a:cubicBezTo>
                  <a:lnTo>
                    <a:pt x="4204" y="489"/>
                  </a:lnTo>
                  <a:lnTo>
                    <a:pt x="420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8" name="Google Shape;2258;p17"/>
            <p:cNvSpPr/>
            <p:nvPr/>
          </p:nvSpPr>
          <p:spPr>
            <a:xfrm>
              <a:off x="6022475" y="3206175"/>
              <a:ext cx="37225" cy="143500"/>
            </a:xfrm>
            <a:custGeom>
              <a:avLst/>
              <a:gdLst/>
              <a:ahLst/>
              <a:cxnLst/>
              <a:rect l="l" t="t" r="r" b="b"/>
              <a:pathLst>
                <a:path w="1489" h="5740" extrusionOk="0">
                  <a:moveTo>
                    <a:pt x="1488" y="1"/>
                  </a:moveTo>
                  <a:lnTo>
                    <a:pt x="1191" y="1132"/>
                  </a:lnTo>
                  <a:lnTo>
                    <a:pt x="1084" y="1525"/>
                  </a:lnTo>
                  <a:lnTo>
                    <a:pt x="0" y="5692"/>
                  </a:lnTo>
                  <a:cubicBezTo>
                    <a:pt x="12" y="5692"/>
                    <a:pt x="24" y="5692"/>
                    <a:pt x="60" y="5680"/>
                  </a:cubicBezTo>
                  <a:cubicBezTo>
                    <a:pt x="143" y="5680"/>
                    <a:pt x="238" y="5692"/>
                    <a:pt x="310" y="5739"/>
                  </a:cubicBezTo>
                  <a:lnTo>
                    <a:pt x="1322" y="1834"/>
                  </a:lnTo>
                  <a:lnTo>
                    <a:pt x="1429" y="1453"/>
                  </a:lnTo>
                  <a:lnTo>
                    <a:pt x="1488" y="1227"/>
                  </a:lnTo>
                  <a:lnTo>
                    <a:pt x="1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9" name="Google Shape;2259;p17"/>
            <p:cNvSpPr/>
            <p:nvPr/>
          </p:nvSpPr>
          <p:spPr>
            <a:xfrm>
              <a:off x="5959075" y="3100225"/>
              <a:ext cx="100625" cy="64900"/>
            </a:xfrm>
            <a:custGeom>
              <a:avLst/>
              <a:gdLst/>
              <a:ahLst/>
              <a:cxnLst/>
              <a:rect l="l" t="t" r="r" b="b"/>
              <a:pathLst>
                <a:path w="4025" h="2596" extrusionOk="0">
                  <a:moveTo>
                    <a:pt x="155" y="0"/>
                  </a:moveTo>
                  <a:cubicBezTo>
                    <a:pt x="119" y="107"/>
                    <a:pt x="72" y="202"/>
                    <a:pt x="0" y="274"/>
                  </a:cubicBezTo>
                  <a:lnTo>
                    <a:pt x="60" y="298"/>
                  </a:lnTo>
                  <a:lnTo>
                    <a:pt x="4024" y="2596"/>
                  </a:lnTo>
                  <a:lnTo>
                    <a:pt x="4024" y="2238"/>
                  </a:ln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0" name="Google Shape;2260;p17"/>
            <p:cNvSpPr/>
            <p:nvPr/>
          </p:nvSpPr>
          <p:spPr>
            <a:xfrm>
              <a:off x="4523175" y="3371975"/>
              <a:ext cx="36625" cy="35750"/>
            </a:xfrm>
            <a:custGeom>
              <a:avLst/>
              <a:gdLst/>
              <a:ahLst/>
              <a:cxnLst/>
              <a:rect l="l" t="t" r="r" b="b"/>
              <a:pathLst>
                <a:path w="1465" h="1430" extrusionOk="0">
                  <a:moveTo>
                    <a:pt x="691" y="0"/>
                  </a:moveTo>
                  <a:cubicBezTo>
                    <a:pt x="334" y="12"/>
                    <a:pt x="60" y="286"/>
                    <a:pt x="24" y="620"/>
                  </a:cubicBezTo>
                  <a:cubicBezTo>
                    <a:pt x="24" y="667"/>
                    <a:pt x="0" y="715"/>
                    <a:pt x="24" y="762"/>
                  </a:cubicBezTo>
                  <a:cubicBezTo>
                    <a:pt x="24" y="834"/>
                    <a:pt x="36" y="893"/>
                    <a:pt x="60" y="953"/>
                  </a:cubicBezTo>
                  <a:cubicBezTo>
                    <a:pt x="164" y="1242"/>
                    <a:pt x="436" y="1430"/>
                    <a:pt x="746" y="1430"/>
                  </a:cubicBezTo>
                  <a:cubicBezTo>
                    <a:pt x="755" y="1430"/>
                    <a:pt x="765" y="1430"/>
                    <a:pt x="774" y="1429"/>
                  </a:cubicBezTo>
                  <a:cubicBezTo>
                    <a:pt x="822" y="1429"/>
                    <a:pt x="870" y="1417"/>
                    <a:pt x="917" y="1417"/>
                  </a:cubicBezTo>
                  <a:cubicBezTo>
                    <a:pt x="1012" y="1382"/>
                    <a:pt x="1108" y="1334"/>
                    <a:pt x="1191" y="1274"/>
                  </a:cubicBezTo>
                  <a:cubicBezTo>
                    <a:pt x="1358" y="1120"/>
                    <a:pt x="1465" y="905"/>
                    <a:pt x="1453" y="667"/>
                  </a:cubicBezTo>
                  <a:cubicBezTo>
                    <a:pt x="1429" y="441"/>
                    <a:pt x="1334" y="262"/>
                    <a:pt x="1167" y="143"/>
                  </a:cubicBezTo>
                  <a:cubicBezTo>
                    <a:pt x="1096" y="84"/>
                    <a:pt x="989" y="48"/>
                    <a:pt x="881" y="12"/>
                  </a:cubicBezTo>
                  <a:cubicBezTo>
                    <a:pt x="822" y="0"/>
                    <a:pt x="762" y="0"/>
                    <a:pt x="69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1" name="Google Shape;2261;p17"/>
            <p:cNvSpPr/>
            <p:nvPr/>
          </p:nvSpPr>
          <p:spPr>
            <a:xfrm>
              <a:off x="4806850" y="3361225"/>
              <a:ext cx="35725" cy="35175"/>
            </a:xfrm>
            <a:custGeom>
              <a:avLst/>
              <a:gdLst/>
              <a:ahLst/>
              <a:cxnLst/>
              <a:rect l="l" t="t" r="r" b="b"/>
              <a:pathLst>
                <a:path w="1429" h="1407" extrusionOk="0">
                  <a:moveTo>
                    <a:pt x="724" y="0"/>
                  </a:moveTo>
                  <a:cubicBezTo>
                    <a:pt x="709" y="0"/>
                    <a:pt x="694" y="1"/>
                    <a:pt x="679" y="2"/>
                  </a:cubicBezTo>
                  <a:cubicBezTo>
                    <a:pt x="583" y="2"/>
                    <a:pt x="476" y="38"/>
                    <a:pt x="381" y="85"/>
                  </a:cubicBezTo>
                  <a:cubicBezTo>
                    <a:pt x="286" y="121"/>
                    <a:pt x="202" y="192"/>
                    <a:pt x="143" y="264"/>
                  </a:cubicBezTo>
                  <a:cubicBezTo>
                    <a:pt x="83" y="335"/>
                    <a:pt x="48" y="442"/>
                    <a:pt x="12" y="549"/>
                  </a:cubicBezTo>
                  <a:cubicBezTo>
                    <a:pt x="0" y="609"/>
                    <a:pt x="0" y="680"/>
                    <a:pt x="0" y="740"/>
                  </a:cubicBezTo>
                  <a:cubicBezTo>
                    <a:pt x="24" y="1133"/>
                    <a:pt x="345" y="1407"/>
                    <a:pt x="726" y="1407"/>
                  </a:cubicBezTo>
                  <a:lnTo>
                    <a:pt x="738" y="1407"/>
                  </a:lnTo>
                  <a:cubicBezTo>
                    <a:pt x="845" y="1407"/>
                    <a:pt x="941" y="1383"/>
                    <a:pt x="1024" y="1335"/>
                  </a:cubicBezTo>
                  <a:cubicBezTo>
                    <a:pt x="1131" y="1276"/>
                    <a:pt x="1214" y="1204"/>
                    <a:pt x="1298" y="1097"/>
                  </a:cubicBezTo>
                  <a:cubicBezTo>
                    <a:pt x="1357" y="1002"/>
                    <a:pt x="1393" y="919"/>
                    <a:pt x="1417" y="811"/>
                  </a:cubicBezTo>
                  <a:cubicBezTo>
                    <a:pt x="1429" y="776"/>
                    <a:pt x="1429" y="704"/>
                    <a:pt x="1429" y="669"/>
                  </a:cubicBezTo>
                  <a:cubicBezTo>
                    <a:pt x="1417" y="279"/>
                    <a:pt x="1098" y="0"/>
                    <a:pt x="72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2" name="Google Shape;2262;p17"/>
            <p:cNvSpPr/>
            <p:nvPr/>
          </p:nvSpPr>
          <p:spPr>
            <a:xfrm>
              <a:off x="4231475" y="3218375"/>
              <a:ext cx="12225" cy="12250"/>
            </a:xfrm>
            <a:custGeom>
              <a:avLst/>
              <a:gdLst/>
              <a:ahLst/>
              <a:cxnLst/>
              <a:rect l="l" t="t" r="r" b="b"/>
              <a:pathLst>
                <a:path w="489" h="490" extrusionOk="0">
                  <a:moveTo>
                    <a:pt x="238" y="1"/>
                  </a:moveTo>
                  <a:cubicBezTo>
                    <a:pt x="155" y="1"/>
                    <a:pt x="96" y="37"/>
                    <a:pt x="48" y="108"/>
                  </a:cubicBezTo>
                  <a:cubicBezTo>
                    <a:pt x="12" y="156"/>
                    <a:pt x="0" y="203"/>
                    <a:pt x="0" y="263"/>
                  </a:cubicBezTo>
                  <a:cubicBezTo>
                    <a:pt x="23" y="387"/>
                    <a:pt x="142" y="490"/>
                    <a:pt x="256" y="490"/>
                  </a:cubicBezTo>
                  <a:cubicBezTo>
                    <a:pt x="262" y="490"/>
                    <a:pt x="268" y="490"/>
                    <a:pt x="274" y="489"/>
                  </a:cubicBezTo>
                  <a:cubicBezTo>
                    <a:pt x="381" y="489"/>
                    <a:pt x="453" y="429"/>
                    <a:pt x="477" y="334"/>
                  </a:cubicBezTo>
                  <a:cubicBezTo>
                    <a:pt x="488" y="310"/>
                    <a:pt x="488" y="263"/>
                    <a:pt x="488" y="239"/>
                  </a:cubicBezTo>
                  <a:cubicBezTo>
                    <a:pt x="488" y="96"/>
                    <a:pt x="381" y="1"/>
                    <a:pt x="2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3" name="Google Shape;2263;p17"/>
            <p:cNvSpPr/>
            <p:nvPr/>
          </p:nvSpPr>
          <p:spPr>
            <a:xfrm>
              <a:off x="5155100" y="3058225"/>
              <a:ext cx="25325" cy="25050"/>
            </a:xfrm>
            <a:custGeom>
              <a:avLst/>
              <a:gdLst/>
              <a:ahLst/>
              <a:cxnLst/>
              <a:rect l="l" t="t" r="r" b="b"/>
              <a:pathLst>
                <a:path w="1013" h="1002" extrusionOk="0">
                  <a:moveTo>
                    <a:pt x="510" y="1"/>
                  </a:moveTo>
                  <a:cubicBezTo>
                    <a:pt x="503" y="1"/>
                    <a:pt x="496" y="1"/>
                    <a:pt x="489" y="1"/>
                  </a:cubicBezTo>
                  <a:cubicBezTo>
                    <a:pt x="203" y="13"/>
                    <a:pt x="0" y="239"/>
                    <a:pt x="12" y="525"/>
                  </a:cubicBezTo>
                  <a:cubicBezTo>
                    <a:pt x="24" y="763"/>
                    <a:pt x="203" y="954"/>
                    <a:pt x="441" y="989"/>
                  </a:cubicBezTo>
                  <a:cubicBezTo>
                    <a:pt x="489" y="1001"/>
                    <a:pt x="500" y="1001"/>
                    <a:pt x="536" y="1001"/>
                  </a:cubicBezTo>
                  <a:cubicBezTo>
                    <a:pt x="608" y="1001"/>
                    <a:pt x="679" y="966"/>
                    <a:pt x="762" y="942"/>
                  </a:cubicBezTo>
                  <a:cubicBezTo>
                    <a:pt x="917" y="847"/>
                    <a:pt x="1012" y="668"/>
                    <a:pt x="1012" y="478"/>
                  </a:cubicBezTo>
                  <a:cubicBezTo>
                    <a:pt x="1001" y="222"/>
                    <a:pt x="786" y="1"/>
                    <a:pt x="5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4" name="Google Shape;2264;p17"/>
            <p:cNvSpPr/>
            <p:nvPr/>
          </p:nvSpPr>
          <p:spPr>
            <a:xfrm>
              <a:off x="5929000" y="3079000"/>
              <a:ext cx="34850" cy="34325"/>
            </a:xfrm>
            <a:custGeom>
              <a:avLst/>
              <a:gdLst/>
              <a:ahLst/>
              <a:cxnLst/>
              <a:rect l="l" t="t" r="r" b="b"/>
              <a:pathLst>
                <a:path w="1394" h="1373" extrusionOk="0">
                  <a:moveTo>
                    <a:pt x="720" y="1"/>
                  </a:moveTo>
                  <a:cubicBezTo>
                    <a:pt x="699" y="1"/>
                    <a:pt x="677" y="2"/>
                    <a:pt x="655" y="4"/>
                  </a:cubicBezTo>
                  <a:cubicBezTo>
                    <a:pt x="358" y="16"/>
                    <a:pt x="96" y="230"/>
                    <a:pt x="24" y="492"/>
                  </a:cubicBezTo>
                  <a:cubicBezTo>
                    <a:pt x="13" y="575"/>
                    <a:pt x="1" y="647"/>
                    <a:pt x="1" y="730"/>
                  </a:cubicBezTo>
                  <a:lnTo>
                    <a:pt x="1" y="789"/>
                  </a:lnTo>
                  <a:cubicBezTo>
                    <a:pt x="13" y="885"/>
                    <a:pt x="48" y="968"/>
                    <a:pt x="108" y="1051"/>
                  </a:cubicBezTo>
                  <a:cubicBezTo>
                    <a:pt x="167" y="1135"/>
                    <a:pt x="239" y="1206"/>
                    <a:pt x="322" y="1266"/>
                  </a:cubicBezTo>
                  <a:cubicBezTo>
                    <a:pt x="441" y="1349"/>
                    <a:pt x="584" y="1373"/>
                    <a:pt x="727" y="1373"/>
                  </a:cubicBezTo>
                  <a:cubicBezTo>
                    <a:pt x="822" y="1373"/>
                    <a:pt x="917" y="1349"/>
                    <a:pt x="1001" y="1313"/>
                  </a:cubicBezTo>
                  <a:cubicBezTo>
                    <a:pt x="1084" y="1266"/>
                    <a:pt x="1156" y="1206"/>
                    <a:pt x="1215" y="1135"/>
                  </a:cubicBezTo>
                  <a:cubicBezTo>
                    <a:pt x="1275" y="1063"/>
                    <a:pt x="1334" y="968"/>
                    <a:pt x="1370" y="873"/>
                  </a:cubicBezTo>
                  <a:cubicBezTo>
                    <a:pt x="1382" y="789"/>
                    <a:pt x="1394" y="730"/>
                    <a:pt x="1382" y="659"/>
                  </a:cubicBezTo>
                  <a:cubicBezTo>
                    <a:pt x="1382" y="516"/>
                    <a:pt x="1322" y="397"/>
                    <a:pt x="1251" y="278"/>
                  </a:cubicBezTo>
                  <a:cubicBezTo>
                    <a:pt x="1191" y="182"/>
                    <a:pt x="1096" y="123"/>
                    <a:pt x="1013" y="75"/>
                  </a:cubicBezTo>
                  <a:cubicBezTo>
                    <a:pt x="923" y="26"/>
                    <a:pt x="826" y="1"/>
                    <a:pt x="72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5" name="Google Shape;2265;p17"/>
            <p:cNvSpPr/>
            <p:nvPr/>
          </p:nvSpPr>
          <p:spPr>
            <a:xfrm>
              <a:off x="6012050" y="3348375"/>
              <a:ext cx="25625" cy="24275"/>
            </a:xfrm>
            <a:custGeom>
              <a:avLst/>
              <a:gdLst/>
              <a:ahLst/>
              <a:cxnLst/>
              <a:rect l="l" t="t" r="r" b="b"/>
              <a:pathLst>
                <a:path w="1025" h="971" extrusionOk="0">
                  <a:moveTo>
                    <a:pt x="524" y="1"/>
                  </a:moveTo>
                  <a:cubicBezTo>
                    <a:pt x="508" y="1"/>
                    <a:pt x="492" y="2"/>
                    <a:pt x="477" y="4"/>
                  </a:cubicBezTo>
                  <a:cubicBezTo>
                    <a:pt x="453" y="4"/>
                    <a:pt x="441" y="4"/>
                    <a:pt x="417" y="16"/>
                  </a:cubicBezTo>
                  <a:cubicBezTo>
                    <a:pt x="310" y="40"/>
                    <a:pt x="215" y="75"/>
                    <a:pt x="155" y="135"/>
                  </a:cubicBezTo>
                  <a:cubicBezTo>
                    <a:pt x="84" y="218"/>
                    <a:pt x="24" y="301"/>
                    <a:pt x="12" y="409"/>
                  </a:cubicBezTo>
                  <a:cubicBezTo>
                    <a:pt x="12" y="432"/>
                    <a:pt x="0" y="480"/>
                    <a:pt x="12" y="516"/>
                  </a:cubicBezTo>
                  <a:cubicBezTo>
                    <a:pt x="24" y="764"/>
                    <a:pt x="239" y="970"/>
                    <a:pt x="495" y="970"/>
                  </a:cubicBezTo>
                  <a:cubicBezTo>
                    <a:pt x="508" y="970"/>
                    <a:pt x="522" y="969"/>
                    <a:pt x="536" y="968"/>
                  </a:cubicBezTo>
                  <a:cubicBezTo>
                    <a:pt x="798" y="956"/>
                    <a:pt x="1024" y="730"/>
                    <a:pt x="989" y="456"/>
                  </a:cubicBezTo>
                  <a:cubicBezTo>
                    <a:pt x="977" y="278"/>
                    <a:pt x="870" y="123"/>
                    <a:pt x="727" y="40"/>
                  </a:cubicBezTo>
                  <a:cubicBezTo>
                    <a:pt x="668" y="20"/>
                    <a:pt x="594" y="1"/>
                    <a:pt x="52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6" name="Google Shape;2266;p17"/>
            <p:cNvSpPr/>
            <p:nvPr/>
          </p:nvSpPr>
          <p:spPr>
            <a:xfrm>
              <a:off x="5550375" y="3068250"/>
              <a:ext cx="25025" cy="24250"/>
            </a:xfrm>
            <a:custGeom>
              <a:avLst/>
              <a:gdLst/>
              <a:ahLst/>
              <a:cxnLst/>
              <a:rect l="l" t="t" r="r" b="b"/>
              <a:pathLst>
                <a:path w="1001" h="970" extrusionOk="0">
                  <a:moveTo>
                    <a:pt x="542" y="0"/>
                  </a:moveTo>
                  <a:cubicBezTo>
                    <a:pt x="521" y="0"/>
                    <a:pt x="499" y="2"/>
                    <a:pt x="477" y="5"/>
                  </a:cubicBezTo>
                  <a:cubicBezTo>
                    <a:pt x="441" y="5"/>
                    <a:pt x="394" y="17"/>
                    <a:pt x="346" y="29"/>
                  </a:cubicBezTo>
                  <a:cubicBezTo>
                    <a:pt x="144" y="112"/>
                    <a:pt x="1" y="303"/>
                    <a:pt x="25" y="529"/>
                  </a:cubicBezTo>
                  <a:cubicBezTo>
                    <a:pt x="25" y="612"/>
                    <a:pt x="48" y="708"/>
                    <a:pt x="108" y="779"/>
                  </a:cubicBezTo>
                  <a:cubicBezTo>
                    <a:pt x="168" y="850"/>
                    <a:pt x="251" y="910"/>
                    <a:pt x="346" y="946"/>
                  </a:cubicBezTo>
                  <a:cubicBezTo>
                    <a:pt x="406" y="958"/>
                    <a:pt x="465" y="969"/>
                    <a:pt x="525" y="969"/>
                  </a:cubicBezTo>
                  <a:cubicBezTo>
                    <a:pt x="644" y="969"/>
                    <a:pt x="751" y="910"/>
                    <a:pt x="846" y="838"/>
                  </a:cubicBezTo>
                  <a:cubicBezTo>
                    <a:pt x="906" y="779"/>
                    <a:pt x="941" y="708"/>
                    <a:pt x="977" y="624"/>
                  </a:cubicBezTo>
                  <a:cubicBezTo>
                    <a:pt x="989" y="565"/>
                    <a:pt x="1001" y="529"/>
                    <a:pt x="989" y="469"/>
                  </a:cubicBezTo>
                  <a:cubicBezTo>
                    <a:pt x="989" y="422"/>
                    <a:pt x="977" y="374"/>
                    <a:pt x="953" y="327"/>
                  </a:cubicBezTo>
                  <a:cubicBezTo>
                    <a:pt x="953" y="315"/>
                    <a:pt x="941" y="303"/>
                    <a:pt x="941" y="291"/>
                  </a:cubicBezTo>
                  <a:cubicBezTo>
                    <a:pt x="906" y="184"/>
                    <a:pt x="822" y="112"/>
                    <a:pt x="739" y="65"/>
                  </a:cubicBezTo>
                  <a:cubicBezTo>
                    <a:pt x="727" y="53"/>
                    <a:pt x="703" y="53"/>
                    <a:pt x="691" y="29"/>
                  </a:cubicBezTo>
                  <a:cubicBezTo>
                    <a:pt x="648" y="11"/>
                    <a:pt x="598" y="0"/>
                    <a:pt x="54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7" name="Google Shape;2267;p17"/>
            <p:cNvSpPr/>
            <p:nvPr/>
          </p:nvSpPr>
          <p:spPr>
            <a:xfrm>
              <a:off x="5349175" y="3348750"/>
              <a:ext cx="25025" cy="24850"/>
            </a:xfrm>
            <a:custGeom>
              <a:avLst/>
              <a:gdLst/>
              <a:ahLst/>
              <a:cxnLst/>
              <a:rect l="l" t="t" r="r" b="b"/>
              <a:pathLst>
                <a:path w="1001" h="994" extrusionOk="0">
                  <a:moveTo>
                    <a:pt x="476" y="1"/>
                  </a:moveTo>
                  <a:cubicBezTo>
                    <a:pt x="334" y="1"/>
                    <a:pt x="203" y="96"/>
                    <a:pt x="107" y="203"/>
                  </a:cubicBezTo>
                  <a:cubicBezTo>
                    <a:pt x="48" y="286"/>
                    <a:pt x="0" y="382"/>
                    <a:pt x="24" y="501"/>
                  </a:cubicBezTo>
                  <a:lnTo>
                    <a:pt x="24" y="525"/>
                  </a:lnTo>
                  <a:cubicBezTo>
                    <a:pt x="36" y="632"/>
                    <a:pt x="60" y="715"/>
                    <a:pt x="119" y="798"/>
                  </a:cubicBezTo>
                  <a:cubicBezTo>
                    <a:pt x="179" y="882"/>
                    <a:pt x="274" y="941"/>
                    <a:pt x="381" y="977"/>
                  </a:cubicBezTo>
                  <a:cubicBezTo>
                    <a:pt x="406" y="985"/>
                    <a:pt x="444" y="994"/>
                    <a:pt x="484" y="994"/>
                  </a:cubicBezTo>
                  <a:cubicBezTo>
                    <a:pt x="501" y="994"/>
                    <a:pt x="519" y="992"/>
                    <a:pt x="536" y="989"/>
                  </a:cubicBezTo>
                  <a:cubicBezTo>
                    <a:pt x="762" y="977"/>
                    <a:pt x="941" y="822"/>
                    <a:pt x="988" y="620"/>
                  </a:cubicBezTo>
                  <a:cubicBezTo>
                    <a:pt x="1000" y="572"/>
                    <a:pt x="1000" y="525"/>
                    <a:pt x="1000" y="465"/>
                  </a:cubicBezTo>
                  <a:cubicBezTo>
                    <a:pt x="977" y="417"/>
                    <a:pt x="953" y="358"/>
                    <a:pt x="941" y="322"/>
                  </a:cubicBezTo>
                  <a:lnTo>
                    <a:pt x="893" y="227"/>
                  </a:lnTo>
                  <a:cubicBezTo>
                    <a:pt x="834" y="144"/>
                    <a:pt x="750" y="84"/>
                    <a:pt x="655" y="36"/>
                  </a:cubicBezTo>
                  <a:cubicBezTo>
                    <a:pt x="596" y="25"/>
                    <a:pt x="536" y="1"/>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8" name="Google Shape;2268;p17"/>
            <p:cNvSpPr/>
            <p:nvPr/>
          </p:nvSpPr>
          <p:spPr>
            <a:xfrm>
              <a:off x="4288925" y="3245425"/>
              <a:ext cx="24725" cy="24575"/>
            </a:xfrm>
            <a:custGeom>
              <a:avLst/>
              <a:gdLst/>
              <a:ahLst/>
              <a:cxnLst/>
              <a:rect l="l" t="t" r="r" b="b"/>
              <a:pathLst>
                <a:path w="989" h="983" extrusionOk="0">
                  <a:moveTo>
                    <a:pt x="513" y="0"/>
                  </a:moveTo>
                  <a:cubicBezTo>
                    <a:pt x="497" y="0"/>
                    <a:pt x="481" y="1"/>
                    <a:pt x="465" y="2"/>
                  </a:cubicBezTo>
                  <a:cubicBezTo>
                    <a:pt x="262" y="14"/>
                    <a:pt x="84" y="133"/>
                    <a:pt x="24" y="312"/>
                  </a:cubicBezTo>
                  <a:cubicBezTo>
                    <a:pt x="0" y="371"/>
                    <a:pt x="0" y="443"/>
                    <a:pt x="0" y="526"/>
                  </a:cubicBezTo>
                  <a:cubicBezTo>
                    <a:pt x="0" y="586"/>
                    <a:pt x="12" y="621"/>
                    <a:pt x="24" y="669"/>
                  </a:cubicBezTo>
                  <a:cubicBezTo>
                    <a:pt x="36" y="729"/>
                    <a:pt x="72" y="776"/>
                    <a:pt x="119" y="824"/>
                  </a:cubicBezTo>
                  <a:cubicBezTo>
                    <a:pt x="193" y="908"/>
                    <a:pt x="322" y="983"/>
                    <a:pt x="450" y="983"/>
                  </a:cubicBezTo>
                  <a:cubicBezTo>
                    <a:pt x="467" y="983"/>
                    <a:pt x="483" y="981"/>
                    <a:pt x="500" y="979"/>
                  </a:cubicBezTo>
                  <a:cubicBezTo>
                    <a:pt x="512" y="979"/>
                    <a:pt x="536" y="979"/>
                    <a:pt x="560" y="967"/>
                  </a:cubicBezTo>
                  <a:cubicBezTo>
                    <a:pt x="703" y="955"/>
                    <a:pt x="798" y="883"/>
                    <a:pt x="869" y="788"/>
                  </a:cubicBezTo>
                  <a:cubicBezTo>
                    <a:pt x="953" y="705"/>
                    <a:pt x="988" y="586"/>
                    <a:pt x="976" y="455"/>
                  </a:cubicBezTo>
                  <a:cubicBezTo>
                    <a:pt x="976" y="431"/>
                    <a:pt x="976" y="419"/>
                    <a:pt x="965" y="383"/>
                  </a:cubicBezTo>
                  <a:cubicBezTo>
                    <a:pt x="953" y="276"/>
                    <a:pt x="893" y="193"/>
                    <a:pt x="822" y="121"/>
                  </a:cubicBezTo>
                  <a:cubicBezTo>
                    <a:pt x="738" y="38"/>
                    <a:pt x="627" y="0"/>
                    <a:pt x="5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9" name="Google Shape;2269;p17"/>
            <p:cNvSpPr/>
            <p:nvPr/>
          </p:nvSpPr>
          <p:spPr>
            <a:xfrm>
              <a:off x="4145150" y="3339825"/>
              <a:ext cx="26225" cy="24750"/>
            </a:xfrm>
            <a:custGeom>
              <a:avLst/>
              <a:gdLst/>
              <a:ahLst/>
              <a:cxnLst/>
              <a:rect l="l" t="t" r="r" b="b"/>
              <a:pathLst>
                <a:path w="1049" h="990" extrusionOk="0">
                  <a:moveTo>
                    <a:pt x="501" y="1"/>
                  </a:moveTo>
                  <a:cubicBezTo>
                    <a:pt x="227" y="24"/>
                    <a:pt x="0" y="239"/>
                    <a:pt x="36" y="524"/>
                  </a:cubicBezTo>
                  <a:cubicBezTo>
                    <a:pt x="48" y="791"/>
                    <a:pt x="262" y="989"/>
                    <a:pt x="536" y="989"/>
                  </a:cubicBezTo>
                  <a:cubicBezTo>
                    <a:pt x="544" y="989"/>
                    <a:pt x="552" y="989"/>
                    <a:pt x="560" y="989"/>
                  </a:cubicBezTo>
                  <a:cubicBezTo>
                    <a:pt x="822" y="977"/>
                    <a:pt x="1048" y="751"/>
                    <a:pt x="1012" y="465"/>
                  </a:cubicBezTo>
                  <a:cubicBezTo>
                    <a:pt x="1012" y="405"/>
                    <a:pt x="1001" y="358"/>
                    <a:pt x="989" y="322"/>
                  </a:cubicBezTo>
                  <a:cubicBezTo>
                    <a:pt x="929" y="215"/>
                    <a:pt x="870" y="143"/>
                    <a:pt x="774" y="84"/>
                  </a:cubicBezTo>
                  <a:cubicBezTo>
                    <a:pt x="703" y="36"/>
                    <a:pt x="631" y="1"/>
                    <a:pt x="5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0" name="Google Shape;2270;p17"/>
            <p:cNvSpPr/>
            <p:nvPr/>
          </p:nvSpPr>
          <p:spPr>
            <a:xfrm>
              <a:off x="4710100" y="2985275"/>
              <a:ext cx="25625" cy="24775"/>
            </a:xfrm>
            <a:custGeom>
              <a:avLst/>
              <a:gdLst/>
              <a:ahLst/>
              <a:cxnLst/>
              <a:rect l="l" t="t" r="r" b="b"/>
              <a:pathLst>
                <a:path w="1025" h="991" extrusionOk="0">
                  <a:moveTo>
                    <a:pt x="532" y="0"/>
                  </a:moveTo>
                  <a:cubicBezTo>
                    <a:pt x="518" y="0"/>
                    <a:pt x="503" y="1"/>
                    <a:pt x="489" y="2"/>
                  </a:cubicBezTo>
                  <a:cubicBezTo>
                    <a:pt x="227" y="14"/>
                    <a:pt x="1" y="240"/>
                    <a:pt x="24" y="526"/>
                  </a:cubicBezTo>
                  <a:cubicBezTo>
                    <a:pt x="48" y="657"/>
                    <a:pt x="108" y="776"/>
                    <a:pt x="191" y="859"/>
                  </a:cubicBezTo>
                  <a:cubicBezTo>
                    <a:pt x="262" y="943"/>
                    <a:pt x="370" y="979"/>
                    <a:pt x="477" y="979"/>
                  </a:cubicBezTo>
                  <a:lnTo>
                    <a:pt x="536" y="990"/>
                  </a:lnTo>
                  <a:cubicBezTo>
                    <a:pt x="655" y="990"/>
                    <a:pt x="739" y="943"/>
                    <a:pt x="834" y="883"/>
                  </a:cubicBezTo>
                  <a:cubicBezTo>
                    <a:pt x="953" y="788"/>
                    <a:pt x="1024" y="621"/>
                    <a:pt x="1013" y="467"/>
                  </a:cubicBezTo>
                  <a:cubicBezTo>
                    <a:pt x="1001" y="207"/>
                    <a:pt x="797" y="0"/>
                    <a:pt x="53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1" name="Google Shape;2271;p17"/>
            <p:cNvSpPr/>
            <p:nvPr/>
          </p:nvSpPr>
          <p:spPr>
            <a:xfrm>
              <a:off x="5801300" y="3226125"/>
              <a:ext cx="14625" cy="14600"/>
            </a:xfrm>
            <a:custGeom>
              <a:avLst/>
              <a:gdLst/>
              <a:ahLst/>
              <a:cxnLst/>
              <a:rect l="l" t="t" r="r" b="b"/>
              <a:pathLst>
                <a:path w="585" h="584" extrusionOk="0">
                  <a:moveTo>
                    <a:pt x="275" y="0"/>
                  </a:moveTo>
                  <a:cubicBezTo>
                    <a:pt x="168" y="0"/>
                    <a:pt x="72" y="72"/>
                    <a:pt x="37" y="167"/>
                  </a:cubicBezTo>
                  <a:lnTo>
                    <a:pt x="37" y="179"/>
                  </a:lnTo>
                  <a:cubicBezTo>
                    <a:pt x="13" y="227"/>
                    <a:pt x="1" y="262"/>
                    <a:pt x="1" y="310"/>
                  </a:cubicBezTo>
                  <a:cubicBezTo>
                    <a:pt x="1" y="405"/>
                    <a:pt x="48" y="477"/>
                    <a:pt x="120" y="524"/>
                  </a:cubicBezTo>
                  <a:cubicBezTo>
                    <a:pt x="179" y="560"/>
                    <a:pt x="239" y="584"/>
                    <a:pt x="310" y="584"/>
                  </a:cubicBezTo>
                  <a:cubicBezTo>
                    <a:pt x="406" y="584"/>
                    <a:pt x="477" y="536"/>
                    <a:pt x="525" y="465"/>
                  </a:cubicBezTo>
                  <a:cubicBezTo>
                    <a:pt x="572" y="417"/>
                    <a:pt x="584" y="346"/>
                    <a:pt x="584" y="262"/>
                  </a:cubicBezTo>
                  <a:cubicBezTo>
                    <a:pt x="584" y="191"/>
                    <a:pt x="549" y="119"/>
                    <a:pt x="489" y="72"/>
                  </a:cubicBezTo>
                  <a:cubicBezTo>
                    <a:pt x="465" y="36"/>
                    <a:pt x="429" y="24"/>
                    <a:pt x="394" y="12"/>
                  </a:cubicBezTo>
                  <a:cubicBezTo>
                    <a:pt x="358" y="0"/>
                    <a:pt x="310" y="0"/>
                    <a:pt x="27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2" name="Google Shape;2272;p17"/>
            <p:cNvSpPr/>
            <p:nvPr/>
          </p:nvSpPr>
          <p:spPr>
            <a:xfrm>
              <a:off x="5918575" y="3299625"/>
              <a:ext cx="14600" cy="14325"/>
            </a:xfrm>
            <a:custGeom>
              <a:avLst/>
              <a:gdLst/>
              <a:ahLst/>
              <a:cxnLst/>
              <a:rect l="l" t="t" r="r" b="b"/>
              <a:pathLst>
                <a:path w="584" h="573" extrusionOk="0">
                  <a:moveTo>
                    <a:pt x="308" y="0"/>
                  </a:moveTo>
                  <a:cubicBezTo>
                    <a:pt x="301" y="0"/>
                    <a:pt x="294" y="1"/>
                    <a:pt x="287" y="1"/>
                  </a:cubicBezTo>
                  <a:cubicBezTo>
                    <a:pt x="191" y="1"/>
                    <a:pt x="132" y="49"/>
                    <a:pt x="72" y="108"/>
                  </a:cubicBezTo>
                  <a:cubicBezTo>
                    <a:pt x="25" y="168"/>
                    <a:pt x="1" y="227"/>
                    <a:pt x="13" y="299"/>
                  </a:cubicBezTo>
                  <a:cubicBezTo>
                    <a:pt x="25" y="454"/>
                    <a:pt x="144" y="573"/>
                    <a:pt x="310" y="573"/>
                  </a:cubicBezTo>
                  <a:cubicBezTo>
                    <a:pt x="430" y="573"/>
                    <a:pt x="513" y="489"/>
                    <a:pt x="549" y="394"/>
                  </a:cubicBezTo>
                  <a:cubicBezTo>
                    <a:pt x="560" y="346"/>
                    <a:pt x="572" y="299"/>
                    <a:pt x="572" y="251"/>
                  </a:cubicBezTo>
                  <a:cubicBezTo>
                    <a:pt x="584" y="115"/>
                    <a:pt x="454" y="0"/>
                    <a:pt x="3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3" name="Google Shape;2273;p17"/>
            <p:cNvSpPr/>
            <p:nvPr/>
          </p:nvSpPr>
          <p:spPr>
            <a:xfrm>
              <a:off x="5332800" y="3319575"/>
              <a:ext cx="14300" cy="14025"/>
            </a:xfrm>
            <a:custGeom>
              <a:avLst/>
              <a:gdLst/>
              <a:ahLst/>
              <a:cxnLst/>
              <a:rect l="l" t="t" r="r" b="b"/>
              <a:pathLst>
                <a:path w="572" h="561" extrusionOk="0">
                  <a:moveTo>
                    <a:pt x="274" y="1"/>
                  </a:moveTo>
                  <a:cubicBezTo>
                    <a:pt x="108" y="1"/>
                    <a:pt x="0" y="132"/>
                    <a:pt x="0" y="299"/>
                  </a:cubicBezTo>
                  <a:cubicBezTo>
                    <a:pt x="0" y="453"/>
                    <a:pt x="143" y="561"/>
                    <a:pt x="298" y="561"/>
                  </a:cubicBezTo>
                  <a:cubicBezTo>
                    <a:pt x="465" y="561"/>
                    <a:pt x="572" y="430"/>
                    <a:pt x="572" y="263"/>
                  </a:cubicBezTo>
                  <a:cubicBezTo>
                    <a:pt x="572" y="96"/>
                    <a:pt x="441" y="1"/>
                    <a:pt x="27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4" name="Google Shape;2274;p17"/>
            <p:cNvSpPr/>
            <p:nvPr/>
          </p:nvSpPr>
          <p:spPr>
            <a:xfrm>
              <a:off x="4583900" y="3272550"/>
              <a:ext cx="14600" cy="14375"/>
            </a:xfrm>
            <a:custGeom>
              <a:avLst/>
              <a:gdLst/>
              <a:ahLst/>
              <a:cxnLst/>
              <a:rect l="l" t="t" r="r" b="b"/>
              <a:pathLst>
                <a:path w="584" h="575" extrusionOk="0">
                  <a:moveTo>
                    <a:pt x="286" y="1"/>
                  </a:moveTo>
                  <a:cubicBezTo>
                    <a:pt x="215" y="1"/>
                    <a:pt x="155" y="36"/>
                    <a:pt x="107" y="72"/>
                  </a:cubicBezTo>
                  <a:cubicBezTo>
                    <a:pt x="48" y="132"/>
                    <a:pt x="0" y="215"/>
                    <a:pt x="12" y="298"/>
                  </a:cubicBezTo>
                  <a:cubicBezTo>
                    <a:pt x="12" y="334"/>
                    <a:pt x="36" y="346"/>
                    <a:pt x="36" y="370"/>
                  </a:cubicBezTo>
                  <a:cubicBezTo>
                    <a:pt x="48" y="417"/>
                    <a:pt x="60" y="453"/>
                    <a:pt x="96" y="477"/>
                  </a:cubicBezTo>
                  <a:cubicBezTo>
                    <a:pt x="149" y="530"/>
                    <a:pt x="212" y="574"/>
                    <a:pt x="284" y="574"/>
                  </a:cubicBezTo>
                  <a:cubicBezTo>
                    <a:pt x="293" y="574"/>
                    <a:pt x="301" y="573"/>
                    <a:pt x="310" y="572"/>
                  </a:cubicBezTo>
                  <a:cubicBezTo>
                    <a:pt x="346" y="572"/>
                    <a:pt x="369" y="548"/>
                    <a:pt x="405" y="548"/>
                  </a:cubicBezTo>
                  <a:cubicBezTo>
                    <a:pt x="465" y="525"/>
                    <a:pt x="524" y="477"/>
                    <a:pt x="548" y="417"/>
                  </a:cubicBezTo>
                  <a:cubicBezTo>
                    <a:pt x="572" y="370"/>
                    <a:pt x="584" y="334"/>
                    <a:pt x="584" y="275"/>
                  </a:cubicBezTo>
                  <a:cubicBezTo>
                    <a:pt x="584" y="227"/>
                    <a:pt x="572" y="179"/>
                    <a:pt x="548" y="156"/>
                  </a:cubicBezTo>
                  <a:cubicBezTo>
                    <a:pt x="512" y="60"/>
                    <a:pt x="417" y="13"/>
                    <a:pt x="3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5" name="Google Shape;2275;p17"/>
            <p:cNvSpPr/>
            <p:nvPr/>
          </p:nvSpPr>
          <p:spPr>
            <a:xfrm>
              <a:off x="5421500" y="3251650"/>
              <a:ext cx="14900" cy="14400"/>
            </a:xfrm>
            <a:custGeom>
              <a:avLst/>
              <a:gdLst/>
              <a:ahLst/>
              <a:cxnLst/>
              <a:rect l="l" t="t" r="r" b="b"/>
              <a:pathLst>
                <a:path w="596" h="576" extrusionOk="0">
                  <a:moveTo>
                    <a:pt x="308" y="0"/>
                  </a:moveTo>
                  <a:cubicBezTo>
                    <a:pt x="293" y="0"/>
                    <a:pt x="278" y="1"/>
                    <a:pt x="262" y="3"/>
                  </a:cubicBezTo>
                  <a:cubicBezTo>
                    <a:pt x="108" y="3"/>
                    <a:pt x="0" y="134"/>
                    <a:pt x="0" y="301"/>
                  </a:cubicBezTo>
                  <a:lnTo>
                    <a:pt x="0" y="349"/>
                  </a:lnTo>
                  <a:cubicBezTo>
                    <a:pt x="23" y="473"/>
                    <a:pt x="131" y="576"/>
                    <a:pt x="275" y="576"/>
                  </a:cubicBezTo>
                  <a:cubicBezTo>
                    <a:pt x="282" y="576"/>
                    <a:pt x="290" y="575"/>
                    <a:pt x="298" y="575"/>
                  </a:cubicBezTo>
                  <a:lnTo>
                    <a:pt x="310" y="575"/>
                  </a:lnTo>
                  <a:cubicBezTo>
                    <a:pt x="477" y="551"/>
                    <a:pt x="596" y="420"/>
                    <a:pt x="584" y="277"/>
                  </a:cubicBezTo>
                  <a:cubicBezTo>
                    <a:pt x="584" y="194"/>
                    <a:pt x="548" y="134"/>
                    <a:pt x="489" y="75"/>
                  </a:cubicBezTo>
                  <a:cubicBezTo>
                    <a:pt x="439" y="25"/>
                    <a:pt x="381" y="0"/>
                    <a:pt x="3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6" name="Google Shape;2276;p17"/>
            <p:cNvSpPr/>
            <p:nvPr/>
          </p:nvSpPr>
          <p:spPr>
            <a:xfrm>
              <a:off x="5632525" y="3428525"/>
              <a:ext cx="14025" cy="7175"/>
            </a:xfrm>
            <a:custGeom>
              <a:avLst/>
              <a:gdLst/>
              <a:ahLst/>
              <a:cxnLst/>
              <a:rect l="l" t="t" r="r" b="b"/>
              <a:pathLst>
                <a:path w="561" h="287" extrusionOk="0">
                  <a:moveTo>
                    <a:pt x="263" y="1"/>
                  </a:moveTo>
                  <a:cubicBezTo>
                    <a:pt x="120" y="1"/>
                    <a:pt x="1" y="132"/>
                    <a:pt x="1" y="286"/>
                  </a:cubicBezTo>
                  <a:lnTo>
                    <a:pt x="561" y="286"/>
                  </a:lnTo>
                  <a:lnTo>
                    <a:pt x="561" y="263"/>
                  </a:lnTo>
                  <a:cubicBezTo>
                    <a:pt x="561" y="108"/>
                    <a:pt x="430" y="1"/>
                    <a:pt x="2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7" name="Google Shape;2277;p17"/>
            <p:cNvSpPr/>
            <p:nvPr/>
          </p:nvSpPr>
          <p:spPr>
            <a:xfrm>
              <a:off x="5338150" y="3193075"/>
              <a:ext cx="14025" cy="14050"/>
            </a:xfrm>
            <a:custGeom>
              <a:avLst/>
              <a:gdLst/>
              <a:ahLst/>
              <a:cxnLst/>
              <a:rect l="l" t="t" r="r" b="b"/>
              <a:pathLst>
                <a:path w="561" h="562" extrusionOk="0">
                  <a:moveTo>
                    <a:pt x="263" y="1"/>
                  </a:moveTo>
                  <a:cubicBezTo>
                    <a:pt x="120" y="1"/>
                    <a:pt x="13" y="120"/>
                    <a:pt x="1" y="263"/>
                  </a:cubicBezTo>
                  <a:lnTo>
                    <a:pt x="1" y="298"/>
                  </a:lnTo>
                  <a:cubicBezTo>
                    <a:pt x="1" y="446"/>
                    <a:pt x="131" y="561"/>
                    <a:pt x="277" y="561"/>
                  </a:cubicBezTo>
                  <a:cubicBezTo>
                    <a:pt x="284" y="561"/>
                    <a:pt x="291" y="561"/>
                    <a:pt x="298" y="560"/>
                  </a:cubicBezTo>
                  <a:cubicBezTo>
                    <a:pt x="322" y="560"/>
                    <a:pt x="358" y="548"/>
                    <a:pt x="382" y="548"/>
                  </a:cubicBezTo>
                  <a:cubicBezTo>
                    <a:pt x="489" y="501"/>
                    <a:pt x="560" y="394"/>
                    <a:pt x="560" y="263"/>
                  </a:cubicBezTo>
                  <a:cubicBezTo>
                    <a:pt x="560" y="96"/>
                    <a:pt x="429" y="1"/>
                    <a:pt x="2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78" name="Google Shape;2278;p17"/>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2279" name="Shape 2279"/>
        <p:cNvGrpSpPr/>
        <p:nvPr/>
      </p:nvGrpSpPr>
      <p:grpSpPr>
        <a:xfrm>
          <a:off x="0" y="0"/>
          <a:ext cx="0" cy="0"/>
          <a:chOff x="0" y="0"/>
          <a:chExt cx="0" cy="0"/>
        </a:xfrm>
      </p:grpSpPr>
      <p:grpSp>
        <p:nvGrpSpPr>
          <p:cNvPr id="2280" name="Google Shape;2280;p18"/>
          <p:cNvGrpSpPr/>
          <p:nvPr/>
        </p:nvGrpSpPr>
        <p:grpSpPr>
          <a:xfrm rot="-5400000" flipH="1">
            <a:off x="6004605" y="2028406"/>
            <a:ext cx="1834029" cy="4444824"/>
            <a:chOff x="5728375" y="1492875"/>
            <a:chExt cx="1308525" cy="3171250"/>
          </a:xfrm>
        </p:grpSpPr>
        <p:sp>
          <p:nvSpPr>
            <p:cNvPr id="2281" name="Google Shape;2281;p18"/>
            <p:cNvSpPr/>
            <p:nvPr/>
          </p:nvSpPr>
          <p:spPr>
            <a:xfrm>
              <a:off x="6942225" y="2835900"/>
              <a:ext cx="625" cy="925"/>
            </a:xfrm>
            <a:custGeom>
              <a:avLst/>
              <a:gdLst/>
              <a:ahLst/>
              <a:cxnLst/>
              <a:rect l="l" t="t" r="r" b="b"/>
              <a:pathLst>
                <a:path w="25" h="37" extrusionOk="0">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2" name="Google Shape;2282;p18"/>
            <p:cNvSpPr/>
            <p:nvPr/>
          </p:nvSpPr>
          <p:spPr>
            <a:xfrm>
              <a:off x="6942225" y="2836800"/>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3" name="Google Shape;2283;p18"/>
            <p:cNvSpPr/>
            <p:nvPr/>
          </p:nvSpPr>
          <p:spPr>
            <a:xfrm>
              <a:off x="6945500" y="2844825"/>
              <a:ext cx="42300" cy="133375"/>
            </a:xfrm>
            <a:custGeom>
              <a:avLst/>
              <a:gdLst/>
              <a:ahLst/>
              <a:cxnLst/>
              <a:rect l="l" t="t" r="r" b="b"/>
              <a:pathLst>
                <a:path w="1692" h="5335" extrusionOk="0">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4" name="Google Shape;2284;p18"/>
            <p:cNvSpPr/>
            <p:nvPr/>
          </p:nvSpPr>
          <p:spPr>
            <a:xfrm>
              <a:off x="6943725" y="2835300"/>
              <a:ext cx="300" cy="25"/>
            </a:xfrm>
            <a:custGeom>
              <a:avLst/>
              <a:gdLst/>
              <a:ahLst/>
              <a:cxnLst/>
              <a:rect l="l" t="t" r="r" b="b"/>
              <a:pathLst>
                <a:path w="12" h="1" extrusionOk="0">
                  <a:moveTo>
                    <a:pt x="0" y="0"/>
                  </a:moveTo>
                  <a:lnTo>
                    <a:pt x="0" y="0"/>
                  </a:lnTo>
                  <a:cubicBezTo>
                    <a:pt x="12"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5" name="Google Shape;2285;p18"/>
            <p:cNvSpPr/>
            <p:nvPr/>
          </p:nvSpPr>
          <p:spPr>
            <a:xfrm>
              <a:off x="6945500" y="2834575"/>
              <a:ext cx="625" cy="150"/>
            </a:xfrm>
            <a:custGeom>
              <a:avLst/>
              <a:gdLst/>
              <a:ahLst/>
              <a:cxnLst/>
              <a:rect l="l" t="t" r="r" b="b"/>
              <a:pathLst>
                <a:path w="25" h="6" extrusionOk="0">
                  <a:moveTo>
                    <a:pt x="15" y="0"/>
                  </a:moveTo>
                  <a:cubicBezTo>
                    <a:pt x="11" y="0"/>
                    <a:pt x="8" y="6"/>
                    <a:pt x="0" y="6"/>
                  </a:cubicBezTo>
                  <a:lnTo>
                    <a:pt x="24" y="6"/>
                  </a:lnTo>
                  <a:cubicBezTo>
                    <a:pt x="20" y="2"/>
                    <a:pt x="18" y="0"/>
                    <a:pt x="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6" name="Google Shape;2286;p18"/>
            <p:cNvSpPr/>
            <p:nvPr/>
          </p:nvSpPr>
          <p:spPr>
            <a:xfrm>
              <a:off x="6943125" y="2835625"/>
              <a:ext cx="550" cy="300"/>
            </a:xfrm>
            <a:custGeom>
              <a:avLst/>
              <a:gdLst/>
              <a:ahLst/>
              <a:cxnLst/>
              <a:rect l="l" t="t" r="r" b="b"/>
              <a:pathLst>
                <a:path w="22" h="12" extrusionOk="0">
                  <a:moveTo>
                    <a:pt x="16" y="1"/>
                  </a:moveTo>
                  <a:cubicBezTo>
                    <a:pt x="13" y="1"/>
                    <a:pt x="8" y="3"/>
                    <a:pt x="0" y="11"/>
                  </a:cubicBezTo>
                  <a:cubicBezTo>
                    <a:pt x="16" y="11"/>
                    <a:pt x="21" y="1"/>
                    <a:pt x="1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7" name="Google Shape;2287;p18"/>
            <p:cNvSpPr/>
            <p:nvPr/>
          </p:nvSpPr>
          <p:spPr>
            <a:xfrm>
              <a:off x="6978825" y="2988300"/>
              <a:ext cx="57175" cy="218500"/>
            </a:xfrm>
            <a:custGeom>
              <a:avLst/>
              <a:gdLst/>
              <a:ahLst/>
              <a:cxnLst/>
              <a:rect l="l" t="t" r="r" b="b"/>
              <a:pathLst>
                <a:path w="2287" h="8740" extrusionOk="0">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8" name="Google Shape;2288;p18"/>
            <p:cNvSpPr/>
            <p:nvPr/>
          </p:nvSpPr>
          <p:spPr>
            <a:xfrm>
              <a:off x="6796675" y="2972825"/>
              <a:ext cx="91400" cy="176525"/>
            </a:xfrm>
            <a:custGeom>
              <a:avLst/>
              <a:gdLst/>
              <a:ahLst/>
              <a:cxnLst/>
              <a:rect l="l" t="t" r="r" b="b"/>
              <a:pathLst>
                <a:path w="3656" h="7061" extrusionOk="0">
                  <a:moveTo>
                    <a:pt x="3203" y="0"/>
                  </a:moveTo>
                  <a:lnTo>
                    <a:pt x="0" y="6632"/>
                  </a:lnTo>
                  <a:lnTo>
                    <a:pt x="286" y="7061"/>
                  </a:lnTo>
                  <a:lnTo>
                    <a:pt x="3656" y="48"/>
                  </a:lnTo>
                  <a:lnTo>
                    <a:pt x="3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9" name="Google Shape;2289;p18"/>
            <p:cNvSpPr/>
            <p:nvPr/>
          </p:nvSpPr>
          <p:spPr>
            <a:xfrm>
              <a:off x="6629100" y="3150225"/>
              <a:ext cx="168775" cy="337550"/>
            </a:xfrm>
            <a:custGeom>
              <a:avLst/>
              <a:gdLst/>
              <a:ahLst/>
              <a:cxnLst/>
              <a:rect l="l" t="t" r="r" b="b"/>
              <a:pathLst>
                <a:path w="6751" h="13502" extrusionOk="0">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0" name="Google Shape;2290;p18"/>
            <p:cNvSpPr/>
            <p:nvPr/>
          </p:nvSpPr>
          <p:spPr>
            <a:xfrm>
              <a:off x="6945500" y="28347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1" name="Google Shape;2291;p18"/>
            <p:cNvSpPr/>
            <p:nvPr/>
          </p:nvSpPr>
          <p:spPr>
            <a:xfrm>
              <a:off x="6943725" y="2835300"/>
              <a:ext cx="0" cy="625"/>
            </a:xfrm>
            <a:custGeom>
              <a:avLst/>
              <a:gdLst/>
              <a:ahLst/>
              <a:cxnLst/>
              <a:rect l="l" t="t" r="r" b="b"/>
              <a:pathLst>
                <a:path h="25" extrusionOk="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2" name="Google Shape;2292;p18"/>
            <p:cNvSpPr/>
            <p:nvPr/>
          </p:nvSpPr>
          <p:spPr>
            <a:xfrm>
              <a:off x="6942225" y="28368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3" name="Google Shape;2293;p18"/>
            <p:cNvSpPr/>
            <p:nvPr/>
          </p:nvSpPr>
          <p:spPr>
            <a:xfrm>
              <a:off x="6881800" y="2836500"/>
              <a:ext cx="68775" cy="126825"/>
            </a:xfrm>
            <a:custGeom>
              <a:avLst/>
              <a:gdLst/>
              <a:ahLst/>
              <a:cxnLst/>
              <a:rect l="l" t="t" r="r" b="b"/>
              <a:pathLst>
                <a:path w="2751" h="5073" extrusionOk="0">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4" name="Google Shape;2294;p18"/>
            <p:cNvSpPr/>
            <p:nvPr/>
          </p:nvSpPr>
          <p:spPr>
            <a:xfrm>
              <a:off x="6902350" y="1492875"/>
              <a:ext cx="133950" cy="92000"/>
            </a:xfrm>
            <a:custGeom>
              <a:avLst/>
              <a:gdLst/>
              <a:ahLst/>
              <a:cxnLst/>
              <a:rect l="l" t="t" r="r" b="b"/>
              <a:pathLst>
                <a:path w="5358" h="3680" extrusionOk="0">
                  <a:moveTo>
                    <a:pt x="5358" y="0"/>
                  </a:moveTo>
                  <a:lnTo>
                    <a:pt x="0" y="3275"/>
                  </a:lnTo>
                  <a:lnTo>
                    <a:pt x="202" y="3679"/>
                  </a:lnTo>
                  <a:lnTo>
                    <a:pt x="5358" y="524"/>
                  </a:lnTo>
                  <a:lnTo>
                    <a:pt x="5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5" name="Google Shape;2295;p18"/>
            <p:cNvSpPr/>
            <p:nvPr/>
          </p:nvSpPr>
          <p:spPr>
            <a:xfrm>
              <a:off x="6839525" y="1837250"/>
              <a:ext cx="325" cy="925"/>
            </a:xfrm>
            <a:custGeom>
              <a:avLst/>
              <a:gdLst/>
              <a:ahLst/>
              <a:cxnLst/>
              <a:rect l="l" t="t" r="r" b="b"/>
              <a:pathLst>
                <a:path w="13" h="37" extrusionOk="0">
                  <a:moveTo>
                    <a:pt x="13" y="1"/>
                  </a:moveTo>
                  <a:cubicBezTo>
                    <a:pt x="1" y="1"/>
                    <a:pt x="1" y="25"/>
                    <a:pt x="1" y="37"/>
                  </a:cubicBezTo>
                  <a:cubicBezTo>
                    <a:pt x="1" y="25"/>
                    <a:pt x="1" y="13"/>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6" name="Google Shape;2296;p18"/>
            <p:cNvSpPr/>
            <p:nvPr/>
          </p:nvSpPr>
          <p:spPr>
            <a:xfrm>
              <a:off x="6839525" y="1689025"/>
              <a:ext cx="97375" cy="151525"/>
            </a:xfrm>
            <a:custGeom>
              <a:avLst/>
              <a:gdLst/>
              <a:ahLst/>
              <a:cxnLst/>
              <a:rect l="l" t="t" r="r" b="b"/>
              <a:pathLst>
                <a:path w="3895" h="6061" extrusionOk="0">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7" name="Google Shape;2297;p18"/>
            <p:cNvSpPr/>
            <p:nvPr/>
          </p:nvSpPr>
          <p:spPr>
            <a:xfrm>
              <a:off x="6838950" y="1834425"/>
              <a:ext cx="124725" cy="258250"/>
            </a:xfrm>
            <a:custGeom>
              <a:avLst/>
              <a:gdLst/>
              <a:ahLst/>
              <a:cxnLst/>
              <a:rect l="l" t="t" r="r" b="b"/>
              <a:pathLst>
                <a:path w="4989" h="10330" extrusionOk="0">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8" name="Google Shape;2298;p18"/>
            <p:cNvSpPr/>
            <p:nvPr/>
          </p:nvSpPr>
          <p:spPr>
            <a:xfrm>
              <a:off x="6945800" y="1529475"/>
              <a:ext cx="90500" cy="135175"/>
            </a:xfrm>
            <a:custGeom>
              <a:avLst/>
              <a:gdLst/>
              <a:ahLst/>
              <a:cxnLst/>
              <a:rect l="l" t="t" r="r" b="b"/>
              <a:pathLst>
                <a:path w="3620" h="5407" extrusionOk="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9" name="Google Shape;2299;p18"/>
            <p:cNvSpPr/>
            <p:nvPr/>
          </p:nvSpPr>
          <p:spPr>
            <a:xfrm>
              <a:off x="6951750" y="1681000"/>
              <a:ext cx="84550" cy="169075"/>
            </a:xfrm>
            <a:custGeom>
              <a:avLst/>
              <a:gdLst/>
              <a:ahLst/>
              <a:cxnLst/>
              <a:rect l="l" t="t" r="r" b="b"/>
              <a:pathLst>
                <a:path w="3382" h="6763" extrusionOk="0">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0" name="Google Shape;2300;p18"/>
            <p:cNvSpPr/>
            <p:nvPr/>
          </p:nvSpPr>
          <p:spPr>
            <a:xfrm>
              <a:off x="6891325" y="1570800"/>
              <a:ext cx="56875" cy="90275"/>
            </a:xfrm>
            <a:custGeom>
              <a:avLst/>
              <a:gdLst/>
              <a:ahLst/>
              <a:cxnLst/>
              <a:rect l="l" t="t" r="r" b="b"/>
              <a:pathLst>
                <a:path w="2275" h="3611" extrusionOk="0">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1" name="Google Shape;2301;p18"/>
            <p:cNvSpPr/>
            <p:nvPr/>
          </p:nvSpPr>
          <p:spPr>
            <a:xfrm>
              <a:off x="6967825" y="2063475"/>
              <a:ext cx="68475" cy="40500"/>
            </a:xfrm>
            <a:custGeom>
              <a:avLst/>
              <a:gdLst/>
              <a:ahLst/>
              <a:cxnLst/>
              <a:rect l="l" t="t" r="r" b="b"/>
              <a:pathLst>
                <a:path w="2739" h="1620" extrusionOk="0">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2" name="Google Shape;2302;p18"/>
            <p:cNvSpPr/>
            <p:nvPr/>
          </p:nvSpPr>
          <p:spPr>
            <a:xfrm>
              <a:off x="6558850" y="2100100"/>
              <a:ext cx="396200" cy="178025"/>
            </a:xfrm>
            <a:custGeom>
              <a:avLst/>
              <a:gdLst/>
              <a:ahLst/>
              <a:cxnLst/>
              <a:rect l="l" t="t" r="r" b="b"/>
              <a:pathLst>
                <a:path w="15848" h="7121" extrusionOk="0">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3" name="Google Shape;2303;p18"/>
            <p:cNvSpPr/>
            <p:nvPr/>
          </p:nvSpPr>
          <p:spPr>
            <a:xfrm>
              <a:off x="6954425" y="2108725"/>
              <a:ext cx="81875" cy="207200"/>
            </a:xfrm>
            <a:custGeom>
              <a:avLst/>
              <a:gdLst/>
              <a:ahLst/>
              <a:cxnLst/>
              <a:rect l="l" t="t" r="r" b="b"/>
              <a:pathLst>
                <a:path w="3275" h="8288" extrusionOk="0">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4" name="Google Shape;2304;p18"/>
            <p:cNvSpPr/>
            <p:nvPr/>
          </p:nvSpPr>
          <p:spPr>
            <a:xfrm>
              <a:off x="6559150" y="2280175"/>
              <a:ext cx="477150" cy="150350"/>
            </a:xfrm>
            <a:custGeom>
              <a:avLst/>
              <a:gdLst/>
              <a:ahLst/>
              <a:cxnLst/>
              <a:rect l="l" t="t" r="r" b="b"/>
              <a:pathLst>
                <a:path w="19086" h="6014" extrusionOk="0">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5" name="Google Shape;2305;p18"/>
            <p:cNvSpPr/>
            <p:nvPr/>
          </p:nvSpPr>
          <p:spPr>
            <a:xfrm>
              <a:off x="6941625" y="2825775"/>
              <a:ext cx="95275" cy="19700"/>
            </a:xfrm>
            <a:custGeom>
              <a:avLst/>
              <a:gdLst/>
              <a:ahLst/>
              <a:cxnLst/>
              <a:rect l="l" t="t" r="r" b="b"/>
              <a:pathLst>
                <a:path w="3811" h="788" extrusionOk="0">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6" name="Google Shape;2306;p18"/>
            <p:cNvSpPr/>
            <p:nvPr/>
          </p:nvSpPr>
          <p:spPr>
            <a:xfrm>
              <a:off x="6649325" y="2926075"/>
              <a:ext cx="386100" cy="71175"/>
            </a:xfrm>
            <a:custGeom>
              <a:avLst/>
              <a:gdLst/>
              <a:ahLst/>
              <a:cxnLst/>
              <a:rect l="l" t="t" r="r" b="b"/>
              <a:pathLst>
                <a:path w="15444" h="2847" extrusionOk="0">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7" name="Google Shape;2307;p18"/>
            <p:cNvSpPr/>
            <p:nvPr/>
          </p:nvSpPr>
          <p:spPr>
            <a:xfrm>
              <a:off x="6909175" y="3226725"/>
              <a:ext cx="125350" cy="88725"/>
            </a:xfrm>
            <a:custGeom>
              <a:avLst/>
              <a:gdLst/>
              <a:ahLst/>
              <a:cxnLst/>
              <a:rect l="l" t="t" r="r" b="b"/>
              <a:pathLst>
                <a:path w="5014" h="3549" extrusionOk="0">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8" name="Google Shape;2308;p18"/>
            <p:cNvSpPr/>
            <p:nvPr/>
          </p:nvSpPr>
          <p:spPr>
            <a:xfrm>
              <a:off x="6638625" y="3316900"/>
              <a:ext cx="267900" cy="180400"/>
            </a:xfrm>
            <a:custGeom>
              <a:avLst/>
              <a:gdLst/>
              <a:ahLst/>
              <a:cxnLst/>
              <a:rect l="l" t="t" r="r" b="b"/>
              <a:pathLst>
                <a:path w="10716" h="7216" extrusionOk="0">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9" name="Google Shape;2309;p18"/>
            <p:cNvSpPr/>
            <p:nvPr/>
          </p:nvSpPr>
          <p:spPr>
            <a:xfrm>
              <a:off x="6965450" y="3661000"/>
              <a:ext cx="70850" cy="74725"/>
            </a:xfrm>
            <a:custGeom>
              <a:avLst/>
              <a:gdLst/>
              <a:ahLst/>
              <a:cxnLst/>
              <a:rect l="l" t="t" r="r" b="b"/>
              <a:pathLst>
                <a:path w="2834" h="2989" extrusionOk="0">
                  <a:moveTo>
                    <a:pt x="2834" y="0"/>
                  </a:moveTo>
                  <a:lnTo>
                    <a:pt x="0" y="2739"/>
                  </a:lnTo>
                  <a:lnTo>
                    <a:pt x="393" y="2989"/>
                  </a:lnTo>
                  <a:lnTo>
                    <a:pt x="2834" y="631"/>
                  </a:lnTo>
                  <a:lnTo>
                    <a:pt x="28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0" name="Google Shape;2310;p18"/>
            <p:cNvSpPr/>
            <p:nvPr/>
          </p:nvSpPr>
          <p:spPr>
            <a:xfrm>
              <a:off x="6647850" y="3864600"/>
              <a:ext cx="184850" cy="181875"/>
            </a:xfrm>
            <a:custGeom>
              <a:avLst/>
              <a:gdLst/>
              <a:ahLst/>
              <a:cxnLst/>
              <a:rect l="l" t="t" r="r" b="b"/>
              <a:pathLst>
                <a:path w="7394" h="7275" extrusionOk="0">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1" name="Google Shape;2311;p18"/>
            <p:cNvSpPr/>
            <p:nvPr/>
          </p:nvSpPr>
          <p:spPr>
            <a:xfrm>
              <a:off x="6835375" y="3737800"/>
              <a:ext cx="131575" cy="122050"/>
            </a:xfrm>
            <a:custGeom>
              <a:avLst/>
              <a:gdLst/>
              <a:ahLst/>
              <a:cxnLst/>
              <a:rect l="l" t="t" r="r" b="b"/>
              <a:pathLst>
                <a:path w="5263" h="4882" extrusionOk="0">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2" name="Google Shape;2312;p18"/>
            <p:cNvSpPr/>
            <p:nvPr/>
          </p:nvSpPr>
          <p:spPr>
            <a:xfrm>
              <a:off x="6647550" y="2926675"/>
              <a:ext cx="388750" cy="587000"/>
            </a:xfrm>
            <a:custGeom>
              <a:avLst/>
              <a:gdLst/>
              <a:ahLst/>
              <a:cxnLst/>
              <a:rect l="l" t="t" r="r" b="b"/>
              <a:pathLst>
                <a:path w="15550" h="23480" extrusionOk="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3" name="Google Shape;2313;p18"/>
            <p:cNvSpPr/>
            <p:nvPr/>
          </p:nvSpPr>
          <p:spPr>
            <a:xfrm>
              <a:off x="6603800" y="3495625"/>
              <a:ext cx="7450" cy="13000"/>
            </a:xfrm>
            <a:custGeom>
              <a:avLst/>
              <a:gdLst/>
              <a:ahLst/>
              <a:cxnLst/>
              <a:rect l="l" t="t" r="r" b="b"/>
              <a:pathLst>
                <a:path w="298" h="520" extrusionOk="0">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4" name="Google Shape;2314;p18"/>
            <p:cNvSpPr/>
            <p:nvPr/>
          </p:nvSpPr>
          <p:spPr>
            <a:xfrm>
              <a:off x="6640400" y="3514550"/>
              <a:ext cx="395900" cy="275350"/>
            </a:xfrm>
            <a:custGeom>
              <a:avLst/>
              <a:gdLst/>
              <a:ahLst/>
              <a:cxnLst/>
              <a:rect l="l" t="t" r="r" b="b"/>
              <a:pathLst>
                <a:path w="15836" h="11014" extrusionOk="0">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5" name="Google Shape;2315;p18"/>
            <p:cNvSpPr/>
            <p:nvPr/>
          </p:nvSpPr>
          <p:spPr>
            <a:xfrm>
              <a:off x="6841925" y="4224750"/>
              <a:ext cx="194375" cy="153025"/>
            </a:xfrm>
            <a:custGeom>
              <a:avLst/>
              <a:gdLst/>
              <a:ahLst/>
              <a:cxnLst/>
              <a:rect l="l" t="t" r="r" b="b"/>
              <a:pathLst>
                <a:path w="7775" h="6121" extrusionOk="0">
                  <a:moveTo>
                    <a:pt x="560" y="1"/>
                  </a:moveTo>
                  <a:lnTo>
                    <a:pt x="0" y="120"/>
                  </a:lnTo>
                  <a:lnTo>
                    <a:pt x="7775" y="6121"/>
                  </a:lnTo>
                  <a:lnTo>
                    <a:pt x="7775" y="5549"/>
                  </a:lnTo>
                  <a:lnTo>
                    <a:pt x="5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6" name="Google Shape;2316;p18"/>
            <p:cNvSpPr/>
            <p:nvPr/>
          </p:nvSpPr>
          <p:spPr>
            <a:xfrm>
              <a:off x="6649325" y="4070575"/>
              <a:ext cx="195300" cy="148550"/>
            </a:xfrm>
            <a:custGeom>
              <a:avLst/>
              <a:gdLst/>
              <a:ahLst/>
              <a:cxnLst/>
              <a:rect l="l" t="t" r="r" b="b"/>
              <a:pathLst>
                <a:path w="7812" h="5942" extrusionOk="0">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7" name="Google Shape;2317;p18"/>
            <p:cNvSpPr/>
            <p:nvPr/>
          </p:nvSpPr>
          <p:spPr>
            <a:xfrm>
              <a:off x="6831200" y="3872325"/>
              <a:ext cx="180400" cy="298875"/>
            </a:xfrm>
            <a:custGeom>
              <a:avLst/>
              <a:gdLst/>
              <a:ahLst/>
              <a:cxnLst/>
              <a:rect l="l" t="t" r="r" b="b"/>
              <a:pathLst>
                <a:path w="7216" h="11955" extrusionOk="0">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8" name="Google Shape;2318;p18"/>
            <p:cNvSpPr/>
            <p:nvPr/>
          </p:nvSpPr>
          <p:spPr>
            <a:xfrm>
              <a:off x="6632950" y="3514850"/>
              <a:ext cx="202450" cy="354225"/>
            </a:xfrm>
            <a:custGeom>
              <a:avLst/>
              <a:gdLst/>
              <a:ahLst/>
              <a:cxnLst/>
              <a:rect l="l" t="t" r="r" b="b"/>
              <a:pathLst>
                <a:path w="8098" h="14169" extrusionOk="0">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9" name="Google Shape;2319;p18"/>
            <p:cNvSpPr/>
            <p:nvPr/>
          </p:nvSpPr>
          <p:spPr>
            <a:xfrm>
              <a:off x="6621650" y="3519025"/>
              <a:ext cx="17000" cy="515550"/>
            </a:xfrm>
            <a:custGeom>
              <a:avLst/>
              <a:gdLst/>
              <a:ahLst/>
              <a:cxnLst/>
              <a:rect l="l" t="t" r="r" b="b"/>
              <a:pathLst>
                <a:path w="680" h="20622" extrusionOk="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0" name="Google Shape;2320;p18"/>
            <p:cNvSpPr/>
            <p:nvPr/>
          </p:nvSpPr>
          <p:spPr>
            <a:xfrm>
              <a:off x="5767375" y="3510375"/>
              <a:ext cx="852500" cy="922475"/>
            </a:xfrm>
            <a:custGeom>
              <a:avLst/>
              <a:gdLst/>
              <a:ahLst/>
              <a:cxnLst/>
              <a:rect l="l" t="t" r="r" b="b"/>
              <a:pathLst>
                <a:path w="34100" h="36899" extrusionOk="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1" name="Google Shape;2321;p18"/>
            <p:cNvSpPr/>
            <p:nvPr/>
          </p:nvSpPr>
          <p:spPr>
            <a:xfrm>
              <a:off x="6299575" y="4069975"/>
              <a:ext cx="318525" cy="244400"/>
            </a:xfrm>
            <a:custGeom>
              <a:avLst/>
              <a:gdLst/>
              <a:ahLst/>
              <a:cxnLst/>
              <a:rect l="l" t="t" r="r" b="b"/>
              <a:pathLst>
                <a:path w="12741" h="9776" extrusionOk="0">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2" name="Google Shape;2322;p18"/>
            <p:cNvSpPr/>
            <p:nvPr/>
          </p:nvSpPr>
          <p:spPr>
            <a:xfrm>
              <a:off x="6312675" y="4246175"/>
              <a:ext cx="406325" cy="101975"/>
            </a:xfrm>
            <a:custGeom>
              <a:avLst/>
              <a:gdLst/>
              <a:ahLst/>
              <a:cxnLst/>
              <a:rect l="l" t="t" r="r" b="b"/>
              <a:pathLst>
                <a:path w="16253" h="4079" extrusionOk="0">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3" name="Google Shape;2323;p18"/>
            <p:cNvSpPr/>
            <p:nvPr/>
          </p:nvSpPr>
          <p:spPr>
            <a:xfrm>
              <a:off x="6728200" y="4251550"/>
              <a:ext cx="2725" cy="2100"/>
            </a:xfrm>
            <a:custGeom>
              <a:avLst/>
              <a:gdLst/>
              <a:ahLst/>
              <a:cxnLst/>
              <a:rect l="l" t="t" r="r" b="b"/>
              <a:pathLst>
                <a:path w="109" h="84" extrusionOk="0">
                  <a:moveTo>
                    <a:pt x="72" y="0"/>
                  </a:moveTo>
                  <a:cubicBezTo>
                    <a:pt x="60" y="24"/>
                    <a:pt x="25" y="60"/>
                    <a:pt x="1" y="84"/>
                  </a:cubicBezTo>
                  <a:lnTo>
                    <a:pt x="108" y="60"/>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4" name="Google Shape;2324;p18"/>
            <p:cNvSpPr/>
            <p:nvPr/>
          </p:nvSpPr>
          <p:spPr>
            <a:xfrm>
              <a:off x="6736250" y="4181300"/>
              <a:ext cx="261950" cy="69375"/>
            </a:xfrm>
            <a:custGeom>
              <a:avLst/>
              <a:gdLst/>
              <a:ahLst/>
              <a:cxnLst/>
              <a:rect l="l" t="t" r="r" b="b"/>
              <a:pathLst>
                <a:path w="10478" h="2775" extrusionOk="0">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5" name="Google Shape;2325;p18"/>
            <p:cNvSpPr/>
            <p:nvPr/>
          </p:nvSpPr>
          <p:spPr>
            <a:xfrm>
              <a:off x="6640400" y="4078600"/>
              <a:ext cx="213150" cy="382525"/>
            </a:xfrm>
            <a:custGeom>
              <a:avLst/>
              <a:gdLst/>
              <a:ahLst/>
              <a:cxnLst/>
              <a:rect l="l" t="t" r="r" b="b"/>
              <a:pathLst>
                <a:path w="8526" h="15301" extrusionOk="0">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6" name="Google Shape;2326;p18"/>
            <p:cNvSpPr/>
            <p:nvPr/>
          </p:nvSpPr>
          <p:spPr>
            <a:xfrm>
              <a:off x="6851450" y="4463175"/>
              <a:ext cx="184850" cy="115525"/>
            </a:xfrm>
            <a:custGeom>
              <a:avLst/>
              <a:gdLst/>
              <a:ahLst/>
              <a:cxnLst/>
              <a:rect l="l" t="t" r="r" b="b"/>
              <a:pathLst>
                <a:path w="7394" h="4621" extrusionOk="0">
                  <a:moveTo>
                    <a:pt x="488" y="1"/>
                  </a:moveTo>
                  <a:lnTo>
                    <a:pt x="60" y="108"/>
                  </a:lnTo>
                  <a:lnTo>
                    <a:pt x="0" y="227"/>
                  </a:lnTo>
                  <a:lnTo>
                    <a:pt x="7394" y="4620"/>
                  </a:lnTo>
                  <a:lnTo>
                    <a:pt x="7394" y="4096"/>
                  </a:lnTo>
                  <a:lnTo>
                    <a:pt x="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7" name="Google Shape;2327;p18"/>
            <p:cNvSpPr/>
            <p:nvPr/>
          </p:nvSpPr>
          <p:spPr>
            <a:xfrm>
              <a:off x="6847575" y="4406025"/>
              <a:ext cx="188425" cy="60450"/>
            </a:xfrm>
            <a:custGeom>
              <a:avLst/>
              <a:gdLst/>
              <a:ahLst/>
              <a:cxnLst/>
              <a:rect l="l" t="t" r="r" b="b"/>
              <a:pathLst>
                <a:path w="7537" h="2418" extrusionOk="0">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8" name="Google Shape;2328;p18"/>
            <p:cNvSpPr/>
            <p:nvPr/>
          </p:nvSpPr>
          <p:spPr>
            <a:xfrm>
              <a:off x="6725825" y="4654575"/>
              <a:ext cx="17300" cy="9550"/>
            </a:xfrm>
            <a:custGeom>
              <a:avLst/>
              <a:gdLst/>
              <a:ahLst/>
              <a:cxnLst/>
              <a:rect l="l" t="t" r="r" b="b"/>
              <a:pathLst>
                <a:path w="692" h="382" extrusionOk="0">
                  <a:moveTo>
                    <a:pt x="227" y="0"/>
                  </a:moveTo>
                  <a:lnTo>
                    <a:pt x="1" y="381"/>
                  </a:lnTo>
                  <a:lnTo>
                    <a:pt x="525" y="381"/>
                  </a:lnTo>
                  <a:lnTo>
                    <a:pt x="691" y="84"/>
                  </a:ln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9" name="Google Shape;2329;p18"/>
            <p:cNvSpPr/>
            <p:nvPr/>
          </p:nvSpPr>
          <p:spPr>
            <a:xfrm>
              <a:off x="6737150" y="4455550"/>
              <a:ext cx="117875" cy="190425"/>
            </a:xfrm>
            <a:custGeom>
              <a:avLst/>
              <a:gdLst/>
              <a:ahLst/>
              <a:cxnLst/>
              <a:rect l="l" t="t" r="r" b="b"/>
              <a:pathLst>
                <a:path w="4715" h="7617" extrusionOk="0">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0" name="Google Shape;2330;p18"/>
            <p:cNvSpPr/>
            <p:nvPr/>
          </p:nvSpPr>
          <p:spPr>
            <a:xfrm>
              <a:off x="6337975" y="4576300"/>
              <a:ext cx="3900" cy="5375"/>
            </a:xfrm>
            <a:custGeom>
              <a:avLst/>
              <a:gdLst/>
              <a:ahLst/>
              <a:cxnLst/>
              <a:rect l="l" t="t" r="r" b="b"/>
              <a:pathLst>
                <a:path w="156" h="215" extrusionOk="0">
                  <a:moveTo>
                    <a:pt x="1" y="0"/>
                  </a:moveTo>
                  <a:lnTo>
                    <a:pt x="1" y="0"/>
                  </a:lnTo>
                  <a:cubicBezTo>
                    <a:pt x="13" y="95"/>
                    <a:pt x="72" y="179"/>
                    <a:pt x="156" y="214"/>
                  </a:cubicBezTo>
                  <a:lnTo>
                    <a:pt x="156" y="48"/>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1" name="Google Shape;2331;p18"/>
            <p:cNvSpPr/>
            <p:nvPr/>
          </p:nvSpPr>
          <p:spPr>
            <a:xfrm>
              <a:off x="6410025" y="4583425"/>
              <a:ext cx="434000" cy="80700"/>
            </a:xfrm>
            <a:custGeom>
              <a:avLst/>
              <a:gdLst/>
              <a:ahLst/>
              <a:cxnLst/>
              <a:rect l="l" t="t" r="r" b="b"/>
              <a:pathLst>
                <a:path w="17360" h="3228" extrusionOk="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2" name="Google Shape;2332;p18"/>
            <p:cNvSpPr/>
            <p:nvPr/>
          </p:nvSpPr>
          <p:spPr>
            <a:xfrm>
              <a:off x="5778675" y="4344125"/>
              <a:ext cx="436700" cy="105675"/>
            </a:xfrm>
            <a:custGeom>
              <a:avLst/>
              <a:gdLst/>
              <a:ahLst/>
              <a:cxnLst/>
              <a:rect l="l" t="t" r="r" b="b"/>
              <a:pathLst>
                <a:path w="17468" h="4227" extrusionOk="0">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3" name="Google Shape;2333;p18"/>
            <p:cNvSpPr/>
            <p:nvPr/>
          </p:nvSpPr>
          <p:spPr>
            <a:xfrm>
              <a:off x="5778975" y="4449775"/>
              <a:ext cx="566475" cy="127425"/>
            </a:xfrm>
            <a:custGeom>
              <a:avLst/>
              <a:gdLst/>
              <a:ahLst/>
              <a:cxnLst/>
              <a:rect l="l" t="t" r="r" b="b"/>
              <a:pathLst>
                <a:path w="22659" h="5097" extrusionOk="0">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4" name="Google Shape;2334;p18"/>
            <p:cNvSpPr/>
            <p:nvPr/>
          </p:nvSpPr>
          <p:spPr>
            <a:xfrm>
              <a:off x="6395425" y="4603375"/>
              <a:ext cx="42600" cy="60750"/>
            </a:xfrm>
            <a:custGeom>
              <a:avLst/>
              <a:gdLst/>
              <a:ahLst/>
              <a:cxnLst/>
              <a:rect l="l" t="t" r="r" b="b"/>
              <a:pathLst>
                <a:path w="1704" h="2430" extrusionOk="0">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5" name="Google Shape;2335;p18"/>
            <p:cNvSpPr/>
            <p:nvPr/>
          </p:nvSpPr>
          <p:spPr>
            <a:xfrm>
              <a:off x="6271300" y="4385800"/>
              <a:ext cx="100350" cy="163725"/>
            </a:xfrm>
            <a:custGeom>
              <a:avLst/>
              <a:gdLst/>
              <a:ahLst/>
              <a:cxnLst/>
              <a:rect l="l" t="t" r="r" b="b"/>
              <a:pathLst>
                <a:path w="4014" h="6549" extrusionOk="0">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6" name="Google Shape;2336;p18"/>
            <p:cNvSpPr/>
            <p:nvPr/>
          </p:nvSpPr>
          <p:spPr>
            <a:xfrm>
              <a:off x="5772725" y="4454250"/>
              <a:ext cx="364950" cy="209875"/>
            </a:xfrm>
            <a:custGeom>
              <a:avLst/>
              <a:gdLst/>
              <a:ahLst/>
              <a:cxnLst/>
              <a:rect l="l" t="t" r="r" b="b"/>
              <a:pathLst>
                <a:path w="14598" h="8395" extrusionOk="0">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7" name="Google Shape;2337;p18"/>
            <p:cNvSpPr/>
            <p:nvPr/>
          </p:nvSpPr>
          <p:spPr>
            <a:xfrm>
              <a:off x="6341850" y="4544475"/>
              <a:ext cx="72350" cy="71050"/>
            </a:xfrm>
            <a:custGeom>
              <a:avLst/>
              <a:gdLst/>
              <a:ahLst/>
              <a:cxnLst/>
              <a:rect l="l" t="t" r="r" b="b"/>
              <a:pathLst>
                <a:path w="2894" h="2842" extrusionOk="0">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8" name="Google Shape;2338;p18"/>
            <p:cNvSpPr/>
            <p:nvPr/>
          </p:nvSpPr>
          <p:spPr>
            <a:xfrm>
              <a:off x="6212375" y="4289200"/>
              <a:ext cx="100625" cy="100600"/>
            </a:xfrm>
            <a:custGeom>
              <a:avLst/>
              <a:gdLst/>
              <a:ahLst/>
              <a:cxnLst/>
              <a:rect l="l" t="t" r="r" b="b"/>
              <a:pathLst>
                <a:path w="4025" h="4024" extrusionOk="0">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9" name="Google Shape;2339;p18"/>
            <p:cNvSpPr/>
            <p:nvPr/>
          </p:nvSpPr>
          <p:spPr>
            <a:xfrm>
              <a:off x="6886575" y="1575550"/>
              <a:ext cx="19050" cy="17950"/>
            </a:xfrm>
            <a:custGeom>
              <a:avLst/>
              <a:gdLst/>
              <a:ahLst/>
              <a:cxnLst/>
              <a:rect l="l" t="t" r="r" b="b"/>
              <a:pathLst>
                <a:path w="762" h="718" extrusionOk="0">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0" name="Google Shape;2340;p18"/>
            <p:cNvSpPr/>
            <p:nvPr/>
          </p:nvSpPr>
          <p:spPr>
            <a:xfrm>
              <a:off x="6612725" y="2909675"/>
              <a:ext cx="36925" cy="36225"/>
            </a:xfrm>
            <a:custGeom>
              <a:avLst/>
              <a:gdLst/>
              <a:ahLst/>
              <a:cxnLst/>
              <a:rect l="l" t="t" r="r" b="b"/>
              <a:pathLst>
                <a:path w="1477" h="1449" extrusionOk="0">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1" name="Google Shape;2341;p18"/>
            <p:cNvSpPr/>
            <p:nvPr/>
          </p:nvSpPr>
          <p:spPr>
            <a:xfrm>
              <a:off x="6607950" y="4033250"/>
              <a:ext cx="50925" cy="50550"/>
            </a:xfrm>
            <a:custGeom>
              <a:avLst/>
              <a:gdLst/>
              <a:ahLst/>
              <a:cxnLst/>
              <a:rect l="l" t="t" r="r" b="b"/>
              <a:pathLst>
                <a:path w="2037" h="2022" extrusionOk="0">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2" name="Google Shape;2342;p18"/>
            <p:cNvSpPr/>
            <p:nvPr/>
          </p:nvSpPr>
          <p:spPr>
            <a:xfrm>
              <a:off x="6996400" y="4166875"/>
              <a:ext cx="36325" cy="36000"/>
            </a:xfrm>
            <a:custGeom>
              <a:avLst/>
              <a:gdLst/>
              <a:ahLst/>
              <a:cxnLst/>
              <a:rect l="l" t="t" r="r" b="b"/>
              <a:pathLst>
                <a:path w="1453" h="1440" extrusionOk="0">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3" name="Google Shape;2343;p18"/>
            <p:cNvSpPr/>
            <p:nvPr/>
          </p:nvSpPr>
          <p:spPr>
            <a:xfrm>
              <a:off x="6710350" y="4394000"/>
              <a:ext cx="37225" cy="35950"/>
            </a:xfrm>
            <a:custGeom>
              <a:avLst/>
              <a:gdLst/>
              <a:ahLst/>
              <a:cxnLst/>
              <a:rect l="l" t="t" r="r" b="b"/>
              <a:pathLst>
                <a:path w="1489" h="1438" extrusionOk="0">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4" name="Google Shape;2344;p18"/>
            <p:cNvSpPr/>
            <p:nvPr/>
          </p:nvSpPr>
          <p:spPr>
            <a:xfrm>
              <a:off x="6609750" y="3484075"/>
              <a:ext cx="35725" cy="35675"/>
            </a:xfrm>
            <a:custGeom>
              <a:avLst/>
              <a:gdLst/>
              <a:ahLst/>
              <a:cxnLst/>
              <a:rect l="l" t="t" r="r" b="b"/>
              <a:pathLst>
                <a:path w="1429" h="1427" extrusionOk="0">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5" name="Google Shape;2345;p18"/>
            <p:cNvSpPr/>
            <p:nvPr/>
          </p:nvSpPr>
          <p:spPr>
            <a:xfrm>
              <a:off x="7027050" y="3205875"/>
              <a:ext cx="8950" cy="31275"/>
            </a:xfrm>
            <a:custGeom>
              <a:avLst/>
              <a:gdLst/>
              <a:ahLst/>
              <a:cxnLst/>
              <a:rect l="l" t="t" r="r" b="b"/>
              <a:pathLst>
                <a:path w="358" h="1251" extrusionOk="0">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6" name="Google Shape;2346;p18"/>
            <p:cNvSpPr/>
            <p:nvPr/>
          </p:nvSpPr>
          <p:spPr>
            <a:xfrm>
              <a:off x="6923175" y="1659900"/>
              <a:ext cx="35750" cy="35150"/>
            </a:xfrm>
            <a:custGeom>
              <a:avLst/>
              <a:gdLst/>
              <a:ahLst/>
              <a:cxnLst/>
              <a:rect l="l" t="t" r="r" b="b"/>
              <a:pathLst>
                <a:path w="1430" h="1406" extrusionOk="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7" name="Google Shape;2347;p18"/>
            <p:cNvSpPr/>
            <p:nvPr/>
          </p:nvSpPr>
          <p:spPr>
            <a:xfrm>
              <a:off x="6526400" y="2260750"/>
              <a:ext cx="36625" cy="35900"/>
            </a:xfrm>
            <a:custGeom>
              <a:avLst/>
              <a:gdLst/>
              <a:ahLst/>
              <a:cxnLst/>
              <a:rect l="l" t="t" r="r" b="b"/>
              <a:pathLst>
                <a:path w="1465" h="1436" extrusionOk="0">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8" name="Google Shape;2348;p18"/>
            <p:cNvSpPr/>
            <p:nvPr/>
          </p:nvSpPr>
          <p:spPr>
            <a:xfrm>
              <a:off x="5728375" y="4421425"/>
              <a:ext cx="51825" cy="50475"/>
            </a:xfrm>
            <a:custGeom>
              <a:avLst/>
              <a:gdLst/>
              <a:ahLst/>
              <a:cxnLst/>
              <a:rect l="l" t="t" r="r" b="b"/>
              <a:pathLst>
                <a:path w="2073" h="2019" extrusionOk="0">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9" name="Google Shape;2349;p18"/>
            <p:cNvSpPr/>
            <p:nvPr/>
          </p:nvSpPr>
          <p:spPr>
            <a:xfrm>
              <a:off x="6710950" y="4235475"/>
              <a:ext cx="20850" cy="20600"/>
            </a:xfrm>
            <a:custGeom>
              <a:avLst/>
              <a:gdLst/>
              <a:ahLst/>
              <a:cxnLst/>
              <a:rect l="l" t="t" r="r" b="b"/>
              <a:pathLst>
                <a:path w="834" h="824" extrusionOk="0">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0" name="Google Shape;2350;p18"/>
            <p:cNvSpPr/>
            <p:nvPr/>
          </p:nvSpPr>
          <p:spPr>
            <a:xfrm>
              <a:off x="6828225" y="3855375"/>
              <a:ext cx="21150" cy="20450"/>
            </a:xfrm>
            <a:custGeom>
              <a:avLst/>
              <a:gdLst/>
              <a:ahLst/>
              <a:cxnLst/>
              <a:rect l="l" t="t" r="r" b="b"/>
              <a:pathLst>
                <a:path w="846" h="818" extrusionOk="0">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1" name="Google Shape;2351;p18"/>
            <p:cNvSpPr/>
            <p:nvPr/>
          </p:nvSpPr>
          <p:spPr>
            <a:xfrm>
              <a:off x="6930325" y="4028600"/>
              <a:ext cx="21450" cy="20575"/>
            </a:xfrm>
            <a:custGeom>
              <a:avLst/>
              <a:gdLst/>
              <a:ahLst/>
              <a:cxnLst/>
              <a:rect l="l" t="t" r="r" b="b"/>
              <a:pathLst>
                <a:path w="858" h="823" extrusionOk="0">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2" name="Google Shape;2352;p18"/>
            <p:cNvSpPr/>
            <p:nvPr/>
          </p:nvSpPr>
          <p:spPr>
            <a:xfrm>
              <a:off x="6984800" y="3178775"/>
              <a:ext cx="21450" cy="20600"/>
            </a:xfrm>
            <a:custGeom>
              <a:avLst/>
              <a:gdLst/>
              <a:ahLst/>
              <a:cxnLst/>
              <a:rect l="l" t="t" r="r" b="b"/>
              <a:pathLst>
                <a:path w="858" h="824" extrusionOk="0">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3" name="Google Shape;2353;p18"/>
            <p:cNvSpPr/>
            <p:nvPr/>
          </p:nvSpPr>
          <p:spPr>
            <a:xfrm>
              <a:off x="6950250" y="2089625"/>
              <a:ext cx="20875" cy="20600"/>
            </a:xfrm>
            <a:custGeom>
              <a:avLst/>
              <a:gdLst/>
              <a:ahLst/>
              <a:cxnLst/>
              <a:rect l="l" t="t" r="r" b="b"/>
              <a:pathLst>
                <a:path w="835" h="824" extrusionOk="0">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4" name="Google Shape;2354;p18"/>
            <p:cNvSpPr/>
            <p:nvPr/>
          </p:nvSpPr>
          <p:spPr>
            <a:xfrm>
              <a:off x="6882700" y="3304975"/>
              <a:ext cx="21450" cy="20600"/>
            </a:xfrm>
            <a:custGeom>
              <a:avLst/>
              <a:gdLst/>
              <a:ahLst/>
              <a:cxnLst/>
              <a:rect l="l" t="t" r="r" b="b"/>
              <a:pathLst>
                <a:path w="858" h="824" extrusionOk="0">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5" name="Google Shape;2355;p18"/>
            <p:cNvSpPr/>
            <p:nvPr/>
          </p:nvSpPr>
          <p:spPr>
            <a:xfrm>
              <a:off x="6801125" y="3180575"/>
              <a:ext cx="21475" cy="20600"/>
            </a:xfrm>
            <a:custGeom>
              <a:avLst/>
              <a:gdLst/>
              <a:ahLst/>
              <a:cxnLst/>
              <a:rect l="l" t="t" r="r" b="b"/>
              <a:pathLst>
                <a:path w="859" h="824" extrusionOk="0">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56" name="Google Shape;2356;p18"/>
          <p:cNvGrpSpPr/>
          <p:nvPr/>
        </p:nvGrpSpPr>
        <p:grpSpPr>
          <a:xfrm rot="5400000" flipH="1">
            <a:off x="1305405" y="-1305407"/>
            <a:ext cx="1834029" cy="4444824"/>
            <a:chOff x="5728375" y="1492875"/>
            <a:chExt cx="1308525" cy="3171250"/>
          </a:xfrm>
        </p:grpSpPr>
        <p:sp>
          <p:nvSpPr>
            <p:cNvPr id="2357" name="Google Shape;2357;p18"/>
            <p:cNvSpPr/>
            <p:nvPr/>
          </p:nvSpPr>
          <p:spPr>
            <a:xfrm>
              <a:off x="6942225" y="2835900"/>
              <a:ext cx="625" cy="925"/>
            </a:xfrm>
            <a:custGeom>
              <a:avLst/>
              <a:gdLst/>
              <a:ahLst/>
              <a:cxnLst/>
              <a:rect l="l" t="t" r="r" b="b"/>
              <a:pathLst>
                <a:path w="25" h="37" extrusionOk="0">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8" name="Google Shape;2358;p18"/>
            <p:cNvSpPr/>
            <p:nvPr/>
          </p:nvSpPr>
          <p:spPr>
            <a:xfrm>
              <a:off x="6942225" y="2836800"/>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9" name="Google Shape;2359;p18"/>
            <p:cNvSpPr/>
            <p:nvPr/>
          </p:nvSpPr>
          <p:spPr>
            <a:xfrm>
              <a:off x="6945500" y="2844825"/>
              <a:ext cx="42300" cy="133375"/>
            </a:xfrm>
            <a:custGeom>
              <a:avLst/>
              <a:gdLst/>
              <a:ahLst/>
              <a:cxnLst/>
              <a:rect l="l" t="t" r="r" b="b"/>
              <a:pathLst>
                <a:path w="1692" h="5335" extrusionOk="0">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0" name="Google Shape;2360;p18"/>
            <p:cNvSpPr/>
            <p:nvPr/>
          </p:nvSpPr>
          <p:spPr>
            <a:xfrm>
              <a:off x="6943725" y="2835300"/>
              <a:ext cx="300" cy="25"/>
            </a:xfrm>
            <a:custGeom>
              <a:avLst/>
              <a:gdLst/>
              <a:ahLst/>
              <a:cxnLst/>
              <a:rect l="l" t="t" r="r" b="b"/>
              <a:pathLst>
                <a:path w="12" h="1" extrusionOk="0">
                  <a:moveTo>
                    <a:pt x="0" y="0"/>
                  </a:moveTo>
                  <a:lnTo>
                    <a:pt x="0" y="0"/>
                  </a:lnTo>
                  <a:cubicBezTo>
                    <a:pt x="12"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1" name="Google Shape;2361;p18"/>
            <p:cNvSpPr/>
            <p:nvPr/>
          </p:nvSpPr>
          <p:spPr>
            <a:xfrm>
              <a:off x="6945500" y="2834575"/>
              <a:ext cx="625" cy="150"/>
            </a:xfrm>
            <a:custGeom>
              <a:avLst/>
              <a:gdLst/>
              <a:ahLst/>
              <a:cxnLst/>
              <a:rect l="l" t="t" r="r" b="b"/>
              <a:pathLst>
                <a:path w="25" h="6" extrusionOk="0">
                  <a:moveTo>
                    <a:pt x="15" y="0"/>
                  </a:moveTo>
                  <a:cubicBezTo>
                    <a:pt x="11" y="0"/>
                    <a:pt x="8" y="6"/>
                    <a:pt x="0" y="6"/>
                  </a:cubicBezTo>
                  <a:lnTo>
                    <a:pt x="24" y="6"/>
                  </a:lnTo>
                  <a:cubicBezTo>
                    <a:pt x="20" y="2"/>
                    <a:pt x="18" y="0"/>
                    <a:pt x="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2" name="Google Shape;2362;p18"/>
            <p:cNvSpPr/>
            <p:nvPr/>
          </p:nvSpPr>
          <p:spPr>
            <a:xfrm>
              <a:off x="6943125" y="2835625"/>
              <a:ext cx="550" cy="300"/>
            </a:xfrm>
            <a:custGeom>
              <a:avLst/>
              <a:gdLst/>
              <a:ahLst/>
              <a:cxnLst/>
              <a:rect l="l" t="t" r="r" b="b"/>
              <a:pathLst>
                <a:path w="22" h="12" extrusionOk="0">
                  <a:moveTo>
                    <a:pt x="16" y="1"/>
                  </a:moveTo>
                  <a:cubicBezTo>
                    <a:pt x="13" y="1"/>
                    <a:pt x="8" y="3"/>
                    <a:pt x="0" y="11"/>
                  </a:cubicBezTo>
                  <a:cubicBezTo>
                    <a:pt x="16" y="11"/>
                    <a:pt x="21" y="1"/>
                    <a:pt x="1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3" name="Google Shape;2363;p18"/>
            <p:cNvSpPr/>
            <p:nvPr/>
          </p:nvSpPr>
          <p:spPr>
            <a:xfrm>
              <a:off x="6978825" y="2988300"/>
              <a:ext cx="57175" cy="218500"/>
            </a:xfrm>
            <a:custGeom>
              <a:avLst/>
              <a:gdLst/>
              <a:ahLst/>
              <a:cxnLst/>
              <a:rect l="l" t="t" r="r" b="b"/>
              <a:pathLst>
                <a:path w="2287" h="8740" extrusionOk="0">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4" name="Google Shape;2364;p18"/>
            <p:cNvSpPr/>
            <p:nvPr/>
          </p:nvSpPr>
          <p:spPr>
            <a:xfrm>
              <a:off x="6796675" y="2972825"/>
              <a:ext cx="91400" cy="176525"/>
            </a:xfrm>
            <a:custGeom>
              <a:avLst/>
              <a:gdLst/>
              <a:ahLst/>
              <a:cxnLst/>
              <a:rect l="l" t="t" r="r" b="b"/>
              <a:pathLst>
                <a:path w="3656" h="7061" extrusionOk="0">
                  <a:moveTo>
                    <a:pt x="3203" y="0"/>
                  </a:moveTo>
                  <a:lnTo>
                    <a:pt x="0" y="6632"/>
                  </a:lnTo>
                  <a:lnTo>
                    <a:pt x="286" y="7061"/>
                  </a:lnTo>
                  <a:lnTo>
                    <a:pt x="3656" y="48"/>
                  </a:lnTo>
                  <a:lnTo>
                    <a:pt x="3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5" name="Google Shape;2365;p18"/>
            <p:cNvSpPr/>
            <p:nvPr/>
          </p:nvSpPr>
          <p:spPr>
            <a:xfrm>
              <a:off x="6629100" y="3150225"/>
              <a:ext cx="168775" cy="337550"/>
            </a:xfrm>
            <a:custGeom>
              <a:avLst/>
              <a:gdLst/>
              <a:ahLst/>
              <a:cxnLst/>
              <a:rect l="l" t="t" r="r" b="b"/>
              <a:pathLst>
                <a:path w="6751" h="13502" extrusionOk="0">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6" name="Google Shape;2366;p18"/>
            <p:cNvSpPr/>
            <p:nvPr/>
          </p:nvSpPr>
          <p:spPr>
            <a:xfrm>
              <a:off x="6945500" y="28347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7" name="Google Shape;2367;p18"/>
            <p:cNvSpPr/>
            <p:nvPr/>
          </p:nvSpPr>
          <p:spPr>
            <a:xfrm>
              <a:off x="6943725" y="2835300"/>
              <a:ext cx="0" cy="625"/>
            </a:xfrm>
            <a:custGeom>
              <a:avLst/>
              <a:gdLst/>
              <a:ahLst/>
              <a:cxnLst/>
              <a:rect l="l" t="t" r="r" b="b"/>
              <a:pathLst>
                <a:path h="25" extrusionOk="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8" name="Google Shape;2368;p18"/>
            <p:cNvSpPr/>
            <p:nvPr/>
          </p:nvSpPr>
          <p:spPr>
            <a:xfrm>
              <a:off x="6942225" y="28368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9" name="Google Shape;2369;p18"/>
            <p:cNvSpPr/>
            <p:nvPr/>
          </p:nvSpPr>
          <p:spPr>
            <a:xfrm>
              <a:off x="6881800" y="2836500"/>
              <a:ext cx="68775" cy="126825"/>
            </a:xfrm>
            <a:custGeom>
              <a:avLst/>
              <a:gdLst/>
              <a:ahLst/>
              <a:cxnLst/>
              <a:rect l="l" t="t" r="r" b="b"/>
              <a:pathLst>
                <a:path w="2751" h="5073" extrusionOk="0">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0" name="Google Shape;2370;p18"/>
            <p:cNvSpPr/>
            <p:nvPr/>
          </p:nvSpPr>
          <p:spPr>
            <a:xfrm>
              <a:off x="6902350" y="1492875"/>
              <a:ext cx="133950" cy="92000"/>
            </a:xfrm>
            <a:custGeom>
              <a:avLst/>
              <a:gdLst/>
              <a:ahLst/>
              <a:cxnLst/>
              <a:rect l="l" t="t" r="r" b="b"/>
              <a:pathLst>
                <a:path w="5358" h="3680" extrusionOk="0">
                  <a:moveTo>
                    <a:pt x="5358" y="0"/>
                  </a:moveTo>
                  <a:lnTo>
                    <a:pt x="0" y="3275"/>
                  </a:lnTo>
                  <a:lnTo>
                    <a:pt x="202" y="3679"/>
                  </a:lnTo>
                  <a:lnTo>
                    <a:pt x="5358" y="524"/>
                  </a:lnTo>
                  <a:lnTo>
                    <a:pt x="5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1" name="Google Shape;2371;p18"/>
            <p:cNvSpPr/>
            <p:nvPr/>
          </p:nvSpPr>
          <p:spPr>
            <a:xfrm>
              <a:off x="6839525" y="1837250"/>
              <a:ext cx="325" cy="925"/>
            </a:xfrm>
            <a:custGeom>
              <a:avLst/>
              <a:gdLst/>
              <a:ahLst/>
              <a:cxnLst/>
              <a:rect l="l" t="t" r="r" b="b"/>
              <a:pathLst>
                <a:path w="13" h="37" extrusionOk="0">
                  <a:moveTo>
                    <a:pt x="13" y="1"/>
                  </a:moveTo>
                  <a:cubicBezTo>
                    <a:pt x="1" y="1"/>
                    <a:pt x="1" y="25"/>
                    <a:pt x="1" y="37"/>
                  </a:cubicBezTo>
                  <a:cubicBezTo>
                    <a:pt x="1" y="25"/>
                    <a:pt x="1" y="13"/>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2" name="Google Shape;2372;p18"/>
            <p:cNvSpPr/>
            <p:nvPr/>
          </p:nvSpPr>
          <p:spPr>
            <a:xfrm>
              <a:off x="6839525" y="1689025"/>
              <a:ext cx="97375" cy="151525"/>
            </a:xfrm>
            <a:custGeom>
              <a:avLst/>
              <a:gdLst/>
              <a:ahLst/>
              <a:cxnLst/>
              <a:rect l="l" t="t" r="r" b="b"/>
              <a:pathLst>
                <a:path w="3895" h="6061" extrusionOk="0">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3" name="Google Shape;2373;p18"/>
            <p:cNvSpPr/>
            <p:nvPr/>
          </p:nvSpPr>
          <p:spPr>
            <a:xfrm>
              <a:off x="6838950" y="1834425"/>
              <a:ext cx="124725" cy="258250"/>
            </a:xfrm>
            <a:custGeom>
              <a:avLst/>
              <a:gdLst/>
              <a:ahLst/>
              <a:cxnLst/>
              <a:rect l="l" t="t" r="r" b="b"/>
              <a:pathLst>
                <a:path w="4989" h="10330" extrusionOk="0">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4" name="Google Shape;2374;p18"/>
            <p:cNvSpPr/>
            <p:nvPr/>
          </p:nvSpPr>
          <p:spPr>
            <a:xfrm>
              <a:off x="6945800" y="1529475"/>
              <a:ext cx="90500" cy="135175"/>
            </a:xfrm>
            <a:custGeom>
              <a:avLst/>
              <a:gdLst/>
              <a:ahLst/>
              <a:cxnLst/>
              <a:rect l="l" t="t" r="r" b="b"/>
              <a:pathLst>
                <a:path w="3620" h="5407" extrusionOk="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5" name="Google Shape;2375;p18"/>
            <p:cNvSpPr/>
            <p:nvPr/>
          </p:nvSpPr>
          <p:spPr>
            <a:xfrm>
              <a:off x="6951750" y="1681000"/>
              <a:ext cx="84550" cy="169075"/>
            </a:xfrm>
            <a:custGeom>
              <a:avLst/>
              <a:gdLst/>
              <a:ahLst/>
              <a:cxnLst/>
              <a:rect l="l" t="t" r="r" b="b"/>
              <a:pathLst>
                <a:path w="3382" h="6763" extrusionOk="0">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6" name="Google Shape;2376;p18"/>
            <p:cNvSpPr/>
            <p:nvPr/>
          </p:nvSpPr>
          <p:spPr>
            <a:xfrm>
              <a:off x="6891325" y="1570800"/>
              <a:ext cx="56875" cy="90275"/>
            </a:xfrm>
            <a:custGeom>
              <a:avLst/>
              <a:gdLst/>
              <a:ahLst/>
              <a:cxnLst/>
              <a:rect l="l" t="t" r="r" b="b"/>
              <a:pathLst>
                <a:path w="2275" h="3611" extrusionOk="0">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7" name="Google Shape;2377;p18"/>
            <p:cNvSpPr/>
            <p:nvPr/>
          </p:nvSpPr>
          <p:spPr>
            <a:xfrm>
              <a:off x="6967825" y="2063475"/>
              <a:ext cx="68475" cy="40500"/>
            </a:xfrm>
            <a:custGeom>
              <a:avLst/>
              <a:gdLst/>
              <a:ahLst/>
              <a:cxnLst/>
              <a:rect l="l" t="t" r="r" b="b"/>
              <a:pathLst>
                <a:path w="2739" h="1620" extrusionOk="0">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8" name="Google Shape;2378;p18"/>
            <p:cNvSpPr/>
            <p:nvPr/>
          </p:nvSpPr>
          <p:spPr>
            <a:xfrm>
              <a:off x="6558850" y="2100100"/>
              <a:ext cx="396200" cy="178025"/>
            </a:xfrm>
            <a:custGeom>
              <a:avLst/>
              <a:gdLst/>
              <a:ahLst/>
              <a:cxnLst/>
              <a:rect l="l" t="t" r="r" b="b"/>
              <a:pathLst>
                <a:path w="15848" h="7121" extrusionOk="0">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9" name="Google Shape;2379;p18"/>
            <p:cNvSpPr/>
            <p:nvPr/>
          </p:nvSpPr>
          <p:spPr>
            <a:xfrm>
              <a:off x="6954425" y="2108725"/>
              <a:ext cx="81875" cy="207200"/>
            </a:xfrm>
            <a:custGeom>
              <a:avLst/>
              <a:gdLst/>
              <a:ahLst/>
              <a:cxnLst/>
              <a:rect l="l" t="t" r="r" b="b"/>
              <a:pathLst>
                <a:path w="3275" h="8288" extrusionOk="0">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0" name="Google Shape;2380;p18"/>
            <p:cNvSpPr/>
            <p:nvPr/>
          </p:nvSpPr>
          <p:spPr>
            <a:xfrm>
              <a:off x="6559150" y="2280175"/>
              <a:ext cx="477150" cy="150350"/>
            </a:xfrm>
            <a:custGeom>
              <a:avLst/>
              <a:gdLst/>
              <a:ahLst/>
              <a:cxnLst/>
              <a:rect l="l" t="t" r="r" b="b"/>
              <a:pathLst>
                <a:path w="19086" h="6014" extrusionOk="0">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1" name="Google Shape;2381;p18"/>
            <p:cNvSpPr/>
            <p:nvPr/>
          </p:nvSpPr>
          <p:spPr>
            <a:xfrm>
              <a:off x="6941625" y="2825775"/>
              <a:ext cx="95275" cy="19700"/>
            </a:xfrm>
            <a:custGeom>
              <a:avLst/>
              <a:gdLst/>
              <a:ahLst/>
              <a:cxnLst/>
              <a:rect l="l" t="t" r="r" b="b"/>
              <a:pathLst>
                <a:path w="3811" h="788" extrusionOk="0">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2" name="Google Shape;2382;p18"/>
            <p:cNvSpPr/>
            <p:nvPr/>
          </p:nvSpPr>
          <p:spPr>
            <a:xfrm>
              <a:off x="6649325" y="2926075"/>
              <a:ext cx="386100" cy="71175"/>
            </a:xfrm>
            <a:custGeom>
              <a:avLst/>
              <a:gdLst/>
              <a:ahLst/>
              <a:cxnLst/>
              <a:rect l="l" t="t" r="r" b="b"/>
              <a:pathLst>
                <a:path w="15444" h="2847" extrusionOk="0">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3" name="Google Shape;2383;p18"/>
            <p:cNvSpPr/>
            <p:nvPr/>
          </p:nvSpPr>
          <p:spPr>
            <a:xfrm>
              <a:off x="6909175" y="3226725"/>
              <a:ext cx="125350" cy="88725"/>
            </a:xfrm>
            <a:custGeom>
              <a:avLst/>
              <a:gdLst/>
              <a:ahLst/>
              <a:cxnLst/>
              <a:rect l="l" t="t" r="r" b="b"/>
              <a:pathLst>
                <a:path w="5014" h="3549" extrusionOk="0">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4" name="Google Shape;2384;p18"/>
            <p:cNvSpPr/>
            <p:nvPr/>
          </p:nvSpPr>
          <p:spPr>
            <a:xfrm>
              <a:off x="6638625" y="3316900"/>
              <a:ext cx="267900" cy="180400"/>
            </a:xfrm>
            <a:custGeom>
              <a:avLst/>
              <a:gdLst/>
              <a:ahLst/>
              <a:cxnLst/>
              <a:rect l="l" t="t" r="r" b="b"/>
              <a:pathLst>
                <a:path w="10716" h="7216" extrusionOk="0">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5" name="Google Shape;2385;p18"/>
            <p:cNvSpPr/>
            <p:nvPr/>
          </p:nvSpPr>
          <p:spPr>
            <a:xfrm>
              <a:off x="6965450" y="3661000"/>
              <a:ext cx="70850" cy="74725"/>
            </a:xfrm>
            <a:custGeom>
              <a:avLst/>
              <a:gdLst/>
              <a:ahLst/>
              <a:cxnLst/>
              <a:rect l="l" t="t" r="r" b="b"/>
              <a:pathLst>
                <a:path w="2834" h="2989" extrusionOk="0">
                  <a:moveTo>
                    <a:pt x="2834" y="0"/>
                  </a:moveTo>
                  <a:lnTo>
                    <a:pt x="0" y="2739"/>
                  </a:lnTo>
                  <a:lnTo>
                    <a:pt x="393" y="2989"/>
                  </a:lnTo>
                  <a:lnTo>
                    <a:pt x="2834" y="631"/>
                  </a:lnTo>
                  <a:lnTo>
                    <a:pt x="28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6" name="Google Shape;2386;p18"/>
            <p:cNvSpPr/>
            <p:nvPr/>
          </p:nvSpPr>
          <p:spPr>
            <a:xfrm>
              <a:off x="6647850" y="3864600"/>
              <a:ext cx="184850" cy="181875"/>
            </a:xfrm>
            <a:custGeom>
              <a:avLst/>
              <a:gdLst/>
              <a:ahLst/>
              <a:cxnLst/>
              <a:rect l="l" t="t" r="r" b="b"/>
              <a:pathLst>
                <a:path w="7394" h="7275" extrusionOk="0">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7" name="Google Shape;2387;p18"/>
            <p:cNvSpPr/>
            <p:nvPr/>
          </p:nvSpPr>
          <p:spPr>
            <a:xfrm>
              <a:off x="6835375" y="3737800"/>
              <a:ext cx="131575" cy="122050"/>
            </a:xfrm>
            <a:custGeom>
              <a:avLst/>
              <a:gdLst/>
              <a:ahLst/>
              <a:cxnLst/>
              <a:rect l="l" t="t" r="r" b="b"/>
              <a:pathLst>
                <a:path w="5263" h="4882" extrusionOk="0">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8" name="Google Shape;2388;p18"/>
            <p:cNvSpPr/>
            <p:nvPr/>
          </p:nvSpPr>
          <p:spPr>
            <a:xfrm>
              <a:off x="6647550" y="2926675"/>
              <a:ext cx="388750" cy="587000"/>
            </a:xfrm>
            <a:custGeom>
              <a:avLst/>
              <a:gdLst/>
              <a:ahLst/>
              <a:cxnLst/>
              <a:rect l="l" t="t" r="r" b="b"/>
              <a:pathLst>
                <a:path w="15550" h="23480" extrusionOk="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9" name="Google Shape;2389;p18"/>
            <p:cNvSpPr/>
            <p:nvPr/>
          </p:nvSpPr>
          <p:spPr>
            <a:xfrm>
              <a:off x="6603800" y="3495625"/>
              <a:ext cx="7450" cy="13000"/>
            </a:xfrm>
            <a:custGeom>
              <a:avLst/>
              <a:gdLst/>
              <a:ahLst/>
              <a:cxnLst/>
              <a:rect l="l" t="t" r="r" b="b"/>
              <a:pathLst>
                <a:path w="298" h="520" extrusionOk="0">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0" name="Google Shape;2390;p18"/>
            <p:cNvSpPr/>
            <p:nvPr/>
          </p:nvSpPr>
          <p:spPr>
            <a:xfrm>
              <a:off x="6640400" y="3514550"/>
              <a:ext cx="395900" cy="275350"/>
            </a:xfrm>
            <a:custGeom>
              <a:avLst/>
              <a:gdLst/>
              <a:ahLst/>
              <a:cxnLst/>
              <a:rect l="l" t="t" r="r" b="b"/>
              <a:pathLst>
                <a:path w="15836" h="11014" extrusionOk="0">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1" name="Google Shape;2391;p18"/>
            <p:cNvSpPr/>
            <p:nvPr/>
          </p:nvSpPr>
          <p:spPr>
            <a:xfrm>
              <a:off x="6841925" y="4224750"/>
              <a:ext cx="194375" cy="153025"/>
            </a:xfrm>
            <a:custGeom>
              <a:avLst/>
              <a:gdLst/>
              <a:ahLst/>
              <a:cxnLst/>
              <a:rect l="l" t="t" r="r" b="b"/>
              <a:pathLst>
                <a:path w="7775" h="6121" extrusionOk="0">
                  <a:moveTo>
                    <a:pt x="560" y="1"/>
                  </a:moveTo>
                  <a:lnTo>
                    <a:pt x="0" y="120"/>
                  </a:lnTo>
                  <a:lnTo>
                    <a:pt x="7775" y="6121"/>
                  </a:lnTo>
                  <a:lnTo>
                    <a:pt x="7775" y="5549"/>
                  </a:lnTo>
                  <a:lnTo>
                    <a:pt x="5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2" name="Google Shape;2392;p18"/>
            <p:cNvSpPr/>
            <p:nvPr/>
          </p:nvSpPr>
          <p:spPr>
            <a:xfrm>
              <a:off x="6649325" y="4070575"/>
              <a:ext cx="195300" cy="148550"/>
            </a:xfrm>
            <a:custGeom>
              <a:avLst/>
              <a:gdLst/>
              <a:ahLst/>
              <a:cxnLst/>
              <a:rect l="l" t="t" r="r" b="b"/>
              <a:pathLst>
                <a:path w="7812" h="5942" extrusionOk="0">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3" name="Google Shape;2393;p18"/>
            <p:cNvSpPr/>
            <p:nvPr/>
          </p:nvSpPr>
          <p:spPr>
            <a:xfrm>
              <a:off x="6831200" y="3872325"/>
              <a:ext cx="180400" cy="298875"/>
            </a:xfrm>
            <a:custGeom>
              <a:avLst/>
              <a:gdLst/>
              <a:ahLst/>
              <a:cxnLst/>
              <a:rect l="l" t="t" r="r" b="b"/>
              <a:pathLst>
                <a:path w="7216" h="11955" extrusionOk="0">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4" name="Google Shape;2394;p18"/>
            <p:cNvSpPr/>
            <p:nvPr/>
          </p:nvSpPr>
          <p:spPr>
            <a:xfrm>
              <a:off x="6632950" y="3514850"/>
              <a:ext cx="202450" cy="354225"/>
            </a:xfrm>
            <a:custGeom>
              <a:avLst/>
              <a:gdLst/>
              <a:ahLst/>
              <a:cxnLst/>
              <a:rect l="l" t="t" r="r" b="b"/>
              <a:pathLst>
                <a:path w="8098" h="14169" extrusionOk="0">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5" name="Google Shape;2395;p18"/>
            <p:cNvSpPr/>
            <p:nvPr/>
          </p:nvSpPr>
          <p:spPr>
            <a:xfrm>
              <a:off x="6621650" y="3519025"/>
              <a:ext cx="17000" cy="515550"/>
            </a:xfrm>
            <a:custGeom>
              <a:avLst/>
              <a:gdLst/>
              <a:ahLst/>
              <a:cxnLst/>
              <a:rect l="l" t="t" r="r" b="b"/>
              <a:pathLst>
                <a:path w="680" h="20622" extrusionOk="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6" name="Google Shape;2396;p18"/>
            <p:cNvSpPr/>
            <p:nvPr/>
          </p:nvSpPr>
          <p:spPr>
            <a:xfrm>
              <a:off x="5767375" y="3510375"/>
              <a:ext cx="852500" cy="922475"/>
            </a:xfrm>
            <a:custGeom>
              <a:avLst/>
              <a:gdLst/>
              <a:ahLst/>
              <a:cxnLst/>
              <a:rect l="l" t="t" r="r" b="b"/>
              <a:pathLst>
                <a:path w="34100" h="36899" extrusionOk="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7" name="Google Shape;2397;p18"/>
            <p:cNvSpPr/>
            <p:nvPr/>
          </p:nvSpPr>
          <p:spPr>
            <a:xfrm>
              <a:off x="6299575" y="4069975"/>
              <a:ext cx="318525" cy="244400"/>
            </a:xfrm>
            <a:custGeom>
              <a:avLst/>
              <a:gdLst/>
              <a:ahLst/>
              <a:cxnLst/>
              <a:rect l="l" t="t" r="r" b="b"/>
              <a:pathLst>
                <a:path w="12741" h="9776" extrusionOk="0">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8" name="Google Shape;2398;p18"/>
            <p:cNvSpPr/>
            <p:nvPr/>
          </p:nvSpPr>
          <p:spPr>
            <a:xfrm>
              <a:off x="6312675" y="4246175"/>
              <a:ext cx="406325" cy="101975"/>
            </a:xfrm>
            <a:custGeom>
              <a:avLst/>
              <a:gdLst/>
              <a:ahLst/>
              <a:cxnLst/>
              <a:rect l="l" t="t" r="r" b="b"/>
              <a:pathLst>
                <a:path w="16253" h="4079" extrusionOk="0">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9" name="Google Shape;2399;p18"/>
            <p:cNvSpPr/>
            <p:nvPr/>
          </p:nvSpPr>
          <p:spPr>
            <a:xfrm>
              <a:off x="6728200" y="4251550"/>
              <a:ext cx="2725" cy="2100"/>
            </a:xfrm>
            <a:custGeom>
              <a:avLst/>
              <a:gdLst/>
              <a:ahLst/>
              <a:cxnLst/>
              <a:rect l="l" t="t" r="r" b="b"/>
              <a:pathLst>
                <a:path w="109" h="84" extrusionOk="0">
                  <a:moveTo>
                    <a:pt x="72" y="0"/>
                  </a:moveTo>
                  <a:cubicBezTo>
                    <a:pt x="60" y="24"/>
                    <a:pt x="25" y="60"/>
                    <a:pt x="1" y="84"/>
                  </a:cubicBezTo>
                  <a:lnTo>
                    <a:pt x="108" y="60"/>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0" name="Google Shape;2400;p18"/>
            <p:cNvSpPr/>
            <p:nvPr/>
          </p:nvSpPr>
          <p:spPr>
            <a:xfrm>
              <a:off x="6736250" y="4181300"/>
              <a:ext cx="261950" cy="69375"/>
            </a:xfrm>
            <a:custGeom>
              <a:avLst/>
              <a:gdLst/>
              <a:ahLst/>
              <a:cxnLst/>
              <a:rect l="l" t="t" r="r" b="b"/>
              <a:pathLst>
                <a:path w="10478" h="2775" extrusionOk="0">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1" name="Google Shape;2401;p18"/>
            <p:cNvSpPr/>
            <p:nvPr/>
          </p:nvSpPr>
          <p:spPr>
            <a:xfrm>
              <a:off x="6640400" y="4078600"/>
              <a:ext cx="213150" cy="382525"/>
            </a:xfrm>
            <a:custGeom>
              <a:avLst/>
              <a:gdLst/>
              <a:ahLst/>
              <a:cxnLst/>
              <a:rect l="l" t="t" r="r" b="b"/>
              <a:pathLst>
                <a:path w="8526" h="15301" extrusionOk="0">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2" name="Google Shape;2402;p18"/>
            <p:cNvSpPr/>
            <p:nvPr/>
          </p:nvSpPr>
          <p:spPr>
            <a:xfrm>
              <a:off x="6851450" y="4463175"/>
              <a:ext cx="184850" cy="115525"/>
            </a:xfrm>
            <a:custGeom>
              <a:avLst/>
              <a:gdLst/>
              <a:ahLst/>
              <a:cxnLst/>
              <a:rect l="l" t="t" r="r" b="b"/>
              <a:pathLst>
                <a:path w="7394" h="4621" extrusionOk="0">
                  <a:moveTo>
                    <a:pt x="488" y="1"/>
                  </a:moveTo>
                  <a:lnTo>
                    <a:pt x="60" y="108"/>
                  </a:lnTo>
                  <a:lnTo>
                    <a:pt x="0" y="227"/>
                  </a:lnTo>
                  <a:lnTo>
                    <a:pt x="7394" y="4620"/>
                  </a:lnTo>
                  <a:lnTo>
                    <a:pt x="7394" y="4096"/>
                  </a:lnTo>
                  <a:lnTo>
                    <a:pt x="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3" name="Google Shape;2403;p18"/>
            <p:cNvSpPr/>
            <p:nvPr/>
          </p:nvSpPr>
          <p:spPr>
            <a:xfrm>
              <a:off x="6847575" y="4406025"/>
              <a:ext cx="188425" cy="60450"/>
            </a:xfrm>
            <a:custGeom>
              <a:avLst/>
              <a:gdLst/>
              <a:ahLst/>
              <a:cxnLst/>
              <a:rect l="l" t="t" r="r" b="b"/>
              <a:pathLst>
                <a:path w="7537" h="2418" extrusionOk="0">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4" name="Google Shape;2404;p18"/>
            <p:cNvSpPr/>
            <p:nvPr/>
          </p:nvSpPr>
          <p:spPr>
            <a:xfrm>
              <a:off x="6725825" y="4654575"/>
              <a:ext cx="17300" cy="9550"/>
            </a:xfrm>
            <a:custGeom>
              <a:avLst/>
              <a:gdLst/>
              <a:ahLst/>
              <a:cxnLst/>
              <a:rect l="l" t="t" r="r" b="b"/>
              <a:pathLst>
                <a:path w="692" h="382" extrusionOk="0">
                  <a:moveTo>
                    <a:pt x="227" y="0"/>
                  </a:moveTo>
                  <a:lnTo>
                    <a:pt x="1" y="381"/>
                  </a:lnTo>
                  <a:lnTo>
                    <a:pt x="525" y="381"/>
                  </a:lnTo>
                  <a:lnTo>
                    <a:pt x="691" y="84"/>
                  </a:ln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5" name="Google Shape;2405;p18"/>
            <p:cNvSpPr/>
            <p:nvPr/>
          </p:nvSpPr>
          <p:spPr>
            <a:xfrm>
              <a:off x="6737150" y="4455550"/>
              <a:ext cx="117875" cy="190425"/>
            </a:xfrm>
            <a:custGeom>
              <a:avLst/>
              <a:gdLst/>
              <a:ahLst/>
              <a:cxnLst/>
              <a:rect l="l" t="t" r="r" b="b"/>
              <a:pathLst>
                <a:path w="4715" h="7617" extrusionOk="0">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6" name="Google Shape;2406;p18"/>
            <p:cNvSpPr/>
            <p:nvPr/>
          </p:nvSpPr>
          <p:spPr>
            <a:xfrm>
              <a:off x="6337975" y="4576300"/>
              <a:ext cx="3900" cy="5375"/>
            </a:xfrm>
            <a:custGeom>
              <a:avLst/>
              <a:gdLst/>
              <a:ahLst/>
              <a:cxnLst/>
              <a:rect l="l" t="t" r="r" b="b"/>
              <a:pathLst>
                <a:path w="156" h="215" extrusionOk="0">
                  <a:moveTo>
                    <a:pt x="1" y="0"/>
                  </a:moveTo>
                  <a:lnTo>
                    <a:pt x="1" y="0"/>
                  </a:lnTo>
                  <a:cubicBezTo>
                    <a:pt x="13" y="95"/>
                    <a:pt x="72" y="179"/>
                    <a:pt x="156" y="214"/>
                  </a:cubicBezTo>
                  <a:lnTo>
                    <a:pt x="156" y="48"/>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7" name="Google Shape;2407;p18"/>
            <p:cNvSpPr/>
            <p:nvPr/>
          </p:nvSpPr>
          <p:spPr>
            <a:xfrm>
              <a:off x="6410025" y="4583425"/>
              <a:ext cx="434000" cy="80700"/>
            </a:xfrm>
            <a:custGeom>
              <a:avLst/>
              <a:gdLst/>
              <a:ahLst/>
              <a:cxnLst/>
              <a:rect l="l" t="t" r="r" b="b"/>
              <a:pathLst>
                <a:path w="17360" h="3228" extrusionOk="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8" name="Google Shape;2408;p18"/>
            <p:cNvSpPr/>
            <p:nvPr/>
          </p:nvSpPr>
          <p:spPr>
            <a:xfrm>
              <a:off x="5778675" y="4344125"/>
              <a:ext cx="436700" cy="105675"/>
            </a:xfrm>
            <a:custGeom>
              <a:avLst/>
              <a:gdLst/>
              <a:ahLst/>
              <a:cxnLst/>
              <a:rect l="l" t="t" r="r" b="b"/>
              <a:pathLst>
                <a:path w="17468" h="4227" extrusionOk="0">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9" name="Google Shape;2409;p18"/>
            <p:cNvSpPr/>
            <p:nvPr/>
          </p:nvSpPr>
          <p:spPr>
            <a:xfrm>
              <a:off x="5778975" y="4449775"/>
              <a:ext cx="566475" cy="127425"/>
            </a:xfrm>
            <a:custGeom>
              <a:avLst/>
              <a:gdLst/>
              <a:ahLst/>
              <a:cxnLst/>
              <a:rect l="l" t="t" r="r" b="b"/>
              <a:pathLst>
                <a:path w="22659" h="5097" extrusionOk="0">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0" name="Google Shape;2410;p18"/>
            <p:cNvSpPr/>
            <p:nvPr/>
          </p:nvSpPr>
          <p:spPr>
            <a:xfrm>
              <a:off x="6395425" y="4603375"/>
              <a:ext cx="42600" cy="60750"/>
            </a:xfrm>
            <a:custGeom>
              <a:avLst/>
              <a:gdLst/>
              <a:ahLst/>
              <a:cxnLst/>
              <a:rect l="l" t="t" r="r" b="b"/>
              <a:pathLst>
                <a:path w="1704" h="2430" extrusionOk="0">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1" name="Google Shape;2411;p18"/>
            <p:cNvSpPr/>
            <p:nvPr/>
          </p:nvSpPr>
          <p:spPr>
            <a:xfrm>
              <a:off x="6271300" y="4385800"/>
              <a:ext cx="100350" cy="163725"/>
            </a:xfrm>
            <a:custGeom>
              <a:avLst/>
              <a:gdLst/>
              <a:ahLst/>
              <a:cxnLst/>
              <a:rect l="l" t="t" r="r" b="b"/>
              <a:pathLst>
                <a:path w="4014" h="6549" extrusionOk="0">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2" name="Google Shape;2412;p18"/>
            <p:cNvSpPr/>
            <p:nvPr/>
          </p:nvSpPr>
          <p:spPr>
            <a:xfrm>
              <a:off x="5772725" y="4454250"/>
              <a:ext cx="364950" cy="209875"/>
            </a:xfrm>
            <a:custGeom>
              <a:avLst/>
              <a:gdLst/>
              <a:ahLst/>
              <a:cxnLst/>
              <a:rect l="l" t="t" r="r" b="b"/>
              <a:pathLst>
                <a:path w="14598" h="8395" extrusionOk="0">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3" name="Google Shape;2413;p18"/>
            <p:cNvSpPr/>
            <p:nvPr/>
          </p:nvSpPr>
          <p:spPr>
            <a:xfrm>
              <a:off x="6341850" y="4544475"/>
              <a:ext cx="72350" cy="71050"/>
            </a:xfrm>
            <a:custGeom>
              <a:avLst/>
              <a:gdLst/>
              <a:ahLst/>
              <a:cxnLst/>
              <a:rect l="l" t="t" r="r" b="b"/>
              <a:pathLst>
                <a:path w="2894" h="2842" extrusionOk="0">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4" name="Google Shape;2414;p18"/>
            <p:cNvSpPr/>
            <p:nvPr/>
          </p:nvSpPr>
          <p:spPr>
            <a:xfrm>
              <a:off x="6212375" y="4289200"/>
              <a:ext cx="100625" cy="100600"/>
            </a:xfrm>
            <a:custGeom>
              <a:avLst/>
              <a:gdLst/>
              <a:ahLst/>
              <a:cxnLst/>
              <a:rect l="l" t="t" r="r" b="b"/>
              <a:pathLst>
                <a:path w="4025" h="4024" extrusionOk="0">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5" name="Google Shape;2415;p18"/>
            <p:cNvSpPr/>
            <p:nvPr/>
          </p:nvSpPr>
          <p:spPr>
            <a:xfrm>
              <a:off x="6886575" y="1575550"/>
              <a:ext cx="19050" cy="17950"/>
            </a:xfrm>
            <a:custGeom>
              <a:avLst/>
              <a:gdLst/>
              <a:ahLst/>
              <a:cxnLst/>
              <a:rect l="l" t="t" r="r" b="b"/>
              <a:pathLst>
                <a:path w="762" h="718" extrusionOk="0">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6" name="Google Shape;2416;p18"/>
            <p:cNvSpPr/>
            <p:nvPr/>
          </p:nvSpPr>
          <p:spPr>
            <a:xfrm>
              <a:off x="6612725" y="2909675"/>
              <a:ext cx="36925" cy="36225"/>
            </a:xfrm>
            <a:custGeom>
              <a:avLst/>
              <a:gdLst/>
              <a:ahLst/>
              <a:cxnLst/>
              <a:rect l="l" t="t" r="r" b="b"/>
              <a:pathLst>
                <a:path w="1477" h="1449" extrusionOk="0">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7" name="Google Shape;2417;p18"/>
            <p:cNvSpPr/>
            <p:nvPr/>
          </p:nvSpPr>
          <p:spPr>
            <a:xfrm>
              <a:off x="6607950" y="4033250"/>
              <a:ext cx="50925" cy="50550"/>
            </a:xfrm>
            <a:custGeom>
              <a:avLst/>
              <a:gdLst/>
              <a:ahLst/>
              <a:cxnLst/>
              <a:rect l="l" t="t" r="r" b="b"/>
              <a:pathLst>
                <a:path w="2037" h="2022" extrusionOk="0">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8" name="Google Shape;2418;p18"/>
            <p:cNvSpPr/>
            <p:nvPr/>
          </p:nvSpPr>
          <p:spPr>
            <a:xfrm>
              <a:off x="6996400" y="4166875"/>
              <a:ext cx="36325" cy="36000"/>
            </a:xfrm>
            <a:custGeom>
              <a:avLst/>
              <a:gdLst/>
              <a:ahLst/>
              <a:cxnLst/>
              <a:rect l="l" t="t" r="r" b="b"/>
              <a:pathLst>
                <a:path w="1453" h="1440" extrusionOk="0">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9" name="Google Shape;2419;p18"/>
            <p:cNvSpPr/>
            <p:nvPr/>
          </p:nvSpPr>
          <p:spPr>
            <a:xfrm>
              <a:off x="6710350" y="4394000"/>
              <a:ext cx="37225" cy="35950"/>
            </a:xfrm>
            <a:custGeom>
              <a:avLst/>
              <a:gdLst/>
              <a:ahLst/>
              <a:cxnLst/>
              <a:rect l="l" t="t" r="r" b="b"/>
              <a:pathLst>
                <a:path w="1489" h="1438" extrusionOk="0">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0" name="Google Shape;2420;p18"/>
            <p:cNvSpPr/>
            <p:nvPr/>
          </p:nvSpPr>
          <p:spPr>
            <a:xfrm>
              <a:off x="6609750" y="3484075"/>
              <a:ext cx="35725" cy="35675"/>
            </a:xfrm>
            <a:custGeom>
              <a:avLst/>
              <a:gdLst/>
              <a:ahLst/>
              <a:cxnLst/>
              <a:rect l="l" t="t" r="r" b="b"/>
              <a:pathLst>
                <a:path w="1429" h="1427" extrusionOk="0">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1" name="Google Shape;2421;p18"/>
            <p:cNvSpPr/>
            <p:nvPr/>
          </p:nvSpPr>
          <p:spPr>
            <a:xfrm>
              <a:off x="7027050" y="3205875"/>
              <a:ext cx="8950" cy="31275"/>
            </a:xfrm>
            <a:custGeom>
              <a:avLst/>
              <a:gdLst/>
              <a:ahLst/>
              <a:cxnLst/>
              <a:rect l="l" t="t" r="r" b="b"/>
              <a:pathLst>
                <a:path w="358" h="1251" extrusionOk="0">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2" name="Google Shape;2422;p18"/>
            <p:cNvSpPr/>
            <p:nvPr/>
          </p:nvSpPr>
          <p:spPr>
            <a:xfrm>
              <a:off x="6923175" y="1659900"/>
              <a:ext cx="35750" cy="35150"/>
            </a:xfrm>
            <a:custGeom>
              <a:avLst/>
              <a:gdLst/>
              <a:ahLst/>
              <a:cxnLst/>
              <a:rect l="l" t="t" r="r" b="b"/>
              <a:pathLst>
                <a:path w="1430" h="1406" extrusionOk="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3" name="Google Shape;2423;p18"/>
            <p:cNvSpPr/>
            <p:nvPr/>
          </p:nvSpPr>
          <p:spPr>
            <a:xfrm>
              <a:off x="6526400" y="2260750"/>
              <a:ext cx="36625" cy="35900"/>
            </a:xfrm>
            <a:custGeom>
              <a:avLst/>
              <a:gdLst/>
              <a:ahLst/>
              <a:cxnLst/>
              <a:rect l="l" t="t" r="r" b="b"/>
              <a:pathLst>
                <a:path w="1465" h="1436" extrusionOk="0">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4" name="Google Shape;2424;p18"/>
            <p:cNvSpPr/>
            <p:nvPr/>
          </p:nvSpPr>
          <p:spPr>
            <a:xfrm>
              <a:off x="5728375" y="4421425"/>
              <a:ext cx="51825" cy="50475"/>
            </a:xfrm>
            <a:custGeom>
              <a:avLst/>
              <a:gdLst/>
              <a:ahLst/>
              <a:cxnLst/>
              <a:rect l="l" t="t" r="r" b="b"/>
              <a:pathLst>
                <a:path w="2073" h="2019" extrusionOk="0">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5" name="Google Shape;2425;p18"/>
            <p:cNvSpPr/>
            <p:nvPr/>
          </p:nvSpPr>
          <p:spPr>
            <a:xfrm>
              <a:off x="6710950" y="4235475"/>
              <a:ext cx="20850" cy="20600"/>
            </a:xfrm>
            <a:custGeom>
              <a:avLst/>
              <a:gdLst/>
              <a:ahLst/>
              <a:cxnLst/>
              <a:rect l="l" t="t" r="r" b="b"/>
              <a:pathLst>
                <a:path w="834" h="824" extrusionOk="0">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6" name="Google Shape;2426;p18"/>
            <p:cNvSpPr/>
            <p:nvPr/>
          </p:nvSpPr>
          <p:spPr>
            <a:xfrm>
              <a:off x="6828225" y="3855375"/>
              <a:ext cx="21150" cy="20450"/>
            </a:xfrm>
            <a:custGeom>
              <a:avLst/>
              <a:gdLst/>
              <a:ahLst/>
              <a:cxnLst/>
              <a:rect l="l" t="t" r="r" b="b"/>
              <a:pathLst>
                <a:path w="846" h="818" extrusionOk="0">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7" name="Google Shape;2427;p18"/>
            <p:cNvSpPr/>
            <p:nvPr/>
          </p:nvSpPr>
          <p:spPr>
            <a:xfrm>
              <a:off x="6930325" y="4028600"/>
              <a:ext cx="21450" cy="20575"/>
            </a:xfrm>
            <a:custGeom>
              <a:avLst/>
              <a:gdLst/>
              <a:ahLst/>
              <a:cxnLst/>
              <a:rect l="l" t="t" r="r" b="b"/>
              <a:pathLst>
                <a:path w="858" h="823" extrusionOk="0">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8" name="Google Shape;2428;p18"/>
            <p:cNvSpPr/>
            <p:nvPr/>
          </p:nvSpPr>
          <p:spPr>
            <a:xfrm>
              <a:off x="6984800" y="3178775"/>
              <a:ext cx="21450" cy="20600"/>
            </a:xfrm>
            <a:custGeom>
              <a:avLst/>
              <a:gdLst/>
              <a:ahLst/>
              <a:cxnLst/>
              <a:rect l="l" t="t" r="r" b="b"/>
              <a:pathLst>
                <a:path w="858" h="824" extrusionOk="0">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9" name="Google Shape;2429;p18"/>
            <p:cNvSpPr/>
            <p:nvPr/>
          </p:nvSpPr>
          <p:spPr>
            <a:xfrm>
              <a:off x="6950250" y="2089625"/>
              <a:ext cx="20875" cy="20600"/>
            </a:xfrm>
            <a:custGeom>
              <a:avLst/>
              <a:gdLst/>
              <a:ahLst/>
              <a:cxnLst/>
              <a:rect l="l" t="t" r="r" b="b"/>
              <a:pathLst>
                <a:path w="835" h="824" extrusionOk="0">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0" name="Google Shape;2430;p18"/>
            <p:cNvSpPr/>
            <p:nvPr/>
          </p:nvSpPr>
          <p:spPr>
            <a:xfrm>
              <a:off x="6882700" y="3304975"/>
              <a:ext cx="21450" cy="20600"/>
            </a:xfrm>
            <a:custGeom>
              <a:avLst/>
              <a:gdLst/>
              <a:ahLst/>
              <a:cxnLst/>
              <a:rect l="l" t="t" r="r" b="b"/>
              <a:pathLst>
                <a:path w="858" h="824" extrusionOk="0">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1" name="Google Shape;2431;p18"/>
            <p:cNvSpPr/>
            <p:nvPr/>
          </p:nvSpPr>
          <p:spPr>
            <a:xfrm>
              <a:off x="6801125" y="3180575"/>
              <a:ext cx="21475" cy="20600"/>
            </a:xfrm>
            <a:custGeom>
              <a:avLst/>
              <a:gdLst/>
              <a:ahLst/>
              <a:cxnLst/>
              <a:rect l="l" t="t" r="r" b="b"/>
              <a:pathLst>
                <a:path w="859" h="824" extrusionOk="0">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32" name="Google Shape;2432;p18"/>
          <p:cNvSpPr txBox="1"/>
          <p:nvPr>
            <p:ph type="title"/>
          </p:nvPr>
        </p:nvSpPr>
        <p:spPr>
          <a:xfrm>
            <a:off x="720000" y="1642350"/>
            <a:ext cx="34872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33" name="Google Shape;2433;p18"/>
          <p:cNvSpPr txBox="1"/>
          <p:nvPr>
            <p:ph type="subTitle" idx="1"/>
          </p:nvPr>
        </p:nvSpPr>
        <p:spPr>
          <a:xfrm>
            <a:off x="720000" y="2215050"/>
            <a:ext cx="3487200" cy="1080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3">
  <p:cSld name="CUSTOM_4_1">
    <p:spTree>
      <p:nvGrpSpPr>
        <p:cNvPr id="2434" name="Shape 2434"/>
        <p:cNvGrpSpPr/>
        <p:nvPr/>
      </p:nvGrpSpPr>
      <p:grpSpPr>
        <a:xfrm>
          <a:off x="0" y="0"/>
          <a:ext cx="0" cy="0"/>
          <a:chOff x="0" y="0"/>
          <a:chExt cx="0" cy="0"/>
        </a:xfrm>
      </p:grpSpPr>
      <p:grpSp>
        <p:nvGrpSpPr>
          <p:cNvPr id="2435" name="Google Shape;2435;p19"/>
          <p:cNvGrpSpPr/>
          <p:nvPr/>
        </p:nvGrpSpPr>
        <p:grpSpPr>
          <a:xfrm rot="10800000">
            <a:off x="-9" y="7"/>
            <a:ext cx="951632" cy="1131613"/>
            <a:chOff x="3048875" y="2669025"/>
            <a:chExt cx="504550" cy="599975"/>
          </a:xfrm>
        </p:grpSpPr>
        <p:sp>
          <p:nvSpPr>
            <p:cNvPr id="2436" name="Google Shape;2436;p19"/>
            <p:cNvSpPr/>
            <p:nvPr/>
          </p:nvSpPr>
          <p:spPr>
            <a:xfrm>
              <a:off x="3048875" y="3200825"/>
              <a:ext cx="57175" cy="68175"/>
            </a:xfrm>
            <a:custGeom>
              <a:avLst/>
              <a:gdLst/>
              <a:ahLst/>
              <a:cxnLst/>
              <a:rect l="l" t="t" r="r" b="b"/>
              <a:pathLst>
                <a:path w="2287" h="2727" extrusionOk="0">
                  <a:moveTo>
                    <a:pt x="2215" y="0"/>
                  </a:moveTo>
                  <a:cubicBezTo>
                    <a:pt x="2180" y="0"/>
                    <a:pt x="2156" y="12"/>
                    <a:pt x="2120" y="36"/>
                  </a:cubicBezTo>
                  <a:lnTo>
                    <a:pt x="1" y="2727"/>
                  </a:lnTo>
                  <a:lnTo>
                    <a:pt x="358" y="2727"/>
                  </a:lnTo>
                  <a:lnTo>
                    <a:pt x="2287" y="286"/>
                  </a:lnTo>
                  <a:cubicBezTo>
                    <a:pt x="2275" y="250"/>
                    <a:pt x="2251" y="203"/>
                    <a:pt x="2239" y="179"/>
                  </a:cubicBezTo>
                  <a:cubicBezTo>
                    <a:pt x="2227" y="119"/>
                    <a:pt x="2215" y="60"/>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7" name="Google Shape;2437;p19"/>
            <p:cNvSpPr/>
            <p:nvPr/>
          </p:nvSpPr>
          <p:spPr>
            <a:xfrm>
              <a:off x="3117925" y="2833225"/>
              <a:ext cx="56300" cy="351550"/>
            </a:xfrm>
            <a:custGeom>
              <a:avLst/>
              <a:gdLst/>
              <a:ahLst/>
              <a:cxnLst/>
              <a:rect l="l" t="t" r="r" b="b"/>
              <a:pathLst>
                <a:path w="2252" h="14062" extrusionOk="0">
                  <a:moveTo>
                    <a:pt x="2251" y="0"/>
                  </a:moveTo>
                  <a:lnTo>
                    <a:pt x="2251" y="0"/>
                  </a:lnTo>
                  <a:cubicBezTo>
                    <a:pt x="2216" y="12"/>
                    <a:pt x="2204" y="36"/>
                    <a:pt x="2168" y="36"/>
                  </a:cubicBezTo>
                  <a:cubicBezTo>
                    <a:pt x="2140" y="50"/>
                    <a:pt x="2113" y="57"/>
                    <a:pt x="2088" y="57"/>
                  </a:cubicBezTo>
                  <a:cubicBezTo>
                    <a:pt x="2050" y="57"/>
                    <a:pt x="2013" y="41"/>
                    <a:pt x="1977" y="12"/>
                  </a:cubicBezTo>
                  <a:lnTo>
                    <a:pt x="1" y="14026"/>
                  </a:lnTo>
                  <a:cubicBezTo>
                    <a:pt x="72" y="14038"/>
                    <a:pt x="180" y="14049"/>
                    <a:pt x="275" y="14061"/>
                  </a:cubicBezTo>
                  <a:lnTo>
                    <a:pt x="2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8" name="Google Shape;2438;p19"/>
            <p:cNvSpPr/>
            <p:nvPr/>
          </p:nvSpPr>
          <p:spPr>
            <a:xfrm>
              <a:off x="3174200" y="2826975"/>
              <a:ext cx="144675" cy="8050"/>
            </a:xfrm>
            <a:custGeom>
              <a:avLst/>
              <a:gdLst/>
              <a:ahLst/>
              <a:cxnLst/>
              <a:rect l="l" t="t" r="r" b="b"/>
              <a:pathLst>
                <a:path w="5787" h="322" extrusionOk="0">
                  <a:moveTo>
                    <a:pt x="24" y="0"/>
                  </a:moveTo>
                  <a:lnTo>
                    <a:pt x="24" y="0"/>
                  </a:lnTo>
                  <a:cubicBezTo>
                    <a:pt x="48" y="12"/>
                    <a:pt x="48" y="24"/>
                    <a:pt x="60" y="36"/>
                  </a:cubicBezTo>
                  <a:cubicBezTo>
                    <a:pt x="72" y="119"/>
                    <a:pt x="60" y="203"/>
                    <a:pt x="0" y="262"/>
                  </a:cubicBezTo>
                  <a:lnTo>
                    <a:pt x="5763" y="322"/>
                  </a:lnTo>
                  <a:cubicBezTo>
                    <a:pt x="5739" y="226"/>
                    <a:pt x="5763" y="131"/>
                    <a:pt x="5787" y="60"/>
                  </a:cubicBez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9" name="Google Shape;2439;p19"/>
            <p:cNvSpPr/>
            <p:nvPr/>
          </p:nvSpPr>
          <p:spPr>
            <a:xfrm>
              <a:off x="3128650" y="3208250"/>
              <a:ext cx="68500" cy="60175"/>
            </a:xfrm>
            <a:custGeom>
              <a:avLst/>
              <a:gdLst/>
              <a:ahLst/>
              <a:cxnLst/>
              <a:rect l="l" t="t" r="r" b="b"/>
              <a:pathLst>
                <a:path w="2740" h="2407" extrusionOk="0">
                  <a:moveTo>
                    <a:pt x="203" y="1"/>
                  </a:moveTo>
                  <a:cubicBezTo>
                    <a:pt x="155" y="72"/>
                    <a:pt x="96" y="144"/>
                    <a:pt x="1" y="191"/>
                  </a:cubicBezTo>
                  <a:lnTo>
                    <a:pt x="2346" y="2406"/>
                  </a:lnTo>
                  <a:lnTo>
                    <a:pt x="2739" y="2406"/>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0" name="Google Shape;2440;p19"/>
            <p:cNvSpPr/>
            <p:nvPr/>
          </p:nvSpPr>
          <p:spPr>
            <a:xfrm>
              <a:off x="3202775" y="3124925"/>
              <a:ext cx="147350" cy="144075"/>
            </a:xfrm>
            <a:custGeom>
              <a:avLst/>
              <a:gdLst/>
              <a:ahLst/>
              <a:cxnLst/>
              <a:rect l="l" t="t" r="r" b="b"/>
              <a:pathLst>
                <a:path w="5894" h="5763" extrusionOk="0">
                  <a:moveTo>
                    <a:pt x="5703" y="0"/>
                  </a:moveTo>
                  <a:lnTo>
                    <a:pt x="0" y="5763"/>
                  </a:lnTo>
                  <a:lnTo>
                    <a:pt x="393" y="5763"/>
                  </a:lnTo>
                  <a:lnTo>
                    <a:pt x="5894" y="191"/>
                  </a:lnTo>
                  <a:cubicBezTo>
                    <a:pt x="5822" y="143"/>
                    <a:pt x="5751" y="84"/>
                    <a:pt x="570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1" name="Google Shape;2441;p19"/>
            <p:cNvSpPr/>
            <p:nvPr/>
          </p:nvSpPr>
          <p:spPr>
            <a:xfrm>
              <a:off x="3367375" y="2941850"/>
              <a:ext cx="161950" cy="165825"/>
            </a:xfrm>
            <a:custGeom>
              <a:avLst/>
              <a:gdLst/>
              <a:ahLst/>
              <a:cxnLst/>
              <a:rect l="l" t="t" r="r" b="b"/>
              <a:pathLst>
                <a:path w="6478" h="6633" extrusionOk="0">
                  <a:moveTo>
                    <a:pt x="6311" y="1"/>
                  </a:moveTo>
                  <a:lnTo>
                    <a:pt x="0" y="6442"/>
                  </a:lnTo>
                  <a:cubicBezTo>
                    <a:pt x="72" y="6490"/>
                    <a:pt x="131" y="6561"/>
                    <a:pt x="191" y="6633"/>
                  </a:cubicBezTo>
                  <a:lnTo>
                    <a:pt x="6477" y="203"/>
                  </a:lnTo>
                  <a:cubicBezTo>
                    <a:pt x="6466" y="191"/>
                    <a:pt x="6466" y="156"/>
                    <a:pt x="6466" y="144"/>
                  </a:cubicBezTo>
                  <a:cubicBezTo>
                    <a:pt x="6382" y="132"/>
                    <a:pt x="6323" y="72"/>
                    <a:pt x="631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2" name="Google Shape;2442;p19"/>
            <p:cNvSpPr/>
            <p:nvPr/>
          </p:nvSpPr>
          <p:spPr>
            <a:xfrm>
              <a:off x="3356050" y="3130875"/>
              <a:ext cx="23850" cy="137550"/>
            </a:xfrm>
            <a:custGeom>
              <a:avLst/>
              <a:gdLst/>
              <a:ahLst/>
              <a:cxnLst/>
              <a:rect l="l" t="t" r="r" b="b"/>
              <a:pathLst>
                <a:path w="954" h="5502" extrusionOk="0">
                  <a:moveTo>
                    <a:pt x="287" y="0"/>
                  </a:moveTo>
                  <a:cubicBezTo>
                    <a:pt x="231" y="28"/>
                    <a:pt x="175" y="40"/>
                    <a:pt x="119" y="40"/>
                  </a:cubicBezTo>
                  <a:cubicBezTo>
                    <a:pt x="80" y="40"/>
                    <a:pt x="40" y="34"/>
                    <a:pt x="1" y="24"/>
                  </a:cubicBezTo>
                  <a:lnTo>
                    <a:pt x="1" y="24"/>
                  </a:lnTo>
                  <a:lnTo>
                    <a:pt x="668" y="5501"/>
                  </a:lnTo>
                  <a:lnTo>
                    <a:pt x="953" y="5501"/>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3" name="Google Shape;2443;p19"/>
            <p:cNvSpPr/>
            <p:nvPr/>
          </p:nvSpPr>
          <p:spPr>
            <a:xfrm>
              <a:off x="3310225" y="2699575"/>
              <a:ext cx="19975" cy="123550"/>
            </a:xfrm>
            <a:custGeom>
              <a:avLst/>
              <a:gdLst/>
              <a:ahLst/>
              <a:cxnLst/>
              <a:rect l="l" t="t" r="r" b="b"/>
              <a:pathLst>
                <a:path w="799" h="4942" extrusionOk="0">
                  <a:moveTo>
                    <a:pt x="274" y="0"/>
                  </a:moveTo>
                  <a:cubicBezTo>
                    <a:pt x="262" y="0"/>
                    <a:pt x="239" y="12"/>
                    <a:pt x="227" y="12"/>
                  </a:cubicBezTo>
                  <a:cubicBezTo>
                    <a:pt x="155" y="48"/>
                    <a:pt x="84" y="48"/>
                    <a:pt x="0" y="48"/>
                  </a:cubicBezTo>
                  <a:lnTo>
                    <a:pt x="524" y="4941"/>
                  </a:lnTo>
                  <a:cubicBezTo>
                    <a:pt x="536" y="4929"/>
                    <a:pt x="572" y="4918"/>
                    <a:pt x="584" y="4918"/>
                  </a:cubicBezTo>
                  <a:cubicBezTo>
                    <a:pt x="629" y="4895"/>
                    <a:pt x="679" y="4887"/>
                    <a:pt x="725" y="4887"/>
                  </a:cubicBezTo>
                  <a:cubicBezTo>
                    <a:pt x="751" y="4887"/>
                    <a:pt x="776" y="4889"/>
                    <a:pt x="798" y="4894"/>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4" name="Google Shape;2444;p19"/>
            <p:cNvSpPr/>
            <p:nvPr/>
          </p:nvSpPr>
          <p:spPr>
            <a:xfrm>
              <a:off x="3338500" y="2828750"/>
              <a:ext cx="94675" cy="9550"/>
            </a:xfrm>
            <a:custGeom>
              <a:avLst/>
              <a:gdLst/>
              <a:ahLst/>
              <a:cxnLst/>
              <a:rect l="l" t="t" r="r" b="b"/>
              <a:pathLst>
                <a:path w="3787" h="382" extrusionOk="0">
                  <a:moveTo>
                    <a:pt x="1" y="1"/>
                  </a:moveTo>
                  <a:cubicBezTo>
                    <a:pt x="1" y="12"/>
                    <a:pt x="24" y="12"/>
                    <a:pt x="24" y="24"/>
                  </a:cubicBezTo>
                  <a:cubicBezTo>
                    <a:pt x="48" y="120"/>
                    <a:pt x="48" y="191"/>
                    <a:pt x="36" y="286"/>
                  </a:cubicBezTo>
                  <a:lnTo>
                    <a:pt x="3787" y="382"/>
                  </a:lnTo>
                  <a:cubicBezTo>
                    <a:pt x="3775" y="370"/>
                    <a:pt x="3775" y="358"/>
                    <a:pt x="3775" y="346"/>
                  </a:cubicBezTo>
                  <a:cubicBezTo>
                    <a:pt x="3739" y="251"/>
                    <a:pt x="3739" y="179"/>
                    <a:pt x="3751" y="108"/>
                  </a:cubicBez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5" name="Google Shape;2445;p19"/>
            <p:cNvSpPr/>
            <p:nvPr/>
          </p:nvSpPr>
          <p:spPr>
            <a:xfrm>
              <a:off x="3531375" y="2913875"/>
              <a:ext cx="22050" cy="23850"/>
            </a:xfrm>
            <a:custGeom>
              <a:avLst/>
              <a:gdLst/>
              <a:ahLst/>
              <a:cxnLst/>
              <a:rect l="l" t="t" r="r" b="b"/>
              <a:pathLst>
                <a:path w="882" h="954" extrusionOk="0">
                  <a:moveTo>
                    <a:pt x="882" y="1"/>
                  </a:moveTo>
                  <a:lnTo>
                    <a:pt x="1" y="787"/>
                  </a:lnTo>
                  <a:cubicBezTo>
                    <a:pt x="84" y="787"/>
                    <a:pt x="179" y="846"/>
                    <a:pt x="227" y="953"/>
                  </a:cubicBezTo>
                  <a:lnTo>
                    <a:pt x="882" y="370"/>
                  </a:lnTo>
                  <a:lnTo>
                    <a:pt x="88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6" name="Google Shape;2446;p19"/>
            <p:cNvSpPr/>
            <p:nvPr/>
          </p:nvSpPr>
          <p:spPr>
            <a:xfrm>
              <a:off x="3319750" y="2693325"/>
              <a:ext cx="118200" cy="135750"/>
            </a:xfrm>
            <a:custGeom>
              <a:avLst/>
              <a:gdLst/>
              <a:ahLst/>
              <a:cxnLst/>
              <a:rect l="l" t="t" r="r" b="b"/>
              <a:pathLst>
                <a:path w="4728" h="5430" extrusionOk="0">
                  <a:moveTo>
                    <a:pt x="191" y="0"/>
                  </a:moveTo>
                  <a:cubicBezTo>
                    <a:pt x="143" y="72"/>
                    <a:pt x="72" y="143"/>
                    <a:pt x="0" y="191"/>
                  </a:cubicBezTo>
                  <a:lnTo>
                    <a:pt x="4537" y="5429"/>
                  </a:lnTo>
                  <a:cubicBezTo>
                    <a:pt x="4584" y="5346"/>
                    <a:pt x="4644" y="5287"/>
                    <a:pt x="4727" y="5239"/>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7" name="Google Shape;2447;p19"/>
            <p:cNvSpPr/>
            <p:nvPr/>
          </p:nvSpPr>
          <p:spPr>
            <a:xfrm>
              <a:off x="3446250" y="2840650"/>
              <a:ext cx="82775" cy="98250"/>
            </a:xfrm>
            <a:custGeom>
              <a:avLst/>
              <a:gdLst/>
              <a:ahLst/>
              <a:cxnLst/>
              <a:rect l="l" t="t" r="r" b="b"/>
              <a:pathLst>
                <a:path w="3311" h="3930" extrusionOk="0">
                  <a:moveTo>
                    <a:pt x="215" y="1"/>
                  </a:moveTo>
                  <a:cubicBezTo>
                    <a:pt x="179" y="60"/>
                    <a:pt x="96" y="120"/>
                    <a:pt x="12" y="144"/>
                  </a:cubicBezTo>
                  <a:lnTo>
                    <a:pt x="1" y="144"/>
                  </a:lnTo>
                  <a:lnTo>
                    <a:pt x="3132" y="3930"/>
                  </a:lnTo>
                  <a:cubicBezTo>
                    <a:pt x="3156" y="3835"/>
                    <a:pt x="3215" y="3751"/>
                    <a:pt x="3311" y="3716"/>
                  </a:cubicBez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8" name="Google Shape;2448;p19"/>
            <p:cNvSpPr/>
            <p:nvPr/>
          </p:nvSpPr>
          <p:spPr>
            <a:xfrm>
              <a:off x="3528700" y="2944550"/>
              <a:ext cx="24725" cy="46750"/>
            </a:xfrm>
            <a:custGeom>
              <a:avLst/>
              <a:gdLst/>
              <a:ahLst/>
              <a:cxnLst/>
              <a:rect l="l" t="t" r="r" b="b"/>
              <a:pathLst>
                <a:path w="989" h="1870" extrusionOk="0">
                  <a:moveTo>
                    <a:pt x="274" y="0"/>
                  </a:moveTo>
                  <a:cubicBezTo>
                    <a:pt x="239" y="24"/>
                    <a:pt x="215" y="36"/>
                    <a:pt x="167" y="60"/>
                  </a:cubicBezTo>
                  <a:cubicBezTo>
                    <a:pt x="138" y="66"/>
                    <a:pt x="108" y="69"/>
                    <a:pt x="79" y="69"/>
                  </a:cubicBezTo>
                  <a:cubicBezTo>
                    <a:pt x="51" y="69"/>
                    <a:pt x="24" y="66"/>
                    <a:pt x="1" y="60"/>
                  </a:cubicBezTo>
                  <a:lnTo>
                    <a:pt x="1" y="60"/>
                  </a:lnTo>
                  <a:cubicBezTo>
                    <a:pt x="1" y="72"/>
                    <a:pt x="1" y="95"/>
                    <a:pt x="13" y="119"/>
                  </a:cubicBezTo>
                  <a:lnTo>
                    <a:pt x="989" y="1869"/>
                  </a:lnTo>
                  <a:lnTo>
                    <a:pt x="989" y="1310"/>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9" name="Google Shape;2449;p19"/>
            <p:cNvSpPr/>
            <p:nvPr/>
          </p:nvSpPr>
          <p:spPr>
            <a:xfrm>
              <a:off x="3292950" y="2669025"/>
              <a:ext cx="34550" cy="31750"/>
            </a:xfrm>
            <a:custGeom>
              <a:avLst/>
              <a:gdLst/>
              <a:ahLst/>
              <a:cxnLst/>
              <a:rect l="l" t="t" r="r" b="b"/>
              <a:pathLst>
                <a:path w="1382" h="1270" extrusionOk="0">
                  <a:moveTo>
                    <a:pt x="694" y="1"/>
                  </a:moveTo>
                  <a:cubicBezTo>
                    <a:pt x="629" y="1"/>
                    <a:pt x="564" y="11"/>
                    <a:pt x="501" y="32"/>
                  </a:cubicBezTo>
                  <a:cubicBezTo>
                    <a:pt x="179" y="151"/>
                    <a:pt x="1" y="508"/>
                    <a:pt x="96" y="841"/>
                  </a:cubicBezTo>
                  <a:cubicBezTo>
                    <a:pt x="191" y="1091"/>
                    <a:pt x="429" y="1258"/>
                    <a:pt x="680" y="1270"/>
                  </a:cubicBezTo>
                  <a:cubicBezTo>
                    <a:pt x="751" y="1270"/>
                    <a:pt x="822" y="1270"/>
                    <a:pt x="906" y="1234"/>
                  </a:cubicBezTo>
                  <a:cubicBezTo>
                    <a:pt x="953" y="1234"/>
                    <a:pt x="965" y="1222"/>
                    <a:pt x="965" y="1222"/>
                  </a:cubicBezTo>
                  <a:lnTo>
                    <a:pt x="1049" y="1175"/>
                  </a:lnTo>
                  <a:cubicBezTo>
                    <a:pt x="1132" y="1139"/>
                    <a:pt x="1203" y="1056"/>
                    <a:pt x="1251" y="984"/>
                  </a:cubicBezTo>
                  <a:cubicBezTo>
                    <a:pt x="1346" y="841"/>
                    <a:pt x="1382" y="627"/>
                    <a:pt x="1311" y="436"/>
                  </a:cubicBezTo>
                  <a:cubicBezTo>
                    <a:pt x="1215" y="169"/>
                    <a:pt x="958" y="1"/>
                    <a:pt x="69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0" name="Google Shape;2450;p19"/>
            <p:cNvSpPr/>
            <p:nvPr/>
          </p:nvSpPr>
          <p:spPr>
            <a:xfrm>
              <a:off x="3103950" y="3184550"/>
              <a:ext cx="32475" cy="31650"/>
            </a:xfrm>
            <a:custGeom>
              <a:avLst/>
              <a:gdLst/>
              <a:ahLst/>
              <a:cxnLst/>
              <a:rect l="l" t="t" r="r" b="b"/>
              <a:pathLst>
                <a:path w="1299" h="1266" extrusionOk="0">
                  <a:moveTo>
                    <a:pt x="669" y="1"/>
                  </a:moveTo>
                  <a:cubicBezTo>
                    <a:pt x="631" y="1"/>
                    <a:pt x="594" y="3"/>
                    <a:pt x="560" y="8"/>
                  </a:cubicBezTo>
                  <a:cubicBezTo>
                    <a:pt x="512" y="8"/>
                    <a:pt x="489" y="20"/>
                    <a:pt x="441" y="44"/>
                  </a:cubicBezTo>
                  <a:cubicBezTo>
                    <a:pt x="179" y="127"/>
                    <a:pt x="0" y="401"/>
                    <a:pt x="12" y="663"/>
                  </a:cubicBezTo>
                  <a:cubicBezTo>
                    <a:pt x="12" y="723"/>
                    <a:pt x="24" y="782"/>
                    <a:pt x="36" y="842"/>
                  </a:cubicBezTo>
                  <a:cubicBezTo>
                    <a:pt x="60" y="854"/>
                    <a:pt x="72" y="901"/>
                    <a:pt x="84" y="937"/>
                  </a:cubicBezTo>
                  <a:cubicBezTo>
                    <a:pt x="204" y="1141"/>
                    <a:pt x="419" y="1266"/>
                    <a:pt x="649" y="1266"/>
                  </a:cubicBezTo>
                  <a:cubicBezTo>
                    <a:pt x="714" y="1266"/>
                    <a:pt x="780" y="1256"/>
                    <a:pt x="846" y="1235"/>
                  </a:cubicBezTo>
                  <a:cubicBezTo>
                    <a:pt x="905" y="1211"/>
                    <a:pt x="953" y="1187"/>
                    <a:pt x="989" y="1151"/>
                  </a:cubicBezTo>
                  <a:cubicBezTo>
                    <a:pt x="1072" y="1092"/>
                    <a:pt x="1143" y="1032"/>
                    <a:pt x="1191" y="961"/>
                  </a:cubicBezTo>
                  <a:cubicBezTo>
                    <a:pt x="1274" y="818"/>
                    <a:pt x="1298" y="616"/>
                    <a:pt x="1239" y="425"/>
                  </a:cubicBezTo>
                  <a:cubicBezTo>
                    <a:pt x="1167" y="235"/>
                    <a:pt x="1024" y="80"/>
                    <a:pt x="834" y="20"/>
                  </a:cubicBezTo>
                  <a:cubicBezTo>
                    <a:pt x="778" y="6"/>
                    <a:pt x="722" y="1"/>
                    <a:pt x="66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1" name="Google Shape;2451;p19"/>
            <p:cNvSpPr/>
            <p:nvPr/>
          </p:nvSpPr>
          <p:spPr>
            <a:xfrm>
              <a:off x="3340000" y="3100100"/>
              <a:ext cx="35125" cy="32400"/>
            </a:xfrm>
            <a:custGeom>
              <a:avLst/>
              <a:gdLst/>
              <a:ahLst/>
              <a:cxnLst/>
              <a:rect l="l" t="t" r="r" b="b"/>
              <a:pathLst>
                <a:path w="1405" h="1296" extrusionOk="0">
                  <a:moveTo>
                    <a:pt x="710" y="1"/>
                  </a:moveTo>
                  <a:cubicBezTo>
                    <a:pt x="644" y="1"/>
                    <a:pt x="575" y="14"/>
                    <a:pt x="512" y="41"/>
                  </a:cubicBezTo>
                  <a:lnTo>
                    <a:pt x="500" y="41"/>
                  </a:lnTo>
                  <a:cubicBezTo>
                    <a:pt x="167" y="172"/>
                    <a:pt x="0" y="517"/>
                    <a:pt x="107" y="838"/>
                  </a:cubicBezTo>
                  <a:cubicBezTo>
                    <a:pt x="119" y="898"/>
                    <a:pt x="155" y="946"/>
                    <a:pt x="179" y="1005"/>
                  </a:cubicBezTo>
                  <a:cubicBezTo>
                    <a:pt x="238" y="1077"/>
                    <a:pt x="298" y="1136"/>
                    <a:pt x="393" y="1196"/>
                  </a:cubicBezTo>
                  <a:cubicBezTo>
                    <a:pt x="464" y="1243"/>
                    <a:pt x="560" y="1267"/>
                    <a:pt x="631" y="1291"/>
                  </a:cubicBezTo>
                  <a:cubicBezTo>
                    <a:pt x="652" y="1294"/>
                    <a:pt x="673" y="1295"/>
                    <a:pt x="695" y="1295"/>
                  </a:cubicBezTo>
                  <a:cubicBezTo>
                    <a:pt x="761" y="1295"/>
                    <a:pt x="831" y="1282"/>
                    <a:pt x="893" y="1255"/>
                  </a:cubicBezTo>
                  <a:cubicBezTo>
                    <a:pt x="1226" y="1136"/>
                    <a:pt x="1405" y="779"/>
                    <a:pt x="1298" y="457"/>
                  </a:cubicBezTo>
                  <a:cubicBezTo>
                    <a:pt x="1286" y="410"/>
                    <a:pt x="1274" y="362"/>
                    <a:pt x="1238" y="338"/>
                  </a:cubicBezTo>
                  <a:cubicBezTo>
                    <a:pt x="1226" y="231"/>
                    <a:pt x="1155" y="160"/>
                    <a:pt x="1072" y="112"/>
                  </a:cubicBezTo>
                  <a:cubicBezTo>
                    <a:pt x="988" y="53"/>
                    <a:pt x="881" y="5"/>
                    <a:pt x="774" y="5"/>
                  </a:cubicBezTo>
                  <a:cubicBezTo>
                    <a:pt x="753" y="2"/>
                    <a:pt x="732" y="1"/>
                    <a:pt x="7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2" name="Google Shape;2452;p19"/>
            <p:cNvSpPr/>
            <p:nvPr/>
          </p:nvSpPr>
          <p:spPr>
            <a:xfrm>
              <a:off x="3163775" y="2824375"/>
              <a:ext cx="12225" cy="10675"/>
            </a:xfrm>
            <a:custGeom>
              <a:avLst/>
              <a:gdLst/>
              <a:ahLst/>
              <a:cxnLst/>
              <a:rect l="l" t="t" r="r" b="b"/>
              <a:pathLst>
                <a:path w="489" h="427" extrusionOk="0">
                  <a:moveTo>
                    <a:pt x="251" y="0"/>
                  </a:moveTo>
                  <a:cubicBezTo>
                    <a:pt x="228" y="0"/>
                    <a:pt x="204" y="3"/>
                    <a:pt x="179" y="9"/>
                  </a:cubicBezTo>
                  <a:cubicBezTo>
                    <a:pt x="60" y="56"/>
                    <a:pt x="1" y="176"/>
                    <a:pt x="36" y="295"/>
                  </a:cubicBezTo>
                  <a:cubicBezTo>
                    <a:pt x="60" y="330"/>
                    <a:pt x="84" y="378"/>
                    <a:pt x="132" y="402"/>
                  </a:cubicBezTo>
                  <a:cubicBezTo>
                    <a:pt x="168" y="416"/>
                    <a:pt x="205" y="427"/>
                    <a:pt x="245" y="427"/>
                  </a:cubicBezTo>
                  <a:cubicBezTo>
                    <a:pt x="269" y="427"/>
                    <a:pt x="295" y="423"/>
                    <a:pt x="322" y="414"/>
                  </a:cubicBezTo>
                  <a:cubicBezTo>
                    <a:pt x="358" y="390"/>
                    <a:pt x="382" y="378"/>
                    <a:pt x="405" y="366"/>
                  </a:cubicBezTo>
                  <a:cubicBezTo>
                    <a:pt x="465" y="307"/>
                    <a:pt x="489" y="223"/>
                    <a:pt x="465" y="140"/>
                  </a:cubicBezTo>
                  <a:cubicBezTo>
                    <a:pt x="465" y="128"/>
                    <a:pt x="441" y="116"/>
                    <a:pt x="429" y="104"/>
                  </a:cubicBezTo>
                  <a:cubicBezTo>
                    <a:pt x="384" y="31"/>
                    <a:pt x="324" y="0"/>
                    <a:pt x="25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3" name="Google Shape;2453;p19"/>
            <p:cNvSpPr/>
            <p:nvPr/>
          </p:nvSpPr>
          <p:spPr>
            <a:xfrm>
              <a:off x="3431975" y="2823200"/>
              <a:ext cx="22625" cy="21500"/>
            </a:xfrm>
            <a:custGeom>
              <a:avLst/>
              <a:gdLst/>
              <a:ahLst/>
              <a:cxnLst/>
              <a:rect l="l" t="t" r="r" b="b"/>
              <a:pathLst>
                <a:path w="905" h="860" extrusionOk="0">
                  <a:moveTo>
                    <a:pt x="452" y="1"/>
                  </a:moveTo>
                  <a:cubicBezTo>
                    <a:pt x="401" y="1"/>
                    <a:pt x="349" y="11"/>
                    <a:pt x="298" y="32"/>
                  </a:cubicBezTo>
                  <a:cubicBezTo>
                    <a:pt x="274" y="44"/>
                    <a:pt x="250" y="44"/>
                    <a:pt x="238" y="56"/>
                  </a:cubicBezTo>
                  <a:cubicBezTo>
                    <a:pt x="155" y="80"/>
                    <a:pt x="95" y="163"/>
                    <a:pt x="48" y="234"/>
                  </a:cubicBezTo>
                  <a:cubicBezTo>
                    <a:pt x="36" y="270"/>
                    <a:pt x="36" y="294"/>
                    <a:pt x="12" y="330"/>
                  </a:cubicBezTo>
                  <a:cubicBezTo>
                    <a:pt x="0" y="401"/>
                    <a:pt x="0" y="484"/>
                    <a:pt x="36" y="568"/>
                  </a:cubicBezTo>
                  <a:cubicBezTo>
                    <a:pt x="36" y="580"/>
                    <a:pt x="48" y="580"/>
                    <a:pt x="48" y="592"/>
                  </a:cubicBezTo>
                  <a:cubicBezTo>
                    <a:pt x="105" y="764"/>
                    <a:pt x="270" y="859"/>
                    <a:pt x="444" y="859"/>
                  </a:cubicBezTo>
                  <a:cubicBezTo>
                    <a:pt x="486" y="859"/>
                    <a:pt x="529" y="853"/>
                    <a:pt x="572" y="842"/>
                  </a:cubicBezTo>
                  <a:lnTo>
                    <a:pt x="583" y="842"/>
                  </a:lnTo>
                  <a:cubicBezTo>
                    <a:pt x="667" y="818"/>
                    <a:pt x="750" y="770"/>
                    <a:pt x="786" y="699"/>
                  </a:cubicBezTo>
                  <a:cubicBezTo>
                    <a:pt x="881" y="592"/>
                    <a:pt x="905" y="425"/>
                    <a:pt x="845" y="294"/>
                  </a:cubicBezTo>
                  <a:cubicBezTo>
                    <a:pt x="790" y="119"/>
                    <a:pt x="628" y="1"/>
                    <a:pt x="4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4" name="Google Shape;2454;p19"/>
            <p:cNvSpPr/>
            <p:nvPr/>
          </p:nvSpPr>
          <p:spPr>
            <a:xfrm>
              <a:off x="3317375" y="2821475"/>
              <a:ext cx="22350" cy="22125"/>
            </a:xfrm>
            <a:custGeom>
              <a:avLst/>
              <a:gdLst/>
              <a:ahLst/>
              <a:cxnLst/>
              <a:rect l="l" t="t" r="r" b="b"/>
              <a:pathLst>
                <a:path w="894" h="885" extrusionOk="0">
                  <a:moveTo>
                    <a:pt x="455" y="1"/>
                  </a:moveTo>
                  <a:cubicBezTo>
                    <a:pt x="405" y="1"/>
                    <a:pt x="348" y="9"/>
                    <a:pt x="298" y="18"/>
                  </a:cubicBezTo>
                  <a:cubicBezTo>
                    <a:pt x="274" y="30"/>
                    <a:pt x="250" y="30"/>
                    <a:pt x="238" y="53"/>
                  </a:cubicBezTo>
                  <a:cubicBezTo>
                    <a:pt x="155" y="89"/>
                    <a:pt x="95" y="172"/>
                    <a:pt x="48" y="256"/>
                  </a:cubicBezTo>
                  <a:cubicBezTo>
                    <a:pt x="12" y="351"/>
                    <a:pt x="0" y="446"/>
                    <a:pt x="12" y="542"/>
                  </a:cubicBezTo>
                  <a:cubicBezTo>
                    <a:pt x="12" y="553"/>
                    <a:pt x="12" y="577"/>
                    <a:pt x="36" y="589"/>
                  </a:cubicBezTo>
                  <a:cubicBezTo>
                    <a:pt x="72" y="732"/>
                    <a:pt x="191" y="827"/>
                    <a:pt x="334" y="863"/>
                  </a:cubicBezTo>
                  <a:cubicBezTo>
                    <a:pt x="368" y="878"/>
                    <a:pt x="405" y="885"/>
                    <a:pt x="443" y="885"/>
                  </a:cubicBezTo>
                  <a:cubicBezTo>
                    <a:pt x="495" y="885"/>
                    <a:pt x="547" y="872"/>
                    <a:pt x="595" y="851"/>
                  </a:cubicBezTo>
                  <a:lnTo>
                    <a:pt x="607" y="851"/>
                  </a:lnTo>
                  <a:cubicBezTo>
                    <a:pt x="750" y="804"/>
                    <a:pt x="846" y="684"/>
                    <a:pt x="881" y="553"/>
                  </a:cubicBezTo>
                  <a:cubicBezTo>
                    <a:pt x="893" y="482"/>
                    <a:pt x="893" y="387"/>
                    <a:pt x="869" y="303"/>
                  </a:cubicBezTo>
                  <a:cubicBezTo>
                    <a:pt x="869" y="292"/>
                    <a:pt x="846" y="292"/>
                    <a:pt x="846" y="268"/>
                  </a:cubicBezTo>
                  <a:cubicBezTo>
                    <a:pt x="786" y="125"/>
                    <a:pt x="655" y="18"/>
                    <a:pt x="512" y="6"/>
                  </a:cubicBezTo>
                  <a:cubicBezTo>
                    <a:pt x="495" y="2"/>
                    <a:pt x="475" y="1"/>
                    <a:pt x="4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5" name="Google Shape;2455;p19"/>
            <p:cNvSpPr/>
            <p:nvPr/>
          </p:nvSpPr>
          <p:spPr>
            <a:xfrm>
              <a:off x="3196225" y="3268725"/>
              <a:ext cx="925" cy="275"/>
            </a:xfrm>
            <a:custGeom>
              <a:avLst/>
              <a:gdLst/>
              <a:ahLst/>
              <a:cxnLst/>
              <a:rect l="l" t="t" r="r" b="b"/>
              <a:pathLst>
                <a:path w="37" h="11" extrusionOk="0">
                  <a:moveTo>
                    <a:pt x="24" y="0"/>
                  </a:moveTo>
                  <a:cubicBezTo>
                    <a:pt x="16" y="0"/>
                    <a:pt x="8" y="11"/>
                    <a:pt x="0" y="11"/>
                  </a:cubicBezTo>
                  <a:lnTo>
                    <a:pt x="36" y="11"/>
                  </a:lnTo>
                  <a:cubicBezTo>
                    <a:pt x="32" y="3"/>
                    <a:pt x="28" y="0"/>
                    <a:pt x="2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6" name="Google Shape;2456;p19"/>
            <p:cNvSpPr/>
            <p:nvPr/>
          </p:nvSpPr>
          <p:spPr>
            <a:xfrm>
              <a:off x="3524525" y="2933525"/>
              <a:ext cx="14025" cy="12750"/>
            </a:xfrm>
            <a:custGeom>
              <a:avLst/>
              <a:gdLst/>
              <a:ahLst/>
              <a:cxnLst/>
              <a:rect l="l" t="t" r="r" b="b"/>
              <a:pathLst>
                <a:path w="561" h="510" extrusionOk="0">
                  <a:moveTo>
                    <a:pt x="287" y="1"/>
                  </a:moveTo>
                  <a:cubicBezTo>
                    <a:pt x="263" y="1"/>
                    <a:pt x="227" y="1"/>
                    <a:pt x="203" y="24"/>
                  </a:cubicBezTo>
                  <a:cubicBezTo>
                    <a:pt x="84" y="48"/>
                    <a:pt x="1" y="120"/>
                    <a:pt x="1" y="227"/>
                  </a:cubicBezTo>
                  <a:cubicBezTo>
                    <a:pt x="1" y="262"/>
                    <a:pt x="1" y="298"/>
                    <a:pt x="25" y="334"/>
                  </a:cubicBezTo>
                  <a:cubicBezTo>
                    <a:pt x="49" y="405"/>
                    <a:pt x="108" y="465"/>
                    <a:pt x="180" y="501"/>
                  </a:cubicBezTo>
                  <a:cubicBezTo>
                    <a:pt x="203" y="507"/>
                    <a:pt x="230" y="510"/>
                    <a:pt x="258" y="510"/>
                  </a:cubicBezTo>
                  <a:cubicBezTo>
                    <a:pt x="287" y="510"/>
                    <a:pt x="316" y="507"/>
                    <a:pt x="346" y="501"/>
                  </a:cubicBezTo>
                  <a:cubicBezTo>
                    <a:pt x="394" y="477"/>
                    <a:pt x="418" y="465"/>
                    <a:pt x="453" y="441"/>
                  </a:cubicBezTo>
                  <a:cubicBezTo>
                    <a:pt x="525" y="382"/>
                    <a:pt x="561" y="274"/>
                    <a:pt x="513" y="179"/>
                  </a:cubicBezTo>
                  <a:lnTo>
                    <a:pt x="513" y="167"/>
                  </a:lnTo>
                  <a:cubicBezTo>
                    <a:pt x="465" y="60"/>
                    <a:pt x="382" y="1"/>
                    <a:pt x="2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7" name="Google Shape;2457;p19"/>
            <p:cNvSpPr/>
            <p:nvPr/>
          </p:nvSpPr>
          <p:spPr>
            <a:xfrm>
              <a:off x="3325700" y="2843050"/>
              <a:ext cx="34250" cy="258075"/>
            </a:xfrm>
            <a:custGeom>
              <a:avLst/>
              <a:gdLst/>
              <a:ahLst/>
              <a:cxnLst/>
              <a:rect l="l" t="t" r="r" b="b"/>
              <a:pathLst>
                <a:path w="1370" h="10323" extrusionOk="0">
                  <a:moveTo>
                    <a:pt x="262" y="0"/>
                  </a:moveTo>
                  <a:cubicBezTo>
                    <a:pt x="210" y="23"/>
                    <a:pt x="152" y="31"/>
                    <a:pt x="96" y="31"/>
                  </a:cubicBezTo>
                  <a:cubicBezTo>
                    <a:pt x="63" y="31"/>
                    <a:pt x="31" y="28"/>
                    <a:pt x="1" y="24"/>
                  </a:cubicBezTo>
                  <a:lnTo>
                    <a:pt x="1" y="24"/>
                  </a:lnTo>
                  <a:lnTo>
                    <a:pt x="1096" y="10323"/>
                  </a:lnTo>
                  <a:cubicBezTo>
                    <a:pt x="1167" y="10296"/>
                    <a:pt x="1232" y="10283"/>
                    <a:pt x="1300" y="10283"/>
                  </a:cubicBezTo>
                  <a:cubicBezTo>
                    <a:pt x="1323" y="10283"/>
                    <a:pt x="1346" y="10284"/>
                    <a:pt x="1370" y="10287"/>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58" name="Google Shape;2458;p19"/>
          <p:cNvGrpSpPr/>
          <p:nvPr/>
        </p:nvGrpSpPr>
        <p:grpSpPr>
          <a:xfrm rot="10800000" flipH="1">
            <a:off x="8192366" y="7"/>
            <a:ext cx="951632" cy="1131613"/>
            <a:chOff x="3048875" y="2669025"/>
            <a:chExt cx="504550" cy="599975"/>
          </a:xfrm>
        </p:grpSpPr>
        <p:sp>
          <p:nvSpPr>
            <p:cNvPr id="2459" name="Google Shape;2459;p19"/>
            <p:cNvSpPr/>
            <p:nvPr/>
          </p:nvSpPr>
          <p:spPr>
            <a:xfrm>
              <a:off x="3048875" y="3200825"/>
              <a:ext cx="57175" cy="68175"/>
            </a:xfrm>
            <a:custGeom>
              <a:avLst/>
              <a:gdLst/>
              <a:ahLst/>
              <a:cxnLst/>
              <a:rect l="l" t="t" r="r" b="b"/>
              <a:pathLst>
                <a:path w="2287" h="2727" extrusionOk="0">
                  <a:moveTo>
                    <a:pt x="2215" y="0"/>
                  </a:moveTo>
                  <a:cubicBezTo>
                    <a:pt x="2180" y="0"/>
                    <a:pt x="2156" y="12"/>
                    <a:pt x="2120" y="36"/>
                  </a:cubicBezTo>
                  <a:lnTo>
                    <a:pt x="1" y="2727"/>
                  </a:lnTo>
                  <a:lnTo>
                    <a:pt x="358" y="2727"/>
                  </a:lnTo>
                  <a:lnTo>
                    <a:pt x="2287" y="286"/>
                  </a:lnTo>
                  <a:cubicBezTo>
                    <a:pt x="2275" y="250"/>
                    <a:pt x="2251" y="203"/>
                    <a:pt x="2239" y="179"/>
                  </a:cubicBezTo>
                  <a:cubicBezTo>
                    <a:pt x="2227" y="119"/>
                    <a:pt x="2215" y="60"/>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0" name="Google Shape;2460;p19"/>
            <p:cNvSpPr/>
            <p:nvPr/>
          </p:nvSpPr>
          <p:spPr>
            <a:xfrm>
              <a:off x="3117925" y="2833225"/>
              <a:ext cx="56300" cy="351550"/>
            </a:xfrm>
            <a:custGeom>
              <a:avLst/>
              <a:gdLst/>
              <a:ahLst/>
              <a:cxnLst/>
              <a:rect l="l" t="t" r="r" b="b"/>
              <a:pathLst>
                <a:path w="2252" h="14062" extrusionOk="0">
                  <a:moveTo>
                    <a:pt x="2251" y="0"/>
                  </a:moveTo>
                  <a:lnTo>
                    <a:pt x="2251" y="0"/>
                  </a:lnTo>
                  <a:cubicBezTo>
                    <a:pt x="2216" y="12"/>
                    <a:pt x="2204" y="36"/>
                    <a:pt x="2168" y="36"/>
                  </a:cubicBezTo>
                  <a:cubicBezTo>
                    <a:pt x="2140" y="50"/>
                    <a:pt x="2113" y="57"/>
                    <a:pt x="2088" y="57"/>
                  </a:cubicBezTo>
                  <a:cubicBezTo>
                    <a:pt x="2050" y="57"/>
                    <a:pt x="2013" y="41"/>
                    <a:pt x="1977" y="12"/>
                  </a:cubicBezTo>
                  <a:lnTo>
                    <a:pt x="1" y="14026"/>
                  </a:lnTo>
                  <a:cubicBezTo>
                    <a:pt x="72" y="14038"/>
                    <a:pt x="180" y="14049"/>
                    <a:pt x="275" y="14061"/>
                  </a:cubicBezTo>
                  <a:lnTo>
                    <a:pt x="2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1" name="Google Shape;2461;p19"/>
            <p:cNvSpPr/>
            <p:nvPr/>
          </p:nvSpPr>
          <p:spPr>
            <a:xfrm>
              <a:off x="3174200" y="2826975"/>
              <a:ext cx="144675" cy="8050"/>
            </a:xfrm>
            <a:custGeom>
              <a:avLst/>
              <a:gdLst/>
              <a:ahLst/>
              <a:cxnLst/>
              <a:rect l="l" t="t" r="r" b="b"/>
              <a:pathLst>
                <a:path w="5787" h="322" extrusionOk="0">
                  <a:moveTo>
                    <a:pt x="24" y="0"/>
                  </a:moveTo>
                  <a:lnTo>
                    <a:pt x="24" y="0"/>
                  </a:lnTo>
                  <a:cubicBezTo>
                    <a:pt x="48" y="12"/>
                    <a:pt x="48" y="24"/>
                    <a:pt x="60" y="36"/>
                  </a:cubicBezTo>
                  <a:cubicBezTo>
                    <a:pt x="72" y="119"/>
                    <a:pt x="60" y="203"/>
                    <a:pt x="0" y="262"/>
                  </a:cubicBezTo>
                  <a:lnTo>
                    <a:pt x="5763" y="322"/>
                  </a:lnTo>
                  <a:cubicBezTo>
                    <a:pt x="5739" y="226"/>
                    <a:pt x="5763" y="131"/>
                    <a:pt x="5787" y="60"/>
                  </a:cubicBez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2" name="Google Shape;2462;p19"/>
            <p:cNvSpPr/>
            <p:nvPr/>
          </p:nvSpPr>
          <p:spPr>
            <a:xfrm>
              <a:off x="3128650" y="3208250"/>
              <a:ext cx="68500" cy="60175"/>
            </a:xfrm>
            <a:custGeom>
              <a:avLst/>
              <a:gdLst/>
              <a:ahLst/>
              <a:cxnLst/>
              <a:rect l="l" t="t" r="r" b="b"/>
              <a:pathLst>
                <a:path w="2740" h="2407" extrusionOk="0">
                  <a:moveTo>
                    <a:pt x="203" y="1"/>
                  </a:moveTo>
                  <a:cubicBezTo>
                    <a:pt x="155" y="72"/>
                    <a:pt x="96" y="144"/>
                    <a:pt x="1" y="191"/>
                  </a:cubicBezTo>
                  <a:lnTo>
                    <a:pt x="2346" y="2406"/>
                  </a:lnTo>
                  <a:lnTo>
                    <a:pt x="2739" y="2406"/>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3" name="Google Shape;2463;p19"/>
            <p:cNvSpPr/>
            <p:nvPr/>
          </p:nvSpPr>
          <p:spPr>
            <a:xfrm>
              <a:off x="3202775" y="3124925"/>
              <a:ext cx="147350" cy="144075"/>
            </a:xfrm>
            <a:custGeom>
              <a:avLst/>
              <a:gdLst/>
              <a:ahLst/>
              <a:cxnLst/>
              <a:rect l="l" t="t" r="r" b="b"/>
              <a:pathLst>
                <a:path w="5894" h="5763" extrusionOk="0">
                  <a:moveTo>
                    <a:pt x="5703" y="0"/>
                  </a:moveTo>
                  <a:lnTo>
                    <a:pt x="0" y="5763"/>
                  </a:lnTo>
                  <a:lnTo>
                    <a:pt x="393" y="5763"/>
                  </a:lnTo>
                  <a:lnTo>
                    <a:pt x="5894" y="191"/>
                  </a:lnTo>
                  <a:cubicBezTo>
                    <a:pt x="5822" y="143"/>
                    <a:pt x="5751" y="84"/>
                    <a:pt x="570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4" name="Google Shape;2464;p19"/>
            <p:cNvSpPr/>
            <p:nvPr/>
          </p:nvSpPr>
          <p:spPr>
            <a:xfrm>
              <a:off x="3367375" y="2941850"/>
              <a:ext cx="161950" cy="165825"/>
            </a:xfrm>
            <a:custGeom>
              <a:avLst/>
              <a:gdLst/>
              <a:ahLst/>
              <a:cxnLst/>
              <a:rect l="l" t="t" r="r" b="b"/>
              <a:pathLst>
                <a:path w="6478" h="6633" extrusionOk="0">
                  <a:moveTo>
                    <a:pt x="6311" y="1"/>
                  </a:moveTo>
                  <a:lnTo>
                    <a:pt x="0" y="6442"/>
                  </a:lnTo>
                  <a:cubicBezTo>
                    <a:pt x="72" y="6490"/>
                    <a:pt x="131" y="6561"/>
                    <a:pt x="191" y="6633"/>
                  </a:cubicBezTo>
                  <a:lnTo>
                    <a:pt x="6477" y="203"/>
                  </a:lnTo>
                  <a:cubicBezTo>
                    <a:pt x="6466" y="191"/>
                    <a:pt x="6466" y="156"/>
                    <a:pt x="6466" y="144"/>
                  </a:cubicBezTo>
                  <a:cubicBezTo>
                    <a:pt x="6382" y="132"/>
                    <a:pt x="6323" y="72"/>
                    <a:pt x="631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5" name="Google Shape;2465;p19"/>
            <p:cNvSpPr/>
            <p:nvPr/>
          </p:nvSpPr>
          <p:spPr>
            <a:xfrm>
              <a:off x="3356050" y="3130875"/>
              <a:ext cx="23850" cy="137550"/>
            </a:xfrm>
            <a:custGeom>
              <a:avLst/>
              <a:gdLst/>
              <a:ahLst/>
              <a:cxnLst/>
              <a:rect l="l" t="t" r="r" b="b"/>
              <a:pathLst>
                <a:path w="954" h="5502" extrusionOk="0">
                  <a:moveTo>
                    <a:pt x="287" y="0"/>
                  </a:moveTo>
                  <a:cubicBezTo>
                    <a:pt x="231" y="28"/>
                    <a:pt x="175" y="40"/>
                    <a:pt x="119" y="40"/>
                  </a:cubicBezTo>
                  <a:cubicBezTo>
                    <a:pt x="80" y="40"/>
                    <a:pt x="40" y="34"/>
                    <a:pt x="1" y="24"/>
                  </a:cubicBezTo>
                  <a:lnTo>
                    <a:pt x="1" y="24"/>
                  </a:lnTo>
                  <a:lnTo>
                    <a:pt x="668" y="5501"/>
                  </a:lnTo>
                  <a:lnTo>
                    <a:pt x="953" y="5501"/>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6" name="Google Shape;2466;p19"/>
            <p:cNvSpPr/>
            <p:nvPr/>
          </p:nvSpPr>
          <p:spPr>
            <a:xfrm>
              <a:off x="3310225" y="2699575"/>
              <a:ext cx="19975" cy="123550"/>
            </a:xfrm>
            <a:custGeom>
              <a:avLst/>
              <a:gdLst/>
              <a:ahLst/>
              <a:cxnLst/>
              <a:rect l="l" t="t" r="r" b="b"/>
              <a:pathLst>
                <a:path w="799" h="4942" extrusionOk="0">
                  <a:moveTo>
                    <a:pt x="274" y="0"/>
                  </a:moveTo>
                  <a:cubicBezTo>
                    <a:pt x="262" y="0"/>
                    <a:pt x="239" y="12"/>
                    <a:pt x="227" y="12"/>
                  </a:cubicBezTo>
                  <a:cubicBezTo>
                    <a:pt x="155" y="48"/>
                    <a:pt x="84" y="48"/>
                    <a:pt x="0" y="48"/>
                  </a:cubicBezTo>
                  <a:lnTo>
                    <a:pt x="524" y="4941"/>
                  </a:lnTo>
                  <a:cubicBezTo>
                    <a:pt x="536" y="4929"/>
                    <a:pt x="572" y="4918"/>
                    <a:pt x="584" y="4918"/>
                  </a:cubicBezTo>
                  <a:cubicBezTo>
                    <a:pt x="629" y="4895"/>
                    <a:pt x="679" y="4887"/>
                    <a:pt x="725" y="4887"/>
                  </a:cubicBezTo>
                  <a:cubicBezTo>
                    <a:pt x="751" y="4887"/>
                    <a:pt x="776" y="4889"/>
                    <a:pt x="798" y="4894"/>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7" name="Google Shape;2467;p19"/>
            <p:cNvSpPr/>
            <p:nvPr/>
          </p:nvSpPr>
          <p:spPr>
            <a:xfrm>
              <a:off x="3338500" y="2828750"/>
              <a:ext cx="94675" cy="9550"/>
            </a:xfrm>
            <a:custGeom>
              <a:avLst/>
              <a:gdLst/>
              <a:ahLst/>
              <a:cxnLst/>
              <a:rect l="l" t="t" r="r" b="b"/>
              <a:pathLst>
                <a:path w="3787" h="382" extrusionOk="0">
                  <a:moveTo>
                    <a:pt x="1" y="1"/>
                  </a:moveTo>
                  <a:cubicBezTo>
                    <a:pt x="1" y="12"/>
                    <a:pt x="24" y="12"/>
                    <a:pt x="24" y="24"/>
                  </a:cubicBezTo>
                  <a:cubicBezTo>
                    <a:pt x="48" y="120"/>
                    <a:pt x="48" y="191"/>
                    <a:pt x="36" y="286"/>
                  </a:cubicBezTo>
                  <a:lnTo>
                    <a:pt x="3787" y="382"/>
                  </a:lnTo>
                  <a:cubicBezTo>
                    <a:pt x="3775" y="370"/>
                    <a:pt x="3775" y="358"/>
                    <a:pt x="3775" y="346"/>
                  </a:cubicBezTo>
                  <a:cubicBezTo>
                    <a:pt x="3739" y="251"/>
                    <a:pt x="3739" y="179"/>
                    <a:pt x="3751" y="108"/>
                  </a:cubicBez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8" name="Google Shape;2468;p19"/>
            <p:cNvSpPr/>
            <p:nvPr/>
          </p:nvSpPr>
          <p:spPr>
            <a:xfrm>
              <a:off x="3531375" y="2913875"/>
              <a:ext cx="22050" cy="23850"/>
            </a:xfrm>
            <a:custGeom>
              <a:avLst/>
              <a:gdLst/>
              <a:ahLst/>
              <a:cxnLst/>
              <a:rect l="l" t="t" r="r" b="b"/>
              <a:pathLst>
                <a:path w="882" h="954" extrusionOk="0">
                  <a:moveTo>
                    <a:pt x="882" y="1"/>
                  </a:moveTo>
                  <a:lnTo>
                    <a:pt x="1" y="787"/>
                  </a:lnTo>
                  <a:cubicBezTo>
                    <a:pt x="84" y="787"/>
                    <a:pt x="179" y="846"/>
                    <a:pt x="227" y="953"/>
                  </a:cubicBezTo>
                  <a:lnTo>
                    <a:pt x="882" y="370"/>
                  </a:lnTo>
                  <a:lnTo>
                    <a:pt x="88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9" name="Google Shape;2469;p19"/>
            <p:cNvSpPr/>
            <p:nvPr/>
          </p:nvSpPr>
          <p:spPr>
            <a:xfrm>
              <a:off x="3319750" y="2693325"/>
              <a:ext cx="118200" cy="135750"/>
            </a:xfrm>
            <a:custGeom>
              <a:avLst/>
              <a:gdLst/>
              <a:ahLst/>
              <a:cxnLst/>
              <a:rect l="l" t="t" r="r" b="b"/>
              <a:pathLst>
                <a:path w="4728" h="5430" extrusionOk="0">
                  <a:moveTo>
                    <a:pt x="191" y="0"/>
                  </a:moveTo>
                  <a:cubicBezTo>
                    <a:pt x="143" y="72"/>
                    <a:pt x="72" y="143"/>
                    <a:pt x="0" y="191"/>
                  </a:cubicBezTo>
                  <a:lnTo>
                    <a:pt x="4537" y="5429"/>
                  </a:lnTo>
                  <a:cubicBezTo>
                    <a:pt x="4584" y="5346"/>
                    <a:pt x="4644" y="5287"/>
                    <a:pt x="4727" y="5239"/>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0" name="Google Shape;2470;p19"/>
            <p:cNvSpPr/>
            <p:nvPr/>
          </p:nvSpPr>
          <p:spPr>
            <a:xfrm>
              <a:off x="3446250" y="2840650"/>
              <a:ext cx="82775" cy="98250"/>
            </a:xfrm>
            <a:custGeom>
              <a:avLst/>
              <a:gdLst/>
              <a:ahLst/>
              <a:cxnLst/>
              <a:rect l="l" t="t" r="r" b="b"/>
              <a:pathLst>
                <a:path w="3311" h="3930" extrusionOk="0">
                  <a:moveTo>
                    <a:pt x="215" y="1"/>
                  </a:moveTo>
                  <a:cubicBezTo>
                    <a:pt x="179" y="60"/>
                    <a:pt x="96" y="120"/>
                    <a:pt x="12" y="144"/>
                  </a:cubicBezTo>
                  <a:lnTo>
                    <a:pt x="1" y="144"/>
                  </a:lnTo>
                  <a:lnTo>
                    <a:pt x="3132" y="3930"/>
                  </a:lnTo>
                  <a:cubicBezTo>
                    <a:pt x="3156" y="3835"/>
                    <a:pt x="3215" y="3751"/>
                    <a:pt x="3311" y="3716"/>
                  </a:cubicBez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1" name="Google Shape;2471;p19"/>
            <p:cNvSpPr/>
            <p:nvPr/>
          </p:nvSpPr>
          <p:spPr>
            <a:xfrm>
              <a:off x="3528700" y="2944550"/>
              <a:ext cx="24725" cy="46750"/>
            </a:xfrm>
            <a:custGeom>
              <a:avLst/>
              <a:gdLst/>
              <a:ahLst/>
              <a:cxnLst/>
              <a:rect l="l" t="t" r="r" b="b"/>
              <a:pathLst>
                <a:path w="989" h="1870" extrusionOk="0">
                  <a:moveTo>
                    <a:pt x="274" y="0"/>
                  </a:moveTo>
                  <a:cubicBezTo>
                    <a:pt x="239" y="24"/>
                    <a:pt x="215" y="36"/>
                    <a:pt x="167" y="60"/>
                  </a:cubicBezTo>
                  <a:cubicBezTo>
                    <a:pt x="138" y="66"/>
                    <a:pt x="108" y="69"/>
                    <a:pt x="79" y="69"/>
                  </a:cubicBezTo>
                  <a:cubicBezTo>
                    <a:pt x="51" y="69"/>
                    <a:pt x="24" y="66"/>
                    <a:pt x="1" y="60"/>
                  </a:cubicBezTo>
                  <a:lnTo>
                    <a:pt x="1" y="60"/>
                  </a:lnTo>
                  <a:cubicBezTo>
                    <a:pt x="1" y="72"/>
                    <a:pt x="1" y="95"/>
                    <a:pt x="13" y="119"/>
                  </a:cubicBezTo>
                  <a:lnTo>
                    <a:pt x="989" y="1869"/>
                  </a:lnTo>
                  <a:lnTo>
                    <a:pt x="989" y="1310"/>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2" name="Google Shape;2472;p19"/>
            <p:cNvSpPr/>
            <p:nvPr/>
          </p:nvSpPr>
          <p:spPr>
            <a:xfrm>
              <a:off x="3292950" y="2669025"/>
              <a:ext cx="34550" cy="31750"/>
            </a:xfrm>
            <a:custGeom>
              <a:avLst/>
              <a:gdLst/>
              <a:ahLst/>
              <a:cxnLst/>
              <a:rect l="l" t="t" r="r" b="b"/>
              <a:pathLst>
                <a:path w="1382" h="1270" extrusionOk="0">
                  <a:moveTo>
                    <a:pt x="694" y="1"/>
                  </a:moveTo>
                  <a:cubicBezTo>
                    <a:pt x="629" y="1"/>
                    <a:pt x="564" y="11"/>
                    <a:pt x="501" y="32"/>
                  </a:cubicBezTo>
                  <a:cubicBezTo>
                    <a:pt x="179" y="151"/>
                    <a:pt x="1" y="508"/>
                    <a:pt x="96" y="841"/>
                  </a:cubicBezTo>
                  <a:cubicBezTo>
                    <a:pt x="191" y="1091"/>
                    <a:pt x="429" y="1258"/>
                    <a:pt x="680" y="1270"/>
                  </a:cubicBezTo>
                  <a:cubicBezTo>
                    <a:pt x="751" y="1270"/>
                    <a:pt x="822" y="1270"/>
                    <a:pt x="906" y="1234"/>
                  </a:cubicBezTo>
                  <a:cubicBezTo>
                    <a:pt x="953" y="1234"/>
                    <a:pt x="965" y="1222"/>
                    <a:pt x="965" y="1222"/>
                  </a:cubicBezTo>
                  <a:lnTo>
                    <a:pt x="1049" y="1175"/>
                  </a:lnTo>
                  <a:cubicBezTo>
                    <a:pt x="1132" y="1139"/>
                    <a:pt x="1203" y="1056"/>
                    <a:pt x="1251" y="984"/>
                  </a:cubicBezTo>
                  <a:cubicBezTo>
                    <a:pt x="1346" y="841"/>
                    <a:pt x="1382" y="627"/>
                    <a:pt x="1311" y="436"/>
                  </a:cubicBezTo>
                  <a:cubicBezTo>
                    <a:pt x="1215" y="169"/>
                    <a:pt x="958" y="1"/>
                    <a:pt x="69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3" name="Google Shape;2473;p19"/>
            <p:cNvSpPr/>
            <p:nvPr/>
          </p:nvSpPr>
          <p:spPr>
            <a:xfrm>
              <a:off x="3103950" y="3184550"/>
              <a:ext cx="32475" cy="31650"/>
            </a:xfrm>
            <a:custGeom>
              <a:avLst/>
              <a:gdLst/>
              <a:ahLst/>
              <a:cxnLst/>
              <a:rect l="l" t="t" r="r" b="b"/>
              <a:pathLst>
                <a:path w="1299" h="1266" extrusionOk="0">
                  <a:moveTo>
                    <a:pt x="669" y="1"/>
                  </a:moveTo>
                  <a:cubicBezTo>
                    <a:pt x="631" y="1"/>
                    <a:pt x="594" y="3"/>
                    <a:pt x="560" y="8"/>
                  </a:cubicBezTo>
                  <a:cubicBezTo>
                    <a:pt x="512" y="8"/>
                    <a:pt x="489" y="20"/>
                    <a:pt x="441" y="44"/>
                  </a:cubicBezTo>
                  <a:cubicBezTo>
                    <a:pt x="179" y="127"/>
                    <a:pt x="0" y="401"/>
                    <a:pt x="12" y="663"/>
                  </a:cubicBezTo>
                  <a:cubicBezTo>
                    <a:pt x="12" y="723"/>
                    <a:pt x="24" y="782"/>
                    <a:pt x="36" y="842"/>
                  </a:cubicBezTo>
                  <a:cubicBezTo>
                    <a:pt x="60" y="854"/>
                    <a:pt x="72" y="901"/>
                    <a:pt x="84" y="937"/>
                  </a:cubicBezTo>
                  <a:cubicBezTo>
                    <a:pt x="204" y="1141"/>
                    <a:pt x="419" y="1266"/>
                    <a:pt x="649" y="1266"/>
                  </a:cubicBezTo>
                  <a:cubicBezTo>
                    <a:pt x="714" y="1266"/>
                    <a:pt x="780" y="1256"/>
                    <a:pt x="846" y="1235"/>
                  </a:cubicBezTo>
                  <a:cubicBezTo>
                    <a:pt x="905" y="1211"/>
                    <a:pt x="953" y="1187"/>
                    <a:pt x="989" y="1151"/>
                  </a:cubicBezTo>
                  <a:cubicBezTo>
                    <a:pt x="1072" y="1092"/>
                    <a:pt x="1143" y="1032"/>
                    <a:pt x="1191" y="961"/>
                  </a:cubicBezTo>
                  <a:cubicBezTo>
                    <a:pt x="1274" y="818"/>
                    <a:pt x="1298" y="616"/>
                    <a:pt x="1239" y="425"/>
                  </a:cubicBezTo>
                  <a:cubicBezTo>
                    <a:pt x="1167" y="235"/>
                    <a:pt x="1024" y="80"/>
                    <a:pt x="834" y="20"/>
                  </a:cubicBezTo>
                  <a:cubicBezTo>
                    <a:pt x="778" y="6"/>
                    <a:pt x="722" y="1"/>
                    <a:pt x="66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4" name="Google Shape;2474;p19"/>
            <p:cNvSpPr/>
            <p:nvPr/>
          </p:nvSpPr>
          <p:spPr>
            <a:xfrm>
              <a:off x="3340000" y="3100100"/>
              <a:ext cx="35125" cy="32400"/>
            </a:xfrm>
            <a:custGeom>
              <a:avLst/>
              <a:gdLst/>
              <a:ahLst/>
              <a:cxnLst/>
              <a:rect l="l" t="t" r="r" b="b"/>
              <a:pathLst>
                <a:path w="1405" h="1296" extrusionOk="0">
                  <a:moveTo>
                    <a:pt x="710" y="1"/>
                  </a:moveTo>
                  <a:cubicBezTo>
                    <a:pt x="644" y="1"/>
                    <a:pt x="575" y="14"/>
                    <a:pt x="512" y="41"/>
                  </a:cubicBezTo>
                  <a:lnTo>
                    <a:pt x="500" y="41"/>
                  </a:lnTo>
                  <a:cubicBezTo>
                    <a:pt x="167" y="172"/>
                    <a:pt x="0" y="517"/>
                    <a:pt x="107" y="838"/>
                  </a:cubicBezTo>
                  <a:cubicBezTo>
                    <a:pt x="119" y="898"/>
                    <a:pt x="155" y="946"/>
                    <a:pt x="179" y="1005"/>
                  </a:cubicBezTo>
                  <a:cubicBezTo>
                    <a:pt x="238" y="1077"/>
                    <a:pt x="298" y="1136"/>
                    <a:pt x="393" y="1196"/>
                  </a:cubicBezTo>
                  <a:cubicBezTo>
                    <a:pt x="464" y="1243"/>
                    <a:pt x="560" y="1267"/>
                    <a:pt x="631" y="1291"/>
                  </a:cubicBezTo>
                  <a:cubicBezTo>
                    <a:pt x="652" y="1294"/>
                    <a:pt x="673" y="1295"/>
                    <a:pt x="695" y="1295"/>
                  </a:cubicBezTo>
                  <a:cubicBezTo>
                    <a:pt x="761" y="1295"/>
                    <a:pt x="831" y="1282"/>
                    <a:pt x="893" y="1255"/>
                  </a:cubicBezTo>
                  <a:cubicBezTo>
                    <a:pt x="1226" y="1136"/>
                    <a:pt x="1405" y="779"/>
                    <a:pt x="1298" y="457"/>
                  </a:cubicBezTo>
                  <a:cubicBezTo>
                    <a:pt x="1286" y="410"/>
                    <a:pt x="1274" y="362"/>
                    <a:pt x="1238" y="338"/>
                  </a:cubicBezTo>
                  <a:cubicBezTo>
                    <a:pt x="1226" y="231"/>
                    <a:pt x="1155" y="160"/>
                    <a:pt x="1072" y="112"/>
                  </a:cubicBezTo>
                  <a:cubicBezTo>
                    <a:pt x="988" y="53"/>
                    <a:pt x="881" y="5"/>
                    <a:pt x="774" y="5"/>
                  </a:cubicBezTo>
                  <a:cubicBezTo>
                    <a:pt x="753" y="2"/>
                    <a:pt x="732" y="1"/>
                    <a:pt x="7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5" name="Google Shape;2475;p19"/>
            <p:cNvSpPr/>
            <p:nvPr/>
          </p:nvSpPr>
          <p:spPr>
            <a:xfrm>
              <a:off x="3163775" y="2824375"/>
              <a:ext cx="12225" cy="10675"/>
            </a:xfrm>
            <a:custGeom>
              <a:avLst/>
              <a:gdLst/>
              <a:ahLst/>
              <a:cxnLst/>
              <a:rect l="l" t="t" r="r" b="b"/>
              <a:pathLst>
                <a:path w="489" h="427" extrusionOk="0">
                  <a:moveTo>
                    <a:pt x="251" y="0"/>
                  </a:moveTo>
                  <a:cubicBezTo>
                    <a:pt x="228" y="0"/>
                    <a:pt x="204" y="3"/>
                    <a:pt x="179" y="9"/>
                  </a:cubicBezTo>
                  <a:cubicBezTo>
                    <a:pt x="60" y="56"/>
                    <a:pt x="1" y="176"/>
                    <a:pt x="36" y="295"/>
                  </a:cubicBezTo>
                  <a:cubicBezTo>
                    <a:pt x="60" y="330"/>
                    <a:pt x="84" y="378"/>
                    <a:pt x="132" y="402"/>
                  </a:cubicBezTo>
                  <a:cubicBezTo>
                    <a:pt x="168" y="416"/>
                    <a:pt x="205" y="427"/>
                    <a:pt x="245" y="427"/>
                  </a:cubicBezTo>
                  <a:cubicBezTo>
                    <a:pt x="269" y="427"/>
                    <a:pt x="295" y="423"/>
                    <a:pt x="322" y="414"/>
                  </a:cubicBezTo>
                  <a:cubicBezTo>
                    <a:pt x="358" y="390"/>
                    <a:pt x="382" y="378"/>
                    <a:pt x="405" y="366"/>
                  </a:cubicBezTo>
                  <a:cubicBezTo>
                    <a:pt x="465" y="307"/>
                    <a:pt x="489" y="223"/>
                    <a:pt x="465" y="140"/>
                  </a:cubicBezTo>
                  <a:cubicBezTo>
                    <a:pt x="465" y="128"/>
                    <a:pt x="441" y="116"/>
                    <a:pt x="429" y="104"/>
                  </a:cubicBezTo>
                  <a:cubicBezTo>
                    <a:pt x="384" y="31"/>
                    <a:pt x="324" y="0"/>
                    <a:pt x="25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6" name="Google Shape;2476;p19"/>
            <p:cNvSpPr/>
            <p:nvPr/>
          </p:nvSpPr>
          <p:spPr>
            <a:xfrm>
              <a:off x="3431975" y="2823200"/>
              <a:ext cx="22625" cy="21500"/>
            </a:xfrm>
            <a:custGeom>
              <a:avLst/>
              <a:gdLst/>
              <a:ahLst/>
              <a:cxnLst/>
              <a:rect l="l" t="t" r="r" b="b"/>
              <a:pathLst>
                <a:path w="905" h="860" extrusionOk="0">
                  <a:moveTo>
                    <a:pt x="452" y="1"/>
                  </a:moveTo>
                  <a:cubicBezTo>
                    <a:pt x="401" y="1"/>
                    <a:pt x="349" y="11"/>
                    <a:pt x="298" y="32"/>
                  </a:cubicBezTo>
                  <a:cubicBezTo>
                    <a:pt x="274" y="44"/>
                    <a:pt x="250" y="44"/>
                    <a:pt x="238" y="56"/>
                  </a:cubicBezTo>
                  <a:cubicBezTo>
                    <a:pt x="155" y="80"/>
                    <a:pt x="95" y="163"/>
                    <a:pt x="48" y="234"/>
                  </a:cubicBezTo>
                  <a:cubicBezTo>
                    <a:pt x="36" y="270"/>
                    <a:pt x="36" y="294"/>
                    <a:pt x="12" y="330"/>
                  </a:cubicBezTo>
                  <a:cubicBezTo>
                    <a:pt x="0" y="401"/>
                    <a:pt x="0" y="484"/>
                    <a:pt x="36" y="568"/>
                  </a:cubicBezTo>
                  <a:cubicBezTo>
                    <a:pt x="36" y="580"/>
                    <a:pt x="48" y="580"/>
                    <a:pt x="48" y="592"/>
                  </a:cubicBezTo>
                  <a:cubicBezTo>
                    <a:pt x="105" y="764"/>
                    <a:pt x="270" y="859"/>
                    <a:pt x="444" y="859"/>
                  </a:cubicBezTo>
                  <a:cubicBezTo>
                    <a:pt x="486" y="859"/>
                    <a:pt x="529" y="853"/>
                    <a:pt x="572" y="842"/>
                  </a:cubicBezTo>
                  <a:lnTo>
                    <a:pt x="583" y="842"/>
                  </a:lnTo>
                  <a:cubicBezTo>
                    <a:pt x="667" y="818"/>
                    <a:pt x="750" y="770"/>
                    <a:pt x="786" y="699"/>
                  </a:cubicBezTo>
                  <a:cubicBezTo>
                    <a:pt x="881" y="592"/>
                    <a:pt x="905" y="425"/>
                    <a:pt x="845" y="294"/>
                  </a:cubicBezTo>
                  <a:cubicBezTo>
                    <a:pt x="790" y="119"/>
                    <a:pt x="628" y="1"/>
                    <a:pt x="4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7" name="Google Shape;2477;p19"/>
            <p:cNvSpPr/>
            <p:nvPr/>
          </p:nvSpPr>
          <p:spPr>
            <a:xfrm>
              <a:off x="3317375" y="2821475"/>
              <a:ext cx="22350" cy="22125"/>
            </a:xfrm>
            <a:custGeom>
              <a:avLst/>
              <a:gdLst/>
              <a:ahLst/>
              <a:cxnLst/>
              <a:rect l="l" t="t" r="r" b="b"/>
              <a:pathLst>
                <a:path w="894" h="885" extrusionOk="0">
                  <a:moveTo>
                    <a:pt x="455" y="1"/>
                  </a:moveTo>
                  <a:cubicBezTo>
                    <a:pt x="405" y="1"/>
                    <a:pt x="348" y="9"/>
                    <a:pt x="298" y="18"/>
                  </a:cubicBezTo>
                  <a:cubicBezTo>
                    <a:pt x="274" y="30"/>
                    <a:pt x="250" y="30"/>
                    <a:pt x="238" y="53"/>
                  </a:cubicBezTo>
                  <a:cubicBezTo>
                    <a:pt x="155" y="89"/>
                    <a:pt x="95" y="172"/>
                    <a:pt x="48" y="256"/>
                  </a:cubicBezTo>
                  <a:cubicBezTo>
                    <a:pt x="12" y="351"/>
                    <a:pt x="0" y="446"/>
                    <a:pt x="12" y="542"/>
                  </a:cubicBezTo>
                  <a:cubicBezTo>
                    <a:pt x="12" y="553"/>
                    <a:pt x="12" y="577"/>
                    <a:pt x="36" y="589"/>
                  </a:cubicBezTo>
                  <a:cubicBezTo>
                    <a:pt x="72" y="732"/>
                    <a:pt x="191" y="827"/>
                    <a:pt x="334" y="863"/>
                  </a:cubicBezTo>
                  <a:cubicBezTo>
                    <a:pt x="368" y="878"/>
                    <a:pt x="405" y="885"/>
                    <a:pt x="443" y="885"/>
                  </a:cubicBezTo>
                  <a:cubicBezTo>
                    <a:pt x="495" y="885"/>
                    <a:pt x="547" y="872"/>
                    <a:pt x="595" y="851"/>
                  </a:cubicBezTo>
                  <a:lnTo>
                    <a:pt x="607" y="851"/>
                  </a:lnTo>
                  <a:cubicBezTo>
                    <a:pt x="750" y="804"/>
                    <a:pt x="846" y="684"/>
                    <a:pt x="881" y="553"/>
                  </a:cubicBezTo>
                  <a:cubicBezTo>
                    <a:pt x="893" y="482"/>
                    <a:pt x="893" y="387"/>
                    <a:pt x="869" y="303"/>
                  </a:cubicBezTo>
                  <a:cubicBezTo>
                    <a:pt x="869" y="292"/>
                    <a:pt x="846" y="292"/>
                    <a:pt x="846" y="268"/>
                  </a:cubicBezTo>
                  <a:cubicBezTo>
                    <a:pt x="786" y="125"/>
                    <a:pt x="655" y="18"/>
                    <a:pt x="512" y="6"/>
                  </a:cubicBezTo>
                  <a:cubicBezTo>
                    <a:pt x="495" y="2"/>
                    <a:pt x="475" y="1"/>
                    <a:pt x="4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8" name="Google Shape;2478;p19"/>
            <p:cNvSpPr/>
            <p:nvPr/>
          </p:nvSpPr>
          <p:spPr>
            <a:xfrm>
              <a:off x="3196225" y="3268725"/>
              <a:ext cx="925" cy="275"/>
            </a:xfrm>
            <a:custGeom>
              <a:avLst/>
              <a:gdLst/>
              <a:ahLst/>
              <a:cxnLst/>
              <a:rect l="l" t="t" r="r" b="b"/>
              <a:pathLst>
                <a:path w="37" h="11" extrusionOk="0">
                  <a:moveTo>
                    <a:pt x="24" y="0"/>
                  </a:moveTo>
                  <a:cubicBezTo>
                    <a:pt x="16" y="0"/>
                    <a:pt x="8" y="11"/>
                    <a:pt x="0" y="11"/>
                  </a:cubicBezTo>
                  <a:lnTo>
                    <a:pt x="36" y="11"/>
                  </a:lnTo>
                  <a:cubicBezTo>
                    <a:pt x="32" y="3"/>
                    <a:pt x="28" y="0"/>
                    <a:pt x="2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9" name="Google Shape;2479;p19"/>
            <p:cNvSpPr/>
            <p:nvPr/>
          </p:nvSpPr>
          <p:spPr>
            <a:xfrm>
              <a:off x="3524525" y="2933525"/>
              <a:ext cx="14025" cy="12750"/>
            </a:xfrm>
            <a:custGeom>
              <a:avLst/>
              <a:gdLst/>
              <a:ahLst/>
              <a:cxnLst/>
              <a:rect l="l" t="t" r="r" b="b"/>
              <a:pathLst>
                <a:path w="561" h="510" extrusionOk="0">
                  <a:moveTo>
                    <a:pt x="287" y="1"/>
                  </a:moveTo>
                  <a:cubicBezTo>
                    <a:pt x="263" y="1"/>
                    <a:pt x="227" y="1"/>
                    <a:pt x="203" y="24"/>
                  </a:cubicBezTo>
                  <a:cubicBezTo>
                    <a:pt x="84" y="48"/>
                    <a:pt x="1" y="120"/>
                    <a:pt x="1" y="227"/>
                  </a:cubicBezTo>
                  <a:cubicBezTo>
                    <a:pt x="1" y="262"/>
                    <a:pt x="1" y="298"/>
                    <a:pt x="25" y="334"/>
                  </a:cubicBezTo>
                  <a:cubicBezTo>
                    <a:pt x="49" y="405"/>
                    <a:pt x="108" y="465"/>
                    <a:pt x="180" y="501"/>
                  </a:cubicBezTo>
                  <a:cubicBezTo>
                    <a:pt x="203" y="507"/>
                    <a:pt x="230" y="510"/>
                    <a:pt x="258" y="510"/>
                  </a:cubicBezTo>
                  <a:cubicBezTo>
                    <a:pt x="287" y="510"/>
                    <a:pt x="316" y="507"/>
                    <a:pt x="346" y="501"/>
                  </a:cubicBezTo>
                  <a:cubicBezTo>
                    <a:pt x="394" y="477"/>
                    <a:pt x="418" y="465"/>
                    <a:pt x="453" y="441"/>
                  </a:cubicBezTo>
                  <a:cubicBezTo>
                    <a:pt x="525" y="382"/>
                    <a:pt x="561" y="274"/>
                    <a:pt x="513" y="179"/>
                  </a:cubicBezTo>
                  <a:lnTo>
                    <a:pt x="513" y="167"/>
                  </a:lnTo>
                  <a:cubicBezTo>
                    <a:pt x="465" y="60"/>
                    <a:pt x="382" y="1"/>
                    <a:pt x="2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0" name="Google Shape;2480;p19"/>
            <p:cNvSpPr/>
            <p:nvPr/>
          </p:nvSpPr>
          <p:spPr>
            <a:xfrm>
              <a:off x="3325700" y="2843050"/>
              <a:ext cx="34250" cy="258075"/>
            </a:xfrm>
            <a:custGeom>
              <a:avLst/>
              <a:gdLst/>
              <a:ahLst/>
              <a:cxnLst/>
              <a:rect l="l" t="t" r="r" b="b"/>
              <a:pathLst>
                <a:path w="1370" h="10323" extrusionOk="0">
                  <a:moveTo>
                    <a:pt x="262" y="0"/>
                  </a:moveTo>
                  <a:cubicBezTo>
                    <a:pt x="210" y="23"/>
                    <a:pt x="152" y="31"/>
                    <a:pt x="96" y="31"/>
                  </a:cubicBezTo>
                  <a:cubicBezTo>
                    <a:pt x="63" y="31"/>
                    <a:pt x="31" y="28"/>
                    <a:pt x="1" y="24"/>
                  </a:cubicBezTo>
                  <a:lnTo>
                    <a:pt x="1" y="24"/>
                  </a:lnTo>
                  <a:lnTo>
                    <a:pt x="1096" y="10323"/>
                  </a:lnTo>
                  <a:cubicBezTo>
                    <a:pt x="1167" y="10296"/>
                    <a:pt x="1232" y="10283"/>
                    <a:pt x="1300" y="10283"/>
                  </a:cubicBezTo>
                  <a:cubicBezTo>
                    <a:pt x="1323" y="10283"/>
                    <a:pt x="1346" y="10284"/>
                    <a:pt x="1370" y="10287"/>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81" name="Google Shape;2481;p19"/>
          <p:cNvSpPr txBox="1"/>
          <p:nvPr>
            <p:ph type="subTitle" idx="1"/>
          </p:nvPr>
        </p:nvSpPr>
        <p:spPr>
          <a:xfrm>
            <a:off x="720000" y="1104400"/>
            <a:ext cx="7704000" cy="340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1600"/>
              </a:spcBef>
              <a:spcAft>
                <a:spcPts val="0"/>
              </a:spcAft>
              <a:buSzPts val="1600"/>
              <a:buChar char="■"/>
              <a:defRPr/>
            </a:lvl3pPr>
            <a:lvl4pPr lvl="3" algn="ctr" rtl="0">
              <a:lnSpc>
                <a:spcPct val="100000"/>
              </a:lnSpc>
              <a:spcBef>
                <a:spcPts val="1600"/>
              </a:spcBef>
              <a:spcAft>
                <a:spcPts val="0"/>
              </a:spcAft>
              <a:buSzPts val="1600"/>
              <a:buChar char="●"/>
              <a:defRPr/>
            </a:lvl4pPr>
            <a:lvl5pPr lvl="4" algn="ctr" rtl="0">
              <a:lnSpc>
                <a:spcPct val="100000"/>
              </a:lnSpc>
              <a:spcBef>
                <a:spcPts val="1600"/>
              </a:spcBef>
              <a:spcAft>
                <a:spcPts val="0"/>
              </a:spcAft>
              <a:buSzPts val="1600"/>
              <a:buChar char="○"/>
              <a:defRPr/>
            </a:lvl5pPr>
            <a:lvl6pPr lvl="5" algn="ctr" rtl="0">
              <a:lnSpc>
                <a:spcPct val="100000"/>
              </a:lnSpc>
              <a:spcBef>
                <a:spcPts val="1600"/>
              </a:spcBef>
              <a:spcAft>
                <a:spcPts val="0"/>
              </a:spcAft>
              <a:buSzPts val="1600"/>
              <a:buChar char="■"/>
              <a:defRPr/>
            </a:lvl6pPr>
            <a:lvl7pPr lvl="6" algn="ctr" rtl="0">
              <a:lnSpc>
                <a:spcPct val="100000"/>
              </a:lnSpc>
              <a:spcBef>
                <a:spcPts val="1600"/>
              </a:spcBef>
              <a:spcAft>
                <a:spcPts val="0"/>
              </a:spcAft>
              <a:buSzPts val="1600"/>
              <a:buChar char="●"/>
              <a:defRPr/>
            </a:lvl7pPr>
            <a:lvl8pPr lvl="7" algn="ctr" rtl="0">
              <a:lnSpc>
                <a:spcPct val="100000"/>
              </a:lnSpc>
              <a:spcBef>
                <a:spcPts val="1600"/>
              </a:spcBef>
              <a:spcAft>
                <a:spcPts val="0"/>
              </a:spcAft>
              <a:buSzPts val="1600"/>
              <a:buChar char="○"/>
              <a:defRPr/>
            </a:lvl8pPr>
            <a:lvl9pPr lvl="8" algn="ctr" rtl="0">
              <a:lnSpc>
                <a:spcPct val="100000"/>
              </a:lnSpc>
              <a:spcBef>
                <a:spcPts val="1600"/>
              </a:spcBef>
              <a:spcAft>
                <a:spcPts val="1600"/>
              </a:spcAft>
              <a:buSzPts val="1600"/>
              <a:buChar char="■"/>
              <a:defRPr/>
            </a:lvl9pPr>
          </a:lstStyle>
          <a:p/>
        </p:txBody>
      </p:sp>
      <p:sp>
        <p:nvSpPr>
          <p:cNvPr id="2482" name="Google Shape;2482;p19"/>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2483" name="Shape 2483"/>
        <p:cNvGrpSpPr/>
        <p:nvPr/>
      </p:nvGrpSpPr>
      <p:grpSpPr>
        <a:xfrm>
          <a:off x="0" y="0"/>
          <a:ext cx="0" cy="0"/>
          <a:chOff x="0" y="0"/>
          <a:chExt cx="0" cy="0"/>
        </a:xfrm>
      </p:grpSpPr>
      <p:grpSp>
        <p:nvGrpSpPr>
          <p:cNvPr id="2484" name="Google Shape;2484;p20"/>
          <p:cNvGrpSpPr/>
          <p:nvPr/>
        </p:nvGrpSpPr>
        <p:grpSpPr>
          <a:xfrm>
            <a:off x="4" y="16"/>
            <a:ext cx="1377452" cy="2398039"/>
            <a:chOff x="1083450" y="1318750"/>
            <a:chExt cx="624525" cy="1087250"/>
          </a:xfrm>
        </p:grpSpPr>
        <p:sp>
          <p:nvSpPr>
            <p:cNvPr id="2485" name="Google Shape;2485;p20"/>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6" name="Google Shape;2486;p20"/>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7" name="Google Shape;2487;p20"/>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8" name="Google Shape;2488;p20"/>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9" name="Google Shape;2489;p20"/>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0" name="Google Shape;2490;p20"/>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1" name="Google Shape;2491;p20"/>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2" name="Google Shape;2492;p20"/>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3" name="Google Shape;2493;p20"/>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4" name="Google Shape;2494;p20"/>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5" name="Google Shape;2495;p20"/>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6" name="Google Shape;2496;p20"/>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7" name="Google Shape;2497;p20"/>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8" name="Google Shape;2498;p20"/>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9" name="Google Shape;2499;p20"/>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0" name="Google Shape;2500;p20"/>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1" name="Google Shape;2501;p20"/>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2" name="Google Shape;2502;p20"/>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3" name="Google Shape;2503;p20"/>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4" name="Google Shape;2504;p20"/>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5" name="Google Shape;2505;p20"/>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6" name="Google Shape;2506;p20"/>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7" name="Google Shape;2507;p20"/>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8" name="Google Shape;2508;p20"/>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9" name="Google Shape;2509;p20"/>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0" name="Google Shape;2510;p20"/>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1" name="Google Shape;2511;p20"/>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2" name="Google Shape;2512;p20"/>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3" name="Google Shape;2513;p20"/>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4" name="Google Shape;2514;p20"/>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5" name="Google Shape;2515;p20"/>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6" name="Google Shape;2516;p20"/>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7" name="Google Shape;2517;p20"/>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8" name="Google Shape;2518;p20"/>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9" name="Google Shape;2519;p20"/>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0" name="Google Shape;2520;p20"/>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1" name="Google Shape;2521;p20"/>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22" name="Google Shape;2522;p20"/>
          <p:cNvGrpSpPr/>
          <p:nvPr/>
        </p:nvGrpSpPr>
        <p:grpSpPr>
          <a:xfrm flipH="1">
            <a:off x="7766704" y="16"/>
            <a:ext cx="1377452" cy="2398039"/>
            <a:chOff x="1083450" y="1318750"/>
            <a:chExt cx="624525" cy="1087250"/>
          </a:xfrm>
        </p:grpSpPr>
        <p:sp>
          <p:nvSpPr>
            <p:cNvPr id="2523" name="Google Shape;2523;p20"/>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4" name="Google Shape;2524;p20"/>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5" name="Google Shape;2525;p20"/>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6" name="Google Shape;2526;p20"/>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7" name="Google Shape;2527;p20"/>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8" name="Google Shape;2528;p20"/>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9" name="Google Shape;2529;p20"/>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0" name="Google Shape;2530;p20"/>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1" name="Google Shape;2531;p20"/>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2" name="Google Shape;2532;p20"/>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3" name="Google Shape;2533;p20"/>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4" name="Google Shape;2534;p20"/>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5" name="Google Shape;2535;p20"/>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6" name="Google Shape;2536;p20"/>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7" name="Google Shape;2537;p20"/>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8" name="Google Shape;2538;p20"/>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9" name="Google Shape;2539;p20"/>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0" name="Google Shape;2540;p20"/>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1" name="Google Shape;2541;p20"/>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2" name="Google Shape;2542;p20"/>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3" name="Google Shape;2543;p20"/>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4" name="Google Shape;2544;p20"/>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5" name="Google Shape;2545;p20"/>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6" name="Google Shape;2546;p20"/>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7" name="Google Shape;2547;p20"/>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8" name="Google Shape;2548;p20"/>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9" name="Google Shape;2549;p20"/>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0" name="Google Shape;2550;p20"/>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1" name="Google Shape;2551;p20"/>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2" name="Google Shape;2552;p20"/>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3" name="Google Shape;2553;p20"/>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4" name="Google Shape;2554;p20"/>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5" name="Google Shape;2555;p20"/>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6" name="Google Shape;2556;p20"/>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7" name="Google Shape;2557;p20"/>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8" name="Google Shape;2558;p20"/>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9" name="Google Shape;2559;p20"/>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60" name="Google Shape;2560;p20"/>
          <p:cNvGrpSpPr/>
          <p:nvPr/>
        </p:nvGrpSpPr>
        <p:grpSpPr>
          <a:xfrm>
            <a:off x="31" y="4274145"/>
            <a:ext cx="3353245" cy="869408"/>
            <a:chOff x="2582150" y="3714800"/>
            <a:chExt cx="2689050" cy="697200"/>
          </a:xfrm>
        </p:grpSpPr>
        <p:sp>
          <p:nvSpPr>
            <p:cNvPr id="2561" name="Google Shape;2561;p20"/>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2" name="Google Shape;2562;p20"/>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3" name="Google Shape;2563;p20"/>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4" name="Google Shape;2564;p20"/>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5" name="Google Shape;2565;p20"/>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6" name="Google Shape;2566;p20"/>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7" name="Google Shape;2567;p20"/>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8" name="Google Shape;2568;p20"/>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9" name="Google Shape;2569;p20"/>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0" name="Google Shape;2570;p20"/>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1" name="Google Shape;2571;p20"/>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2" name="Google Shape;2572;p20"/>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3" name="Google Shape;2573;p20"/>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4" name="Google Shape;2574;p20"/>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5" name="Google Shape;2575;p20"/>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6" name="Google Shape;2576;p20"/>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7" name="Google Shape;2577;p20"/>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8" name="Google Shape;2578;p20"/>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9" name="Google Shape;2579;p20"/>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0" name="Google Shape;2580;p20"/>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1" name="Google Shape;2581;p20"/>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2" name="Google Shape;2582;p20"/>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3" name="Google Shape;2583;p20"/>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4" name="Google Shape;2584;p20"/>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5" name="Google Shape;2585;p20"/>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6" name="Google Shape;2586;p20"/>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7" name="Google Shape;2587;p20"/>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8" name="Google Shape;2588;p20"/>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9" name="Google Shape;2589;p20"/>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0" name="Google Shape;2590;p20"/>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1" name="Google Shape;2591;p20"/>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2" name="Google Shape;2592;p20"/>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3" name="Google Shape;2593;p20"/>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4" name="Google Shape;2594;p20"/>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5" name="Google Shape;2595;p20"/>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6" name="Google Shape;2596;p20"/>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7" name="Google Shape;2597;p20"/>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8" name="Google Shape;2598;p20"/>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9" name="Google Shape;2599;p20"/>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0" name="Google Shape;2600;p20"/>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1" name="Google Shape;2601;p20"/>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2" name="Google Shape;2602;p20"/>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3" name="Google Shape;2603;p20"/>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4" name="Google Shape;2604;p20"/>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5" name="Google Shape;2605;p20"/>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6" name="Google Shape;2606;p20"/>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7" name="Google Shape;2607;p20"/>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8" name="Google Shape;2608;p20"/>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9" name="Google Shape;2609;p20"/>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0" name="Google Shape;2610;p20"/>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1" name="Google Shape;2611;p20"/>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2" name="Google Shape;2612;p20"/>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3" name="Google Shape;2613;p20"/>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4" name="Google Shape;2614;p20"/>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5" name="Google Shape;2615;p20"/>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6" name="Google Shape;2616;p20"/>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7" name="Google Shape;2617;p20"/>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8" name="Google Shape;2618;p20"/>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9" name="Google Shape;2619;p20"/>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0" name="Google Shape;2620;p20"/>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21" name="Google Shape;2621;p20"/>
          <p:cNvGrpSpPr/>
          <p:nvPr/>
        </p:nvGrpSpPr>
        <p:grpSpPr>
          <a:xfrm flipH="1">
            <a:off x="5790906" y="4274145"/>
            <a:ext cx="3353245" cy="869408"/>
            <a:chOff x="2582150" y="3714800"/>
            <a:chExt cx="2689050" cy="697200"/>
          </a:xfrm>
        </p:grpSpPr>
        <p:sp>
          <p:nvSpPr>
            <p:cNvPr id="2622" name="Google Shape;2622;p20"/>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3" name="Google Shape;2623;p20"/>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4" name="Google Shape;2624;p20"/>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5" name="Google Shape;2625;p20"/>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6" name="Google Shape;2626;p20"/>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7" name="Google Shape;2627;p20"/>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8" name="Google Shape;2628;p20"/>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9" name="Google Shape;2629;p20"/>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0" name="Google Shape;2630;p20"/>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1" name="Google Shape;2631;p20"/>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2" name="Google Shape;2632;p20"/>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3" name="Google Shape;2633;p20"/>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4" name="Google Shape;2634;p20"/>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5" name="Google Shape;2635;p20"/>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6" name="Google Shape;2636;p20"/>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7" name="Google Shape;2637;p20"/>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8" name="Google Shape;2638;p20"/>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9" name="Google Shape;2639;p20"/>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0" name="Google Shape;2640;p20"/>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1" name="Google Shape;2641;p20"/>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2" name="Google Shape;2642;p20"/>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3" name="Google Shape;2643;p20"/>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4" name="Google Shape;2644;p20"/>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5" name="Google Shape;2645;p20"/>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6" name="Google Shape;2646;p20"/>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7" name="Google Shape;2647;p20"/>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8" name="Google Shape;2648;p20"/>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9" name="Google Shape;2649;p20"/>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0" name="Google Shape;2650;p20"/>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1" name="Google Shape;2651;p20"/>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2" name="Google Shape;2652;p20"/>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3" name="Google Shape;2653;p20"/>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4" name="Google Shape;2654;p20"/>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5" name="Google Shape;2655;p20"/>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6" name="Google Shape;2656;p20"/>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7" name="Google Shape;2657;p20"/>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8" name="Google Shape;2658;p20"/>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9" name="Google Shape;2659;p20"/>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0" name="Google Shape;2660;p20"/>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1" name="Google Shape;2661;p20"/>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2" name="Google Shape;2662;p20"/>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3" name="Google Shape;2663;p20"/>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4" name="Google Shape;2664;p20"/>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5" name="Google Shape;2665;p20"/>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6" name="Google Shape;2666;p20"/>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7" name="Google Shape;2667;p20"/>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8" name="Google Shape;2668;p20"/>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9" name="Google Shape;2669;p20"/>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0" name="Google Shape;2670;p20"/>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1" name="Google Shape;2671;p20"/>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2" name="Google Shape;2672;p20"/>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3" name="Google Shape;2673;p20"/>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4" name="Google Shape;2674;p20"/>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5" name="Google Shape;2675;p20"/>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6" name="Google Shape;2676;p20"/>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7" name="Google Shape;2677;p20"/>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8" name="Google Shape;2678;p20"/>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9" name="Google Shape;2679;p20"/>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0" name="Google Shape;2680;p20"/>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1" name="Google Shape;2681;p20"/>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82" name="Google Shape;2682;p20"/>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83" name="Google Shape;2683;p20"/>
          <p:cNvSpPr txBox="1"/>
          <p:nvPr>
            <p:ph type="title" idx="2"/>
          </p:nvPr>
        </p:nvSpPr>
        <p:spPr>
          <a:xfrm>
            <a:off x="844350" y="2622275"/>
            <a:ext cx="2361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684" name="Google Shape;2684;p20"/>
          <p:cNvSpPr txBox="1"/>
          <p:nvPr>
            <p:ph type="subTitle" idx="1"/>
          </p:nvPr>
        </p:nvSpPr>
        <p:spPr>
          <a:xfrm>
            <a:off x="844300" y="2947400"/>
            <a:ext cx="23619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
        <p:nvSpPr>
          <p:cNvPr id="2685" name="Google Shape;2685;p20"/>
          <p:cNvSpPr txBox="1"/>
          <p:nvPr>
            <p:ph type="title" idx="3"/>
          </p:nvPr>
        </p:nvSpPr>
        <p:spPr>
          <a:xfrm>
            <a:off x="3391125" y="2622275"/>
            <a:ext cx="2361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686" name="Google Shape;2686;p20"/>
          <p:cNvSpPr txBox="1"/>
          <p:nvPr>
            <p:ph type="subTitle" idx="4"/>
          </p:nvPr>
        </p:nvSpPr>
        <p:spPr>
          <a:xfrm>
            <a:off x="3391052" y="2947400"/>
            <a:ext cx="23619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
        <p:nvSpPr>
          <p:cNvPr id="2687" name="Google Shape;2687;p20"/>
          <p:cNvSpPr txBox="1"/>
          <p:nvPr>
            <p:ph type="title" idx="5"/>
          </p:nvPr>
        </p:nvSpPr>
        <p:spPr>
          <a:xfrm>
            <a:off x="5937850" y="2622275"/>
            <a:ext cx="2361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688" name="Google Shape;2688;p20"/>
          <p:cNvSpPr txBox="1"/>
          <p:nvPr>
            <p:ph type="subTitle" idx="6"/>
          </p:nvPr>
        </p:nvSpPr>
        <p:spPr>
          <a:xfrm>
            <a:off x="5937804" y="2947400"/>
            <a:ext cx="23619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76" name="Shape 176"/>
        <p:cNvGrpSpPr/>
        <p:nvPr/>
      </p:nvGrpSpPr>
      <p:grpSpPr>
        <a:xfrm>
          <a:off x="0" y="0"/>
          <a:ext cx="0" cy="0"/>
          <a:chOff x="0" y="0"/>
          <a:chExt cx="0" cy="0"/>
        </a:xfrm>
      </p:grpSpPr>
      <p:grpSp>
        <p:nvGrpSpPr>
          <p:cNvPr id="177" name="Google Shape;177;p3"/>
          <p:cNvGrpSpPr/>
          <p:nvPr/>
        </p:nvGrpSpPr>
        <p:grpSpPr>
          <a:xfrm>
            <a:off x="4738143" y="3686402"/>
            <a:ext cx="4405850" cy="1428689"/>
            <a:chOff x="800100" y="2815500"/>
            <a:chExt cx="1339775" cy="434450"/>
          </a:xfrm>
        </p:grpSpPr>
        <p:sp>
          <p:nvSpPr>
            <p:cNvPr id="178" name="Google Shape;178;p3"/>
            <p:cNvSpPr/>
            <p:nvPr/>
          </p:nvSpPr>
          <p:spPr>
            <a:xfrm>
              <a:off x="1376350" y="3185050"/>
              <a:ext cx="122650" cy="64600"/>
            </a:xfrm>
            <a:custGeom>
              <a:avLst/>
              <a:gdLst/>
              <a:ahLst/>
              <a:cxnLst/>
              <a:rect l="l" t="t" r="r" b="b"/>
              <a:pathLst>
                <a:path w="4906" h="2584" extrusionOk="0">
                  <a:moveTo>
                    <a:pt x="4775" y="0"/>
                  </a:moveTo>
                  <a:lnTo>
                    <a:pt x="1" y="2489"/>
                  </a:lnTo>
                  <a:lnTo>
                    <a:pt x="1" y="2584"/>
                  </a:lnTo>
                  <a:lnTo>
                    <a:pt x="393" y="2584"/>
                  </a:lnTo>
                  <a:lnTo>
                    <a:pt x="4906" y="238"/>
                  </a:lnTo>
                  <a:cubicBezTo>
                    <a:pt x="4834" y="179"/>
                    <a:pt x="4787" y="96"/>
                    <a:pt x="477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3"/>
            <p:cNvSpPr/>
            <p:nvPr/>
          </p:nvSpPr>
          <p:spPr>
            <a:xfrm>
              <a:off x="800100" y="2952275"/>
              <a:ext cx="104775" cy="297100"/>
            </a:xfrm>
            <a:custGeom>
              <a:avLst/>
              <a:gdLst/>
              <a:ahLst/>
              <a:cxnLst/>
              <a:rect l="l" t="t" r="r" b="b"/>
              <a:pathLst>
                <a:path w="4191" h="11884" extrusionOk="0">
                  <a:moveTo>
                    <a:pt x="3929" y="1"/>
                  </a:moveTo>
                  <a:lnTo>
                    <a:pt x="0" y="11883"/>
                  </a:lnTo>
                  <a:lnTo>
                    <a:pt x="274" y="11883"/>
                  </a:lnTo>
                  <a:lnTo>
                    <a:pt x="4191" y="24"/>
                  </a:lnTo>
                  <a:lnTo>
                    <a:pt x="4191" y="24"/>
                  </a:lnTo>
                  <a:cubicBezTo>
                    <a:pt x="4167" y="48"/>
                    <a:pt x="4131" y="60"/>
                    <a:pt x="4108" y="60"/>
                  </a:cubicBezTo>
                  <a:cubicBezTo>
                    <a:pt x="4096" y="62"/>
                    <a:pt x="4086" y="63"/>
                    <a:pt x="4075" y="63"/>
                  </a:cubicBezTo>
                  <a:cubicBezTo>
                    <a:pt x="4009" y="63"/>
                    <a:pt x="3960" y="32"/>
                    <a:pt x="392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3"/>
            <p:cNvSpPr/>
            <p:nvPr/>
          </p:nvSpPr>
          <p:spPr>
            <a:xfrm>
              <a:off x="904875" y="2946325"/>
              <a:ext cx="142600" cy="33075"/>
            </a:xfrm>
            <a:custGeom>
              <a:avLst/>
              <a:gdLst/>
              <a:ahLst/>
              <a:cxnLst/>
              <a:rect l="l" t="t" r="r" b="b"/>
              <a:pathLst>
                <a:path w="5704" h="1323" extrusionOk="0">
                  <a:moveTo>
                    <a:pt x="71" y="1"/>
                  </a:moveTo>
                  <a:cubicBezTo>
                    <a:pt x="71" y="12"/>
                    <a:pt x="95" y="24"/>
                    <a:pt x="95" y="36"/>
                  </a:cubicBezTo>
                  <a:cubicBezTo>
                    <a:pt x="107" y="131"/>
                    <a:pt x="60" y="203"/>
                    <a:pt x="0" y="251"/>
                  </a:cubicBezTo>
                  <a:lnTo>
                    <a:pt x="5632" y="1322"/>
                  </a:lnTo>
                  <a:cubicBezTo>
                    <a:pt x="5632" y="1215"/>
                    <a:pt x="5655" y="1132"/>
                    <a:pt x="5703" y="1060"/>
                  </a:cubicBezTo>
                  <a:lnTo>
                    <a:pt x="7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3"/>
            <p:cNvSpPr/>
            <p:nvPr/>
          </p:nvSpPr>
          <p:spPr>
            <a:xfrm>
              <a:off x="1048625" y="3121050"/>
              <a:ext cx="184275" cy="128900"/>
            </a:xfrm>
            <a:custGeom>
              <a:avLst/>
              <a:gdLst/>
              <a:ahLst/>
              <a:cxnLst/>
              <a:rect l="l" t="t" r="r" b="b"/>
              <a:pathLst>
                <a:path w="7371" h="5156" extrusionOk="0">
                  <a:moveTo>
                    <a:pt x="7240" y="0"/>
                  </a:moveTo>
                  <a:lnTo>
                    <a:pt x="1" y="5156"/>
                  </a:lnTo>
                  <a:lnTo>
                    <a:pt x="477" y="5156"/>
                  </a:lnTo>
                  <a:lnTo>
                    <a:pt x="7371" y="262"/>
                  </a:lnTo>
                  <a:cubicBezTo>
                    <a:pt x="7359" y="215"/>
                    <a:pt x="7359" y="203"/>
                    <a:pt x="7359" y="179"/>
                  </a:cubicBezTo>
                  <a:cubicBezTo>
                    <a:pt x="7299" y="155"/>
                    <a:pt x="7240" y="72"/>
                    <a:pt x="72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3"/>
            <p:cNvSpPr/>
            <p:nvPr/>
          </p:nvSpPr>
          <p:spPr>
            <a:xfrm>
              <a:off x="1033150" y="2989475"/>
              <a:ext cx="25925" cy="257800"/>
            </a:xfrm>
            <a:custGeom>
              <a:avLst/>
              <a:gdLst/>
              <a:ahLst/>
              <a:cxnLst/>
              <a:rect l="l" t="t" r="r" b="b"/>
              <a:pathLst>
                <a:path w="1037" h="10312" extrusionOk="0">
                  <a:moveTo>
                    <a:pt x="751" y="1"/>
                  </a:moveTo>
                  <a:lnTo>
                    <a:pt x="1" y="10300"/>
                  </a:lnTo>
                  <a:lnTo>
                    <a:pt x="24" y="10300"/>
                  </a:lnTo>
                  <a:cubicBezTo>
                    <a:pt x="49" y="10296"/>
                    <a:pt x="73" y="10295"/>
                    <a:pt x="98" y="10295"/>
                  </a:cubicBezTo>
                  <a:cubicBezTo>
                    <a:pt x="158" y="10295"/>
                    <a:pt x="219" y="10303"/>
                    <a:pt x="286" y="10312"/>
                  </a:cubicBezTo>
                  <a:lnTo>
                    <a:pt x="1036" y="49"/>
                  </a:lnTo>
                  <a:lnTo>
                    <a:pt x="1013" y="49"/>
                  </a:lnTo>
                  <a:cubicBezTo>
                    <a:pt x="917" y="49"/>
                    <a:pt x="822" y="25"/>
                    <a:pt x="75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3"/>
            <p:cNvSpPr/>
            <p:nvPr/>
          </p:nvSpPr>
          <p:spPr>
            <a:xfrm>
              <a:off x="1053400" y="2846600"/>
              <a:ext cx="15500" cy="122375"/>
            </a:xfrm>
            <a:custGeom>
              <a:avLst/>
              <a:gdLst/>
              <a:ahLst/>
              <a:cxnLst/>
              <a:rect l="l" t="t" r="r" b="b"/>
              <a:pathLst>
                <a:path w="620" h="4895" extrusionOk="0">
                  <a:moveTo>
                    <a:pt x="357" y="1"/>
                  </a:moveTo>
                  <a:lnTo>
                    <a:pt x="0" y="4894"/>
                  </a:lnTo>
                  <a:cubicBezTo>
                    <a:pt x="24" y="4882"/>
                    <a:pt x="48" y="4882"/>
                    <a:pt x="72" y="4882"/>
                  </a:cubicBezTo>
                  <a:cubicBezTo>
                    <a:pt x="89" y="4879"/>
                    <a:pt x="108" y="4878"/>
                    <a:pt x="126" y="4878"/>
                  </a:cubicBezTo>
                  <a:cubicBezTo>
                    <a:pt x="172" y="4878"/>
                    <a:pt x="220" y="4886"/>
                    <a:pt x="262" y="4894"/>
                  </a:cubicBezTo>
                  <a:lnTo>
                    <a:pt x="619" y="1"/>
                  </a:lnTo>
                  <a:cubicBezTo>
                    <a:pt x="607" y="1"/>
                    <a:pt x="596" y="1"/>
                    <a:pt x="584" y="13"/>
                  </a:cubicBezTo>
                  <a:cubicBezTo>
                    <a:pt x="549" y="18"/>
                    <a:pt x="515" y="21"/>
                    <a:pt x="482" y="21"/>
                  </a:cubicBezTo>
                  <a:cubicBezTo>
                    <a:pt x="435" y="21"/>
                    <a:pt x="392" y="15"/>
                    <a:pt x="35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3"/>
            <p:cNvSpPr/>
            <p:nvPr/>
          </p:nvSpPr>
          <p:spPr>
            <a:xfrm>
              <a:off x="1066500" y="2977275"/>
              <a:ext cx="92300" cy="25925"/>
            </a:xfrm>
            <a:custGeom>
              <a:avLst/>
              <a:gdLst/>
              <a:ahLst/>
              <a:cxnLst/>
              <a:rect l="l" t="t" r="r" b="b"/>
              <a:pathLst>
                <a:path w="3692" h="1037" extrusionOk="0">
                  <a:moveTo>
                    <a:pt x="24" y="1"/>
                  </a:moveTo>
                  <a:lnTo>
                    <a:pt x="24" y="25"/>
                  </a:lnTo>
                  <a:cubicBezTo>
                    <a:pt x="36" y="120"/>
                    <a:pt x="24" y="203"/>
                    <a:pt x="0" y="275"/>
                  </a:cubicBezTo>
                  <a:lnTo>
                    <a:pt x="3655" y="1037"/>
                  </a:lnTo>
                  <a:lnTo>
                    <a:pt x="3655" y="1013"/>
                  </a:lnTo>
                  <a:cubicBezTo>
                    <a:pt x="3643" y="918"/>
                    <a:pt x="3643" y="834"/>
                    <a:pt x="3691" y="751"/>
                  </a:cubicBezTo>
                  <a:lnTo>
                    <a:pt x="2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3"/>
            <p:cNvSpPr/>
            <p:nvPr/>
          </p:nvSpPr>
          <p:spPr>
            <a:xfrm>
              <a:off x="1237650" y="3057050"/>
              <a:ext cx="96150" cy="61950"/>
            </a:xfrm>
            <a:custGeom>
              <a:avLst/>
              <a:gdLst/>
              <a:ahLst/>
              <a:cxnLst/>
              <a:rect l="l" t="t" r="r" b="b"/>
              <a:pathLst>
                <a:path w="3846" h="2478" extrusionOk="0">
                  <a:moveTo>
                    <a:pt x="3715" y="1"/>
                  </a:moveTo>
                  <a:lnTo>
                    <a:pt x="0" y="2263"/>
                  </a:lnTo>
                  <a:cubicBezTo>
                    <a:pt x="84" y="2287"/>
                    <a:pt x="179" y="2370"/>
                    <a:pt x="191" y="2477"/>
                  </a:cubicBezTo>
                  <a:lnTo>
                    <a:pt x="3846" y="239"/>
                  </a:lnTo>
                  <a:cubicBezTo>
                    <a:pt x="3786" y="167"/>
                    <a:pt x="3751" y="96"/>
                    <a:pt x="371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3"/>
            <p:cNvSpPr/>
            <p:nvPr/>
          </p:nvSpPr>
          <p:spPr>
            <a:xfrm>
              <a:off x="1071550" y="2841850"/>
              <a:ext cx="93775" cy="152425"/>
            </a:xfrm>
            <a:custGeom>
              <a:avLst/>
              <a:gdLst/>
              <a:ahLst/>
              <a:cxnLst/>
              <a:rect l="l" t="t" r="r" b="b"/>
              <a:pathLst>
                <a:path w="3751" h="6097" extrusionOk="0">
                  <a:moveTo>
                    <a:pt x="227" y="0"/>
                  </a:moveTo>
                  <a:cubicBezTo>
                    <a:pt x="167" y="60"/>
                    <a:pt x="96" y="119"/>
                    <a:pt x="1" y="143"/>
                  </a:cubicBezTo>
                  <a:lnTo>
                    <a:pt x="3525" y="6096"/>
                  </a:lnTo>
                  <a:cubicBezTo>
                    <a:pt x="3584" y="6025"/>
                    <a:pt x="3668" y="5965"/>
                    <a:pt x="3751" y="5930"/>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3"/>
            <p:cNvSpPr/>
            <p:nvPr/>
          </p:nvSpPr>
          <p:spPr>
            <a:xfrm>
              <a:off x="1169475" y="3008825"/>
              <a:ext cx="65525" cy="109275"/>
            </a:xfrm>
            <a:custGeom>
              <a:avLst/>
              <a:gdLst/>
              <a:ahLst/>
              <a:cxnLst/>
              <a:rect l="l" t="t" r="r" b="b"/>
              <a:pathLst>
                <a:path w="2621" h="4371" extrusionOk="0">
                  <a:moveTo>
                    <a:pt x="251" y="1"/>
                  </a:moveTo>
                  <a:cubicBezTo>
                    <a:pt x="191" y="60"/>
                    <a:pt x="108" y="84"/>
                    <a:pt x="13" y="108"/>
                  </a:cubicBezTo>
                  <a:lnTo>
                    <a:pt x="1" y="108"/>
                  </a:lnTo>
                  <a:lnTo>
                    <a:pt x="2406" y="4370"/>
                  </a:lnTo>
                  <a:cubicBezTo>
                    <a:pt x="2441" y="4287"/>
                    <a:pt x="2513" y="4216"/>
                    <a:pt x="2620" y="4192"/>
                  </a:cubicBez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3"/>
            <p:cNvSpPr/>
            <p:nvPr/>
          </p:nvSpPr>
          <p:spPr>
            <a:xfrm>
              <a:off x="1232575" y="3125225"/>
              <a:ext cx="48550" cy="124150"/>
            </a:xfrm>
            <a:custGeom>
              <a:avLst/>
              <a:gdLst/>
              <a:ahLst/>
              <a:cxnLst/>
              <a:rect l="l" t="t" r="r" b="b"/>
              <a:pathLst>
                <a:path w="1942" h="4966" extrusionOk="0">
                  <a:moveTo>
                    <a:pt x="275" y="0"/>
                  </a:moveTo>
                  <a:cubicBezTo>
                    <a:pt x="239" y="12"/>
                    <a:pt x="215" y="36"/>
                    <a:pt x="167" y="48"/>
                  </a:cubicBezTo>
                  <a:cubicBezTo>
                    <a:pt x="108" y="48"/>
                    <a:pt x="48" y="36"/>
                    <a:pt x="1" y="12"/>
                  </a:cubicBezTo>
                  <a:lnTo>
                    <a:pt x="1" y="72"/>
                  </a:lnTo>
                  <a:lnTo>
                    <a:pt x="1656" y="4965"/>
                  </a:lnTo>
                  <a:lnTo>
                    <a:pt x="1942" y="4965"/>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3"/>
            <p:cNvSpPr/>
            <p:nvPr/>
          </p:nvSpPr>
          <p:spPr>
            <a:xfrm>
              <a:off x="1356400" y="3074925"/>
              <a:ext cx="20275" cy="174450"/>
            </a:xfrm>
            <a:custGeom>
              <a:avLst/>
              <a:gdLst/>
              <a:ahLst/>
              <a:cxnLst/>
              <a:rect l="l" t="t" r="r" b="b"/>
              <a:pathLst>
                <a:path w="811" h="6978" extrusionOk="0">
                  <a:moveTo>
                    <a:pt x="275" y="0"/>
                  </a:moveTo>
                  <a:cubicBezTo>
                    <a:pt x="273" y="0"/>
                    <a:pt x="272" y="0"/>
                    <a:pt x="271" y="1"/>
                  </a:cubicBezTo>
                  <a:lnTo>
                    <a:pt x="271" y="1"/>
                  </a:lnTo>
                  <a:cubicBezTo>
                    <a:pt x="166" y="24"/>
                    <a:pt x="83" y="24"/>
                    <a:pt x="1" y="24"/>
                  </a:cubicBezTo>
                  <a:lnTo>
                    <a:pt x="548" y="6977"/>
                  </a:lnTo>
                  <a:lnTo>
                    <a:pt x="810" y="6977"/>
                  </a:lnTo>
                  <a:lnTo>
                    <a:pt x="810" y="6894"/>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3"/>
            <p:cNvSpPr/>
            <p:nvPr/>
          </p:nvSpPr>
          <p:spPr>
            <a:xfrm>
              <a:off x="1378125" y="3063600"/>
              <a:ext cx="123575" cy="114025"/>
            </a:xfrm>
            <a:custGeom>
              <a:avLst/>
              <a:gdLst/>
              <a:ahLst/>
              <a:cxnLst/>
              <a:rect l="l" t="t" r="r" b="b"/>
              <a:pathLst>
                <a:path w="4943" h="4561" extrusionOk="0">
                  <a:moveTo>
                    <a:pt x="191" y="1"/>
                  </a:moveTo>
                  <a:cubicBezTo>
                    <a:pt x="132" y="72"/>
                    <a:pt x="60" y="143"/>
                    <a:pt x="1" y="191"/>
                  </a:cubicBezTo>
                  <a:lnTo>
                    <a:pt x="4752" y="4561"/>
                  </a:lnTo>
                  <a:cubicBezTo>
                    <a:pt x="4799" y="4477"/>
                    <a:pt x="4847" y="4418"/>
                    <a:pt x="4942" y="4370"/>
                  </a:cubicBezTo>
                  <a:lnTo>
                    <a:pt x="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3"/>
            <p:cNvSpPr/>
            <p:nvPr/>
          </p:nvSpPr>
          <p:spPr>
            <a:xfrm>
              <a:off x="1512075" y="3187125"/>
              <a:ext cx="68200" cy="62250"/>
            </a:xfrm>
            <a:custGeom>
              <a:avLst/>
              <a:gdLst/>
              <a:ahLst/>
              <a:cxnLst/>
              <a:rect l="l" t="t" r="r" b="b"/>
              <a:pathLst>
                <a:path w="2728" h="2490" extrusionOk="0">
                  <a:moveTo>
                    <a:pt x="179" y="1"/>
                  </a:moveTo>
                  <a:cubicBezTo>
                    <a:pt x="156" y="84"/>
                    <a:pt x="72" y="155"/>
                    <a:pt x="1" y="203"/>
                  </a:cubicBezTo>
                  <a:lnTo>
                    <a:pt x="2453" y="2489"/>
                  </a:lnTo>
                  <a:lnTo>
                    <a:pt x="2620" y="2489"/>
                  </a:lnTo>
                  <a:lnTo>
                    <a:pt x="2727" y="2382"/>
                  </a:lnTo>
                  <a:lnTo>
                    <a:pt x="17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3"/>
            <p:cNvSpPr/>
            <p:nvPr/>
          </p:nvSpPr>
          <p:spPr>
            <a:xfrm>
              <a:off x="1516850" y="3091575"/>
              <a:ext cx="207475" cy="93200"/>
            </a:xfrm>
            <a:custGeom>
              <a:avLst/>
              <a:gdLst/>
              <a:ahLst/>
              <a:cxnLst/>
              <a:rect l="l" t="t" r="r" b="b"/>
              <a:pathLst>
                <a:path w="8299" h="3728" extrusionOk="0">
                  <a:moveTo>
                    <a:pt x="8299" y="1"/>
                  </a:moveTo>
                  <a:lnTo>
                    <a:pt x="0" y="3454"/>
                  </a:lnTo>
                  <a:cubicBezTo>
                    <a:pt x="24" y="3501"/>
                    <a:pt x="36" y="3537"/>
                    <a:pt x="48" y="3573"/>
                  </a:cubicBezTo>
                  <a:cubicBezTo>
                    <a:pt x="36" y="3632"/>
                    <a:pt x="24" y="3680"/>
                    <a:pt x="24" y="3727"/>
                  </a:cubicBezTo>
                  <a:cubicBezTo>
                    <a:pt x="36" y="3727"/>
                    <a:pt x="48" y="3727"/>
                    <a:pt x="84" y="3715"/>
                  </a:cubicBezTo>
                  <a:lnTo>
                    <a:pt x="7846" y="477"/>
                  </a:lnTo>
                  <a:lnTo>
                    <a:pt x="829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3"/>
            <p:cNvSpPr/>
            <p:nvPr/>
          </p:nvSpPr>
          <p:spPr>
            <a:xfrm>
              <a:off x="1920175" y="3218375"/>
              <a:ext cx="54200" cy="31275"/>
            </a:xfrm>
            <a:custGeom>
              <a:avLst/>
              <a:gdLst/>
              <a:ahLst/>
              <a:cxnLst/>
              <a:rect l="l" t="t" r="r" b="b"/>
              <a:pathLst>
                <a:path w="2168" h="1251" extrusionOk="0">
                  <a:moveTo>
                    <a:pt x="215" y="1"/>
                  </a:moveTo>
                  <a:lnTo>
                    <a:pt x="167" y="25"/>
                  </a:lnTo>
                  <a:cubicBezTo>
                    <a:pt x="155" y="48"/>
                    <a:pt x="119" y="84"/>
                    <a:pt x="95" y="96"/>
                  </a:cubicBezTo>
                  <a:lnTo>
                    <a:pt x="0" y="191"/>
                  </a:lnTo>
                  <a:lnTo>
                    <a:pt x="1655" y="1251"/>
                  </a:lnTo>
                  <a:lnTo>
                    <a:pt x="2167" y="1251"/>
                  </a:ln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3"/>
            <p:cNvSpPr/>
            <p:nvPr/>
          </p:nvSpPr>
          <p:spPr>
            <a:xfrm>
              <a:off x="1726700" y="3093675"/>
              <a:ext cx="96450" cy="65500"/>
            </a:xfrm>
            <a:custGeom>
              <a:avLst/>
              <a:gdLst/>
              <a:ahLst/>
              <a:cxnLst/>
              <a:rect l="l" t="t" r="r" b="b"/>
              <a:pathLst>
                <a:path w="3858" h="2620" extrusionOk="0">
                  <a:moveTo>
                    <a:pt x="179" y="0"/>
                  </a:moveTo>
                  <a:lnTo>
                    <a:pt x="0" y="202"/>
                  </a:lnTo>
                  <a:lnTo>
                    <a:pt x="3751" y="2619"/>
                  </a:lnTo>
                  <a:lnTo>
                    <a:pt x="3858" y="234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3"/>
            <p:cNvSpPr/>
            <p:nvPr/>
          </p:nvSpPr>
          <p:spPr>
            <a:xfrm>
              <a:off x="1826400" y="3156175"/>
              <a:ext cx="88425" cy="62825"/>
            </a:xfrm>
            <a:custGeom>
              <a:avLst/>
              <a:gdLst/>
              <a:ahLst/>
              <a:cxnLst/>
              <a:rect l="l" t="t" r="r" b="b"/>
              <a:pathLst>
                <a:path w="3537" h="2513" extrusionOk="0">
                  <a:moveTo>
                    <a:pt x="108" y="0"/>
                  </a:moveTo>
                  <a:lnTo>
                    <a:pt x="1" y="262"/>
                  </a:lnTo>
                  <a:lnTo>
                    <a:pt x="3513" y="2513"/>
                  </a:lnTo>
                  <a:cubicBezTo>
                    <a:pt x="3501" y="2489"/>
                    <a:pt x="3489" y="2441"/>
                    <a:pt x="3477" y="2405"/>
                  </a:cubicBezTo>
                  <a:cubicBezTo>
                    <a:pt x="3454" y="2334"/>
                    <a:pt x="3489" y="2263"/>
                    <a:pt x="3537" y="2203"/>
                  </a:cubicBez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3"/>
            <p:cNvSpPr/>
            <p:nvPr/>
          </p:nvSpPr>
          <p:spPr>
            <a:xfrm>
              <a:off x="1577875" y="2880550"/>
              <a:ext cx="344700" cy="368825"/>
            </a:xfrm>
            <a:custGeom>
              <a:avLst/>
              <a:gdLst/>
              <a:ahLst/>
              <a:cxnLst/>
              <a:rect l="l" t="t" r="r" b="b"/>
              <a:pathLst>
                <a:path w="13788" h="14753" extrusionOk="0">
                  <a:moveTo>
                    <a:pt x="13668" y="0"/>
                  </a:moveTo>
                  <a:lnTo>
                    <a:pt x="5834" y="8466"/>
                  </a:lnTo>
                  <a:lnTo>
                    <a:pt x="5394" y="8942"/>
                  </a:lnTo>
                  <a:lnTo>
                    <a:pt x="107" y="14645"/>
                  </a:lnTo>
                  <a:lnTo>
                    <a:pt x="0" y="14752"/>
                  </a:lnTo>
                  <a:lnTo>
                    <a:pt x="381" y="14752"/>
                  </a:lnTo>
                  <a:lnTo>
                    <a:pt x="5953" y="8727"/>
                  </a:lnTo>
                  <a:lnTo>
                    <a:pt x="6156" y="8525"/>
                  </a:lnTo>
                  <a:lnTo>
                    <a:pt x="13692" y="357"/>
                  </a:lnTo>
                  <a:lnTo>
                    <a:pt x="13787" y="119"/>
                  </a:lnTo>
                  <a:cubicBezTo>
                    <a:pt x="13740" y="84"/>
                    <a:pt x="13692" y="36"/>
                    <a:pt x="1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3"/>
            <p:cNvSpPr/>
            <p:nvPr/>
          </p:nvSpPr>
          <p:spPr>
            <a:xfrm>
              <a:off x="1787125" y="2882925"/>
              <a:ext cx="142000" cy="366450"/>
            </a:xfrm>
            <a:custGeom>
              <a:avLst/>
              <a:gdLst/>
              <a:ahLst/>
              <a:cxnLst/>
              <a:rect l="l" t="t" r="r" b="b"/>
              <a:pathLst>
                <a:path w="5680" h="14658" extrusionOk="0">
                  <a:moveTo>
                    <a:pt x="5417" y="0"/>
                  </a:moveTo>
                  <a:lnTo>
                    <a:pt x="5322" y="239"/>
                  </a:lnTo>
                  <a:lnTo>
                    <a:pt x="1441" y="10776"/>
                  </a:lnTo>
                  <a:lnTo>
                    <a:pt x="1334" y="11049"/>
                  </a:lnTo>
                  <a:lnTo>
                    <a:pt x="0" y="14657"/>
                  </a:lnTo>
                  <a:lnTo>
                    <a:pt x="298" y="14657"/>
                  </a:lnTo>
                  <a:lnTo>
                    <a:pt x="1572" y="11192"/>
                  </a:lnTo>
                  <a:lnTo>
                    <a:pt x="1679" y="10930"/>
                  </a:lnTo>
                  <a:lnTo>
                    <a:pt x="5679" y="72"/>
                  </a:lnTo>
                  <a:cubicBezTo>
                    <a:pt x="5584" y="72"/>
                    <a:pt x="5489" y="60"/>
                    <a:pt x="54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3"/>
            <p:cNvSpPr/>
            <p:nvPr/>
          </p:nvSpPr>
          <p:spPr>
            <a:xfrm>
              <a:off x="1937125" y="2875175"/>
              <a:ext cx="202450" cy="98250"/>
            </a:xfrm>
            <a:custGeom>
              <a:avLst/>
              <a:gdLst/>
              <a:ahLst/>
              <a:cxnLst/>
              <a:rect l="l" t="t" r="r" b="b"/>
              <a:pathLst>
                <a:path w="8098" h="3930" extrusionOk="0">
                  <a:moveTo>
                    <a:pt x="96" y="1"/>
                  </a:moveTo>
                  <a:cubicBezTo>
                    <a:pt x="84" y="96"/>
                    <a:pt x="60" y="180"/>
                    <a:pt x="1" y="251"/>
                  </a:cubicBezTo>
                  <a:lnTo>
                    <a:pt x="8097" y="3930"/>
                  </a:lnTo>
                  <a:lnTo>
                    <a:pt x="8097" y="3632"/>
                  </a:lnTo>
                  <a:lnTo>
                    <a:pt x="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3"/>
            <p:cNvSpPr/>
            <p:nvPr/>
          </p:nvSpPr>
          <p:spPr>
            <a:xfrm>
              <a:off x="2088050" y="3163325"/>
              <a:ext cx="43175" cy="86050"/>
            </a:xfrm>
            <a:custGeom>
              <a:avLst/>
              <a:gdLst/>
              <a:ahLst/>
              <a:cxnLst/>
              <a:rect l="l" t="t" r="r" b="b"/>
              <a:pathLst>
                <a:path w="1727" h="3442" extrusionOk="0">
                  <a:moveTo>
                    <a:pt x="1560" y="0"/>
                  </a:moveTo>
                  <a:lnTo>
                    <a:pt x="0" y="3441"/>
                  </a:lnTo>
                  <a:lnTo>
                    <a:pt x="298" y="3441"/>
                  </a:lnTo>
                  <a:lnTo>
                    <a:pt x="1727" y="322"/>
                  </a:lnTo>
                  <a:lnTo>
                    <a:pt x="156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3"/>
            <p:cNvSpPr/>
            <p:nvPr/>
          </p:nvSpPr>
          <p:spPr>
            <a:xfrm>
              <a:off x="2130900" y="3136825"/>
              <a:ext cx="8675" cy="26525"/>
            </a:xfrm>
            <a:custGeom>
              <a:avLst/>
              <a:gdLst/>
              <a:ahLst/>
              <a:cxnLst/>
              <a:rect l="l" t="t" r="r" b="b"/>
              <a:pathLst>
                <a:path w="347" h="1061" extrusionOk="0">
                  <a:moveTo>
                    <a:pt x="346" y="0"/>
                  </a:moveTo>
                  <a:lnTo>
                    <a:pt x="1" y="739"/>
                  </a:lnTo>
                  <a:lnTo>
                    <a:pt x="168" y="1060"/>
                  </a:lnTo>
                  <a:lnTo>
                    <a:pt x="346" y="655"/>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3"/>
            <p:cNvSpPr/>
            <p:nvPr/>
          </p:nvSpPr>
          <p:spPr>
            <a:xfrm>
              <a:off x="1923750" y="3070450"/>
              <a:ext cx="155700" cy="148550"/>
            </a:xfrm>
            <a:custGeom>
              <a:avLst/>
              <a:gdLst/>
              <a:ahLst/>
              <a:cxnLst/>
              <a:rect l="l" t="t" r="r" b="b"/>
              <a:pathLst>
                <a:path w="6228" h="5942" extrusionOk="0">
                  <a:moveTo>
                    <a:pt x="6037" y="0"/>
                  </a:moveTo>
                  <a:lnTo>
                    <a:pt x="3596" y="2263"/>
                  </a:lnTo>
                  <a:cubicBezTo>
                    <a:pt x="3608" y="2298"/>
                    <a:pt x="3632" y="2346"/>
                    <a:pt x="3643" y="2370"/>
                  </a:cubicBezTo>
                  <a:cubicBezTo>
                    <a:pt x="3667" y="2501"/>
                    <a:pt x="3572" y="2644"/>
                    <a:pt x="3429" y="2655"/>
                  </a:cubicBezTo>
                  <a:cubicBezTo>
                    <a:pt x="3417" y="2658"/>
                    <a:pt x="3405" y="2659"/>
                    <a:pt x="3392" y="2659"/>
                  </a:cubicBezTo>
                  <a:cubicBezTo>
                    <a:pt x="3334" y="2659"/>
                    <a:pt x="3278" y="2635"/>
                    <a:pt x="3239" y="2596"/>
                  </a:cubicBezTo>
                  <a:lnTo>
                    <a:pt x="0" y="5620"/>
                  </a:lnTo>
                  <a:cubicBezTo>
                    <a:pt x="36" y="5656"/>
                    <a:pt x="72" y="5703"/>
                    <a:pt x="83" y="5763"/>
                  </a:cubicBezTo>
                  <a:cubicBezTo>
                    <a:pt x="95" y="5834"/>
                    <a:pt x="83" y="5894"/>
                    <a:pt x="36" y="5942"/>
                  </a:cubicBezTo>
                  <a:lnTo>
                    <a:pt x="83" y="5918"/>
                  </a:lnTo>
                  <a:lnTo>
                    <a:pt x="6227" y="215"/>
                  </a:lnTo>
                  <a:cubicBezTo>
                    <a:pt x="6144" y="155"/>
                    <a:pt x="6072" y="96"/>
                    <a:pt x="60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3"/>
            <p:cNvSpPr/>
            <p:nvPr/>
          </p:nvSpPr>
          <p:spPr>
            <a:xfrm>
              <a:off x="1881475" y="3218975"/>
              <a:ext cx="41100" cy="30100"/>
            </a:xfrm>
            <a:custGeom>
              <a:avLst/>
              <a:gdLst/>
              <a:ahLst/>
              <a:cxnLst/>
              <a:rect l="l" t="t" r="r" b="b"/>
              <a:pathLst>
                <a:path w="1644" h="1204" extrusionOk="0">
                  <a:moveTo>
                    <a:pt x="1643" y="60"/>
                  </a:moveTo>
                  <a:lnTo>
                    <a:pt x="1613" y="87"/>
                  </a:lnTo>
                  <a:lnTo>
                    <a:pt x="1613" y="87"/>
                  </a:lnTo>
                  <a:cubicBezTo>
                    <a:pt x="1622" y="80"/>
                    <a:pt x="1632" y="71"/>
                    <a:pt x="1643" y="60"/>
                  </a:cubicBezTo>
                  <a:close/>
                  <a:moveTo>
                    <a:pt x="1310" y="1"/>
                  </a:moveTo>
                  <a:lnTo>
                    <a:pt x="0" y="1203"/>
                  </a:lnTo>
                  <a:lnTo>
                    <a:pt x="405" y="1203"/>
                  </a:lnTo>
                  <a:lnTo>
                    <a:pt x="1548" y="143"/>
                  </a:lnTo>
                  <a:lnTo>
                    <a:pt x="1613" y="87"/>
                  </a:lnTo>
                  <a:lnTo>
                    <a:pt x="1613" y="87"/>
                  </a:lnTo>
                  <a:cubicBezTo>
                    <a:pt x="1592" y="102"/>
                    <a:pt x="1573" y="108"/>
                    <a:pt x="1548" y="108"/>
                  </a:cubicBezTo>
                  <a:cubicBezTo>
                    <a:pt x="1540" y="109"/>
                    <a:pt x="1531" y="110"/>
                    <a:pt x="1522" y="110"/>
                  </a:cubicBezTo>
                  <a:cubicBezTo>
                    <a:pt x="1446" y="110"/>
                    <a:pt x="1363" y="65"/>
                    <a:pt x="131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3"/>
            <p:cNvSpPr/>
            <p:nvPr/>
          </p:nvSpPr>
          <p:spPr>
            <a:xfrm>
              <a:off x="2085975" y="3074925"/>
              <a:ext cx="53900" cy="112825"/>
            </a:xfrm>
            <a:custGeom>
              <a:avLst/>
              <a:gdLst/>
              <a:ahLst/>
              <a:cxnLst/>
              <a:rect l="l" t="t" r="r" b="b"/>
              <a:pathLst>
                <a:path w="2156" h="4513" extrusionOk="0">
                  <a:moveTo>
                    <a:pt x="250" y="0"/>
                  </a:moveTo>
                  <a:cubicBezTo>
                    <a:pt x="191" y="48"/>
                    <a:pt x="119" y="83"/>
                    <a:pt x="36" y="95"/>
                  </a:cubicBezTo>
                  <a:lnTo>
                    <a:pt x="0" y="95"/>
                  </a:lnTo>
                  <a:lnTo>
                    <a:pt x="1679" y="3536"/>
                  </a:lnTo>
                  <a:lnTo>
                    <a:pt x="1822" y="3846"/>
                  </a:lnTo>
                  <a:lnTo>
                    <a:pt x="2155" y="4512"/>
                  </a:lnTo>
                  <a:lnTo>
                    <a:pt x="2155" y="3893"/>
                  </a:lnTo>
                  <a:lnTo>
                    <a:pt x="1965" y="3536"/>
                  </a:lnTo>
                  <a:lnTo>
                    <a:pt x="1810" y="3215"/>
                  </a:lnTo>
                  <a:lnTo>
                    <a:pt x="25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3"/>
            <p:cNvSpPr/>
            <p:nvPr/>
          </p:nvSpPr>
          <p:spPr>
            <a:xfrm>
              <a:off x="2128225" y="3239825"/>
              <a:ext cx="11350" cy="9550"/>
            </a:xfrm>
            <a:custGeom>
              <a:avLst/>
              <a:gdLst/>
              <a:ahLst/>
              <a:cxnLst/>
              <a:rect l="l" t="t" r="r" b="b"/>
              <a:pathLst>
                <a:path w="454" h="382" extrusionOk="0">
                  <a:moveTo>
                    <a:pt x="453" y="0"/>
                  </a:moveTo>
                  <a:lnTo>
                    <a:pt x="1" y="381"/>
                  </a:lnTo>
                  <a:lnTo>
                    <a:pt x="417" y="381"/>
                  </a:lnTo>
                  <a:lnTo>
                    <a:pt x="453" y="357"/>
                  </a:lnTo>
                  <a:lnTo>
                    <a:pt x="45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3"/>
            <p:cNvSpPr/>
            <p:nvPr/>
          </p:nvSpPr>
          <p:spPr>
            <a:xfrm>
              <a:off x="1326050" y="3014475"/>
              <a:ext cx="64325" cy="61350"/>
            </a:xfrm>
            <a:custGeom>
              <a:avLst/>
              <a:gdLst/>
              <a:ahLst/>
              <a:cxnLst/>
              <a:rect l="l" t="t" r="r" b="b"/>
              <a:pathLst>
                <a:path w="2573" h="2454" extrusionOk="0">
                  <a:moveTo>
                    <a:pt x="1305" y="1"/>
                  </a:moveTo>
                  <a:cubicBezTo>
                    <a:pt x="1248" y="1"/>
                    <a:pt x="1190" y="5"/>
                    <a:pt x="1131" y="13"/>
                  </a:cubicBezTo>
                  <a:cubicBezTo>
                    <a:pt x="465" y="96"/>
                    <a:pt x="0" y="727"/>
                    <a:pt x="96" y="1394"/>
                  </a:cubicBezTo>
                  <a:cubicBezTo>
                    <a:pt x="108" y="1513"/>
                    <a:pt x="131" y="1620"/>
                    <a:pt x="179" y="1727"/>
                  </a:cubicBezTo>
                  <a:cubicBezTo>
                    <a:pt x="227" y="1811"/>
                    <a:pt x="274" y="1882"/>
                    <a:pt x="310" y="1966"/>
                  </a:cubicBezTo>
                  <a:cubicBezTo>
                    <a:pt x="524" y="2239"/>
                    <a:pt x="846" y="2418"/>
                    <a:pt x="1203" y="2454"/>
                  </a:cubicBezTo>
                  <a:cubicBezTo>
                    <a:pt x="1298" y="2454"/>
                    <a:pt x="1381" y="2442"/>
                    <a:pt x="1477" y="2442"/>
                  </a:cubicBezTo>
                  <a:cubicBezTo>
                    <a:pt x="1715" y="2406"/>
                    <a:pt x="1917" y="2299"/>
                    <a:pt x="2084" y="2168"/>
                  </a:cubicBezTo>
                  <a:cubicBezTo>
                    <a:pt x="2155" y="2108"/>
                    <a:pt x="2215" y="2049"/>
                    <a:pt x="2274" y="1977"/>
                  </a:cubicBezTo>
                  <a:cubicBezTo>
                    <a:pt x="2477" y="1727"/>
                    <a:pt x="2572" y="1394"/>
                    <a:pt x="2513" y="1049"/>
                  </a:cubicBezTo>
                  <a:cubicBezTo>
                    <a:pt x="2437" y="440"/>
                    <a:pt x="1904" y="1"/>
                    <a:pt x="130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3"/>
            <p:cNvSpPr/>
            <p:nvPr/>
          </p:nvSpPr>
          <p:spPr>
            <a:xfrm>
              <a:off x="1048925" y="2815500"/>
              <a:ext cx="33075" cy="31625"/>
            </a:xfrm>
            <a:custGeom>
              <a:avLst/>
              <a:gdLst/>
              <a:ahLst/>
              <a:cxnLst/>
              <a:rect l="l" t="t" r="r" b="b"/>
              <a:pathLst>
                <a:path w="1323" h="1265" extrusionOk="0">
                  <a:moveTo>
                    <a:pt x="669" y="1"/>
                  </a:moveTo>
                  <a:cubicBezTo>
                    <a:pt x="641" y="1"/>
                    <a:pt x="613" y="3"/>
                    <a:pt x="584" y="7"/>
                  </a:cubicBezTo>
                  <a:cubicBezTo>
                    <a:pt x="239" y="66"/>
                    <a:pt x="1" y="376"/>
                    <a:pt x="48" y="721"/>
                  </a:cubicBezTo>
                  <a:cubicBezTo>
                    <a:pt x="84" y="983"/>
                    <a:pt x="286" y="1197"/>
                    <a:pt x="536" y="1245"/>
                  </a:cubicBezTo>
                  <a:cubicBezTo>
                    <a:pt x="571" y="1259"/>
                    <a:pt x="610" y="1265"/>
                    <a:pt x="656" y="1265"/>
                  </a:cubicBezTo>
                  <a:cubicBezTo>
                    <a:pt x="688" y="1265"/>
                    <a:pt x="723" y="1262"/>
                    <a:pt x="763" y="1257"/>
                  </a:cubicBezTo>
                  <a:cubicBezTo>
                    <a:pt x="775" y="1257"/>
                    <a:pt x="786" y="1257"/>
                    <a:pt x="798" y="1245"/>
                  </a:cubicBezTo>
                  <a:cubicBezTo>
                    <a:pt x="834" y="1233"/>
                    <a:pt x="882" y="1233"/>
                    <a:pt x="906" y="1209"/>
                  </a:cubicBezTo>
                  <a:cubicBezTo>
                    <a:pt x="1001" y="1185"/>
                    <a:pt x="1072" y="1126"/>
                    <a:pt x="1132" y="1066"/>
                  </a:cubicBezTo>
                  <a:cubicBezTo>
                    <a:pt x="1251" y="935"/>
                    <a:pt x="1322" y="733"/>
                    <a:pt x="1298" y="542"/>
                  </a:cubicBezTo>
                  <a:cubicBezTo>
                    <a:pt x="1244" y="227"/>
                    <a:pt x="971" y="1"/>
                    <a:pt x="66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3"/>
            <p:cNvSpPr/>
            <p:nvPr/>
          </p:nvSpPr>
          <p:spPr>
            <a:xfrm>
              <a:off x="1026600" y="3246400"/>
              <a:ext cx="18475" cy="2975"/>
            </a:xfrm>
            <a:custGeom>
              <a:avLst/>
              <a:gdLst/>
              <a:ahLst/>
              <a:cxnLst/>
              <a:rect l="l" t="t" r="r" b="b"/>
              <a:pathLst>
                <a:path w="739" h="119" extrusionOk="0">
                  <a:moveTo>
                    <a:pt x="348" y="1"/>
                  </a:moveTo>
                  <a:cubicBezTo>
                    <a:pt x="321" y="1"/>
                    <a:pt x="292" y="4"/>
                    <a:pt x="263" y="11"/>
                  </a:cubicBezTo>
                  <a:cubicBezTo>
                    <a:pt x="167" y="35"/>
                    <a:pt x="72" y="70"/>
                    <a:pt x="1" y="118"/>
                  </a:cubicBezTo>
                  <a:lnTo>
                    <a:pt x="739" y="118"/>
                  </a:lnTo>
                  <a:cubicBezTo>
                    <a:pt x="679" y="82"/>
                    <a:pt x="608" y="47"/>
                    <a:pt x="536" y="23"/>
                  </a:cubicBezTo>
                  <a:cubicBezTo>
                    <a:pt x="471" y="15"/>
                    <a:pt x="411" y="1"/>
                    <a:pt x="34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3"/>
            <p:cNvSpPr/>
            <p:nvPr/>
          </p:nvSpPr>
          <p:spPr>
            <a:xfrm>
              <a:off x="895625" y="2943300"/>
              <a:ext cx="11950" cy="10575"/>
            </a:xfrm>
            <a:custGeom>
              <a:avLst/>
              <a:gdLst/>
              <a:ahLst/>
              <a:cxnLst/>
              <a:rect l="l" t="t" r="r" b="b"/>
              <a:pathLst>
                <a:path w="478" h="423" extrusionOk="0">
                  <a:moveTo>
                    <a:pt x="236" y="1"/>
                  </a:moveTo>
                  <a:cubicBezTo>
                    <a:pt x="225" y="1"/>
                    <a:pt x="214" y="1"/>
                    <a:pt x="203" y="2"/>
                  </a:cubicBezTo>
                  <a:cubicBezTo>
                    <a:pt x="84" y="14"/>
                    <a:pt x="1" y="133"/>
                    <a:pt x="25" y="252"/>
                  </a:cubicBezTo>
                  <a:cubicBezTo>
                    <a:pt x="49" y="300"/>
                    <a:pt x="60" y="348"/>
                    <a:pt x="84" y="372"/>
                  </a:cubicBezTo>
                  <a:cubicBezTo>
                    <a:pt x="133" y="401"/>
                    <a:pt x="182" y="422"/>
                    <a:pt x="244" y="422"/>
                  </a:cubicBezTo>
                  <a:cubicBezTo>
                    <a:pt x="258" y="422"/>
                    <a:pt x="272" y="421"/>
                    <a:pt x="287" y="419"/>
                  </a:cubicBezTo>
                  <a:cubicBezTo>
                    <a:pt x="310" y="419"/>
                    <a:pt x="346" y="395"/>
                    <a:pt x="370" y="383"/>
                  </a:cubicBezTo>
                  <a:cubicBezTo>
                    <a:pt x="441" y="336"/>
                    <a:pt x="477" y="264"/>
                    <a:pt x="465" y="181"/>
                  </a:cubicBezTo>
                  <a:cubicBezTo>
                    <a:pt x="465" y="157"/>
                    <a:pt x="441" y="145"/>
                    <a:pt x="441" y="133"/>
                  </a:cubicBezTo>
                  <a:cubicBezTo>
                    <a:pt x="420" y="48"/>
                    <a:pt x="331" y="1"/>
                    <a:pt x="2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3"/>
            <p:cNvSpPr/>
            <p:nvPr/>
          </p:nvSpPr>
          <p:spPr>
            <a:xfrm>
              <a:off x="1156975" y="2989650"/>
              <a:ext cx="22950" cy="21900"/>
            </a:xfrm>
            <a:custGeom>
              <a:avLst/>
              <a:gdLst/>
              <a:ahLst/>
              <a:cxnLst/>
              <a:rect l="l" t="t" r="r" b="b"/>
              <a:pathLst>
                <a:path w="918" h="876" extrusionOk="0">
                  <a:moveTo>
                    <a:pt x="458" y="1"/>
                  </a:moveTo>
                  <a:cubicBezTo>
                    <a:pt x="437" y="1"/>
                    <a:pt x="415" y="3"/>
                    <a:pt x="394" y="6"/>
                  </a:cubicBezTo>
                  <a:cubicBezTo>
                    <a:pt x="370" y="6"/>
                    <a:pt x="346" y="18"/>
                    <a:pt x="322" y="18"/>
                  </a:cubicBezTo>
                  <a:cubicBezTo>
                    <a:pt x="227" y="53"/>
                    <a:pt x="155" y="113"/>
                    <a:pt x="96" y="184"/>
                  </a:cubicBezTo>
                  <a:cubicBezTo>
                    <a:pt x="84" y="220"/>
                    <a:pt x="72" y="232"/>
                    <a:pt x="48" y="256"/>
                  </a:cubicBezTo>
                  <a:cubicBezTo>
                    <a:pt x="24" y="339"/>
                    <a:pt x="1" y="411"/>
                    <a:pt x="24" y="494"/>
                  </a:cubicBezTo>
                  <a:lnTo>
                    <a:pt x="24" y="530"/>
                  </a:lnTo>
                  <a:cubicBezTo>
                    <a:pt x="70" y="725"/>
                    <a:pt x="249" y="876"/>
                    <a:pt x="464" y="876"/>
                  </a:cubicBezTo>
                  <a:cubicBezTo>
                    <a:pt x="472" y="876"/>
                    <a:pt x="481" y="875"/>
                    <a:pt x="489" y="875"/>
                  </a:cubicBezTo>
                  <a:lnTo>
                    <a:pt x="501" y="875"/>
                  </a:lnTo>
                  <a:cubicBezTo>
                    <a:pt x="620" y="851"/>
                    <a:pt x="691" y="827"/>
                    <a:pt x="751" y="768"/>
                  </a:cubicBezTo>
                  <a:cubicBezTo>
                    <a:pt x="858" y="673"/>
                    <a:pt x="917" y="530"/>
                    <a:pt x="882" y="375"/>
                  </a:cubicBezTo>
                  <a:cubicBezTo>
                    <a:pt x="860" y="158"/>
                    <a:pt x="671" y="1"/>
                    <a:pt x="45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3"/>
            <p:cNvSpPr/>
            <p:nvPr/>
          </p:nvSpPr>
          <p:spPr>
            <a:xfrm>
              <a:off x="2073450" y="3055500"/>
              <a:ext cx="22950" cy="21425"/>
            </a:xfrm>
            <a:custGeom>
              <a:avLst/>
              <a:gdLst/>
              <a:ahLst/>
              <a:cxnLst/>
              <a:rect l="l" t="t" r="r" b="b"/>
              <a:pathLst>
                <a:path w="918" h="857" extrusionOk="0">
                  <a:moveTo>
                    <a:pt x="454" y="1"/>
                  </a:moveTo>
                  <a:cubicBezTo>
                    <a:pt x="438" y="1"/>
                    <a:pt x="422" y="1"/>
                    <a:pt x="406" y="3"/>
                  </a:cubicBezTo>
                  <a:cubicBezTo>
                    <a:pt x="168" y="51"/>
                    <a:pt x="1" y="277"/>
                    <a:pt x="37" y="491"/>
                  </a:cubicBezTo>
                  <a:cubicBezTo>
                    <a:pt x="37" y="527"/>
                    <a:pt x="49" y="551"/>
                    <a:pt x="60" y="587"/>
                  </a:cubicBezTo>
                  <a:cubicBezTo>
                    <a:pt x="96" y="670"/>
                    <a:pt x="156" y="753"/>
                    <a:pt x="239" y="789"/>
                  </a:cubicBezTo>
                  <a:cubicBezTo>
                    <a:pt x="304" y="826"/>
                    <a:pt x="369" y="856"/>
                    <a:pt x="440" y="856"/>
                  </a:cubicBezTo>
                  <a:cubicBezTo>
                    <a:pt x="460" y="856"/>
                    <a:pt x="480" y="854"/>
                    <a:pt x="501" y="848"/>
                  </a:cubicBezTo>
                  <a:lnTo>
                    <a:pt x="537" y="848"/>
                  </a:lnTo>
                  <a:cubicBezTo>
                    <a:pt x="545" y="850"/>
                    <a:pt x="553" y="851"/>
                    <a:pt x="561" y="851"/>
                  </a:cubicBezTo>
                  <a:cubicBezTo>
                    <a:pt x="618" y="851"/>
                    <a:pt x="687" y="818"/>
                    <a:pt x="739" y="777"/>
                  </a:cubicBezTo>
                  <a:cubicBezTo>
                    <a:pt x="858" y="694"/>
                    <a:pt x="918" y="539"/>
                    <a:pt x="894" y="372"/>
                  </a:cubicBezTo>
                  <a:cubicBezTo>
                    <a:pt x="872" y="150"/>
                    <a:pt x="674" y="1"/>
                    <a:pt x="45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3"/>
            <p:cNvSpPr/>
            <p:nvPr/>
          </p:nvSpPr>
          <p:spPr>
            <a:xfrm>
              <a:off x="1916900" y="2863525"/>
              <a:ext cx="22350" cy="21800"/>
            </a:xfrm>
            <a:custGeom>
              <a:avLst/>
              <a:gdLst/>
              <a:ahLst/>
              <a:cxnLst/>
              <a:rect l="l" t="t" r="r" b="b"/>
              <a:pathLst>
                <a:path w="894" h="872" extrusionOk="0">
                  <a:moveTo>
                    <a:pt x="453" y="0"/>
                  </a:moveTo>
                  <a:cubicBezTo>
                    <a:pt x="437" y="0"/>
                    <a:pt x="421" y="1"/>
                    <a:pt x="405" y="3"/>
                  </a:cubicBezTo>
                  <a:cubicBezTo>
                    <a:pt x="167" y="50"/>
                    <a:pt x="0" y="276"/>
                    <a:pt x="36" y="491"/>
                  </a:cubicBezTo>
                  <a:cubicBezTo>
                    <a:pt x="48" y="550"/>
                    <a:pt x="60" y="610"/>
                    <a:pt x="84" y="669"/>
                  </a:cubicBezTo>
                  <a:cubicBezTo>
                    <a:pt x="131" y="717"/>
                    <a:pt x="179" y="765"/>
                    <a:pt x="226" y="800"/>
                  </a:cubicBezTo>
                  <a:cubicBezTo>
                    <a:pt x="298" y="836"/>
                    <a:pt x="393" y="872"/>
                    <a:pt x="488" y="872"/>
                  </a:cubicBezTo>
                  <a:lnTo>
                    <a:pt x="536" y="872"/>
                  </a:lnTo>
                  <a:cubicBezTo>
                    <a:pt x="643" y="848"/>
                    <a:pt x="727" y="812"/>
                    <a:pt x="786" y="741"/>
                  </a:cubicBezTo>
                  <a:cubicBezTo>
                    <a:pt x="846" y="657"/>
                    <a:pt x="893" y="586"/>
                    <a:pt x="893" y="479"/>
                  </a:cubicBezTo>
                  <a:lnTo>
                    <a:pt x="893" y="372"/>
                  </a:lnTo>
                  <a:cubicBezTo>
                    <a:pt x="871" y="150"/>
                    <a:pt x="673" y="0"/>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3"/>
            <p:cNvSpPr/>
            <p:nvPr/>
          </p:nvSpPr>
          <p:spPr>
            <a:xfrm>
              <a:off x="1495125" y="3172075"/>
              <a:ext cx="22625" cy="21700"/>
            </a:xfrm>
            <a:custGeom>
              <a:avLst/>
              <a:gdLst/>
              <a:ahLst/>
              <a:cxnLst/>
              <a:rect l="l" t="t" r="r" b="b"/>
              <a:pathLst>
                <a:path w="905" h="868" extrusionOk="0">
                  <a:moveTo>
                    <a:pt x="456" y="0"/>
                  </a:moveTo>
                  <a:cubicBezTo>
                    <a:pt x="431" y="0"/>
                    <a:pt x="406" y="3"/>
                    <a:pt x="381" y="7"/>
                  </a:cubicBezTo>
                  <a:cubicBezTo>
                    <a:pt x="333" y="7"/>
                    <a:pt x="286" y="31"/>
                    <a:pt x="250" y="43"/>
                  </a:cubicBezTo>
                  <a:cubicBezTo>
                    <a:pt x="155" y="91"/>
                    <a:pt x="95" y="162"/>
                    <a:pt x="60" y="234"/>
                  </a:cubicBezTo>
                  <a:cubicBezTo>
                    <a:pt x="24" y="317"/>
                    <a:pt x="0" y="400"/>
                    <a:pt x="12" y="495"/>
                  </a:cubicBezTo>
                  <a:lnTo>
                    <a:pt x="12" y="519"/>
                  </a:lnTo>
                  <a:cubicBezTo>
                    <a:pt x="24" y="615"/>
                    <a:pt x="72" y="698"/>
                    <a:pt x="143" y="757"/>
                  </a:cubicBezTo>
                  <a:cubicBezTo>
                    <a:pt x="223" y="838"/>
                    <a:pt x="330" y="867"/>
                    <a:pt x="440" y="867"/>
                  </a:cubicBezTo>
                  <a:cubicBezTo>
                    <a:pt x="460" y="867"/>
                    <a:pt x="480" y="866"/>
                    <a:pt x="500" y="865"/>
                  </a:cubicBezTo>
                  <a:cubicBezTo>
                    <a:pt x="560" y="865"/>
                    <a:pt x="607" y="841"/>
                    <a:pt x="667" y="805"/>
                  </a:cubicBezTo>
                  <a:cubicBezTo>
                    <a:pt x="774" y="757"/>
                    <a:pt x="834" y="686"/>
                    <a:pt x="857" y="603"/>
                  </a:cubicBezTo>
                  <a:cubicBezTo>
                    <a:pt x="869" y="567"/>
                    <a:pt x="869" y="543"/>
                    <a:pt x="893" y="507"/>
                  </a:cubicBezTo>
                  <a:cubicBezTo>
                    <a:pt x="905" y="460"/>
                    <a:pt x="905" y="412"/>
                    <a:pt x="893" y="365"/>
                  </a:cubicBezTo>
                  <a:cubicBezTo>
                    <a:pt x="893" y="317"/>
                    <a:pt x="869" y="269"/>
                    <a:pt x="845" y="245"/>
                  </a:cubicBezTo>
                  <a:cubicBezTo>
                    <a:pt x="783" y="100"/>
                    <a:pt x="622" y="0"/>
                    <a:pt x="45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3"/>
            <p:cNvSpPr/>
            <p:nvPr/>
          </p:nvSpPr>
          <p:spPr>
            <a:xfrm>
              <a:off x="1045650" y="2968400"/>
              <a:ext cx="21750" cy="21700"/>
            </a:xfrm>
            <a:custGeom>
              <a:avLst/>
              <a:gdLst/>
              <a:ahLst/>
              <a:cxnLst/>
              <a:rect l="l" t="t" r="r" b="b"/>
              <a:pathLst>
                <a:path w="870" h="868" extrusionOk="0">
                  <a:moveTo>
                    <a:pt x="436" y="0"/>
                  </a:moveTo>
                  <a:cubicBezTo>
                    <a:pt x="414" y="0"/>
                    <a:pt x="392" y="3"/>
                    <a:pt x="370" y="10"/>
                  </a:cubicBezTo>
                  <a:cubicBezTo>
                    <a:pt x="334" y="10"/>
                    <a:pt x="322" y="22"/>
                    <a:pt x="298" y="22"/>
                  </a:cubicBezTo>
                  <a:cubicBezTo>
                    <a:pt x="203" y="46"/>
                    <a:pt x="132" y="106"/>
                    <a:pt x="72" y="189"/>
                  </a:cubicBezTo>
                  <a:cubicBezTo>
                    <a:pt x="13" y="261"/>
                    <a:pt x="1" y="344"/>
                    <a:pt x="1" y="451"/>
                  </a:cubicBezTo>
                  <a:lnTo>
                    <a:pt x="1" y="499"/>
                  </a:lnTo>
                  <a:cubicBezTo>
                    <a:pt x="13" y="642"/>
                    <a:pt x="120" y="761"/>
                    <a:pt x="239" y="820"/>
                  </a:cubicBezTo>
                  <a:cubicBezTo>
                    <a:pt x="310" y="856"/>
                    <a:pt x="394" y="868"/>
                    <a:pt x="489" y="868"/>
                  </a:cubicBezTo>
                  <a:lnTo>
                    <a:pt x="501" y="868"/>
                  </a:lnTo>
                  <a:cubicBezTo>
                    <a:pt x="644" y="844"/>
                    <a:pt x="775" y="749"/>
                    <a:pt x="810" y="618"/>
                  </a:cubicBezTo>
                  <a:cubicBezTo>
                    <a:pt x="858" y="546"/>
                    <a:pt x="870" y="475"/>
                    <a:pt x="858" y="380"/>
                  </a:cubicBezTo>
                  <a:lnTo>
                    <a:pt x="858" y="344"/>
                  </a:lnTo>
                  <a:cubicBezTo>
                    <a:pt x="834" y="201"/>
                    <a:pt x="715" y="82"/>
                    <a:pt x="572" y="22"/>
                  </a:cubicBezTo>
                  <a:cubicBezTo>
                    <a:pt x="531" y="14"/>
                    <a:pt x="484" y="0"/>
                    <a:pt x="43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3"/>
            <p:cNvSpPr/>
            <p:nvPr/>
          </p:nvSpPr>
          <p:spPr>
            <a:xfrm>
              <a:off x="1912725" y="3209100"/>
              <a:ext cx="13425" cy="12625"/>
            </a:xfrm>
            <a:custGeom>
              <a:avLst/>
              <a:gdLst/>
              <a:ahLst/>
              <a:cxnLst/>
              <a:rect l="l" t="t" r="r" b="b"/>
              <a:pathLst>
                <a:path w="537" h="505" extrusionOk="0">
                  <a:moveTo>
                    <a:pt x="263" y="0"/>
                  </a:moveTo>
                  <a:cubicBezTo>
                    <a:pt x="252" y="0"/>
                    <a:pt x="240" y="1"/>
                    <a:pt x="227" y="3"/>
                  </a:cubicBezTo>
                  <a:cubicBezTo>
                    <a:pt x="167" y="3"/>
                    <a:pt x="108" y="38"/>
                    <a:pt x="84" y="86"/>
                  </a:cubicBezTo>
                  <a:cubicBezTo>
                    <a:pt x="36" y="146"/>
                    <a:pt x="1" y="217"/>
                    <a:pt x="24" y="288"/>
                  </a:cubicBezTo>
                  <a:cubicBezTo>
                    <a:pt x="24" y="336"/>
                    <a:pt x="36" y="360"/>
                    <a:pt x="60" y="396"/>
                  </a:cubicBezTo>
                  <a:lnTo>
                    <a:pt x="60" y="408"/>
                  </a:lnTo>
                  <a:cubicBezTo>
                    <a:pt x="113" y="461"/>
                    <a:pt x="186" y="505"/>
                    <a:pt x="269" y="505"/>
                  </a:cubicBezTo>
                  <a:cubicBezTo>
                    <a:pt x="278" y="505"/>
                    <a:pt x="288" y="504"/>
                    <a:pt x="298" y="503"/>
                  </a:cubicBezTo>
                  <a:cubicBezTo>
                    <a:pt x="334" y="503"/>
                    <a:pt x="382" y="479"/>
                    <a:pt x="405" y="467"/>
                  </a:cubicBezTo>
                  <a:cubicBezTo>
                    <a:pt x="441" y="455"/>
                    <a:pt x="465" y="419"/>
                    <a:pt x="477" y="396"/>
                  </a:cubicBezTo>
                  <a:cubicBezTo>
                    <a:pt x="513" y="348"/>
                    <a:pt x="536" y="277"/>
                    <a:pt x="524" y="217"/>
                  </a:cubicBezTo>
                  <a:cubicBezTo>
                    <a:pt x="513" y="157"/>
                    <a:pt x="477" y="98"/>
                    <a:pt x="441" y="62"/>
                  </a:cubicBezTo>
                  <a:cubicBezTo>
                    <a:pt x="390" y="31"/>
                    <a:pt x="338" y="0"/>
                    <a:pt x="26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3"/>
            <p:cNvSpPr/>
            <p:nvPr/>
          </p:nvSpPr>
          <p:spPr>
            <a:xfrm>
              <a:off x="2001725" y="3124475"/>
              <a:ext cx="13725" cy="12675"/>
            </a:xfrm>
            <a:custGeom>
              <a:avLst/>
              <a:gdLst/>
              <a:ahLst/>
              <a:cxnLst/>
              <a:rect l="l" t="t" r="r" b="b"/>
              <a:pathLst>
                <a:path w="549" h="507" extrusionOk="0">
                  <a:moveTo>
                    <a:pt x="287" y="0"/>
                  </a:moveTo>
                  <a:cubicBezTo>
                    <a:pt x="271" y="0"/>
                    <a:pt x="255" y="2"/>
                    <a:pt x="239" y="6"/>
                  </a:cubicBezTo>
                  <a:cubicBezTo>
                    <a:pt x="108" y="30"/>
                    <a:pt x="1" y="161"/>
                    <a:pt x="36" y="280"/>
                  </a:cubicBezTo>
                  <a:cubicBezTo>
                    <a:pt x="48" y="340"/>
                    <a:pt x="72" y="399"/>
                    <a:pt x="120" y="447"/>
                  </a:cubicBezTo>
                  <a:cubicBezTo>
                    <a:pt x="167" y="494"/>
                    <a:pt x="239" y="506"/>
                    <a:pt x="310" y="506"/>
                  </a:cubicBezTo>
                  <a:cubicBezTo>
                    <a:pt x="453" y="483"/>
                    <a:pt x="548" y="364"/>
                    <a:pt x="524" y="221"/>
                  </a:cubicBezTo>
                  <a:cubicBezTo>
                    <a:pt x="524" y="185"/>
                    <a:pt x="513" y="149"/>
                    <a:pt x="477" y="125"/>
                  </a:cubicBezTo>
                  <a:cubicBezTo>
                    <a:pt x="437" y="46"/>
                    <a:pt x="365" y="0"/>
                    <a:pt x="28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3"/>
            <p:cNvSpPr/>
            <p:nvPr/>
          </p:nvSpPr>
          <p:spPr>
            <a:xfrm>
              <a:off x="1487375" y="3210250"/>
              <a:ext cx="14025" cy="12500"/>
            </a:xfrm>
            <a:custGeom>
              <a:avLst/>
              <a:gdLst/>
              <a:ahLst/>
              <a:cxnLst/>
              <a:rect l="l" t="t" r="r" b="b"/>
              <a:pathLst>
                <a:path w="561" h="500" extrusionOk="0">
                  <a:moveTo>
                    <a:pt x="291" y="1"/>
                  </a:moveTo>
                  <a:cubicBezTo>
                    <a:pt x="277" y="1"/>
                    <a:pt x="264" y="2"/>
                    <a:pt x="251" y="4"/>
                  </a:cubicBezTo>
                  <a:cubicBezTo>
                    <a:pt x="108" y="40"/>
                    <a:pt x="1" y="159"/>
                    <a:pt x="36" y="290"/>
                  </a:cubicBezTo>
                  <a:cubicBezTo>
                    <a:pt x="67" y="404"/>
                    <a:pt x="161" y="499"/>
                    <a:pt x="271" y="499"/>
                  </a:cubicBezTo>
                  <a:cubicBezTo>
                    <a:pt x="288" y="499"/>
                    <a:pt x="305" y="497"/>
                    <a:pt x="322" y="492"/>
                  </a:cubicBezTo>
                  <a:cubicBezTo>
                    <a:pt x="453" y="469"/>
                    <a:pt x="560" y="350"/>
                    <a:pt x="524" y="219"/>
                  </a:cubicBezTo>
                  <a:cubicBezTo>
                    <a:pt x="503" y="91"/>
                    <a:pt x="405" y="1"/>
                    <a:pt x="2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3"/>
            <p:cNvSpPr/>
            <p:nvPr/>
          </p:nvSpPr>
          <p:spPr>
            <a:xfrm>
              <a:off x="1315625" y="3080850"/>
              <a:ext cx="13725" cy="12425"/>
            </a:xfrm>
            <a:custGeom>
              <a:avLst/>
              <a:gdLst/>
              <a:ahLst/>
              <a:cxnLst/>
              <a:rect l="l" t="t" r="r" b="b"/>
              <a:pathLst>
                <a:path w="549" h="497" extrusionOk="0">
                  <a:moveTo>
                    <a:pt x="261" y="0"/>
                  </a:moveTo>
                  <a:cubicBezTo>
                    <a:pt x="254" y="0"/>
                    <a:pt x="246" y="0"/>
                    <a:pt x="239" y="1"/>
                  </a:cubicBezTo>
                  <a:cubicBezTo>
                    <a:pt x="108" y="37"/>
                    <a:pt x="1" y="168"/>
                    <a:pt x="36" y="287"/>
                  </a:cubicBezTo>
                  <a:cubicBezTo>
                    <a:pt x="57" y="401"/>
                    <a:pt x="149" y="496"/>
                    <a:pt x="259" y="496"/>
                  </a:cubicBezTo>
                  <a:cubicBezTo>
                    <a:pt x="276" y="496"/>
                    <a:pt x="293" y="494"/>
                    <a:pt x="310" y="489"/>
                  </a:cubicBezTo>
                  <a:cubicBezTo>
                    <a:pt x="441" y="465"/>
                    <a:pt x="548" y="346"/>
                    <a:pt x="525" y="215"/>
                  </a:cubicBezTo>
                  <a:cubicBezTo>
                    <a:pt x="513" y="92"/>
                    <a:pt x="385" y="0"/>
                    <a:pt x="26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3"/>
            <p:cNvSpPr/>
            <p:nvPr/>
          </p:nvSpPr>
          <p:spPr>
            <a:xfrm>
              <a:off x="1229600" y="3113600"/>
              <a:ext cx="13125" cy="12650"/>
            </a:xfrm>
            <a:custGeom>
              <a:avLst/>
              <a:gdLst/>
              <a:ahLst/>
              <a:cxnLst/>
              <a:rect l="l" t="t" r="r" b="b"/>
              <a:pathLst>
                <a:path w="525" h="506" extrusionOk="0">
                  <a:moveTo>
                    <a:pt x="227" y="1"/>
                  </a:moveTo>
                  <a:cubicBezTo>
                    <a:pt x="120" y="25"/>
                    <a:pt x="48" y="96"/>
                    <a:pt x="25" y="179"/>
                  </a:cubicBezTo>
                  <a:cubicBezTo>
                    <a:pt x="1" y="215"/>
                    <a:pt x="1" y="263"/>
                    <a:pt x="25" y="287"/>
                  </a:cubicBezTo>
                  <a:cubicBezTo>
                    <a:pt x="36" y="382"/>
                    <a:pt x="84" y="441"/>
                    <a:pt x="144" y="465"/>
                  </a:cubicBezTo>
                  <a:cubicBezTo>
                    <a:pt x="170" y="492"/>
                    <a:pt x="211" y="505"/>
                    <a:pt x="254" y="505"/>
                  </a:cubicBezTo>
                  <a:cubicBezTo>
                    <a:pt x="269" y="505"/>
                    <a:pt x="283" y="504"/>
                    <a:pt x="298" y="501"/>
                  </a:cubicBezTo>
                  <a:cubicBezTo>
                    <a:pt x="346" y="501"/>
                    <a:pt x="382" y="477"/>
                    <a:pt x="406" y="453"/>
                  </a:cubicBezTo>
                  <a:cubicBezTo>
                    <a:pt x="477" y="406"/>
                    <a:pt x="525" y="298"/>
                    <a:pt x="513" y="215"/>
                  </a:cubicBezTo>
                  <a:lnTo>
                    <a:pt x="513" y="203"/>
                  </a:lnTo>
                  <a:cubicBezTo>
                    <a:pt x="477" y="108"/>
                    <a:pt x="406" y="37"/>
                    <a:pt x="32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3"/>
            <p:cNvSpPr/>
            <p:nvPr/>
          </p:nvSpPr>
          <p:spPr>
            <a:xfrm>
              <a:off x="1729075" y="3062625"/>
              <a:ext cx="13725" cy="12475"/>
            </a:xfrm>
            <a:custGeom>
              <a:avLst/>
              <a:gdLst/>
              <a:ahLst/>
              <a:cxnLst/>
              <a:rect l="l" t="t" r="r" b="b"/>
              <a:pathLst>
                <a:path w="549" h="499" extrusionOk="0">
                  <a:moveTo>
                    <a:pt x="279" y="0"/>
                  </a:moveTo>
                  <a:cubicBezTo>
                    <a:pt x="265" y="0"/>
                    <a:pt x="252" y="1"/>
                    <a:pt x="239" y="4"/>
                  </a:cubicBezTo>
                  <a:cubicBezTo>
                    <a:pt x="108" y="16"/>
                    <a:pt x="0" y="159"/>
                    <a:pt x="24" y="290"/>
                  </a:cubicBezTo>
                  <a:cubicBezTo>
                    <a:pt x="55" y="403"/>
                    <a:pt x="149" y="499"/>
                    <a:pt x="259" y="499"/>
                  </a:cubicBezTo>
                  <a:cubicBezTo>
                    <a:pt x="276" y="499"/>
                    <a:pt x="293" y="497"/>
                    <a:pt x="310" y="492"/>
                  </a:cubicBezTo>
                  <a:cubicBezTo>
                    <a:pt x="441" y="468"/>
                    <a:pt x="548" y="349"/>
                    <a:pt x="524" y="218"/>
                  </a:cubicBezTo>
                  <a:cubicBezTo>
                    <a:pt x="492" y="90"/>
                    <a:pt x="393" y="0"/>
                    <a:pt x="27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0" name="Google Shape;220;p3"/>
          <p:cNvGrpSpPr/>
          <p:nvPr/>
        </p:nvGrpSpPr>
        <p:grpSpPr>
          <a:xfrm rot="10800000">
            <a:off x="2256394" y="-6"/>
            <a:ext cx="5510401" cy="1428702"/>
            <a:chOff x="2582150" y="3714800"/>
            <a:chExt cx="2689050" cy="697200"/>
          </a:xfrm>
        </p:grpSpPr>
        <p:sp>
          <p:nvSpPr>
            <p:cNvPr id="221" name="Google Shape;221;p3"/>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3"/>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3"/>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3"/>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3"/>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3"/>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3"/>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3"/>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3"/>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3"/>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3"/>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3"/>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3"/>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3"/>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3"/>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3"/>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3"/>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3"/>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3"/>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3"/>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3"/>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3"/>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3"/>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3"/>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3"/>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3"/>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3"/>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3"/>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3"/>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3"/>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3"/>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3"/>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3"/>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3"/>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3"/>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3"/>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3"/>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3"/>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3"/>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3"/>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3"/>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3"/>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3"/>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3"/>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3"/>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3"/>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3"/>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3"/>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3"/>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3"/>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3"/>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3"/>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3"/>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3"/>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3"/>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3"/>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3"/>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3"/>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3"/>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3"/>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81" name="Google Shape;281;p3"/>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3"/>
          <p:cNvSpPr txBox="1"/>
          <p:nvPr>
            <p:ph type="title"/>
          </p:nvPr>
        </p:nvSpPr>
        <p:spPr>
          <a:xfrm>
            <a:off x="622250" y="1934525"/>
            <a:ext cx="3949800" cy="1546500"/>
          </a:xfrm>
          <a:prstGeom prst="rect">
            <a:avLst/>
          </a:prstGeom>
        </p:spPr>
        <p:txBody>
          <a:bodyPr spcFirstLastPara="1" wrap="square" lIns="91425" tIns="91425" rIns="91425" bIns="91425" anchor="t" anchorCtr="0">
            <a:noAutofit/>
          </a:bodyPr>
          <a:lstStyle>
            <a:lvl1pPr lvl="0" algn="l">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83" name="Google Shape;283;p3"/>
          <p:cNvSpPr txBox="1"/>
          <p:nvPr>
            <p:ph type="title" idx="2" hasCustomPrompt="1"/>
          </p:nvPr>
        </p:nvSpPr>
        <p:spPr>
          <a:xfrm>
            <a:off x="622250" y="953225"/>
            <a:ext cx="5039400" cy="981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84" name="Google Shape;284;p3"/>
          <p:cNvSpPr txBox="1"/>
          <p:nvPr>
            <p:ph type="subTitle" idx="1"/>
          </p:nvPr>
        </p:nvSpPr>
        <p:spPr>
          <a:xfrm>
            <a:off x="622250" y="3601950"/>
            <a:ext cx="5039400" cy="39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dk1"/>
                </a:solidFill>
              </a:defRPr>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2689" name="Shape 2689"/>
        <p:cNvGrpSpPr/>
        <p:nvPr/>
      </p:nvGrpSpPr>
      <p:grpSpPr>
        <a:xfrm>
          <a:off x="0" y="0"/>
          <a:ext cx="0" cy="0"/>
          <a:chOff x="0" y="0"/>
          <a:chExt cx="0" cy="0"/>
        </a:xfrm>
      </p:grpSpPr>
      <p:grpSp>
        <p:nvGrpSpPr>
          <p:cNvPr id="2690" name="Google Shape;2690;p21"/>
          <p:cNvGrpSpPr/>
          <p:nvPr/>
        </p:nvGrpSpPr>
        <p:grpSpPr>
          <a:xfrm>
            <a:off x="5568927" y="-63"/>
            <a:ext cx="3574601" cy="869376"/>
            <a:chOff x="3877250" y="939525"/>
            <a:chExt cx="2541125" cy="618025"/>
          </a:xfrm>
        </p:grpSpPr>
        <p:sp>
          <p:nvSpPr>
            <p:cNvPr id="2691" name="Google Shape;2691;p21"/>
            <p:cNvSpPr/>
            <p:nvPr/>
          </p:nvSpPr>
          <p:spPr>
            <a:xfrm>
              <a:off x="4697300" y="939825"/>
              <a:ext cx="57475" cy="13725"/>
            </a:xfrm>
            <a:custGeom>
              <a:avLst/>
              <a:gdLst/>
              <a:ahLst/>
              <a:cxnLst/>
              <a:rect l="l" t="t" r="r" b="b"/>
              <a:pathLst>
                <a:path w="2299" h="549" extrusionOk="0">
                  <a:moveTo>
                    <a:pt x="1" y="1"/>
                  </a:moveTo>
                  <a:lnTo>
                    <a:pt x="2298" y="548"/>
                  </a:lnTo>
                  <a:lnTo>
                    <a:pt x="2251" y="263"/>
                  </a:lnTo>
                  <a:lnTo>
                    <a:pt x="11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2" name="Google Shape;2692;p21"/>
            <p:cNvSpPr/>
            <p:nvPr/>
          </p:nvSpPr>
          <p:spPr>
            <a:xfrm>
              <a:off x="4760400" y="947875"/>
              <a:ext cx="126525" cy="36025"/>
            </a:xfrm>
            <a:custGeom>
              <a:avLst/>
              <a:gdLst/>
              <a:ahLst/>
              <a:cxnLst/>
              <a:rect l="l" t="t" r="r" b="b"/>
              <a:pathLst>
                <a:path w="5061" h="1441" extrusionOk="0">
                  <a:moveTo>
                    <a:pt x="1" y="0"/>
                  </a:moveTo>
                  <a:lnTo>
                    <a:pt x="36" y="286"/>
                  </a:lnTo>
                  <a:lnTo>
                    <a:pt x="4977" y="1441"/>
                  </a:lnTo>
                  <a:cubicBezTo>
                    <a:pt x="4977" y="1357"/>
                    <a:pt x="5001" y="1262"/>
                    <a:pt x="5061" y="1191"/>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3" name="Google Shape;2693;p21"/>
            <p:cNvSpPr/>
            <p:nvPr/>
          </p:nvSpPr>
          <p:spPr>
            <a:xfrm>
              <a:off x="3888875" y="939825"/>
              <a:ext cx="51500" cy="75925"/>
            </a:xfrm>
            <a:custGeom>
              <a:avLst/>
              <a:gdLst/>
              <a:ahLst/>
              <a:cxnLst/>
              <a:rect l="l" t="t" r="r" b="b"/>
              <a:pathLst>
                <a:path w="2060" h="3037" extrusionOk="0">
                  <a:moveTo>
                    <a:pt x="1762" y="1"/>
                  </a:moveTo>
                  <a:lnTo>
                    <a:pt x="0" y="2989"/>
                  </a:lnTo>
                  <a:cubicBezTo>
                    <a:pt x="72" y="2989"/>
                    <a:pt x="155" y="3001"/>
                    <a:pt x="214" y="3037"/>
                  </a:cubicBezTo>
                  <a:lnTo>
                    <a:pt x="310" y="2953"/>
                  </a:lnTo>
                  <a:lnTo>
                    <a:pt x="20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4" name="Google Shape;2694;p21"/>
            <p:cNvSpPr/>
            <p:nvPr/>
          </p:nvSpPr>
          <p:spPr>
            <a:xfrm>
              <a:off x="4222250" y="939825"/>
              <a:ext cx="22050" cy="8950"/>
            </a:xfrm>
            <a:custGeom>
              <a:avLst/>
              <a:gdLst/>
              <a:ahLst/>
              <a:cxnLst/>
              <a:rect l="l" t="t" r="r" b="b"/>
              <a:pathLst>
                <a:path w="882" h="358" extrusionOk="0">
                  <a:moveTo>
                    <a:pt x="0" y="1"/>
                  </a:moveTo>
                  <a:lnTo>
                    <a:pt x="834" y="358"/>
                  </a:lnTo>
                  <a:cubicBezTo>
                    <a:pt x="822" y="334"/>
                    <a:pt x="822" y="310"/>
                    <a:pt x="822" y="298"/>
                  </a:cubicBezTo>
                  <a:cubicBezTo>
                    <a:pt x="810" y="215"/>
                    <a:pt x="822" y="144"/>
                    <a:pt x="881" y="96"/>
                  </a:cubicBezTo>
                  <a:lnTo>
                    <a:pt x="65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5" name="Google Shape;2695;p21"/>
            <p:cNvSpPr/>
            <p:nvPr/>
          </p:nvSpPr>
          <p:spPr>
            <a:xfrm>
              <a:off x="3894225" y="942800"/>
              <a:ext cx="103300" cy="77725"/>
            </a:xfrm>
            <a:custGeom>
              <a:avLst/>
              <a:gdLst/>
              <a:ahLst/>
              <a:cxnLst/>
              <a:rect l="l" t="t" r="r" b="b"/>
              <a:pathLst>
                <a:path w="4132" h="3109" extrusionOk="0">
                  <a:moveTo>
                    <a:pt x="3941" y="1"/>
                  </a:moveTo>
                  <a:lnTo>
                    <a:pt x="96" y="2834"/>
                  </a:lnTo>
                  <a:lnTo>
                    <a:pt x="0" y="2918"/>
                  </a:lnTo>
                  <a:cubicBezTo>
                    <a:pt x="72" y="2953"/>
                    <a:pt x="131" y="3013"/>
                    <a:pt x="155" y="3108"/>
                  </a:cubicBezTo>
                  <a:lnTo>
                    <a:pt x="4132" y="155"/>
                  </a:lnTo>
                  <a:cubicBezTo>
                    <a:pt x="4108" y="132"/>
                    <a:pt x="4072" y="84"/>
                    <a:pt x="4049" y="36"/>
                  </a:cubicBezTo>
                  <a:lnTo>
                    <a:pt x="394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6" name="Google Shape;2696;p21"/>
            <p:cNvSpPr/>
            <p:nvPr/>
          </p:nvSpPr>
          <p:spPr>
            <a:xfrm>
              <a:off x="4006450" y="946075"/>
              <a:ext cx="190525" cy="100350"/>
            </a:xfrm>
            <a:custGeom>
              <a:avLst/>
              <a:gdLst/>
              <a:ahLst/>
              <a:cxnLst/>
              <a:rect l="l" t="t" r="r" b="b"/>
              <a:pathLst>
                <a:path w="7621" h="4014" extrusionOk="0">
                  <a:moveTo>
                    <a:pt x="250" y="1"/>
                  </a:moveTo>
                  <a:cubicBezTo>
                    <a:pt x="191" y="72"/>
                    <a:pt x="107" y="132"/>
                    <a:pt x="0" y="155"/>
                  </a:cubicBezTo>
                  <a:lnTo>
                    <a:pt x="7525" y="4001"/>
                  </a:lnTo>
                  <a:cubicBezTo>
                    <a:pt x="7561" y="4013"/>
                    <a:pt x="7596" y="4013"/>
                    <a:pt x="7620" y="4013"/>
                  </a:cubicBezTo>
                  <a:cubicBezTo>
                    <a:pt x="7608" y="3977"/>
                    <a:pt x="7584" y="3906"/>
                    <a:pt x="7573" y="3846"/>
                  </a:cubicBezTo>
                  <a:cubicBezTo>
                    <a:pt x="7596" y="3799"/>
                    <a:pt x="7596" y="3763"/>
                    <a:pt x="7596" y="3739"/>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7" name="Google Shape;2697;p21"/>
            <p:cNvSpPr/>
            <p:nvPr/>
          </p:nvSpPr>
          <p:spPr>
            <a:xfrm>
              <a:off x="3987100" y="939825"/>
              <a:ext cx="8350" cy="4500"/>
            </a:xfrm>
            <a:custGeom>
              <a:avLst/>
              <a:gdLst/>
              <a:ahLst/>
              <a:cxnLst/>
              <a:rect l="l" t="t" r="r" b="b"/>
              <a:pathLst>
                <a:path w="334" h="180" extrusionOk="0">
                  <a:moveTo>
                    <a:pt x="0" y="1"/>
                  </a:moveTo>
                  <a:lnTo>
                    <a:pt x="226" y="120"/>
                  </a:lnTo>
                  <a:lnTo>
                    <a:pt x="334" y="179"/>
                  </a:lnTo>
                  <a:cubicBezTo>
                    <a:pt x="310" y="132"/>
                    <a:pt x="298" y="84"/>
                    <a:pt x="298" y="36"/>
                  </a:cubicBez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8" name="Google Shape;2698;p21"/>
            <p:cNvSpPr/>
            <p:nvPr/>
          </p:nvSpPr>
          <p:spPr>
            <a:xfrm>
              <a:off x="4215100" y="1051750"/>
              <a:ext cx="184275" cy="282800"/>
            </a:xfrm>
            <a:custGeom>
              <a:avLst/>
              <a:gdLst/>
              <a:ahLst/>
              <a:cxnLst/>
              <a:rect l="l" t="t" r="r" b="b"/>
              <a:pathLst>
                <a:path w="7371" h="11312" extrusionOk="0">
                  <a:moveTo>
                    <a:pt x="227" y="0"/>
                  </a:moveTo>
                  <a:cubicBezTo>
                    <a:pt x="167" y="60"/>
                    <a:pt x="96" y="108"/>
                    <a:pt x="0" y="119"/>
                  </a:cubicBezTo>
                  <a:lnTo>
                    <a:pt x="7120" y="11311"/>
                  </a:lnTo>
                  <a:cubicBezTo>
                    <a:pt x="7168" y="11264"/>
                    <a:pt x="7228" y="11216"/>
                    <a:pt x="7287" y="11216"/>
                  </a:cubicBezTo>
                  <a:cubicBezTo>
                    <a:pt x="7311" y="11216"/>
                    <a:pt x="7347" y="11216"/>
                    <a:pt x="7370" y="11240"/>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9" name="Google Shape;2699;p21"/>
            <p:cNvSpPr/>
            <p:nvPr/>
          </p:nvSpPr>
          <p:spPr>
            <a:xfrm>
              <a:off x="4399650" y="1275000"/>
              <a:ext cx="125925" cy="62825"/>
            </a:xfrm>
            <a:custGeom>
              <a:avLst/>
              <a:gdLst/>
              <a:ahLst/>
              <a:cxnLst/>
              <a:rect l="l" t="t" r="r" b="b"/>
              <a:pathLst>
                <a:path w="5037" h="2513" extrusionOk="0">
                  <a:moveTo>
                    <a:pt x="4906" y="0"/>
                  </a:moveTo>
                  <a:lnTo>
                    <a:pt x="0" y="2286"/>
                  </a:lnTo>
                  <a:cubicBezTo>
                    <a:pt x="84" y="2322"/>
                    <a:pt x="119" y="2381"/>
                    <a:pt x="143" y="2465"/>
                  </a:cubicBezTo>
                  <a:lnTo>
                    <a:pt x="143" y="2512"/>
                  </a:lnTo>
                  <a:lnTo>
                    <a:pt x="5037" y="226"/>
                  </a:lnTo>
                  <a:cubicBezTo>
                    <a:pt x="4977" y="155"/>
                    <a:pt x="4918" y="83"/>
                    <a:pt x="490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0" name="Google Shape;2700;p21"/>
            <p:cNvSpPr/>
            <p:nvPr/>
          </p:nvSpPr>
          <p:spPr>
            <a:xfrm>
              <a:off x="4213300" y="950850"/>
              <a:ext cx="37250" cy="77700"/>
            </a:xfrm>
            <a:custGeom>
              <a:avLst/>
              <a:gdLst/>
              <a:ahLst/>
              <a:cxnLst/>
              <a:rect l="l" t="t" r="r" b="b"/>
              <a:pathLst>
                <a:path w="1490" h="3108" extrusionOk="0">
                  <a:moveTo>
                    <a:pt x="1227" y="0"/>
                  </a:moveTo>
                  <a:lnTo>
                    <a:pt x="1" y="3012"/>
                  </a:lnTo>
                  <a:cubicBezTo>
                    <a:pt x="96" y="3024"/>
                    <a:pt x="168" y="3048"/>
                    <a:pt x="239" y="3108"/>
                  </a:cubicBezTo>
                  <a:lnTo>
                    <a:pt x="1489" y="48"/>
                  </a:lnTo>
                  <a:lnTo>
                    <a:pt x="1489" y="48"/>
                  </a:lnTo>
                  <a:cubicBezTo>
                    <a:pt x="1477" y="60"/>
                    <a:pt x="1442" y="60"/>
                    <a:pt x="1418" y="60"/>
                  </a:cubicBezTo>
                  <a:cubicBezTo>
                    <a:pt x="1406" y="62"/>
                    <a:pt x="1394" y="63"/>
                    <a:pt x="1382" y="63"/>
                  </a:cubicBezTo>
                  <a:cubicBezTo>
                    <a:pt x="1326" y="63"/>
                    <a:pt x="1277" y="40"/>
                    <a:pt x="122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1" name="Google Shape;2701;p21"/>
            <p:cNvSpPr/>
            <p:nvPr/>
          </p:nvSpPr>
          <p:spPr>
            <a:xfrm>
              <a:off x="4248425" y="939825"/>
              <a:ext cx="7475" cy="3600"/>
            </a:xfrm>
            <a:custGeom>
              <a:avLst/>
              <a:gdLst/>
              <a:ahLst/>
              <a:cxnLst/>
              <a:rect l="l" t="t" r="r" b="b"/>
              <a:pathLst>
                <a:path w="299" h="144" extrusionOk="0">
                  <a:moveTo>
                    <a:pt x="13" y="1"/>
                  </a:moveTo>
                  <a:lnTo>
                    <a:pt x="1" y="24"/>
                  </a:lnTo>
                  <a:cubicBezTo>
                    <a:pt x="84" y="36"/>
                    <a:pt x="156" y="72"/>
                    <a:pt x="203" y="144"/>
                  </a:cubicBezTo>
                  <a:cubicBezTo>
                    <a:pt x="215" y="132"/>
                    <a:pt x="239" y="132"/>
                    <a:pt x="251" y="132"/>
                  </a:cubicBezTo>
                  <a:lnTo>
                    <a:pt x="29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2" name="Google Shape;2702;p21"/>
            <p:cNvSpPr/>
            <p:nvPr/>
          </p:nvSpPr>
          <p:spPr>
            <a:xfrm>
              <a:off x="4253500" y="942650"/>
              <a:ext cx="181900" cy="74600"/>
            </a:xfrm>
            <a:custGeom>
              <a:avLst/>
              <a:gdLst/>
              <a:ahLst/>
              <a:cxnLst/>
              <a:rect l="l" t="t" r="r" b="b"/>
              <a:pathLst>
                <a:path w="7276" h="2984" extrusionOk="0">
                  <a:moveTo>
                    <a:pt x="84" y="1"/>
                  </a:moveTo>
                  <a:cubicBezTo>
                    <a:pt x="72" y="1"/>
                    <a:pt x="60" y="7"/>
                    <a:pt x="48" y="19"/>
                  </a:cubicBezTo>
                  <a:cubicBezTo>
                    <a:pt x="12" y="19"/>
                    <a:pt x="0" y="19"/>
                    <a:pt x="0" y="31"/>
                  </a:cubicBezTo>
                  <a:cubicBezTo>
                    <a:pt x="12" y="66"/>
                    <a:pt x="36" y="90"/>
                    <a:pt x="36" y="138"/>
                  </a:cubicBezTo>
                  <a:cubicBezTo>
                    <a:pt x="36" y="185"/>
                    <a:pt x="36" y="221"/>
                    <a:pt x="12" y="257"/>
                  </a:cubicBezTo>
                  <a:lnTo>
                    <a:pt x="36" y="257"/>
                  </a:lnTo>
                  <a:lnTo>
                    <a:pt x="7180" y="2983"/>
                  </a:lnTo>
                  <a:cubicBezTo>
                    <a:pt x="7192" y="2888"/>
                    <a:pt x="7216" y="2817"/>
                    <a:pt x="7275" y="2745"/>
                  </a:cubicBezTo>
                  <a:lnTo>
                    <a:pt x="119" y="19"/>
                  </a:lnTo>
                  <a:cubicBezTo>
                    <a:pt x="107" y="7"/>
                    <a:pt x="96" y="1"/>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3" name="Google Shape;2703;p21"/>
            <p:cNvSpPr/>
            <p:nvPr/>
          </p:nvSpPr>
          <p:spPr>
            <a:xfrm>
              <a:off x="4459775" y="1021675"/>
              <a:ext cx="198850" cy="82475"/>
            </a:xfrm>
            <a:custGeom>
              <a:avLst/>
              <a:gdLst/>
              <a:ahLst/>
              <a:cxnLst/>
              <a:rect l="l" t="t" r="r" b="b"/>
              <a:pathLst>
                <a:path w="7954" h="3299" extrusionOk="0">
                  <a:moveTo>
                    <a:pt x="84" y="1"/>
                  </a:moveTo>
                  <a:cubicBezTo>
                    <a:pt x="72" y="84"/>
                    <a:pt x="36" y="156"/>
                    <a:pt x="0" y="239"/>
                  </a:cubicBezTo>
                  <a:lnTo>
                    <a:pt x="7882" y="3299"/>
                  </a:lnTo>
                  <a:cubicBezTo>
                    <a:pt x="7882" y="3227"/>
                    <a:pt x="7894" y="3156"/>
                    <a:pt x="7954" y="3108"/>
                  </a:cubicBezTo>
                  <a:cubicBezTo>
                    <a:pt x="7954" y="3096"/>
                    <a:pt x="7942" y="3073"/>
                    <a:pt x="7942" y="3049"/>
                  </a:cubicBezTo>
                  <a:lnTo>
                    <a:pt x="8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4" name="Google Shape;2704;p21"/>
            <p:cNvSpPr/>
            <p:nvPr/>
          </p:nvSpPr>
          <p:spPr>
            <a:xfrm>
              <a:off x="4418400" y="939825"/>
              <a:ext cx="27100" cy="67300"/>
            </a:xfrm>
            <a:custGeom>
              <a:avLst/>
              <a:gdLst/>
              <a:ahLst/>
              <a:cxnLst/>
              <a:rect l="l" t="t" r="r" b="b"/>
              <a:pathLst>
                <a:path w="1084" h="2692" extrusionOk="0">
                  <a:moveTo>
                    <a:pt x="0" y="1"/>
                  </a:moveTo>
                  <a:lnTo>
                    <a:pt x="846" y="2691"/>
                  </a:lnTo>
                  <a:cubicBezTo>
                    <a:pt x="917" y="2644"/>
                    <a:pt x="1001" y="2620"/>
                    <a:pt x="1084" y="2596"/>
                  </a:cubicBezTo>
                  <a:lnTo>
                    <a:pt x="26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5" name="Google Shape;2705;p21"/>
            <p:cNvSpPr/>
            <p:nvPr/>
          </p:nvSpPr>
          <p:spPr>
            <a:xfrm>
              <a:off x="4448750" y="1033600"/>
              <a:ext cx="82475" cy="232175"/>
            </a:xfrm>
            <a:custGeom>
              <a:avLst/>
              <a:gdLst/>
              <a:ahLst/>
              <a:cxnLst/>
              <a:rect l="l" t="t" r="r" b="b"/>
              <a:pathLst>
                <a:path w="3299" h="9287" extrusionOk="0">
                  <a:moveTo>
                    <a:pt x="239" y="0"/>
                  </a:moveTo>
                  <a:cubicBezTo>
                    <a:pt x="168" y="12"/>
                    <a:pt x="84" y="36"/>
                    <a:pt x="1" y="60"/>
                  </a:cubicBezTo>
                  <a:lnTo>
                    <a:pt x="3061" y="9287"/>
                  </a:lnTo>
                  <a:cubicBezTo>
                    <a:pt x="3120" y="9239"/>
                    <a:pt x="3192" y="9192"/>
                    <a:pt x="3275" y="9192"/>
                  </a:cubicBezTo>
                  <a:lnTo>
                    <a:pt x="3299" y="9192"/>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6" name="Google Shape;2706;p21"/>
            <p:cNvSpPr/>
            <p:nvPr/>
          </p:nvSpPr>
          <p:spPr>
            <a:xfrm>
              <a:off x="4530625" y="1282125"/>
              <a:ext cx="42875" cy="110750"/>
            </a:xfrm>
            <a:custGeom>
              <a:avLst/>
              <a:gdLst/>
              <a:ahLst/>
              <a:cxnLst/>
              <a:rect l="l" t="t" r="r" b="b"/>
              <a:pathLst>
                <a:path w="1715" h="4430" extrusionOk="0">
                  <a:moveTo>
                    <a:pt x="262" y="1"/>
                  </a:moveTo>
                  <a:cubicBezTo>
                    <a:pt x="202" y="25"/>
                    <a:pt x="143" y="60"/>
                    <a:pt x="83" y="60"/>
                  </a:cubicBezTo>
                  <a:lnTo>
                    <a:pt x="0" y="60"/>
                  </a:lnTo>
                  <a:lnTo>
                    <a:pt x="1465" y="4430"/>
                  </a:lnTo>
                  <a:cubicBezTo>
                    <a:pt x="1524" y="4406"/>
                    <a:pt x="1595" y="4370"/>
                    <a:pt x="1667" y="4370"/>
                  </a:cubicBezTo>
                  <a:lnTo>
                    <a:pt x="1715" y="4370"/>
                  </a:lnTo>
                  <a:lnTo>
                    <a:pt x="26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7" name="Google Shape;2707;p21"/>
            <p:cNvSpPr/>
            <p:nvPr/>
          </p:nvSpPr>
          <p:spPr>
            <a:xfrm>
              <a:off x="4539550" y="1228550"/>
              <a:ext cx="81275" cy="44675"/>
            </a:xfrm>
            <a:custGeom>
              <a:avLst/>
              <a:gdLst/>
              <a:ahLst/>
              <a:cxnLst/>
              <a:rect l="l" t="t" r="r" b="b"/>
              <a:pathLst>
                <a:path w="3251" h="1787" extrusionOk="0">
                  <a:moveTo>
                    <a:pt x="3155" y="1"/>
                  </a:moveTo>
                  <a:lnTo>
                    <a:pt x="0" y="1548"/>
                  </a:lnTo>
                  <a:cubicBezTo>
                    <a:pt x="48" y="1584"/>
                    <a:pt x="95" y="1668"/>
                    <a:pt x="95" y="1751"/>
                  </a:cubicBezTo>
                  <a:lnTo>
                    <a:pt x="95" y="1787"/>
                  </a:lnTo>
                  <a:lnTo>
                    <a:pt x="3251" y="239"/>
                  </a:lnTo>
                  <a:cubicBezTo>
                    <a:pt x="3203" y="179"/>
                    <a:pt x="3179" y="96"/>
                    <a:pt x="3155" y="25"/>
                  </a:cubicBezTo>
                  <a:lnTo>
                    <a:pt x="315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8" name="Google Shape;2708;p21"/>
            <p:cNvSpPr/>
            <p:nvPr/>
          </p:nvSpPr>
          <p:spPr>
            <a:xfrm>
              <a:off x="4665450" y="1102950"/>
              <a:ext cx="99750" cy="35750"/>
            </a:xfrm>
            <a:custGeom>
              <a:avLst/>
              <a:gdLst/>
              <a:ahLst/>
              <a:cxnLst/>
              <a:rect l="l" t="t" r="r" b="b"/>
              <a:pathLst>
                <a:path w="3990" h="1430" extrusionOk="0">
                  <a:moveTo>
                    <a:pt x="132" y="0"/>
                  </a:moveTo>
                  <a:cubicBezTo>
                    <a:pt x="132" y="107"/>
                    <a:pt x="84" y="203"/>
                    <a:pt x="1" y="226"/>
                  </a:cubicBezTo>
                  <a:lnTo>
                    <a:pt x="3906" y="1429"/>
                  </a:lnTo>
                  <a:cubicBezTo>
                    <a:pt x="3930" y="1346"/>
                    <a:pt x="3953" y="1274"/>
                    <a:pt x="3989" y="1179"/>
                  </a:cubicBezTo>
                  <a:lnTo>
                    <a:pt x="13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9" name="Google Shape;2709;p21"/>
            <p:cNvSpPr/>
            <p:nvPr/>
          </p:nvSpPr>
          <p:spPr>
            <a:xfrm>
              <a:off x="4576150" y="1236000"/>
              <a:ext cx="52125" cy="157775"/>
            </a:xfrm>
            <a:custGeom>
              <a:avLst/>
              <a:gdLst/>
              <a:ahLst/>
              <a:cxnLst/>
              <a:rect l="l" t="t" r="r" b="b"/>
              <a:pathLst>
                <a:path w="2085" h="6311" extrusionOk="0">
                  <a:moveTo>
                    <a:pt x="1846" y="0"/>
                  </a:moveTo>
                  <a:lnTo>
                    <a:pt x="1" y="6215"/>
                  </a:lnTo>
                  <a:cubicBezTo>
                    <a:pt x="84" y="6227"/>
                    <a:pt x="167" y="6263"/>
                    <a:pt x="239" y="6311"/>
                  </a:cubicBezTo>
                  <a:lnTo>
                    <a:pt x="2084" y="84"/>
                  </a:lnTo>
                  <a:cubicBezTo>
                    <a:pt x="1989" y="84"/>
                    <a:pt x="1906" y="36"/>
                    <a:pt x="184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0" name="Google Shape;2710;p21"/>
            <p:cNvSpPr/>
            <p:nvPr/>
          </p:nvSpPr>
          <p:spPr>
            <a:xfrm>
              <a:off x="4627050" y="1106525"/>
              <a:ext cx="36050" cy="112225"/>
            </a:xfrm>
            <a:custGeom>
              <a:avLst/>
              <a:gdLst/>
              <a:ahLst/>
              <a:cxnLst/>
              <a:rect l="l" t="t" r="r" b="b"/>
              <a:pathLst>
                <a:path w="1442" h="4489" extrusionOk="0">
                  <a:moveTo>
                    <a:pt x="1227" y="0"/>
                  </a:moveTo>
                  <a:lnTo>
                    <a:pt x="1" y="4441"/>
                  </a:lnTo>
                  <a:lnTo>
                    <a:pt x="13" y="4441"/>
                  </a:lnTo>
                  <a:cubicBezTo>
                    <a:pt x="35" y="4438"/>
                    <a:pt x="56" y="4437"/>
                    <a:pt x="76" y="4437"/>
                  </a:cubicBezTo>
                  <a:cubicBezTo>
                    <a:pt x="142" y="4437"/>
                    <a:pt x="196" y="4452"/>
                    <a:pt x="251" y="4489"/>
                  </a:cubicBezTo>
                  <a:lnTo>
                    <a:pt x="1441" y="107"/>
                  </a:lnTo>
                  <a:lnTo>
                    <a:pt x="1441" y="107"/>
                  </a:lnTo>
                  <a:cubicBezTo>
                    <a:pt x="1427" y="111"/>
                    <a:pt x="1412" y="113"/>
                    <a:pt x="1397" y="113"/>
                  </a:cubicBezTo>
                  <a:cubicBezTo>
                    <a:pt x="1327" y="113"/>
                    <a:pt x="1257" y="69"/>
                    <a:pt x="122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1" name="Google Shape;2711;p21"/>
            <p:cNvSpPr/>
            <p:nvPr/>
          </p:nvSpPr>
          <p:spPr>
            <a:xfrm>
              <a:off x="4658600" y="939825"/>
              <a:ext cx="18475" cy="159275"/>
            </a:xfrm>
            <a:custGeom>
              <a:avLst/>
              <a:gdLst/>
              <a:ahLst/>
              <a:cxnLst/>
              <a:rect l="l" t="t" r="r" b="b"/>
              <a:pathLst>
                <a:path w="739" h="6371" extrusionOk="0">
                  <a:moveTo>
                    <a:pt x="477" y="1"/>
                  </a:moveTo>
                  <a:lnTo>
                    <a:pt x="1" y="6311"/>
                  </a:lnTo>
                  <a:cubicBezTo>
                    <a:pt x="1" y="6323"/>
                    <a:pt x="1" y="6347"/>
                    <a:pt x="13" y="6370"/>
                  </a:cubicBezTo>
                  <a:cubicBezTo>
                    <a:pt x="48" y="6335"/>
                    <a:pt x="96" y="6323"/>
                    <a:pt x="156" y="6311"/>
                  </a:cubicBezTo>
                  <a:cubicBezTo>
                    <a:pt x="191" y="6311"/>
                    <a:pt x="227" y="6311"/>
                    <a:pt x="263" y="6323"/>
                  </a:cubicBezTo>
                  <a:lnTo>
                    <a:pt x="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2" name="Google Shape;2712;p21"/>
            <p:cNvSpPr/>
            <p:nvPr/>
          </p:nvSpPr>
          <p:spPr>
            <a:xfrm>
              <a:off x="4752075" y="939825"/>
              <a:ext cx="37225" cy="176550"/>
            </a:xfrm>
            <a:custGeom>
              <a:avLst/>
              <a:gdLst/>
              <a:ahLst/>
              <a:cxnLst/>
              <a:rect l="l" t="t" r="r" b="b"/>
              <a:pathLst>
                <a:path w="1489" h="7062" extrusionOk="0">
                  <a:moveTo>
                    <a:pt x="0" y="1"/>
                  </a:moveTo>
                  <a:lnTo>
                    <a:pt x="48" y="263"/>
                  </a:lnTo>
                  <a:lnTo>
                    <a:pt x="96" y="548"/>
                  </a:lnTo>
                  <a:lnTo>
                    <a:pt x="1215" y="7061"/>
                  </a:lnTo>
                  <a:cubicBezTo>
                    <a:pt x="1310" y="7037"/>
                    <a:pt x="1393" y="7025"/>
                    <a:pt x="1489" y="7002"/>
                  </a:cubicBezTo>
                  <a:lnTo>
                    <a:pt x="369" y="608"/>
                  </a:lnTo>
                  <a:lnTo>
                    <a:pt x="334" y="322"/>
                  </a:lnTo>
                  <a:lnTo>
                    <a:pt x="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3" name="Google Shape;2713;p21"/>
            <p:cNvSpPr/>
            <p:nvPr/>
          </p:nvSpPr>
          <p:spPr>
            <a:xfrm>
              <a:off x="4804450" y="989825"/>
              <a:ext cx="88725" cy="131000"/>
            </a:xfrm>
            <a:custGeom>
              <a:avLst/>
              <a:gdLst/>
              <a:ahLst/>
              <a:cxnLst/>
              <a:rect l="l" t="t" r="r" b="b"/>
              <a:pathLst>
                <a:path w="3549" h="5240" extrusionOk="0">
                  <a:moveTo>
                    <a:pt x="3323" y="1"/>
                  </a:moveTo>
                  <a:lnTo>
                    <a:pt x="1" y="5109"/>
                  </a:lnTo>
                  <a:cubicBezTo>
                    <a:pt x="84" y="5144"/>
                    <a:pt x="156" y="5192"/>
                    <a:pt x="227" y="5240"/>
                  </a:cubicBezTo>
                  <a:lnTo>
                    <a:pt x="3549" y="144"/>
                  </a:lnTo>
                  <a:cubicBezTo>
                    <a:pt x="3454" y="120"/>
                    <a:pt x="3382" y="84"/>
                    <a:pt x="332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4" name="Google Shape;2714;p21"/>
            <p:cNvSpPr/>
            <p:nvPr/>
          </p:nvSpPr>
          <p:spPr>
            <a:xfrm>
              <a:off x="4897925" y="939825"/>
              <a:ext cx="29775" cy="37525"/>
            </a:xfrm>
            <a:custGeom>
              <a:avLst/>
              <a:gdLst/>
              <a:ahLst/>
              <a:cxnLst/>
              <a:rect l="l" t="t" r="r" b="b"/>
              <a:pathLst>
                <a:path w="1191" h="1501" extrusionOk="0">
                  <a:moveTo>
                    <a:pt x="881" y="1"/>
                  </a:moveTo>
                  <a:lnTo>
                    <a:pt x="0" y="1346"/>
                  </a:lnTo>
                  <a:cubicBezTo>
                    <a:pt x="96" y="1382"/>
                    <a:pt x="167" y="1429"/>
                    <a:pt x="227" y="1501"/>
                  </a:cubicBezTo>
                  <a:lnTo>
                    <a:pt x="1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5" name="Google Shape;2715;p21"/>
            <p:cNvSpPr/>
            <p:nvPr/>
          </p:nvSpPr>
          <p:spPr>
            <a:xfrm>
              <a:off x="4904775" y="979125"/>
              <a:ext cx="209875" cy="36925"/>
            </a:xfrm>
            <a:custGeom>
              <a:avLst/>
              <a:gdLst/>
              <a:ahLst/>
              <a:cxnLst/>
              <a:rect l="l" t="t" r="r" b="b"/>
              <a:pathLst>
                <a:path w="8395" h="1477" extrusionOk="0">
                  <a:moveTo>
                    <a:pt x="0" y="0"/>
                  </a:moveTo>
                  <a:cubicBezTo>
                    <a:pt x="12" y="48"/>
                    <a:pt x="24" y="96"/>
                    <a:pt x="24" y="131"/>
                  </a:cubicBezTo>
                  <a:lnTo>
                    <a:pt x="24" y="250"/>
                  </a:lnTo>
                  <a:lnTo>
                    <a:pt x="8394" y="1477"/>
                  </a:lnTo>
                  <a:lnTo>
                    <a:pt x="7870" y="1131"/>
                  </a:ln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6" name="Google Shape;2716;p21"/>
            <p:cNvSpPr/>
            <p:nvPr/>
          </p:nvSpPr>
          <p:spPr>
            <a:xfrm>
              <a:off x="5115500" y="939825"/>
              <a:ext cx="73850" cy="73250"/>
            </a:xfrm>
            <a:custGeom>
              <a:avLst/>
              <a:gdLst/>
              <a:ahLst/>
              <a:cxnLst/>
              <a:rect l="l" t="t" r="r" b="b"/>
              <a:pathLst>
                <a:path w="2954" h="2930" extrusionOk="0">
                  <a:moveTo>
                    <a:pt x="2608" y="1"/>
                  </a:moveTo>
                  <a:lnTo>
                    <a:pt x="1" y="2775"/>
                  </a:lnTo>
                  <a:lnTo>
                    <a:pt x="227" y="2930"/>
                  </a:lnTo>
                  <a:lnTo>
                    <a:pt x="295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7" name="Google Shape;2717;p21"/>
            <p:cNvSpPr/>
            <p:nvPr/>
          </p:nvSpPr>
          <p:spPr>
            <a:xfrm>
              <a:off x="4996450" y="939825"/>
              <a:ext cx="347975" cy="224175"/>
            </a:xfrm>
            <a:custGeom>
              <a:avLst/>
              <a:gdLst/>
              <a:ahLst/>
              <a:cxnLst/>
              <a:rect l="l" t="t" r="r" b="b"/>
              <a:pathLst>
                <a:path w="13919" h="8967" extrusionOk="0">
                  <a:moveTo>
                    <a:pt x="0" y="1"/>
                  </a:moveTo>
                  <a:lnTo>
                    <a:pt x="4203" y="2715"/>
                  </a:lnTo>
                  <a:lnTo>
                    <a:pt x="4715" y="3061"/>
                  </a:lnTo>
                  <a:lnTo>
                    <a:pt x="13835" y="8966"/>
                  </a:lnTo>
                  <a:cubicBezTo>
                    <a:pt x="13847" y="8907"/>
                    <a:pt x="13871" y="8871"/>
                    <a:pt x="13919" y="8835"/>
                  </a:cubicBezTo>
                  <a:lnTo>
                    <a:pt x="13776" y="8633"/>
                  </a:lnTo>
                  <a:lnTo>
                    <a:pt x="4977" y="2918"/>
                  </a:lnTo>
                  <a:lnTo>
                    <a:pt x="4751" y="2763"/>
                  </a:lnTo>
                  <a:lnTo>
                    <a:pt x="47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8" name="Google Shape;2718;p21"/>
            <p:cNvSpPr/>
            <p:nvPr/>
          </p:nvSpPr>
          <p:spPr>
            <a:xfrm>
              <a:off x="5192300" y="939825"/>
              <a:ext cx="157775" cy="220900"/>
            </a:xfrm>
            <a:custGeom>
              <a:avLst/>
              <a:gdLst/>
              <a:ahLst/>
              <a:cxnLst/>
              <a:rect l="l" t="t" r="r" b="b"/>
              <a:pathLst>
                <a:path w="6311" h="8836" extrusionOk="0">
                  <a:moveTo>
                    <a:pt x="1" y="1"/>
                  </a:moveTo>
                  <a:lnTo>
                    <a:pt x="5942" y="8633"/>
                  </a:lnTo>
                  <a:lnTo>
                    <a:pt x="6073" y="8835"/>
                  </a:lnTo>
                  <a:cubicBezTo>
                    <a:pt x="6132" y="8764"/>
                    <a:pt x="6216" y="8716"/>
                    <a:pt x="6311" y="8704"/>
                  </a:cubicBezTo>
                  <a:lnTo>
                    <a:pt x="31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9" name="Google Shape;2719;p21"/>
            <p:cNvSpPr/>
            <p:nvPr/>
          </p:nvSpPr>
          <p:spPr>
            <a:xfrm>
              <a:off x="5357500" y="995500"/>
              <a:ext cx="208675" cy="168500"/>
            </a:xfrm>
            <a:custGeom>
              <a:avLst/>
              <a:gdLst/>
              <a:ahLst/>
              <a:cxnLst/>
              <a:rect l="l" t="t" r="r" b="b"/>
              <a:pathLst>
                <a:path w="8347" h="6740" extrusionOk="0">
                  <a:moveTo>
                    <a:pt x="8168" y="0"/>
                  </a:moveTo>
                  <a:lnTo>
                    <a:pt x="1" y="6537"/>
                  </a:lnTo>
                  <a:cubicBezTo>
                    <a:pt x="72" y="6584"/>
                    <a:pt x="132" y="6656"/>
                    <a:pt x="155" y="6739"/>
                  </a:cubicBezTo>
                  <a:lnTo>
                    <a:pt x="8347" y="191"/>
                  </a:lnTo>
                  <a:cubicBezTo>
                    <a:pt x="8275" y="131"/>
                    <a:pt x="8216" y="72"/>
                    <a:pt x="8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0" name="Google Shape;2720;p21"/>
            <p:cNvSpPr/>
            <p:nvPr/>
          </p:nvSpPr>
          <p:spPr>
            <a:xfrm>
              <a:off x="5531925" y="939825"/>
              <a:ext cx="36650" cy="39025"/>
            </a:xfrm>
            <a:custGeom>
              <a:avLst/>
              <a:gdLst/>
              <a:ahLst/>
              <a:cxnLst/>
              <a:rect l="l" t="t" r="r" b="b"/>
              <a:pathLst>
                <a:path w="1466" h="1561" extrusionOk="0">
                  <a:moveTo>
                    <a:pt x="1" y="1"/>
                  </a:moveTo>
                  <a:lnTo>
                    <a:pt x="1251" y="1560"/>
                  </a:lnTo>
                  <a:cubicBezTo>
                    <a:pt x="1298" y="1501"/>
                    <a:pt x="1370" y="1453"/>
                    <a:pt x="1465" y="1406"/>
                  </a:cubicBez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1" name="Google Shape;2721;p21"/>
            <p:cNvSpPr/>
            <p:nvPr/>
          </p:nvSpPr>
          <p:spPr>
            <a:xfrm>
              <a:off x="5412275" y="940125"/>
              <a:ext cx="30075" cy="14900"/>
            </a:xfrm>
            <a:custGeom>
              <a:avLst/>
              <a:gdLst/>
              <a:ahLst/>
              <a:cxnLst/>
              <a:rect l="l" t="t" r="r" b="b"/>
              <a:pathLst>
                <a:path w="1203" h="596" extrusionOk="0">
                  <a:moveTo>
                    <a:pt x="0" y="1"/>
                  </a:moveTo>
                  <a:lnTo>
                    <a:pt x="1084" y="596"/>
                  </a:lnTo>
                  <a:cubicBezTo>
                    <a:pt x="1108" y="489"/>
                    <a:pt x="1143" y="417"/>
                    <a:pt x="1203" y="358"/>
                  </a:cubicBezTo>
                  <a:lnTo>
                    <a:pt x="53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2" name="Google Shape;2722;p21"/>
            <p:cNvSpPr/>
            <p:nvPr/>
          </p:nvSpPr>
          <p:spPr>
            <a:xfrm>
              <a:off x="5448000" y="940125"/>
              <a:ext cx="7750" cy="6575"/>
            </a:xfrm>
            <a:custGeom>
              <a:avLst/>
              <a:gdLst/>
              <a:ahLst/>
              <a:cxnLst/>
              <a:rect l="l" t="t" r="r" b="b"/>
              <a:pathLst>
                <a:path w="310" h="263" extrusionOk="0">
                  <a:moveTo>
                    <a:pt x="36" y="1"/>
                  </a:moveTo>
                  <a:lnTo>
                    <a:pt x="0" y="251"/>
                  </a:lnTo>
                  <a:cubicBezTo>
                    <a:pt x="12" y="251"/>
                    <a:pt x="24" y="251"/>
                    <a:pt x="36" y="239"/>
                  </a:cubicBezTo>
                  <a:cubicBezTo>
                    <a:pt x="58" y="235"/>
                    <a:pt x="80" y="234"/>
                    <a:pt x="100" y="234"/>
                  </a:cubicBezTo>
                  <a:cubicBezTo>
                    <a:pt x="157" y="234"/>
                    <a:pt x="207" y="245"/>
                    <a:pt x="250" y="262"/>
                  </a:cubicBezTo>
                  <a:lnTo>
                    <a:pt x="31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3" name="Google Shape;2723;p21"/>
            <p:cNvSpPr/>
            <p:nvPr/>
          </p:nvSpPr>
          <p:spPr>
            <a:xfrm>
              <a:off x="5654850" y="939825"/>
              <a:ext cx="128625" cy="201250"/>
            </a:xfrm>
            <a:custGeom>
              <a:avLst/>
              <a:gdLst/>
              <a:ahLst/>
              <a:cxnLst/>
              <a:rect l="l" t="t" r="r" b="b"/>
              <a:pathLst>
                <a:path w="5145" h="8050" extrusionOk="0">
                  <a:moveTo>
                    <a:pt x="1" y="1"/>
                  </a:moveTo>
                  <a:lnTo>
                    <a:pt x="4978" y="8049"/>
                  </a:lnTo>
                  <a:cubicBezTo>
                    <a:pt x="5025" y="8002"/>
                    <a:pt x="5085" y="7954"/>
                    <a:pt x="5144" y="7906"/>
                  </a:cubicBezTo>
                  <a:lnTo>
                    <a:pt x="5097" y="7775"/>
                  </a:lnTo>
                  <a:lnTo>
                    <a:pt x="29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4" name="Google Shape;2724;p21"/>
            <p:cNvSpPr/>
            <p:nvPr/>
          </p:nvSpPr>
          <p:spPr>
            <a:xfrm>
              <a:off x="5575375" y="939825"/>
              <a:ext cx="14925" cy="36050"/>
            </a:xfrm>
            <a:custGeom>
              <a:avLst/>
              <a:gdLst/>
              <a:ahLst/>
              <a:cxnLst/>
              <a:rect l="l" t="t" r="r" b="b"/>
              <a:pathLst>
                <a:path w="597" h="1442" extrusionOk="0">
                  <a:moveTo>
                    <a:pt x="346" y="1"/>
                  </a:moveTo>
                  <a:lnTo>
                    <a:pt x="1" y="1370"/>
                  </a:lnTo>
                  <a:cubicBezTo>
                    <a:pt x="96" y="1370"/>
                    <a:pt x="180" y="1394"/>
                    <a:pt x="239" y="1441"/>
                  </a:cubicBezTo>
                  <a:lnTo>
                    <a:pt x="5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5" name="Google Shape;2725;p21"/>
            <p:cNvSpPr/>
            <p:nvPr/>
          </p:nvSpPr>
          <p:spPr>
            <a:xfrm>
              <a:off x="5742075" y="939825"/>
              <a:ext cx="47350" cy="198275"/>
            </a:xfrm>
            <a:custGeom>
              <a:avLst/>
              <a:gdLst/>
              <a:ahLst/>
              <a:cxnLst/>
              <a:rect l="l" t="t" r="r" b="b"/>
              <a:pathLst>
                <a:path w="1894" h="7931" extrusionOk="0">
                  <a:moveTo>
                    <a:pt x="0" y="1"/>
                  </a:moveTo>
                  <a:lnTo>
                    <a:pt x="1608" y="7775"/>
                  </a:lnTo>
                  <a:lnTo>
                    <a:pt x="1644" y="7930"/>
                  </a:lnTo>
                  <a:cubicBezTo>
                    <a:pt x="1715" y="7894"/>
                    <a:pt x="1775" y="7871"/>
                    <a:pt x="1870" y="7871"/>
                  </a:cubicBezTo>
                  <a:lnTo>
                    <a:pt x="1894" y="7871"/>
                  </a:lnTo>
                  <a:lnTo>
                    <a:pt x="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6" name="Google Shape;2726;p21"/>
            <p:cNvSpPr/>
            <p:nvPr/>
          </p:nvSpPr>
          <p:spPr>
            <a:xfrm>
              <a:off x="5789400" y="1164550"/>
              <a:ext cx="90525" cy="353650"/>
            </a:xfrm>
            <a:custGeom>
              <a:avLst/>
              <a:gdLst/>
              <a:ahLst/>
              <a:cxnLst/>
              <a:rect l="l" t="t" r="r" b="b"/>
              <a:pathLst>
                <a:path w="3621" h="14146" extrusionOk="0">
                  <a:moveTo>
                    <a:pt x="251" y="1"/>
                  </a:moveTo>
                  <a:cubicBezTo>
                    <a:pt x="215" y="13"/>
                    <a:pt x="155" y="25"/>
                    <a:pt x="96" y="37"/>
                  </a:cubicBezTo>
                  <a:lnTo>
                    <a:pt x="1" y="37"/>
                  </a:lnTo>
                  <a:lnTo>
                    <a:pt x="3370" y="14145"/>
                  </a:lnTo>
                  <a:cubicBezTo>
                    <a:pt x="3441" y="14122"/>
                    <a:pt x="3513" y="14110"/>
                    <a:pt x="3584" y="14086"/>
                  </a:cubicBezTo>
                  <a:lnTo>
                    <a:pt x="3620" y="14086"/>
                  </a:ln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7" name="Google Shape;2727;p21"/>
            <p:cNvSpPr/>
            <p:nvPr/>
          </p:nvSpPr>
          <p:spPr>
            <a:xfrm>
              <a:off x="6017400" y="939525"/>
              <a:ext cx="8075" cy="4500"/>
            </a:xfrm>
            <a:custGeom>
              <a:avLst/>
              <a:gdLst/>
              <a:ahLst/>
              <a:cxnLst/>
              <a:rect l="l" t="t" r="r" b="b"/>
              <a:pathLst>
                <a:path w="323" h="180" extrusionOk="0">
                  <a:moveTo>
                    <a:pt x="1" y="1"/>
                  </a:moveTo>
                  <a:lnTo>
                    <a:pt x="108" y="179"/>
                  </a:lnTo>
                  <a:cubicBezTo>
                    <a:pt x="156" y="144"/>
                    <a:pt x="203" y="96"/>
                    <a:pt x="239" y="72"/>
                  </a:cubicBezTo>
                  <a:cubicBezTo>
                    <a:pt x="275" y="48"/>
                    <a:pt x="298" y="36"/>
                    <a:pt x="322" y="25"/>
                  </a:cubicBez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8" name="Google Shape;2728;p21"/>
            <p:cNvSpPr/>
            <p:nvPr/>
          </p:nvSpPr>
          <p:spPr>
            <a:xfrm>
              <a:off x="5798625" y="956500"/>
              <a:ext cx="225350" cy="187850"/>
            </a:xfrm>
            <a:custGeom>
              <a:avLst/>
              <a:gdLst/>
              <a:ahLst/>
              <a:cxnLst/>
              <a:rect l="l" t="t" r="r" b="b"/>
              <a:pathLst>
                <a:path w="9014" h="7514" extrusionOk="0">
                  <a:moveTo>
                    <a:pt x="8835" y="0"/>
                  </a:moveTo>
                  <a:lnTo>
                    <a:pt x="1" y="7299"/>
                  </a:lnTo>
                  <a:cubicBezTo>
                    <a:pt x="84" y="7370"/>
                    <a:pt x="144" y="7442"/>
                    <a:pt x="167" y="7513"/>
                  </a:cubicBezTo>
                  <a:lnTo>
                    <a:pt x="9014" y="191"/>
                  </a:lnTo>
                  <a:cubicBezTo>
                    <a:pt x="8954" y="167"/>
                    <a:pt x="8895" y="96"/>
                    <a:pt x="8847" y="24"/>
                  </a:cubicBezTo>
                  <a:cubicBezTo>
                    <a:pt x="8847" y="12"/>
                    <a:pt x="8835" y="12"/>
                    <a:pt x="883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9" name="Google Shape;2729;p21"/>
            <p:cNvSpPr/>
            <p:nvPr/>
          </p:nvSpPr>
          <p:spPr>
            <a:xfrm>
              <a:off x="6031700" y="959775"/>
              <a:ext cx="71750" cy="111650"/>
            </a:xfrm>
            <a:custGeom>
              <a:avLst/>
              <a:gdLst/>
              <a:ahLst/>
              <a:cxnLst/>
              <a:rect l="l" t="t" r="r" b="b"/>
              <a:pathLst>
                <a:path w="2870" h="4466" extrusionOk="0">
                  <a:moveTo>
                    <a:pt x="238" y="0"/>
                  </a:moveTo>
                  <a:cubicBezTo>
                    <a:pt x="226" y="12"/>
                    <a:pt x="191" y="36"/>
                    <a:pt x="155" y="60"/>
                  </a:cubicBezTo>
                  <a:cubicBezTo>
                    <a:pt x="107" y="72"/>
                    <a:pt x="60" y="96"/>
                    <a:pt x="0" y="108"/>
                  </a:cubicBezTo>
                  <a:lnTo>
                    <a:pt x="2691" y="4465"/>
                  </a:lnTo>
                  <a:cubicBezTo>
                    <a:pt x="2739" y="4394"/>
                    <a:pt x="2798" y="4322"/>
                    <a:pt x="2870" y="4263"/>
                  </a:cubicBezTo>
                  <a:lnTo>
                    <a:pt x="23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0" name="Google Shape;2730;p21"/>
            <p:cNvSpPr/>
            <p:nvPr/>
          </p:nvSpPr>
          <p:spPr>
            <a:xfrm>
              <a:off x="6036450" y="939825"/>
              <a:ext cx="12825" cy="7475"/>
            </a:xfrm>
            <a:custGeom>
              <a:avLst/>
              <a:gdLst/>
              <a:ahLst/>
              <a:cxnLst/>
              <a:rect l="l" t="t" r="r" b="b"/>
              <a:pathLst>
                <a:path w="513" h="299" extrusionOk="0">
                  <a:moveTo>
                    <a:pt x="108" y="1"/>
                  </a:moveTo>
                  <a:lnTo>
                    <a:pt x="1" y="84"/>
                  </a:lnTo>
                  <a:cubicBezTo>
                    <a:pt x="48" y="120"/>
                    <a:pt x="96" y="155"/>
                    <a:pt x="120" y="203"/>
                  </a:cubicBezTo>
                  <a:lnTo>
                    <a:pt x="167" y="298"/>
                  </a:lnTo>
                  <a:lnTo>
                    <a:pt x="51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1" name="Google Shape;2731;p21"/>
            <p:cNvSpPr/>
            <p:nvPr/>
          </p:nvSpPr>
          <p:spPr>
            <a:xfrm>
              <a:off x="5965325" y="1184200"/>
              <a:ext cx="453050" cy="198075"/>
            </a:xfrm>
            <a:custGeom>
              <a:avLst/>
              <a:gdLst/>
              <a:ahLst/>
              <a:cxnLst/>
              <a:rect l="l" t="t" r="r" b="b"/>
              <a:pathLst>
                <a:path w="18122" h="7923" extrusionOk="0">
                  <a:moveTo>
                    <a:pt x="18121" y="1"/>
                  </a:moveTo>
                  <a:lnTo>
                    <a:pt x="143" y="7633"/>
                  </a:lnTo>
                  <a:lnTo>
                    <a:pt x="0" y="7883"/>
                  </a:lnTo>
                  <a:cubicBezTo>
                    <a:pt x="27" y="7909"/>
                    <a:pt x="67" y="7923"/>
                    <a:pt x="106" y="7923"/>
                  </a:cubicBezTo>
                  <a:cubicBezTo>
                    <a:pt x="118" y="7923"/>
                    <a:pt x="131" y="7921"/>
                    <a:pt x="143" y="7918"/>
                  </a:cubicBezTo>
                  <a:lnTo>
                    <a:pt x="18121" y="286"/>
                  </a:lnTo>
                  <a:lnTo>
                    <a:pt x="1812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2" name="Google Shape;2732;p21"/>
            <p:cNvSpPr/>
            <p:nvPr/>
          </p:nvSpPr>
          <p:spPr>
            <a:xfrm>
              <a:off x="6126650" y="939825"/>
              <a:ext cx="68775" cy="119975"/>
            </a:xfrm>
            <a:custGeom>
              <a:avLst/>
              <a:gdLst/>
              <a:ahLst/>
              <a:cxnLst/>
              <a:rect l="l" t="t" r="r" b="b"/>
              <a:pathLst>
                <a:path w="2751" h="4799" extrusionOk="0">
                  <a:moveTo>
                    <a:pt x="2465" y="1"/>
                  </a:moveTo>
                  <a:lnTo>
                    <a:pt x="0" y="4739"/>
                  </a:lnTo>
                  <a:cubicBezTo>
                    <a:pt x="84" y="4763"/>
                    <a:pt x="179" y="4775"/>
                    <a:pt x="250" y="4799"/>
                  </a:cubicBezTo>
                  <a:lnTo>
                    <a:pt x="27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3" name="Google Shape;2733;p21"/>
            <p:cNvSpPr/>
            <p:nvPr/>
          </p:nvSpPr>
          <p:spPr>
            <a:xfrm>
              <a:off x="5887625" y="1106525"/>
              <a:ext cx="218800" cy="414050"/>
            </a:xfrm>
            <a:custGeom>
              <a:avLst/>
              <a:gdLst/>
              <a:ahLst/>
              <a:cxnLst/>
              <a:rect l="l" t="t" r="r" b="b"/>
              <a:pathLst>
                <a:path w="8752" h="16562" extrusionOk="0">
                  <a:moveTo>
                    <a:pt x="8561" y="0"/>
                  </a:moveTo>
                  <a:lnTo>
                    <a:pt x="1" y="16443"/>
                  </a:lnTo>
                  <a:cubicBezTo>
                    <a:pt x="96" y="16466"/>
                    <a:pt x="167" y="16502"/>
                    <a:pt x="227" y="16562"/>
                  </a:cubicBezTo>
                  <a:lnTo>
                    <a:pt x="3132" y="10990"/>
                  </a:lnTo>
                  <a:lnTo>
                    <a:pt x="3263" y="10740"/>
                  </a:lnTo>
                  <a:lnTo>
                    <a:pt x="8752" y="179"/>
                  </a:lnTo>
                  <a:cubicBezTo>
                    <a:pt x="8680" y="131"/>
                    <a:pt x="8621" y="72"/>
                    <a:pt x="856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4" name="Google Shape;2734;p21"/>
            <p:cNvSpPr/>
            <p:nvPr/>
          </p:nvSpPr>
          <p:spPr>
            <a:xfrm>
              <a:off x="4762775" y="1114700"/>
              <a:ext cx="59275" cy="58100"/>
            </a:xfrm>
            <a:custGeom>
              <a:avLst/>
              <a:gdLst/>
              <a:ahLst/>
              <a:cxnLst/>
              <a:rect l="l" t="t" r="r" b="b"/>
              <a:pathLst>
                <a:path w="2371" h="2324" extrusionOk="0">
                  <a:moveTo>
                    <a:pt x="1166" y="0"/>
                  </a:moveTo>
                  <a:cubicBezTo>
                    <a:pt x="1130" y="0"/>
                    <a:pt x="1095" y="2"/>
                    <a:pt x="1061" y="7"/>
                  </a:cubicBezTo>
                  <a:cubicBezTo>
                    <a:pt x="977" y="18"/>
                    <a:pt x="882" y="42"/>
                    <a:pt x="811" y="66"/>
                  </a:cubicBezTo>
                  <a:cubicBezTo>
                    <a:pt x="477" y="173"/>
                    <a:pt x="227" y="423"/>
                    <a:pt x="96" y="721"/>
                  </a:cubicBezTo>
                  <a:cubicBezTo>
                    <a:pt x="60" y="804"/>
                    <a:pt x="37" y="888"/>
                    <a:pt x="25" y="983"/>
                  </a:cubicBezTo>
                  <a:cubicBezTo>
                    <a:pt x="1" y="1078"/>
                    <a:pt x="1" y="1185"/>
                    <a:pt x="1" y="1292"/>
                  </a:cubicBezTo>
                  <a:cubicBezTo>
                    <a:pt x="78" y="1890"/>
                    <a:pt x="568" y="2324"/>
                    <a:pt x="1144" y="2324"/>
                  </a:cubicBezTo>
                  <a:cubicBezTo>
                    <a:pt x="1187" y="2324"/>
                    <a:pt x="1231" y="2321"/>
                    <a:pt x="1275" y="2316"/>
                  </a:cubicBezTo>
                  <a:cubicBezTo>
                    <a:pt x="1906" y="2245"/>
                    <a:pt x="2370" y="1673"/>
                    <a:pt x="2299" y="1054"/>
                  </a:cubicBezTo>
                  <a:cubicBezTo>
                    <a:pt x="2263" y="721"/>
                    <a:pt x="2108" y="459"/>
                    <a:pt x="1870" y="268"/>
                  </a:cubicBezTo>
                  <a:cubicBezTo>
                    <a:pt x="1787" y="209"/>
                    <a:pt x="1727" y="161"/>
                    <a:pt x="1644" y="126"/>
                  </a:cubicBezTo>
                  <a:cubicBezTo>
                    <a:pt x="1506" y="47"/>
                    <a:pt x="1335" y="0"/>
                    <a:pt x="116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5" name="Google Shape;2735;p21"/>
            <p:cNvSpPr/>
            <p:nvPr/>
          </p:nvSpPr>
          <p:spPr>
            <a:xfrm>
              <a:off x="4558600" y="1391375"/>
              <a:ext cx="30975" cy="29875"/>
            </a:xfrm>
            <a:custGeom>
              <a:avLst/>
              <a:gdLst/>
              <a:ahLst/>
              <a:cxnLst/>
              <a:rect l="l" t="t" r="r" b="b"/>
              <a:pathLst>
                <a:path w="1239" h="1195" extrusionOk="0">
                  <a:moveTo>
                    <a:pt x="548" y="0"/>
                  </a:moveTo>
                  <a:cubicBezTo>
                    <a:pt x="476" y="12"/>
                    <a:pt x="405" y="36"/>
                    <a:pt x="346" y="60"/>
                  </a:cubicBezTo>
                  <a:cubicBezTo>
                    <a:pt x="131" y="167"/>
                    <a:pt x="0" y="405"/>
                    <a:pt x="12" y="655"/>
                  </a:cubicBezTo>
                  <a:cubicBezTo>
                    <a:pt x="57" y="966"/>
                    <a:pt x="308" y="1195"/>
                    <a:pt x="603" y="1195"/>
                  </a:cubicBezTo>
                  <a:cubicBezTo>
                    <a:pt x="624" y="1195"/>
                    <a:pt x="646" y="1193"/>
                    <a:pt x="667" y="1191"/>
                  </a:cubicBezTo>
                  <a:cubicBezTo>
                    <a:pt x="1000" y="1167"/>
                    <a:pt x="1238" y="870"/>
                    <a:pt x="1203" y="536"/>
                  </a:cubicBezTo>
                  <a:cubicBezTo>
                    <a:pt x="1191" y="346"/>
                    <a:pt x="1084" y="191"/>
                    <a:pt x="941" y="108"/>
                  </a:cubicBezTo>
                  <a:cubicBezTo>
                    <a:pt x="869" y="60"/>
                    <a:pt x="786" y="36"/>
                    <a:pt x="703" y="12"/>
                  </a:cubicBezTo>
                  <a:cubicBezTo>
                    <a:pt x="667" y="0"/>
                    <a:pt x="643" y="0"/>
                    <a:pt x="59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6" name="Google Shape;2736;p21"/>
            <p:cNvSpPr/>
            <p:nvPr/>
          </p:nvSpPr>
          <p:spPr>
            <a:xfrm>
              <a:off x="4196350" y="1025325"/>
              <a:ext cx="30075" cy="30150"/>
            </a:xfrm>
            <a:custGeom>
              <a:avLst/>
              <a:gdLst/>
              <a:ahLst/>
              <a:cxnLst/>
              <a:rect l="l" t="t" r="r" b="b"/>
              <a:pathLst>
                <a:path w="1203" h="1206" extrusionOk="0">
                  <a:moveTo>
                    <a:pt x="622" y="1"/>
                  </a:moveTo>
                  <a:cubicBezTo>
                    <a:pt x="596" y="1"/>
                    <a:pt x="566" y="4"/>
                    <a:pt x="536" y="10"/>
                  </a:cubicBezTo>
                  <a:cubicBezTo>
                    <a:pt x="238" y="45"/>
                    <a:pt x="24" y="283"/>
                    <a:pt x="0" y="569"/>
                  </a:cubicBezTo>
                  <a:lnTo>
                    <a:pt x="0" y="664"/>
                  </a:lnTo>
                  <a:cubicBezTo>
                    <a:pt x="0" y="724"/>
                    <a:pt x="12" y="772"/>
                    <a:pt x="36" y="831"/>
                  </a:cubicBezTo>
                  <a:cubicBezTo>
                    <a:pt x="123" y="1048"/>
                    <a:pt x="337" y="1205"/>
                    <a:pt x="581" y="1205"/>
                  </a:cubicBezTo>
                  <a:cubicBezTo>
                    <a:pt x="606" y="1205"/>
                    <a:pt x="630" y="1204"/>
                    <a:pt x="655" y="1200"/>
                  </a:cubicBezTo>
                  <a:cubicBezTo>
                    <a:pt x="679" y="1200"/>
                    <a:pt x="727" y="1188"/>
                    <a:pt x="750" y="1188"/>
                  </a:cubicBezTo>
                  <a:cubicBezTo>
                    <a:pt x="846" y="1165"/>
                    <a:pt x="917" y="1117"/>
                    <a:pt x="977" y="1069"/>
                  </a:cubicBezTo>
                  <a:cubicBezTo>
                    <a:pt x="1131" y="938"/>
                    <a:pt x="1203" y="748"/>
                    <a:pt x="1191" y="545"/>
                  </a:cubicBezTo>
                  <a:cubicBezTo>
                    <a:pt x="1167" y="367"/>
                    <a:pt x="1072" y="224"/>
                    <a:pt x="929" y="117"/>
                  </a:cubicBezTo>
                  <a:cubicBezTo>
                    <a:pt x="858" y="69"/>
                    <a:pt x="786" y="33"/>
                    <a:pt x="691" y="10"/>
                  </a:cubicBezTo>
                  <a:cubicBezTo>
                    <a:pt x="673" y="4"/>
                    <a:pt x="649" y="1"/>
                    <a:pt x="62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7" name="Google Shape;2737;p21"/>
            <p:cNvSpPr/>
            <p:nvPr/>
          </p:nvSpPr>
          <p:spPr>
            <a:xfrm>
              <a:off x="4432100" y="1005225"/>
              <a:ext cx="30075" cy="29900"/>
            </a:xfrm>
            <a:custGeom>
              <a:avLst/>
              <a:gdLst/>
              <a:ahLst/>
              <a:cxnLst/>
              <a:rect l="l" t="t" r="r" b="b"/>
              <a:pathLst>
                <a:path w="1203" h="1196" extrusionOk="0">
                  <a:moveTo>
                    <a:pt x="614" y="0"/>
                  </a:moveTo>
                  <a:cubicBezTo>
                    <a:pt x="592" y="0"/>
                    <a:pt x="570" y="2"/>
                    <a:pt x="548" y="4"/>
                  </a:cubicBezTo>
                  <a:cubicBezTo>
                    <a:pt x="464" y="16"/>
                    <a:pt x="369" y="40"/>
                    <a:pt x="310" y="87"/>
                  </a:cubicBezTo>
                  <a:cubicBezTo>
                    <a:pt x="238" y="135"/>
                    <a:pt x="179" y="195"/>
                    <a:pt x="131" y="254"/>
                  </a:cubicBezTo>
                  <a:cubicBezTo>
                    <a:pt x="83" y="325"/>
                    <a:pt x="48" y="397"/>
                    <a:pt x="24" y="492"/>
                  </a:cubicBezTo>
                  <a:cubicBezTo>
                    <a:pt x="12" y="540"/>
                    <a:pt x="0" y="599"/>
                    <a:pt x="12" y="659"/>
                  </a:cubicBezTo>
                  <a:cubicBezTo>
                    <a:pt x="47" y="961"/>
                    <a:pt x="309" y="1195"/>
                    <a:pt x="631" y="1195"/>
                  </a:cubicBezTo>
                  <a:cubicBezTo>
                    <a:pt x="639" y="1195"/>
                    <a:pt x="647" y="1195"/>
                    <a:pt x="655" y="1195"/>
                  </a:cubicBezTo>
                  <a:lnTo>
                    <a:pt x="667" y="1195"/>
                  </a:lnTo>
                  <a:cubicBezTo>
                    <a:pt x="762" y="1171"/>
                    <a:pt x="834" y="1159"/>
                    <a:pt x="905" y="1111"/>
                  </a:cubicBezTo>
                  <a:cubicBezTo>
                    <a:pt x="1000" y="1076"/>
                    <a:pt x="1072" y="992"/>
                    <a:pt x="1119" y="909"/>
                  </a:cubicBezTo>
                  <a:cubicBezTo>
                    <a:pt x="1155" y="837"/>
                    <a:pt x="1191" y="754"/>
                    <a:pt x="1203" y="671"/>
                  </a:cubicBezTo>
                  <a:lnTo>
                    <a:pt x="1203" y="540"/>
                  </a:lnTo>
                  <a:cubicBezTo>
                    <a:pt x="1180" y="229"/>
                    <a:pt x="920" y="0"/>
                    <a:pt x="61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8" name="Google Shape;2738;p21"/>
            <p:cNvSpPr/>
            <p:nvPr/>
          </p:nvSpPr>
          <p:spPr>
            <a:xfrm>
              <a:off x="4392800" y="1332150"/>
              <a:ext cx="9850" cy="10525"/>
            </a:xfrm>
            <a:custGeom>
              <a:avLst/>
              <a:gdLst/>
              <a:ahLst/>
              <a:cxnLst/>
              <a:rect l="l" t="t" r="r" b="b"/>
              <a:pathLst>
                <a:path w="394" h="421" extrusionOk="0">
                  <a:moveTo>
                    <a:pt x="179" y="0"/>
                  </a:moveTo>
                  <a:cubicBezTo>
                    <a:pt x="96" y="0"/>
                    <a:pt x="60" y="48"/>
                    <a:pt x="24" y="107"/>
                  </a:cubicBezTo>
                  <a:cubicBezTo>
                    <a:pt x="12" y="131"/>
                    <a:pt x="0" y="179"/>
                    <a:pt x="0" y="238"/>
                  </a:cubicBezTo>
                  <a:cubicBezTo>
                    <a:pt x="11" y="343"/>
                    <a:pt x="77" y="421"/>
                    <a:pt x="175" y="421"/>
                  </a:cubicBezTo>
                  <a:cubicBezTo>
                    <a:pt x="188" y="421"/>
                    <a:pt x="201" y="420"/>
                    <a:pt x="215" y="417"/>
                  </a:cubicBezTo>
                  <a:cubicBezTo>
                    <a:pt x="322" y="405"/>
                    <a:pt x="381" y="333"/>
                    <a:pt x="393" y="238"/>
                  </a:cubicBezTo>
                  <a:lnTo>
                    <a:pt x="393" y="191"/>
                  </a:lnTo>
                  <a:cubicBezTo>
                    <a:pt x="393" y="107"/>
                    <a:pt x="334" y="36"/>
                    <a:pt x="262" y="24"/>
                  </a:cubicBezTo>
                  <a:cubicBezTo>
                    <a:pt x="239" y="0"/>
                    <a:pt x="203" y="0"/>
                    <a:pt x="17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9" name="Google Shape;2739;p21"/>
            <p:cNvSpPr/>
            <p:nvPr/>
          </p:nvSpPr>
          <p:spPr>
            <a:xfrm>
              <a:off x="5860550" y="1516575"/>
              <a:ext cx="42275" cy="40975"/>
            </a:xfrm>
            <a:custGeom>
              <a:avLst/>
              <a:gdLst/>
              <a:ahLst/>
              <a:cxnLst/>
              <a:rect l="l" t="t" r="r" b="b"/>
              <a:pathLst>
                <a:path w="1691" h="1639" extrusionOk="0">
                  <a:moveTo>
                    <a:pt x="853" y="0"/>
                  </a:moveTo>
                  <a:cubicBezTo>
                    <a:pt x="827" y="0"/>
                    <a:pt x="801" y="2"/>
                    <a:pt x="774" y="5"/>
                  </a:cubicBezTo>
                  <a:lnTo>
                    <a:pt x="762" y="5"/>
                  </a:lnTo>
                  <a:cubicBezTo>
                    <a:pt x="679" y="29"/>
                    <a:pt x="595" y="41"/>
                    <a:pt x="536" y="64"/>
                  </a:cubicBezTo>
                  <a:cubicBezTo>
                    <a:pt x="203" y="207"/>
                    <a:pt x="0" y="541"/>
                    <a:pt x="24" y="898"/>
                  </a:cubicBezTo>
                  <a:cubicBezTo>
                    <a:pt x="69" y="1327"/>
                    <a:pt x="436" y="1639"/>
                    <a:pt x="850" y="1639"/>
                  </a:cubicBezTo>
                  <a:cubicBezTo>
                    <a:pt x="872" y="1639"/>
                    <a:pt x="895" y="1638"/>
                    <a:pt x="917" y="1636"/>
                  </a:cubicBezTo>
                  <a:cubicBezTo>
                    <a:pt x="1369" y="1588"/>
                    <a:pt x="1691" y="1184"/>
                    <a:pt x="1655" y="743"/>
                  </a:cubicBezTo>
                  <a:cubicBezTo>
                    <a:pt x="1619" y="505"/>
                    <a:pt x="1500" y="291"/>
                    <a:pt x="1310" y="160"/>
                  </a:cubicBezTo>
                  <a:cubicBezTo>
                    <a:pt x="1238" y="112"/>
                    <a:pt x="1155" y="64"/>
                    <a:pt x="1084" y="41"/>
                  </a:cubicBezTo>
                  <a:cubicBezTo>
                    <a:pt x="1003" y="14"/>
                    <a:pt x="930" y="0"/>
                    <a:pt x="8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0" name="Google Shape;2740;p21"/>
            <p:cNvSpPr/>
            <p:nvPr/>
          </p:nvSpPr>
          <p:spPr>
            <a:xfrm>
              <a:off x="5775700" y="1136275"/>
              <a:ext cx="29800" cy="28900"/>
            </a:xfrm>
            <a:custGeom>
              <a:avLst/>
              <a:gdLst/>
              <a:ahLst/>
              <a:cxnLst/>
              <a:rect l="l" t="t" r="r" b="b"/>
              <a:pathLst>
                <a:path w="1192" h="1156" extrusionOk="0">
                  <a:moveTo>
                    <a:pt x="537" y="1"/>
                  </a:moveTo>
                  <a:cubicBezTo>
                    <a:pt x="465" y="1"/>
                    <a:pt x="382" y="25"/>
                    <a:pt x="322" y="60"/>
                  </a:cubicBezTo>
                  <a:cubicBezTo>
                    <a:pt x="263" y="84"/>
                    <a:pt x="203" y="132"/>
                    <a:pt x="168" y="191"/>
                  </a:cubicBezTo>
                  <a:cubicBezTo>
                    <a:pt x="60" y="310"/>
                    <a:pt x="1" y="453"/>
                    <a:pt x="25" y="632"/>
                  </a:cubicBezTo>
                  <a:cubicBezTo>
                    <a:pt x="60" y="918"/>
                    <a:pt x="299" y="1144"/>
                    <a:pt x="560" y="1156"/>
                  </a:cubicBezTo>
                  <a:lnTo>
                    <a:pt x="656" y="1156"/>
                  </a:lnTo>
                  <a:cubicBezTo>
                    <a:pt x="680" y="1156"/>
                    <a:pt x="739" y="1144"/>
                    <a:pt x="799" y="1108"/>
                  </a:cubicBezTo>
                  <a:cubicBezTo>
                    <a:pt x="1025" y="1025"/>
                    <a:pt x="1192" y="787"/>
                    <a:pt x="1156" y="513"/>
                  </a:cubicBezTo>
                  <a:cubicBezTo>
                    <a:pt x="1156" y="441"/>
                    <a:pt x="1132" y="370"/>
                    <a:pt x="1096" y="310"/>
                  </a:cubicBezTo>
                  <a:cubicBezTo>
                    <a:pt x="1061" y="227"/>
                    <a:pt x="1013" y="156"/>
                    <a:pt x="941" y="108"/>
                  </a:cubicBezTo>
                  <a:cubicBezTo>
                    <a:pt x="834" y="36"/>
                    <a:pt x="703" y="1"/>
                    <a:pt x="56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1" name="Google Shape;2741;p21"/>
            <p:cNvSpPr/>
            <p:nvPr/>
          </p:nvSpPr>
          <p:spPr>
            <a:xfrm>
              <a:off x="5559325" y="973750"/>
              <a:ext cx="30375" cy="28950"/>
            </a:xfrm>
            <a:custGeom>
              <a:avLst/>
              <a:gdLst/>
              <a:ahLst/>
              <a:cxnLst/>
              <a:rect l="l" t="t" r="r" b="b"/>
              <a:pathLst>
                <a:path w="1215" h="1158" extrusionOk="0">
                  <a:moveTo>
                    <a:pt x="679" y="1"/>
                  </a:moveTo>
                  <a:lnTo>
                    <a:pt x="548" y="13"/>
                  </a:lnTo>
                  <a:cubicBezTo>
                    <a:pt x="488" y="13"/>
                    <a:pt x="429" y="25"/>
                    <a:pt x="369" y="49"/>
                  </a:cubicBezTo>
                  <a:cubicBezTo>
                    <a:pt x="286" y="84"/>
                    <a:pt x="214" y="144"/>
                    <a:pt x="155" y="203"/>
                  </a:cubicBezTo>
                  <a:cubicBezTo>
                    <a:pt x="48" y="322"/>
                    <a:pt x="0" y="465"/>
                    <a:pt x="24" y="632"/>
                  </a:cubicBezTo>
                  <a:cubicBezTo>
                    <a:pt x="36" y="727"/>
                    <a:pt x="48" y="799"/>
                    <a:pt x="95" y="858"/>
                  </a:cubicBezTo>
                  <a:cubicBezTo>
                    <a:pt x="143" y="930"/>
                    <a:pt x="202" y="989"/>
                    <a:pt x="274" y="1049"/>
                  </a:cubicBezTo>
                  <a:cubicBezTo>
                    <a:pt x="370" y="1113"/>
                    <a:pt x="485" y="1158"/>
                    <a:pt x="611" y="1158"/>
                  </a:cubicBezTo>
                  <a:cubicBezTo>
                    <a:pt x="626" y="1158"/>
                    <a:pt x="640" y="1157"/>
                    <a:pt x="655" y="1156"/>
                  </a:cubicBezTo>
                  <a:cubicBezTo>
                    <a:pt x="976" y="1120"/>
                    <a:pt x="1214" y="834"/>
                    <a:pt x="1179" y="525"/>
                  </a:cubicBezTo>
                  <a:cubicBezTo>
                    <a:pt x="1167" y="334"/>
                    <a:pt x="1060" y="191"/>
                    <a:pt x="917" y="84"/>
                  </a:cubicBezTo>
                  <a:cubicBezTo>
                    <a:pt x="833" y="37"/>
                    <a:pt x="750" y="1"/>
                    <a:pt x="67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2" name="Google Shape;2742;p21"/>
            <p:cNvSpPr/>
            <p:nvPr/>
          </p:nvSpPr>
          <p:spPr>
            <a:xfrm>
              <a:off x="4618425" y="1217425"/>
              <a:ext cx="22050" cy="20375"/>
            </a:xfrm>
            <a:custGeom>
              <a:avLst/>
              <a:gdLst/>
              <a:ahLst/>
              <a:cxnLst/>
              <a:rect l="l" t="t" r="r" b="b"/>
              <a:pathLst>
                <a:path w="882" h="815" extrusionOk="0">
                  <a:moveTo>
                    <a:pt x="442" y="1"/>
                  </a:moveTo>
                  <a:cubicBezTo>
                    <a:pt x="422" y="1"/>
                    <a:pt x="402" y="2"/>
                    <a:pt x="381" y="5"/>
                  </a:cubicBezTo>
                  <a:lnTo>
                    <a:pt x="358" y="5"/>
                  </a:lnTo>
                  <a:cubicBezTo>
                    <a:pt x="155" y="41"/>
                    <a:pt x="0" y="219"/>
                    <a:pt x="24" y="422"/>
                  </a:cubicBezTo>
                  <a:lnTo>
                    <a:pt x="24" y="458"/>
                  </a:lnTo>
                  <a:cubicBezTo>
                    <a:pt x="36" y="541"/>
                    <a:pt x="60" y="600"/>
                    <a:pt x="108" y="660"/>
                  </a:cubicBezTo>
                  <a:cubicBezTo>
                    <a:pt x="119" y="684"/>
                    <a:pt x="143" y="708"/>
                    <a:pt x="167" y="720"/>
                  </a:cubicBezTo>
                  <a:cubicBezTo>
                    <a:pt x="227" y="779"/>
                    <a:pt x="322" y="815"/>
                    <a:pt x="405" y="815"/>
                  </a:cubicBezTo>
                  <a:lnTo>
                    <a:pt x="477" y="815"/>
                  </a:lnTo>
                  <a:cubicBezTo>
                    <a:pt x="703" y="803"/>
                    <a:pt x="881" y="589"/>
                    <a:pt x="858" y="362"/>
                  </a:cubicBezTo>
                  <a:cubicBezTo>
                    <a:pt x="834" y="219"/>
                    <a:pt x="750" y="100"/>
                    <a:pt x="643" y="41"/>
                  </a:cubicBezTo>
                  <a:cubicBezTo>
                    <a:pt x="563" y="14"/>
                    <a:pt x="503" y="1"/>
                    <a:pt x="44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3" name="Google Shape;2743;p21"/>
            <p:cNvSpPr/>
            <p:nvPr/>
          </p:nvSpPr>
          <p:spPr>
            <a:xfrm>
              <a:off x="5439650" y="946275"/>
              <a:ext cx="21175" cy="20375"/>
            </a:xfrm>
            <a:custGeom>
              <a:avLst/>
              <a:gdLst/>
              <a:ahLst/>
              <a:cxnLst/>
              <a:rect l="l" t="t" r="r" b="b"/>
              <a:pathLst>
                <a:path w="847" h="815" extrusionOk="0">
                  <a:moveTo>
                    <a:pt x="430" y="0"/>
                  </a:moveTo>
                  <a:cubicBezTo>
                    <a:pt x="411" y="0"/>
                    <a:pt x="391" y="2"/>
                    <a:pt x="370" y="5"/>
                  </a:cubicBezTo>
                  <a:cubicBezTo>
                    <a:pt x="358" y="5"/>
                    <a:pt x="346" y="5"/>
                    <a:pt x="334" y="16"/>
                  </a:cubicBezTo>
                  <a:cubicBezTo>
                    <a:pt x="239" y="40"/>
                    <a:pt x="179" y="76"/>
                    <a:pt x="120" y="136"/>
                  </a:cubicBezTo>
                  <a:cubicBezTo>
                    <a:pt x="60" y="195"/>
                    <a:pt x="13" y="290"/>
                    <a:pt x="13" y="374"/>
                  </a:cubicBezTo>
                  <a:cubicBezTo>
                    <a:pt x="11" y="372"/>
                    <a:pt x="10" y="371"/>
                    <a:pt x="8" y="371"/>
                  </a:cubicBezTo>
                  <a:cubicBezTo>
                    <a:pt x="1" y="371"/>
                    <a:pt x="1" y="402"/>
                    <a:pt x="1" y="433"/>
                  </a:cubicBezTo>
                  <a:cubicBezTo>
                    <a:pt x="35" y="652"/>
                    <a:pt x="214" y="815"/>
                    <a:pt x="430" y="815"/>
                  </a:cubicBezTo>
                  <a:cubicBezTo>
                    <a:pt x="438" y="815"/>
                    <a:pt x="446" y="815"/>
                    <a:pt x="453" y="814"/>
                  </a:cubicBezTo>
                  <a:cubicBezTo>
                    <a:pt x="667" y="790"/>
                    <a:pt x="846" y="588"/>
                    <a:pt x="822" y="362"/>
                  </a:cubicBezTo>
                  <a:cubicBezTo>
                    <a:pt x="810" y="219"/>
                    <a:pt x="715" y="100"/>
                    <a:pt x="584" y="40"/>
                  </a:cubicBezTo>
                  <a:cubicBezTo>
                    <a:pt x="539" y="14"/>
                    <a:pt x="488" y="0"/>
                    <a:pt x="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4" name="Google Shape;2744;p21"/>
            <p:cNvSpPr/>
            <p:nvPr/>
          </p:nvSpPr>
          <p:spPr>
            <a:xfrm>
              <a:off x="5341125" y="1157350"/>
              <a:ext cx="21450" cy="20100"/>
            </a:xfrm>
            <a:custGeom>
              <a:avLst/>
              <a:gdLst/>
              <a:ahLst/>
              <a:cxnLst/>
              <a:rect l="l" t="t" r="r" b="b"/>
              <a:pathLst>
                <a:path w="858" h="804" extrusionOk="0">
                  <a:moveTo>
                    <a:pt x="436" y="0"/>
                  </a:moveTo>
                  <a:cubicBezTo>
                    <a:pt x="418" y="0"/>
                    <a:pt x="400" y="1"/>
                    <a:pt x="382" y="3"/>
                  </a:cubicBezTo>
                  <a:lnTo>
                    <a:pt x="346" y="3"/>
                  </a:lnTo>
                  <a:cubicBezTo>
                    <a:pt x="251" y="15"/>
                    <a:pt x="179" y="63"/>
                    <a:pt x="120" y="122"/>
                  </a:cubicBezTo>
                  <a:lnTo>
                    <a:pt x="25" y="253"/>
                  </a:lnTo>
                  <a:cubicBezTo>
                    <a:pt x="13" y="313"/>
                    <a:pt x="1" y="372"/>
                    <a:pt x="13" y="432"/>
                  </a:cubicBezTo>
                  <a:cubicBezTo>
                    <a:pt x="46" y="643"/>
                    <a:pt x="215" y="803"/>
                    <a:pt x="422" y="803"/>
                  </a:cubicBezTo>
                  <a:cubicBezTo>
                    <a:pt x="436" y="803"/>
                    <a:pt x="451" y="802"/>
                    <a:pt x="465" y="801"/>
                  </a:cubicBezTo>
                  <a:cubicBezTo>
                    <a:pt x="679" y="789"/>
                    <a:pt x="858" y="587"/>
                    <a:pt x="834" y="360"/>
                  </a:cubicBezTo>
                  <a:cubicBezTo>
                    <a:pt x="834" y="325"/>
                    <a:pt x="822" y="301"/>
                    <a:pt x="798" y="253"/>
                  </a:cubicBezTo>
                  <a:cubicBezTo>
                    <a:pt x="787" y="182"/>
                    <a:pt x="727" y="110"/>
                    <a:pt x="656" y="63"/>
                  </a:cubicBezTo>
                  <a:cubicBezTo>
                    <a:pt x="596" y="23"/>
                    <a:pt x="521" y="0"/>
                    <a:pt x="43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5" name="Google Shape;2745;p21"/>
            <p:cNvSpPr/>
            <p:nvPr/>
          </p:nvSpPr>
          <p:spPr>
            <a:xfrm>
              <a:off x="4884825" y="973175"/>
              <a:ext cx="20850" cy="20850"/>
            </a:xfrm>
            <a:custGeom>
              <a:avLst/>
              <a:gdLst/>
              <a:ahLst/>
              <a:cxnLst/>
              <a:rect l="l" t="t" r="r" b="b"/>
              <a:pathLst>
                <a:path w="834" h="834" extrusionOk="0">
                  <a:moveTo>
                    <a:pt x="381" y="0"/>
                  </a:moveTo>
                  <a:cubicBezTo>
                    <a:pt x="239" y="12"/>
                    <a:pt x="143" y="72"/>
                    <a:pt x="84" y="179"/>
                  </a:cubicBezTo>
                  <a:cubicBezTo>
                    <a:pt x="36" y="250"/>
                    <a:pt x="0" y="345"/>
                    <a:pt x="0" y="429"/>
                  </a:cubicBezTo>
                  <a:lnTo>
                    <a:pt x="0" y="464"/>
                  </a:lnTo>
                  <a:cubicBezTo>
                    <a:pt x="24" y="548"/>
                    <a:pt x="48" y="631"/>
                    <a:pt x="108" y="691"/>
                  </a:cubicBezTo>
                  <a:cubicBezTo>
                    <a:pt x="167" y="762"/>
                    <a:pt x="239" y="810"/>
                    <a:pt x="334" y="822"/>
                  </a:cubicBezTo>
                  <a:cubicBezTo>
                    <a:pt x="381" y="834"/>
                    <a:pt x="417" y="834"/>
                    <a:pt x="465" y="834"/>
                  </a:cubicBezTo>
                  <a:cubicBezTo>
                    <a:pt x="655" y="822"/>
                    <a:pt x="798" y="691"/>
                    <a:pt x="822" y="512"/>
                  </a:cubicBezTo>
                  <a:cubicBezTo>
                    <a:pt x="822" y="464"/>
                    <a:pt x="834" y="417"/>
                    <a:pt x="822" y="369"/>
                  </a:cubicBezTo>
                  <a:cubicBezTo>
                    <a:pt x="822" y="334"/>
                    <a:pt x="810" y="286"/>
                    <a:pt x="798" y="238"/>
                  </a:cubicBezTo>
                  <a:cubicBezTo>
                    <a:pt x="774" y="214"/>
                    <a:pt x="762" y="179"/>
                    <a:pt x="751" y="167"/>
                  </a:cubicBezTo>
                  <a:cubicBezTo>
                    <a:pt x="691" y="95"/>
                    <a:pt x="620" y="48"/>
                    <a:pt x="536" y="12"/>
                  </a:cubicBezTo>
                  <a:cubicBezTo>
                    <a:pt x="501" y="0"/>
                    <a:pt x="441" y="0"/>
                    <a:pt x="38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6" name="Google Shape;2746;p21"/>
            <p:cNvSpPr/>
            <p:nvPr/>
          </p:nvSpPr>
          <p:spPr>
            <a:xfrm>
              <a:off x="3994525" y="940125"/>
              <a:ext cx="20575" cy="10200"/>
            </a:xfrm>
            <a:custGeom>
              <a:avLst/>
              <a:gdLst/>
              <a:ahLst/>
              <a:cxnLst/>
              <a:rect l="l" t="t" r="r" b="b"/>
              <a:pathLst>
                <a:path w="823" h="408" extrusionOk="0">
                  <a:moveTo>
                    <a:pt x="1" y="1"/>
                  </a:moveTo>
                  <a:lnTo>
                    <a:pt x="1" y="48"/>
                  </a:lnTo>
                  <a:cubicBezTo>
                    <a:pt x="1" y="84"/>
                    <a:pt x="13" y="132"/>
                    <a:pt x="37" y="167"/>
                  </a:cubicBezTo>
                  <a:cubicBezTo>
                    <a:pt x="49" y="203"/>
                    <a:pt x="72" y="251"/>
                    <a:pt x="120" y="286"/>
                  </a:cubicBezTo>
                  <a:cubicBezTo>
                    <a:pt x="205" y="361"/>
                    <a:pt x="310" y="407"/>
                    <a:pt x="417" y="407"/>
                  </a:cubicBezTo>
                  <a:cubicBezTo>
                    <a:pt x="429" y="407"/>
                    <a:pt x="441" y="407"/>
                    <a:pt x="453" y="405"/>
                  </a:cubicBezTo>
                  <a:cubicBezTo>
                    <a:pt x="465" y="405"/>
                    <a:pt x="477" y="405"/>
                    <a:pt x="489" y="382"/>
                  </a:cubicBezTo>
                  <a:cubicBezTo>
                    <a:pt x="596" y="370"/>
                    <a:pt x="691" y="310"/>
                    <a:pt x="751" y="239"/>
                  </a:cubicBezTo>
                  <a:cubicBezTo>
                    <a:pt x="787" y="167"/>
                    <a:pt x="822" y="84"/>
                    <a:pt x="82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7" name="Google Shape;2747;p21"/>
            <p:cNvSpPr/>
            <p:nvPr/>
          </p:nvSpPr>
          <p:spPr>
            <a:xfrm>
              <a:off x="4521100" y="1262650"/>
              <a:ext cx="21150" cy="20400"/>
            </a:xfrm>
            <a:custGeom>
              <a:avLst/>
              <a:gdLst/>
              <a:ahLst/>
              <a:cxnLst/>
              <a:rect l="l" t="t" r="r" b="b"/>
              <a:pathLst>
                <a:path w="846" h="816" extrusionOk="0">
                  <a:moveTo>
                    <a:pt x="463" y="1"/>
                  </a:moveTo>
                  <a:cubicBezTo>
                    <a:pt x="443" y="1"/>
                    <a:pt x="424" y="2"/>
                    <a:pt x="405" y="6"/>
                  </a:cubicBezTo>
                  <a:lnTo>
                    <a:pt x="381" y="6"/>
                  </a:lnTo>
                  <a:cubicBezTo>
                    <a:pt x="298" y="18"/>
                    <a:pt x="226" y="42"/>
                    <a:pt x="167" y="89"/>
                  </a:cubicBezTo>
                  <a:cubicBezTo>
                    <a:pt x="60" y="173"/>
                    <a:pt x="0" y="315"/>
                    <a:pt x="12" y="446"/>
                  </a:cubicBezTo>
                  <a:cubicBezTo>
                    <a:pt x="12" y="458"/>
                    <a:pt x="12" y="482"/>
                    <a:pt x="24" y="494"/>
                  </a:cubicBezTo>
                  <a:cubicBezTo>
                    <a:pt x="48" y="577"/>
                    <a:pt x="107" y="649"/>
                    <a:pt x="167" y="720"/>
                  </a:cubicBezTo>
                  <a:cubicBezTo>
                    <a:pt x="226" y="780"/>
                    <a:pt x="310" y="804"/>
                    <a:pt x="405" y="816"/>
                  </a:cubicBezTo>
                  <a:lnTo>
                    <a:pt x="476" y="816"/>
                  </a:lnTo>
                  <a:cubicBezTo>
                    <a:pt x="536" y="816"/>
                    <a:pt x="595" y="804"/>
                    <a:pt x="655" y="756"/>
                  </a:cubicBezTo>
                  <a:cubicBezTo>
                    <a:pt x="774" y="685"/>
                    <a:pt x="845" y="554"/>
                    <a:pt x="833" y="399"/>
                  </a:cubicBezTo>
                  <a:lnTo>
                    <a:pt x="833" y="375"/>
                  </a:lnTo>
                  <a:cubicBezTo>
                    <a:pt x="822" y="280"/>
                    <a:pt x="786" y="208"/>
                    <a:pt x="738" y="149"/>
                  </a:cubicBezTo>
                  <a:cubicBezTo>
                    <a:pt x="677" y="57"/>
                    <a:pt x="573" y="1"/>
                    <a:pt x="4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8" name="Google Shape;2748;p21"/>
            <p:cNvSpPr/>
            <p:nvPr/>
          </p:nvSpPr>
          <p:spPr>
            <a:xfrm>
              <a:off x="3877250" y="1014750"/>
              <a:ext cx="22050" cy="20675"/>
            </a:xfrm>
            <a:custGeom>
              <a:avLst/>
              <a:gdLst/>
              <a:ahLst/>
              <a:cxnLst/>
              <a:rect l="l" t="t" r="r" b="b"/>
              <a:pathLst>
                <a:path w="882" h="827" extrusionOk="0">
                  <a:moveTo>
                    <a:pt x="491" y="1"/>
                  </a:moveTo>
                  <a:cubicBezTo>
                    <a:pt x="479" y="1"/>
                    <a:pt x="466" y="2"/>
                    <a:pt x="453" y="4"/>
                  </a:cubicBezTo>
                  <a:lnTo>
                    <a:pt x="406" y="4"/>
                  </a:lnTo>
                  <a:cubicBezTo>
                    <a:pt x="179" y="16"/>
                    <a:pt x="1" y="230"/>
                    <a:pt x="37" y="456"/>
                  </a:cubicBezTo>
                  <a:cubicBezTo>
                    <a:pt x="60" y="664"/>
                    <a:pt x="249" y="826"/>
                    <a:pt x="455" y="826"/>
                  </a:cubicBezTo>
                  <a:cubicBezTo>
                    <a:pt x="463" y="826"/>
                    <a:pt x="470" y="826"/>
                    <a:pt x="477" y="826"/>
                  </a:cubicBezTo>
                  <a:cubicBezTo>
                    <a:pt x="703" y="814"/>
                    <a:pt x="882" y="599"/>
                    <a:pt x="858" y="373"/>
                  </a:cubicBezTo>
                  <a:cubicBezTo>
                    <a:pt x="858" y="337"/>
                    <a:pt x="834" y="290"/>
                    <a:pt x="822" y="254"/>
                  </a:cubicBezTo>
                  <a:cubicBezTo>
                    <a:pt x="810" y="159"/>
                    <a:pt x="751" y="99"/>
                    <a:pt x="656" y="52"/>
                  </a:cubicBezTo>
                  <a:cubicBezTo>
                    <a:pt x="607" y="22"/>
                    <a:pt x="550" y="1"/>
                    <a:pt x="4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9" name="Google Shape;2749;p21"/>
            <p:cNvSpPr/>
            <p:nvPr/>
          </p:nvSpPr>
          <p:spPr>
            <a:xfrm>
              <a:off x="6017400" y="939525"/>
              <a:ext cx="25025" cy="23025"/>
            </a:xfrm>
            <a:custGeom>
              <a:avLst/>
              <a:gdLst/>
              <a:ahLst/>
              <a:cxnLst/>
              <a:rect l="l" t="t" r="r" b="b"/>
              <a:pathLst>
                <a:path w="1001" h="921" extrusionOk="0">
                  <a:moveTo>
                    <a:pt x="370" y="1"/>
                  </a:moveTo>
                  <a:cubicBezTo>
                    <a:pt x="358" y="1"/>
                    <a:pt x="334" y="25"/>
                    <a:pt x="310" y="25"/>
                  </a:cubicBezTo>
                  <a:cubicBezTo>
                    <a:pt x="287" y="36"/>
                    <a:pt x="251" y="48"/>
                    <a:pt x="239" y="72"/>
                  </a:cubicBezTo>
                  <a:cubicBezTo>
                    <a:pt x="191" y="96"/>
                    <a:pt x="156" y="144"/>
                    <a:pt x="120" y="191"/>
                  </a:cubicBezTo>
                  <a:cubicBezTo>
                    <a:pt x="13" y="322"/>
                    <a:pt x="1" y="513"/>
                    <a:pt x="96" y="679"/>
                  </a:cubicBezTo>
                  <a:cubicBezTo>
                    <a:pt x="96" y="691"/>
                    <a:pt x="108" y="691"/>
                    <a:pt x="108" y="703"/>
                  </a:cubicBezTo>
                  <a:cubicBezTo>
                    <a:pt x="144" y="763"/>
                    <a:pt x="203" y="822"/>
                    <a:pt x="263" y="858"/>
                  </a:cubicBezTo>
                  <a:cubicBezTo>
                    <a:pt x="332" y="897"/>
                    <a:pt x="417" y="921"/>
                    <a:pt x="512" y="921"/>
                  </a:cubicBezTo>
                  <a:cubicBezTo>
                    <a:pt x="532" y="921"/>
                    <a:pt x="552" y="920"/>
                    <a:pt x="572" y="918"/>
                  </a:cubicBezTo>
                  <a:cubicBezTo>
                    <a:pt x="632" y="894"/>
                    <a:pt x="691" y="882"/>
                    <a:pt x="727" y="858"/>
                  </a:cubicBezTo>
                  <a:cubicBezTo>
                    <a:pt x="763" y="846"/>
                    <a:pt x="775" y="822"/>
                    <a:pt x="810" y="798"/>
                  </a:cubicBezTo>
                  <a:cubicBezTo>
                    <a:pt x="941" y="679"/>
                    <a:pt x="1001" y="465"/>
                    <a:pt x="929" y="310"/>
                  </a:cubicBezTo>
                  <a:lnTo>
                    <a:pt x="882" y="215"/>
                  </a:lnTo>
                  <a:cubicBezTo>
                    <a:pt x="846" y="167"/>
                    <a:pt x="810" y="120"/>
                    <a:pt x="775" y="96"/>
                  </a:cubicBezTo>
                  <a:cubicBezTo>
                    <a:pt x="727" y="48"/>
                    <a:pt x="668" y="25"/>
                    <a:pt x="59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0" name="Google Shape;2750;p21"/>
            <p:cNvSpPr/>
            <p:nvPr/>
          </p:nvSpPr>
          <p:spPr>
            <a:xfrm>
              <a:off x="4869650" y="949325"/>
              <a:ext cx="12825" cy="12000"/>
            </a:xfrm>
            <a:custGeom>
              <a:avLst/>
              <a:gdLst/>
              <a:ahLst/>
              <a:cxnLst/>
              <a:rect l="l" t="t" r="r" b="b"/>
              <a:pathLst>
                <a:path w="513" h="480" extrusionOk="0">
                  <a:moveTo>
                    <a:pt x="251" y="1"/>
                  </a:moveTo>
                  <a:cubicBezTo>
                    <a:pt x="243" y="1"/>
                    <a:pt x="235" y="1"/>
                    <a:pt x="226" y="2"/>
                  </a:cubicBezTo>
                  <a:cubicBezTo>
                    <a:pt x="96" y="14"/>
                    <a:pt x="0" y="133"/>
                    <a:pt x="12" y="275"/>
                  </a:cubicBezTo>
                  <a:cubicBezTo>
                    <a:pt x="34" y="398"/>
                    <a:pt x="140" y="479"/>
                    <a:pt x="261" y="479"/>
                  </a:cubicBezTo>
                  <a:cubicBezTo>
                    <a:pt x="269" y="479"/>
                    <a:pt x="278" y="479"/>
                    <a:pt x="286" y="478"/>
                  </a:cubicBezTo>
                  <a:cubicBezTo>
                    <a:pt x="417" y="466"/>
                    <a:pt x="512" y="347"/>
                    <a:pt x="488" y="216"/>
                  </a:cubicBezTo>
                  <a:cubicBezTo>
                    <a:pt x="477" y="82"/>
                    <a:pt x="372" y="1"/>
                    <a:pt x="25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1" name="Google Shape;2751;p21"/>
            <p:cNvSpPr/>
            <p:nvPr/>
          </p:nvSpPr>
          <p:spPr>
            <a:xfrm>
              <a:off x="4743150" y="1107375"/>
              <a:ext cx="12225" cy="12000"/>
            </a:xfrm>
            <a:custGeom>
              <a:avLst/>
              <a:gdLst/>
              <a:ahLst/>
              <a:cxnLst/>
              <a:rect l="l" t="t" r="r" b="b"/>
              <a:pathLst>
                <a:path w="489" h="480" extrusionOk="0">
                  <a:moveTo>
                    <a:pt x="251" y="1"/>
                  </a:moveTo>
                  <a:cubicBezTo>
                    <a:pt x="243" y="1"/>
                    <a:pt x="235" y="1"/>
                    <a:pt x="226" y="2"/>
                  </a:cubicBezTo>
                  <a:cubicBezTo>
                    <a:pt x="95" y="14"/>
                    <a:pt x="0" y="145"/>
                    <a:pt x="12" y="276"/>
                  </a:cubicBezTo>
                  <a:cubicBezTo>
                    <a:pt x="23" y="388"/>
                    <a:pt x="140" y="479"/>
                    <a:pt x="264" y="479"/>
                  </a:cubicBezTo>
                  <a:cubicBezTo>
                    <a:pt x="271" y="479"/>
                    <a:pt x="278" y="479"/>
                    <a:pt x="286" y="478"/>
                  </a:cubicBezTo>
                  <a:cubicBezTo>
                    <a:pt x="405" y="454"/>
                    <a:pt x="488" y="347"/>
                    <a:pt x="488" y="216"/>
                  </a:cubicBezTo>
                  <a:cubicBezTo>
                    <a:pt x="477" y="82"/>
                    <a:pt x="372" y="1"/>
                    <a:pt x="25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2" name="Google Shape;2752;p21"/>
            <p:cNvSpPr/>
            <p:nvPr/>
          </p:nvSpPr>
          <p:spPr>
            <a:xfrm>
              <a:off x="4242175" y="940725"/>
              <a:ext cx="12525" cy="11700"/>
            </a:xfrm>
            <a:custGeom>
              <a:avLst/>
              <a:gdLst/>
              <a:ahLst/>
              <a:cxnLst/>
              <a:rect l="l" t="t" r="r" b="b"/>
              <a:pathLst>
                <a:path w="501" h="468" extrusionOk="0">
                  <a:moveTo>
                    <a:pt x="227" y="0"/>
                  </a:moveTo>
                  <a:cubicBezTo>
                    <a:pt x="168" y="0"/>
                    <a:pt x="120" y="36"/>
                    <a:pt x="84" y="60"/>
                  </a:cubicBezTo>
                  <a:cubicBezTo>
                    <a:pt x="37" y="108"/>
                    <a:pt x="1" y="179"/>
                    <a:pt x="1" y="250"/>
                  </a:cubicBezTo>
                  <a:cubicBezTo>
                    <a:pt x="1" y="274"/>
                    <a:pt x="25" y="298"/>
                    <a:pt x="25" y="310"/>
                  </a:cubicBezTo>
                  <a:cubicBezTo>
                    <a:pt x="37" y="346"/>
                    <a:pt x="49" y="369"/>
                    <a:pt x="84" y="405"/>
                  </a:cubicBezTo>
                  <a:cubicBezTo>
                    <a:pt x="124" y="445"/>
                    <a:pt x="179" y="468"/>
                    <a:pt x="238" y="468"/>
                  </a:cubicBezTo>
                  <a:cubicBezTo>
                    <a:pt x="250" y="468"/>
                    <a:pt x="262" y="467"/>
                    <a:pt x="275" y="465"/>
                  </a:cubicBezTo>
                  <a:cubicBezTo>
                    <a:pt x="310" y="465"/>
                    <a:pt x="322" y="453"/>
                    <a:pt x="346" y="453"/>
                  </a:cubicBezTo>
                  <a:cubicBezTo>
                    <a:pt x="406" y="417"/>
                    <a:pt x="441" y="393"/>
                    <a:pt x="465" y="334"/>
                  </a:cubicBezTo>
                  <a:cubicBezTo>
                    <a:pt x="477" y="286"/>
                    <a:pt x="501" y="250"/>
                    <a:pt x="477" y="215"/>
                  </a:cubicBezTo>
                  <a:cubicBezTo>
                    <a:pt x="477" y="167"/>
                    <a:pt x="465" y="131"/>
                    <a:pt x="453" y="108"/>
                  </a:cubicBezTo>
                  <a:cubicBezTo>
                    <a:pt x="406" y="36"/>
                    <a:pt x="334" y="0"/>
                    <a:pt x="26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3" name="Google Shape;2753;p21"/>
            <p:cNvSpPr/>
            <p:nvPr/>
          </p:nvSpPr>
          <p:spPr>
            <a:xfrm>
              <a:off x="4657125" y="1097575"/>
              <a:ext cx="11925" cy="11350"/>
            </a:xfrm>
            <a:custGeom>
              <a:avLst/>
              <a:gdLst/>
              <a:ahLst/>
              <a:cxnLst/>
              <a:rect l="l" t="t" r="r" b="b"/>
              <a:pathLst>
                <a:path w="477" h="454" extrusionOk="0">
                  <a:moveTo>
                    <a:pt x="215" y="1"/>
                  </a:moveTo>
                  <a:cubicBezTo>
                    <a:pt x="155" y="1"/>
                    <a:pt x="107" y="25"/>
                    <a:pt x="72" y="60"/>
                  </a:cubicBezTo>
                  <a:cubicBezTo>
                    <a:pt x="36" y="96"/>
                    <a:pt x="0" y="180"/>
                    <a:pt x="0" y="251"/>
                  </a:cubicBezTo>
                  <a:cubicBezTo>
                    <a:pt x="0" y="275"/>
                    <a:pt x="12" y="322"/>
                    <a:pt x="36" y="334"/>
                  </a:cubicBezTo>
                  <a:cubicBezTo>
                    <a:pt x="72" y="418"/>
                    <a:pt x="167" y="453"/>
                    <a:pt x="250" y="453"/>
                  </a:cubicBezTo>
                  <a:cubicBezTo>
                    <a:pt x="286" y="453"/>
                    <a:pt x="322" y="441"/>
                    <a:pt x="334" y="430"/>
                  </a:cubicBezTo>
                  <a:cubicBezTo>
                    <a:pt x="417" y="418"/>
                    <a:pt x="476" y="322"/>
                    <a:pt x="465" y="215"/>
                  </a:cubicBezTo>
                  <a:cubicBezTo>
                    <a:pt x="453" y="120"/>
                    <a:pt x="393" y="37"/>
                    <a:pt x="322" y="13"/>
                  </a:cubicBezTo>
                  <a:cubicBezTo>
                    <a:pt x="286" y="1"/>
                    <a:pt x="238" y="1"/>
                    <a:pt x="21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4" name="Google Shape;2754;p21"/>
            <p:cNvSpPr/>
            <p:nvPr/>
          </p:nvSpPr>
          <p:spPr>
            <a:xfrm>
              <a:off x="5125025" y="1028500"/>
              <a:ext cx="12525" cy="12050"/>
            </a:xfrm>
            <a:custGeom>
              <a:avLst/>
              <a:gdLst/>
              <a:ahLst/>
              <a:cxnLst/>
              <a:rect l="l" t="t" r="r" b="b"/>
              <a:pathLst>
                <a:path w="501" h="482" extrusionOk="0">
                  <a:moveTo>
                    <a:pt x="239" y="1"/>
                  </a:moveTo>
                  <a:cubicBezTo>
                    <a:pt x="231" y="1"/>
                    <a:pt x="223" y="1"/>
                    <a:pt x="215" y="2"/>
                  </a:cubicBezTo>
                  <a:cubicBezTo>
                    <a:pt x="84" y="26"/>
                    <a:pt x="1" y="145"/>
                    <a:pt x="13" y="276"/>
                  </a:cubicBezTo>
                  <a:cubicBezTo>
                    <a:pt x="23" y="393"/>
                    <a:pt x="120" y="482"/>
                    <a:pt x="234" y="482"/>
                  </a:cubicBezTo>
                  <a:cubicBezTo>
                    <a:pt x="248" y="482"/>
                    <a:pt x="261" y="480"/>
                    <a:pt x="275" y="478"/>
                  </a:cubicBezTo>
                  <a:cubicBezTo>
                    <a:pt x="418" y="466"/>
                    <a:pt x="501" y="347"/>
                    <a:pt x="489" y="216"/>
                  </a:cubicBezTo>
                  <a:cubicBezTo>
                    <a:pt x="455" y="92"/>
                    <a:pt x="369" y="1"/>
                    <a:pt x="23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5" name="Google Shape;2755;p21"/>
            <p:cNvSpPr/>
            <p:nvPr/>
          </p:nvSpPr>
          <p:spPr>
            <a:xfrm>
              <a:off x="6093300" y="1058450"/>
              <a:ext cx="60150" cy="57725"/>
            </a:xfrm>
            <a:custGeom>
              <a:avLst/>
              <a:gdLst/>
              <a:ahLst/>
              <a:cxnLst/>
              <a:rect l="l" t="t" r="r" b="b"/>
              <a:pathLst>
                <a:path w="2406" h="2309" extrusionOk="0">
                  <a:moveTo>
                    <a:pt x="1190" y="0"/>
                  </a:moveTo>
                  <a:cubicBezTo>
                    <a:pt x="1150" y="0"/>
                    <a:pt x="1108" y="6"/>
                    <a:pt x="1061" y="18"/>
                  </a:cubicBezTo>
                  <a:cubicBezTo>
                    <a:pt x="810" y="42"/>
                    <a:pt x="572" y="161"/>
                    <a:pt x="394" y="328"/>
                  </a:cubicBezTo>
                  <a:cubicBezTo>
                    <a:pt x="334" y="387"/>
                    <a:pt x="275" y="459"/>
                    <a:pt x="215" y="530"/>
                  </a:cubicBezTo>
                  <a:cubicBezTo>
                    <a:pt x="84" y="733"/>
                    <a:pt x="1" y="994"/>
                    <a:pt x="37" y="1280"/>
                  </a:cubicBezTo>
                  <a:cubicBezTo>
                    <a:pt x="60" y="1530"/>
                    <a:pt x="168" y="1756"/>
                    <a:pt x="322" y="1923"/>
                  </a:cubicBezTo>
                  <a:cubicBezTo>
                    <a:pt x="382" y="1983"/>
                    <a:pt x="441" y="2030"/>
                    <a:pt x="513" y="2102"/>
                  </a:cubicBezTo>
                  <a:cubicBezTo>
                    <a:pt x="711" y="2237"/>
                    <a:pt x="936" y="2309"/>
                    <a:pt x="1188" y="2309"/>
                  </a:cubicBezTo>
                  <a:cubicBezTo>
                    <a:pt x="1224" y="2309"/>
                    <a:pt x="1261" y="2307"/>
                    <a:pt x="1299" y="2304"/>
                  </a:cubicBezTo>
                  <a:cubicBezTo>
                    <a:pt x="1942" y="2233"/>
                    <a:pt x="2406" y="1661"/>
                    <a:pt x="2323" y="1042"/>
                  </a:cubicBezTo>
                  <a:cubicBezTo>
                    <a:pt x="2287" y="590"/>
                    <a:pt x="1965" y="221"/>
                    <a:pt x="1572" y="78"/>
                  </a:cubicBezTo>
                  <a:cubicBezTo>
                    <a:pt x="1477" y="42"/>
                    <a:pt x="1406" y="30"/>
                    <a:pt x="1311" y="18"/>
                  </a:cubicBezTo>
                  <a:cubicBezTo>
                    <a:pt x="1269" y="6"/>
                    <a:pt x="1230" y="0"/>
                    <a:pt x="119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56" name="Google Shape;2756;p21"/>
          <p:cNvGrpSpPr/>
          <p:nvPr/>
        </p:nvGrpSpPr>
        <p:grpSpPr>
          <a:xfrm flipH="1">
            <a:off x="2" y="-63"/>
            <a:ext cx="3574601" cy="869376"/>
            <a:chOff x="3877250" y="939525"/>
            <a:chExt cx="2541125" cy="618025"/>
          </a:xfrm>
        </p:grpSpPr>
        <p:sp>
          <p:nvSpPr>
            <p:cNvPr id="2757" name="Google Shape;2757;p21"/>
            <p:cNvSpPr/>
            <p:nvPr/>
          </p:nvSpPr>
          <p:spPr>
            <a:xfrm>
              <a:off x="4697300" y="939825"/>
              <a:ext cx="57475" cy="13725"/>
            </a:xfrm>
            <a:custGeom>
              <a:avLst/>
              <a:gdLst/>
              <a:ahLst/>
              <a:cxnLst/>
              <a:rect l="l" t="t" r="r" b="b"/>
              <a:pathLst>
                <a:path w="2299" h="549" extrusionOk="0">
                  <a:moveTo>
                    <a:pt x="1" y="1"/>
                  </a:moveTo>
                  <a:lnTo>
                    <a:pt x="2298" y="548"/>
                  </a:lnTo>
                  <a:lnTo>
                    <a:pt x="2251" y="263"/>
                  </a:lnTo>
                  <a:lnTo>
                    <a:pt x="11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8" name="Google Shape;2758;p21"/>
            <p:cNvSpPr/>
            <p:nvPr/>
          </p:nvSpPr>
          <p:spPr>
            <a:xfrm>
              <a:off x="4760400" y="947875"/>
              <a:ext cx="126525" cy="36025"/>
            </a:xfrm>
            <a:custGeom>
              <a:avLst/>
              <a:gdLst/>
              <a:ahLst/>
              <a:cxnLst/>
              <a:rect l="l" t="t" r="r" b="b"/>
              <a:pathLst>
                <a:path w="5061" h="1441" extrusionOk="0">
                  <a:moveTo>
                    <a:pt x="1" y="0"/>
                  </a:moveTo>
                  <a:lnTo>
                    <a:pt x="36" y="286"/>
                  </a:lnTo>
                  <a:lnTo>
                    <a:pt x="4977" y="1441"/>
                  </a:lnTo>
                  <a:cubicBezTo>
                    <a:pt x="4977" y="1357"/>
                    <a:pt x="5001" y="1262"/>
                    <a:pt x="5061" y="1191"/>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9" name="Google Shape;2759;p21"/>
            <p:cNvSpPr/>
            <p:nvPr/>
          </p:nvSpPr>
          <p:spPr>
            <a:xfrm>
              <a:off x="3888875" y="939825"/>
              <a:ext cx="51500" cy="75925"/>
            </a:xfrm>
            <a:custGeom>
              <a:avLst/>
              <a:gdLst/>
              <a:ahLst/>
              <a:cxnLst/>
              <a:rect l="l" t="t" r="r" b="b"/>
              <a:pathLst>
                <a:path w="2060" h="3037" extrusionOk="0">
                  <a:moveTo>
                    <a:pt x="1762" y="1"/>
                  </a:moveTo>
                  <a:lnTo>
                    <a:pt x="0" y="2989"/>
                  </a:lnTo>
                  <a:cubicBezTo>
                    <a:pt x="72" y="2989"/>
                    <a:pt x="155" y="3001"/>
                    <a:pt x="214" y="3037"/>
                  </a:cubicBezTo>
                  <a:lnTo>
                    <a:pt x="310" y="2953"/>
                  </a:lnTo>
                  <a:lnTo>
                    <a:pt x="20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0" name="Google Shape;2760;p21"/>
            <p:cNvSpPr/>
            <p:nvPr/>
          </p:nvSpPr>
          <p:spPr>
            <a:xfrm>
              <a:off x="4222250" y="939825"/>
              <a:ext cx="22050" cy="8950"/>
            </a:xfrm>
            <a:custGeom>
              <a:avLst/>
              <a:gdLst/>
              <a:ahLst/>
              <a:cxnLst/>
              <a:rect l="l" t="t" r="r" b="b"/>
              <a:pathLst>
                <a:path w="882" h="358" extrusionOk="0">
                  <a:moveTo>
                    <a:pt x="0" y="1"/>
                  </a:moveTo>
                  <a:lnTo>
                    <a:pt x="834" y="358"/>
                  </a:lnTo>
                  <a:cubicBezTo>
                    <a:pt x="822" y="334"/>
                    <a:pt x="822" y="310"/>
                    <a:pt x="822" y="298"/>
                  </a:cubicBezTo>
                  <a:cubicBezTo>
                    <a:pt x="810" y="215"/>
                    <a:pt x="822" y="144"/>
                    <a:pt x="881" y="96"/>
                  </a:cubicBezTo>
                  <a:lnTo>
                    <a:pt x="65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1" name="Google Shape;2761;p21"/>
            <p:cNvSpPr/>
            <p:nvPr/>
          </p:nvSpPr>
          <p:spPr>
            <a:xfrm>
              <a:off x="3894225" y="942800"/>
              <a:ext cx="103300" cy="77725"/>
            </a:xfrm>
            <a:custGeom>
              <a:avLst/>
              <a:gdLst/>
              <a:ahLst/>
              <a:cxnLst/>
              <a:rect l="l" t="t" r="r" b="b"/>
              <a:pathLst>
                <a:path w="4132" h="3109" extrusionOk="0">
                  <a:moveTo>
                    <a:pt x="3941" y="1"/>
                  </a:moveTo>
                  <a:lnTo>
                    <a:pt x="96" y="2834"/>
                  </a:lnTo>
                  <a:lnTo>
                    <a:pt x="0" y="2918"/>
                  </a:lnTo>
                  <a:cubicBezTo>
                    <a:pt x="72" y="2953"/>
                    <a:pt x="131" y="3013"/>
                    <a:pt x="155" y="3108"/>
                  </a:cubicBezTo>
                  <a:lnTo>
                    <a:pt x="4132" y="155"/>
                  </a:lnTo>
                  <a:cubicBezTo>
                    <a:pt x="4108" y="132"/>
                    <a:pt x="4072" y="84"/>
                    <a:pt x="4049" y="36"/>
                  </a:cubicBezTo>
                  <a:lnTo>
                    <a:pt x="394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2" name="Google Shape;2762;p21"/>
            <p:cNvSpPr/>
            <p:nvPr/>
          </p:nvSpPr>
          <p:spPr>
            <a:xfrm>
              <a:off x="4006450" y="946075"/>
              <a:ext cx="190525" cy="100350"/>
            </a:xfrm>
            <a:custGeom>
              <a:avLst/>
              <a:gdLst/>
              <a:ahLst/>
              <a:cxnLst/>
              <a:rect l="l" t="t" r="r" b="b"/>
              <a:pathLst>
                <a:path w="7621" h="4014" extrusionOk="0">
                  <a:moveTo>
                    <a:pt x="250" y="1"/>
                  </a:moveTo>
                  <a:cubicBezTo>
                    <a:pt x="191" y="72"/>
                    <a:pt x="107" y="132"/>
                    <a:pt x="0" y="155"/>
                  </a:cubicBezTo>
                  <a:lnTo>
                    <a:pt x="7525" y="4001"/>
                  </a:lnTo>
                  <a:cubicBezTo>
                    <a:pt x="7561" y="4013"/>
                    <a:pt x="7596" y="4013"/>
                    <a:pt x="7620" y="4013"/>
                  </a:cubicBezTo>
                  <a:cubicBezTo>
                    <a:pt x="7608" y="3977"/>
                    <a:pt x="7584" y="3906"/>
                    <a:pt x="7573" y="3846"/>
                  </a:cubicBezTo>
                  <a:cubicBezTo>
                    <a:pt x="7596" y="3799"/>
                    <a:pt x="7596" y="3763"/>
                    <a:pt x="7596" y="3739"/>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3" name="Google Shape;2763;p21"/>
            <p:cNvSpPr/>
            <p:nvPr/>
          </p:nvSpPr>
          <p:spPr>
            <a:xfrm>
              <a:off x="3987100" y="939825"/>
              <a:ext cx="8350" cy="4500"/>
            </a:xfrm>
            <a:custGeom>
              <a:avLst/>
              <a:gdLst/>
              <a:ahLst/>
              <a:cxnLst/>
              <a:rect l="l" t="t" r="r" b="b"/>
              <a:pathLst>
                <a:path w="334" h="180" extrusionOk="0">
                  <a:moveTo>
                    <a:pt x="0" y="1"/>
                  </a:moveTo>
                  <a:lnTo>
                    <a:pt x="226" y="120"/>
                  </a:lnTo>
                  <a:lnTo>
                    <a:pt x="334" y="179"/>
                  </a:lnTo>
                  <a:cubicBezTo>
                    <a:pt x="310" y="132"/>
                    <a:pt x="298" y="84"/>
                    <a:pt x="298" y="36"/>
                  </a:cubicBez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4" name="Google Shape;2764;p21"/>
            <p:cNvSpPr/>
            <p:nvPr/>
          </p:nvSpPr>
          <p:spPr>
            <a:xfrm>
              <a:off x="4215100" y="1051750"/>
              <a:ext cx="184275" cy="282800"/>
            </a:xfrm>
            <a:custGeom>
              <a:avLst/>
              <a:gdLst/>
              <a:ahLst/>
              <a:cxnLst/>
              <a:rect l="l" t="t" r="r" b="b"/>
              <a:pathLst>
                <a:path w="7371" h="11312" extrusionOk="0">
                  <a:moveTo>
                    <a:pt x="227" y="0"/>
                  </a:moveTo>
                  <a:cubicBezTo>
                    <a:pt x="167" y="60"/>
                    <a:pt x="96" y="108"/>
                    <a:pt x="0" y="119"/>
                  </a:cubicBezTo>
                  <a:lnTo>
                    <a:pt x="7120" y="11311"/>
                  </a:lnTo>
                  <a:cubicBezTo>
                    <a:pt x="7168" y="11264"/>
                    <a:pt x="7228" y="11216"/>
                    <a:pt x="7287" y="11216"/>
                  </a:cubicBezTo>
                  <a:cubicBezTo>
                    <a:pt x="7311" y="11216"/>
                    <a:pt x="7347" y="11216"/>
                    <a:pt x="7370" y="11240"/>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5" name="Google Shape;2765;p21"/>
            <p:cNvSpPr/>
            <p:nvPr/>
          </p:nvSpPr>
          <p:spPr>
            <a:xfrm>
              <a:off x="4399650" y="1275000"/>
              <a:ext cx="125925" cy="62825"/>
            </a:xfrm>
            <a:custGeom>
              <a:avLst/>
              <a:gdLst/>
              <a:ahLst/>
              <a:cxnLst/>
              <a:rect l="l" t="t" r="r" b="b"/>
              <a:pathLst>
                <a:path w="5037" h="2513" extrusionOk="0">
                  <a:moveTo>
                    <a:pt x="4906" y="0"/>
                  </a:moveTo>
                  <a:lnTo>
                    <a:pt x="0" y="2286"/>
                  </a:lnTo>
                  <a:cubicBezTo>
                    <a:pt x="84" y="2322"/>
                    <a:pt x="119" y="2381"/>
                    <a:pt x="143" y="2465"/>
                  </a:cubicBezTo>
                  <a:lnTo>
                    <a:pt x="143" y="2512"/>
                  </a:lnTo>
                  <a:lnTo>
                    <a:pt x="5037" y="226"/>
                  </a:lnTo>
                  <a:cubicBezTo>
                    <a:pt x="4977" y="155"/>
                    <a:pt x="4918" y="83"/>
                    <a:pt x="490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6" name="Google Shape;2766;p21"/>
            <p:cNvSpPr/>
            <p:nvPr/>
          </p:nvSpPr>
          <p:spPr>
            <a:xfrm>
              <a:off x="4213300" y="950850"/>
              <a:ext cx="37250" cy="77700"/>
            </a:xfrm>
            <a:custGeom>
              <a:avLst/>
              <a:gdLst/>
              <a:ahLst/>
              <a:cxnLst/>
              <a:rect l="l" t="t" r="r" b="b"/>
              <a:pathLst>
                <a:path w="1490" h="3108" extrusionOk="0">
                  <a:moveTo>
                    <a:pt x="1227" y="0"/>
                  </a:moveTo>
                  <a:lnTo>
                    <a:pt x="1" y="3012"/>
                  </a:lnTo>
                  <a:cubicBezTo>
                    <a:pt x="96" y="3024"/>
                    <a:pt x="168" y="3048"/>
                    <a:pt x="239" y="3108"/>
                  </a:cubicBezTo>
                  <a:lnTo>
                    <a:pt x="1489" y="48"/>
                  </a:lnTo>
                  <a:lnTo>
                    <a:pt x="1489" y="48"/>
                  </a:lnTo>
                  <a:cubicBezTo>
                    <a:pt x="1477" y="60"/>
                    <a:pt x="1442" y="60"/>
                    <a:pt x="1418" y="60"/>
                  </a:cubicBezTo>
                  <a:cubicBezTo>
                    <a:pt x="1406" y="62"/>
                    <a:pt x="1394" y="63"/>
                    <a:pt x="1382" y="63"/>
                  </a:cubicBezTo>
                  <a:cubicBezTo>
                    <a:pt x="1326" y="63"/>
                    <a:pt x="1277" y="40"/>
                    <a:pt x="122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7" name="Google Shape;2767;p21"/>
            <p:cNvSpPr/>
            <p:nvPr/>
          </p:nvSpPr>
          <p:spPr>
            <a:xfrm>
              <a:off x="4248425" y="939825"/>
              <a:ext cx="7475" cy="3600"/>
            </a:xfrm>
            <a:custGeom>
              <a:avLst/>
              <a:gdLst/>
              <a:ahLst/>
              <a:cxnLst/>
              <a:rect l="l" t="t" r="r" b="b"/>
              <a:pathLst>
                <a:path w="299" h="144" extrusionOk="0">
                  <a:moveTo>
                    <a:pt x="13" y="1"/>
                  </a:moveTo>
                  <a:lnTo>
                    <a:pt x="1" y="24"/>
                  </a:lnTo>
                  <a:cubicBezTo>
                    <a:pt x="84" y="36"/>
                    <a:pt x="156" y="72"/>
                    <a:pt x="203" y="144"/>
                  </a:cubicBezTo>
                  <a:cubicBezTo>
                    <a:pt x="215" y="132"/>
                    <a:pt x="239" y="132"/>
                    <a:pt x="251" y="132"/>
                  </a:cubicBezTo>
                  <a:lnTo>
                    <a:pt x="29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8" name="Google Shape;2768;p21"/>
            <p:cNvSpPr/>
            <p:nvPr/>
          </p:nvSpPr>
          <p:spPr>
            <a:xfrm>
              <a:off x="4253500" y="942650"/>
              <a:ext cx="181900" cy="74600"/>
            </a:xfrm>
            <a:custGeom>
              <a:avLst/>
              <a:gdLst/>
              <a:ahLst/>
              <a:cxnLst/>
              <a:rect l="l" t="t" r="r" b="b"/>
              <a:pathLst>
                <a:path w="7276" h="2984" extrusionOk="0">
                  <a:moveTo>
                    <a:pt x="84" y="1"/>
                  </a:moveTo>
                  <a:cubicBezTo>
                    <a:pt x="72" y="1"/>
                    <a:pt x="60" y="7"/>
                    <a:pt x="48" y="19"/>
                  </a:cubicBezTo>
                  <a:cubicBezTo>
                    <a:pt x="12" y="19"/>
                    <a:pt x="0" y="19"/>
                    <a:pt x="0" y="31"/>
                  </a:cubicBezTo>
                  <a:cubicBezTo>
                    <a:pt x="12" y="66"/>
                    <a:pt x="36" y="90"/>
                    <a:pt x="36" y="138"/>
                  </a:cubicBezTo>
                  <a:cubicBezTo>
                    <a:pt x="36" y="185"/>
                    <a:pt x="36" y="221"/>
                    <a:pt x="12" y="257"/>
                  </a:cubicBezTo>
                  <a:lnTo>
                    <a:pt x="36" y="257"/>
                  </a:lnTo>
                  <a:lnTo>
                    <a:pt x="7180" y="2983"/>
                  </a:lnTo>
                  <a:cubicBezTo>
                    <a:pt x="7192" y="2888"/>
                    <a:pt x="7216" y="2817"/>
                    <a:pt x="7275" y="2745"/>
                  </a:cubicBezTo>
                  <a:lnTo>
                    <a:pt x="119" y="19"/>
                  </a:lnTo>
                  <a:cubicBezTo>
                    <a:pt x="107" y="7"/>
                    <a:pt x="96" y="1"/>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9" name="Google Shape;2769;p21"/>
            <p:cNvSpPr/>
            <p:nvPr/>
          </p:nvSpPr>
          <p:spPr>
            <a:xfrm>
              <a:off x="4459775" y="1021675"/>
              <a:ext cx="198850" cy="82475"/>
            </a:xfrm>
            <a:custGeom>
              <a:avLst/>
              <a:gdLst/>
              <a:ahLst/>
              <a:cxnLst/>
              <a:rect l="l" t="t" r="r" b="b"/>
              <a:pathLst>
                <a:path w="7954" h="3299" extrusionOk="0">
                  <a:moveTo>
                    <a:pt x="84" y="1"/>
                  </a:moveTo>
                  <a:cubicBezTo>
                    <a:pt x="72" y="84"/>
                    <a:pt x="36" y="156"/>
                    <a:pt x="0" y="239"/>
                  </a:cubicBezTo>
                  <a:lnTo>
                    <a:pt x="7882" y="3299"/>
                  </a:lnTo>
                  <a:cubicBezTo>
                    <a:pt x="7882" y="3227"/>
                    <a:pt x="7894" y="3156"/>
                    <a:pt x="7954" y="3108"/>
                  </a:cubicBezTo>
                  <a:cubicBezTo>
                    <a:pt x="7954" y="3096"/>
                    <a:pt x="7942" y="3073"/>
                    <a:pt x="7942" y="3049"/>
                  </a:cubicBezTo>
                  <a:lnTo>
                    <a:pt x="8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0" name="Google Shape;2770;p21"/>
            <p:cNvSpPr/>
            <p:nvPr/>
          </p:nvSpPr>
          <p:spPr>
            <a:xfrm>
              <a:off x="4418400" y="939825"/>
              <a:ext cx="27100" cy="67300"/>
            </a:xfrm>
            <a:custGeom>
              <a:avLst/>
              <a:gdLst/>
              <a:ahLst/>
              <a:cxnLst/>
              <a:rect l="l" t="t" r="r" b="b"/>
              <a:pathLst>
                <a:path w="1084" h="2692" extrusionOk="0">
                  <a:moveTo>
                    <a:pt x="0" y="1"/>
                  </a:moveTo>
                  <a:lnTo>
                    <a:pt x="846" y="2691"/>
                  </a:lnTo>
                  <a:cubicBezTo>
                    <a:pt x="917" y="2644"/>
                    <a:pt x="1001" y="2620"/>
                    <a:pt x="1084" y="2596"/>
                  </a:cubicBezTo>
                  <a:lnTo>
                    <a:pt x="26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1" name="Google Shape;2771;p21"/>
            <p:cNvSpPr/>
            <p:nvPr/>
          </p:nvSpPr>
          <p:spPr>
            <a:xfrm>
              <a:off x="4448750" y="1033600"/>
              <a:ext cx="82475" cy="232175"/>
            </a:xfrm>
            <a:custGeom>
              <a:avLst/>
              <a:gdLst/>
              <a:ahLst/>
              <a:cxnLst/>
              <a:rect l="l" t="t" r="r" b="b"/>
              <a:pathLst>
                <a:path w="3299" h="9287" extrusionOk="0">
                  <a:moveTo>
                    <a:pt x="239" y="0"/>
                  </a:moveTo>
                  <a:cubicBezTo>
                    <a:pt x="168" y="12"/>
                    <a:pt x="84" y="36"/>
                    <a:pt x="1" y="60"/>
                  </a:cubicBezTo>
                  <a:lnTo>
                    <a:pt x="3061" y="9287"/>
                  </a:lnTo>
                  <a:cubicBezTo>
                    <a:pt x="3120" y="9239"/>
                    <a:pt x="3192" y="9192"/>
                    <a:pt x="3275" y="9192"/>
                  </a:cubicBezTo>
                  <a:lnTo>
                    <a:pt x="3299" y="9192"/>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2" name="Google Shape;2772;p21"/>
            <p:cNvSpPr/>
            <p:nvPr/>
          </p:nvSpPr>
          <p:spPr>
            <a:xfrm>
              <a:off x="4530625" y="1282125"/>
              <a:ext cx="42875" cy="110750"/>
            </a:xfrm>
            <a:custGeom>
              <a:avLst/>
              <a:gdLst/>
              <a:ahLst/>
              <a:cxnLst/>
              <a:rect l="l" t="t" r="r" b="b"/>
              <a:pathLst>
                <a:path w="1715" h="4430" extrusionOk="0">
                  <a:moveTo>
                    <a:pt x="262" y="1"/>
                  </a:moveTo>
                  <a:cubicBezTo>
                    <a:pt x="202" y="25"/>
                    <a:pt x="143" y="60"/>
                    <a:pt x="83" y="60"/>
                  </a:cubicBezTo>
                  <a:lnTo>
                    <a:pt x="0" y="60"/>
                  </a:lnTo>
                  <a:lnTo>
                    <a:pt x="1465" y="4430"/>
                  </a:lnTo>
                  <a:cubicBezTo>
                    <a:pt x="1524" y="4406"/>
                    <a:pt x="1595" y="4370"/>
                    <a:pt x="1667" y="4370"/>
                  </a:cubicBezTo>
                  <a:lnTo>
                    <a:pt x="1715" y="4370"/>
                  </a:lnTo>
                  <a:lnTo>
                    <a:pt x="26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3" name="Google Shape;2773;p21"/>
            <p:cNvSpPr/>
            <p:nvPr/>
          </p:nvSpPr>
          <p:spPr>
            <a:xfrm>
              <a:off x="4539550" y="1228550"/>
              <a:ext cx="81275" cy="44675"/>
            </a:xfrm>
            <a:custGeom>
              <a:avLst/>
              <a:gdLst/>
              <a:ahLst/>
              <a:cxnLst/>
              <a:rect l="l" t="t" r="r" b="b"/>
              <a:pathLst>
                <a:path w="3251" h="1787" extrusionOk="0">
                  <a:moveTo>
                    <a:pt x="3155" y="1"/>
                  </a:moveTo>
                  <a:lnTo>
                    <a:pt x="0" y="1548"/>
                  </a:lnTo>
                  <a:cubicBezTo>
                    <a:pt x="48" y="1584"/>
                    <a:pt x="95" y="1668"/>
                    <a:pt x="95" y="1751"/>
                  </a:cubicBezTo>
                  <a:lnTo>
                    <a:pt x="95" y="1787"/>
                  </a:lnTo>
                  <a:lnTo>
                    <a:pt x="3251" y="239"/>
                  </a:lnTo>
                  <a:cubicBezTo>
                    <a:pt x="3203" y="179"/>
                    <a:pt x="3179" y="96"/>
                    <a:pt x="3155" y="25"/>
                  </a:cubicBezTo>
                  <a:lnTo>
                    <a:pt x="315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4" name="Google Shape;2774;p21"/>
            <p:cNvSpPr/>
            <p:nvPr/>
          </p:nvSpPr>
          <p:spPr>
            <a:xfrm>
              <a:off x="4665450" y="1102950"/>
              <a:ext cx="99750" cy="35750"/>
            </a:xfrm>
            <a:custGeom>
              <a:avLst/>
              <a:gdLst/>
              <a:ahLst/>
              <a:cxnLst/>
              <a:rect l="l" t="t" r="r" b="b"/>
              <a:pathLst>
                <a:path w="3990" h="1430" extrusionOk="0">
                  <a:moveTo>
                    <a:pt x="132" y="0"/>
                  </a:moveTo>
                  <a:cubicBezTo>
                    <a:pt x="132" y="107"/>
                    <a:pt x="84" y="203"/>
                    <a:pt x="1" y="226"/>
                  </a:cubicBezTo>
                  <a:lnTo>
                    <a:pt x="3906" y="1429"/>
                  </a:lnTo>
                  <a:cubicBezTo>
                    <a:pt x="3930" y="1346"/>
                    <a:pt x="3953" y="1274"/>
                    <a:pt x="3989" y="1179"/>
                  </a:cubicBezTo>
                  <a:lnTo>
                    <a:pt x="13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5" name="Google Shape;2775;p21"/>
            <p:cNvSpPr/>
            <p:nvPr/>
          </p:nvSpPr>
          <p:spPr>
            <a:xfrm>
              <a:off x="4576150" y="1236000"/>
              <a:ext cx="52125" cy="157775"/>
            </a:xfrm>
            <a:custGeom>
              <a:avLst/>
              <a:gdLst/>
              <a:ahLst/>
              <a:cxnLst/>
              <a:rect l="l" t="t" r="r" b="b"/>
              <a:pathLst>
                <a:path w="2085" h="6311" extrusionOk="0">
                  <a:moveTo>
                    <a:pt x="1846" y="0"/>
                  </a:moveTo>
                  <a:lnTo>
                    <a:pt x="1" y="6215"/>
                  </a:lnTo>
                  <a:cubicBezTo>
                    <a:pt x="84" y="6227"/>
                    <a:pt x="167" y="6263"/>
                    <a:pt x="239" y="6311"/>
                  </a:cubicBezTo>
                  <a:lnTo>
                    <a:pt x="2084" y="84"/>
                  </a:lnTo>
                  <a:cubicBezTo>
                    <a:pt x="1989" y="84"/>
                    <a:pt x="1906" y="36"/>
                    <a:pt x="184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6" name="Google Shape;2776;p21"/>
            <p:cNvSpPr/>
            <p:nvPr/>
          </p:nvSpPr>
          <p:spPr>
            <a:xfrm>
              <a:off x="4627050" y="1106525"/>
              <a:ext cx="36050" cy="112225"/>
            </a:xfrm>
            <a:custGeom>
              <a:avLst/>
              <a:gdLst/>
              <a:ahLst/>
              <a:cxnLst/>
              <a:rect l="l" t="t" r="r" b="b"/>
              <a:pathLst>
                <a:path w="1442" h="4489" extrusionOk="0">
                  <a:moveTo>
                    <a:pt x="1227" y="0"/>
                  </a:moveTo>
                  <a:lnTo>
                    <a:pt x="1" y="4441"/>
                  </a:lnTo>
                  <a:lnTo>
                    <a:pt x="13" y="4441"/>
                  </a:lnTo>
                  <a:cubicBezTo>
                    <a:pt x="35" y="4438"/>
                    <a:pt x="56" y="4437"/>
                    <a:pt x="76" y="4437"/>
                  </a:cubicBezTo>
                  <a:cubicBezTo>
                    <a:pt x="142" y="4437"/>
                    <a:pt x="196" y="4452"/>
                    <a:pt x="251" y="4489"/>
                  </a:cubicBezTo>
                  <a:lnTo>
                    <a:pt x="1441" y="107"/>
                  </a:lnTo>
                  <a:lnTo>
                    <a:pt x="1441" y="107"/>
                  </a:lnTo>
                  <a:cubicBezTo>
                    <a:pt x="1427" y="111"/>
                    <a:pt x="1412" y="113"/>
                    <a:pt x="1397" y="113"/>
                  </a:cubicBezTo>
                  <a:cubicBezTo>
                    <a:pt x="1327" y="113"/>
                    <a:pt x="1257" y="69"/>
                    <a:pt x="122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7" name="Google Shape;2777;p21"/>
            <p:cNvSpPr/>
            <p:nvPr/>
          </p:nvSpPr>
          <p:spPr>
            <a:xfrm>
              <a:off x="4658600" y="939825"/>
              <a:ext cx="18475" cy="159275"/>
            </a:xfrm>
            <a:custGeom>
              <a:avLst/>
              <a:gdLst/>
              <a:ahLst/>
              <a:cxnLst/>
              <a:rect l="l" t="t" r="r" b="b"/>
              <a:pathLst>
                <a:path w="739" h="6371" extrusionOk="0">
                  <a:moveTo>
                    <a:pt x="477" y="1"/>
                  </a:moveTo>
                  <a:lnTo>
                    <a:pt x="1" y="6311"/>
                  </a:lnTo>
                  <a:cubicBezTo>
                    <a:pt x="1" y="6323"/>
                    <a:pt x="1" y="6347"/>
                    <a:pt x="13" y="6370"/>
                  </a:cubicBezTo>
                  <a:cubicBezTo>
                    <a:pt x="48" y="6335"/>
                    <a:pt x="96" y="6323"/>
                    <a:pt x="156" y="6311"/>
                  </a:cubicBezTo>
                  <a:cubicBezTo>
                    <a:pt x="191" y="6311"/>
                    <a:pt x="227" y="6311"/>
                    <a:pt x="263" y="6323"/>
                  </a:cubicBezTo>
                  <a:lnTo>
                    <a:pt x="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8" name="Google Shape;2778;p21"/>
            <p:cNvSpPr/>
            <p:nvPr/>
          </p:nvSpPr>
          <p:spPr>
            <a:xfrm>
              <a:off x="4752075" y="939825"/>
              <a:ext cx="37225" cy="176550"/>
            </a:xfrm>
            <a:custGeom>
              <a:avLst/>
              <a:gdLst/>
              <a:ahLst/>
              <a:cxnLst/>
              <a:rect l="l" t="t" r="r" b="b"/>
              <a:pathLst>
                <a:path w="1489" h="7062" extrusionOk="0">
                  <a:moveTo>
                    <a:pt x="0" y="1"/>
                  </a:moveTo>
                  <a:lnTo>
                    <a:pt x="48" y="263"/>
                  </a:lnTo>
                  <a:lnTo>
                    <a:pt x="96" y="548"/>
                  </a:lnTo>
                  <a:lnTo>
                    <a:pt x="1215" y="7061"/>
                  </a:lnTo>
                  <a:cubicBezTo>
                    <a:pt x="1310" y="7037"/>
                    <a:pt x="1393" y="7025"/>
                    <a:pt x="1489" y="7002"/>
                  </a:cubicBezTo>
                  <a:lnTo>
                    <a:pt x="369" y="608"/>
                  </a:lnTo>
                  <a:lnTo>
                    <a:pt x="334" y="322"/>
                  </a:lnTo>
                  <a:lnTo>
                    <a:pt x="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9" name="Google Shape;2779;p21"/>
            <p:cNvSpPr/>
            <p:nvPr/>
          </p:nvSpPr>
          <p:spPr>
            <a:xfrm>
              <a:off x="4804450" y="989825"/>
              <a:ext cx="88725" cy="131000"/>
            </a:xfrm>
            <a:custGeom>
              <a:avLst/>
              <a:gdLst/>
              <a:ahLst/>
              <a:cxnLst/>
              <a:rect l="l" t="t" r="r" b="b"/>
              <a:pathLst>
                <a:path w="3549" h="5240" extrusionOk="0">
                  <a:moveTo>
                    <a:pt x="3323" y="1"/>
                  </a:moveTo>
                  <a:lnTo>
                    <a:pt x="1" y="5109"/>
                  </a:lnTo>
                  <a:cubicBezTo>
                    <a:pt x="84" y="5144"/>
                    <a:pt x="156" y="5192"/>
                    <a:pt x="227" y="5240"/>
                  </a:cubicBezTo>
                  <a:lnTo>
                    <a:pt x="3549" y="144"/>
                  </a:lnTo>
                  <a:cubicBezTo>
                    <a:pt x="3454" y="120"/>
                    <a:pt x="3382" y="84"/>
                    <a:pt x="332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0" name="Google Shape;2780;p21"/>
            <p:cNvSpPr/>
            <p:nvPr/>
          </p:nvSpPr>
          <p:spPr>
            <a:xfrm>
              <a:off x="4897925" y="939825"/>
              <a:ext cx="29775" cy="37525"/>
            </a:xfrm>
            <a:custGeom>
              <a:avLst/>
              <a:gdLst/>
              <a:ahLst/>
              <a:cxnLst/>
              <a:rect l="l" t="t" r="r" b="b"/>
              <a:pathLst>
                <a:path w="1191" h="1501" extrusionOk="0">
                  <a:moveTo>
                    <a:pt x="881" y="1"/>
                  </a:moveTo>
                  <a:lnTo>
                    <a:pt x="0" y="1346"/>
                  </a:lnTo>
                  <a:cubicBezTo>
                    <a:pt x="96" y="1382"/>
                    <a:pt x="167" y="1429"/>
                    <a:pt x="227" y="1501"/>
                  </a:cubicBezTo>
                  <a:lnTo>
                    <a:pt x="1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1" name="Google Shape;2781;p21"/>
            <p:cNvSpPr/>
            <p:nvPr/>
          </p:nvSpPr>
          <p:spPr>
            <a:xfrm>
              <a:off x="4904775" y="979125"/>
              <a:ext cx="209875" cy="36925"/>
            </a:xfrm>
            <a:custGeom>
              <a:avLst/>
              <a:gdLst/>
              <a:ahLst/>
              <a:cxnLst/>
              <a:rect l="l" t="t" r="r" b="b"/>
              <a:pathLst>
                <a:path w="8395" h="1477" extrusionOk="0">
                  <a:moveTo>
                    <a:pt x="0" y="0"/>
                  </a:moveTo>
                  <a:cubicBezTo>
                    <a:pt x="12" y="48"/>
                    <a:pt x="24" y="96"/>
                    <a:pt x="24" y="131"/>
                  </a:cubicBezTo>
                  <a:lnTo>
                    <a:pt x="24" y="250"/>
                  </a:lnTo>
                  <a:lnTo>
                    <a:pt x="8394" y="1477"/>
                  </a:lnTo>
                  <a:lnTo>
                    <a:pt x="7870" y="1131"/>
                  </a:ln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2" name="Google Shape;2782;p21"/>
            <p:cNvSpPr/>
            <p:nvPr/>
          </p:nvSpPr>
          <p:spPr>
            <a:xfrm>
              <a:off x="5115500" y="939825"/>
              <a:ext cx="73850" cy="73250"/>
            </a:xfrm>
            <a:custGeom>
              <a:avLst/>
              <a:gdLst/>
              <a:ahLst/>
              <a:cxnLst/>
              <a:rect l="l" t="t" r="r" b="b"/>
              <a:pathLst>
                <a:path w="2954" h="2930" extrusionOk="0">
                  <a:moveTo>
                    <a:pt x="2608" y="1"/>
                  </a:moveTo>
                  <a:lnTo>
                    <a:pt x="1" y="2775"/>
                  </a:lnTo>
                  <a:lnTo>
                    <a:pt x="227" y="2930"/>
                  </a:lnTo>
                  <a:lnTo>
                    <a:pt x="295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3" name="Google Shape;2783;p21"/>
            <p:cNvSpPr/>
            <p:nvPr/>
          </p:nvSpPr>
          <p:spPr>
            <a:xfrm>
              <a:off x="4996450" y="939825"/>
              <a:ext cx="347975" cy="224175"/>
            </a:xfrm>
            <a:custGeom>
              <a:avLst/>
              <a:gdLst/>
              <a:ahLst/>
              <a:cxnLst/>
              <a:rect l="l" t="t" r="r" b="b"/>
              <a:pathLst>
                <a:path w="13919" h="8967" extrusionOk="0">
                  <a:moveTo>
                    <a:pt x="0" y="1"/>
                  </a:moveTo>
                  <a:lnTo>
                    <a:pt x="4203" y="2715"/>
                  </a:lnTo>
                  <a:lnTo>
                    <a:pt x="4715" y="3061"/>
                  </a:lnTo>
                  <a:lnTo>
                    <a:pt x="13835" y="8966"/>
                  </a:lnTo>
                  <a:cubicBezTo>
                    <a:pt x="13847" y="8907"/>
                    <a:pt x="13871" y="8871"/>
                    <a:pt x="13919" y="8835"/>
                  </a:cubicBezTo>
                  <a:lnTo>
                    <a:pt x="13776" y="8633"/>
                  </a:lnTo>
                  <a:lnTo>
                    <a:pt x="4977" y="2918"/>
                  </a:lnTo>
                  <a:lnTo>
                    <a:pt x="4751" y="2763"/>
                  </a:lnTo>
                  <a:lnTo>
                    <a:pt x="47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4" name="Google Shape;2784;p21"/>
            <p:cNvSpPr/>
            <p:nvPr/>
          </p:nvSpPr>
          <p:spPr>
            <a:xfrm>
              <a:off x="5192300" y="939825"/>
              <a:ext cx="157775" cy="220900"/>
            </a:xfrm>
            <a:custGeom>
              <a:avLst/>
              <a:gdLst/>
              <a:ahLst/>
              <a:cxnLst/>
              <a:rect l="l" t="t" r="r" b="b"/>
              <a:pathLst>
                <a:path w="6311" h="8836" extrusionOk="0">
                  <a:moveTo>
                    <a:pt x="1" y="1"/>
                  </a:moveTo>
                  <a:lnTo>
                    <a:pt x="5942" y="8633"/>
                  </a:lnTo>
                  <a:lnTo>
                    <a:pt x="6073" y="8835"/>
                  </a:lnTo>
                  <a:cubicBezTo>
                    <a:pt x="6132" y="8764"/>
                    <a:pt x="6216" y="8716"/>
                    <a:pt x="6311" y="8704"/>
                  </a:cubicBezTo>
                  <a:lnTo>
                    <a:pt x="31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5" name="Google Shape;2785;p21"/>
            <p:cNvSpPr/>
            <p:nvPr/>
          </p:nvSpPr>
          <p:spPr>
            <a:xfrm>
              <a:off x="5357500" y="995500"/>
              <a:ext cx="208675" cy="168500"/>
            </a:xfrm>
            <a:custGeom>
              <a:avLst/>
              <a:gdLst/>
              <a:ahLst/>
              <a:cxnLst/>
              <a:rect l="l" t="t" r="r" b="b"/>
              <a:pathLst>
                <a:path w="8347" h="6740" extrusionOk="0">
                  <a:moveTo>
                    <a:pt x="8168" y="0"/>
                  </a:moveTo>
                  <a:lnTo>
                    <a:pt x="1" y="6537"/>
                  </a:lnTo>
                  <a:cubicBezTo>
                    <a:pt x="72" y="6584"/>
                    <a:pt x="132" y="6656"/>
                    <a:pt x="155" y="6739"/>
                  </a:cubicBezTo>
                  <a:lnTo>
                    <a:pt x="8347" y="191"/>
                  </a:lnTo>
                  <a:cubicBezTo>
                    <a:pt x="8275" y="131"/>
                    <a:pt x="8216" y="72"/>
                    <a:pt x="8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6" name="Google Shape;2786;p21"/>
            <p:cNvSpPr/>
            <p:nvPr/>
          </p:nvSpPr>
          <p:spPr>
            <a:xfrm>
              <a:off x="5531925" y="939825"/>
              <a:ext cx="36650" cy="39025"/>
            </a:xfrm>
            <a:custGeom>
              <a:avLst/>
              <a:gdLst/>
              <a:ahLst/>
              <a:cxnLst/>
              <a:rect l="l" t="t" r="r" b="b"/>
              <a:pathLst>
                <a:path w="1466" h="1561" extrusionOk="0">
                  <a:moveTo>
                    <a:pt x="1" y="1"/>
                  </a:moveTo>
                  <a:lnTo>
                    <a:pt x="1251" y="1560"/>
                  </a:lnTo>
                  <a:cubicBezTo>
                    <a:pt x="1298" y="1501"/>
                    <a:pt x="1370" y="1453"/>
                    <a:pt x="1465" y="1406"/>
                  </a:cubicBez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7" name="Google Shape;2787;p21"/>
            <p:cNvSpPr/>
            <p:nvPr/>
          </p:nvSpPr>
          <p:spPr>
            <a:xfrm>
              <a:off x="5412275" y="940125"/>
              <a:ext cx="30075" cy="14900"/>
            </a:xfrm>
            <a:custGeom>
              <a:avLst/>
              <a:gdLst/>
              <a:ahLst/>
              <a:cxnLst/>
              <a:rect l="l" t="t" r="r" b="b"/>
              <a:pathLst>
                <a:path w="1203" h="596" extrusionOk="0">
                  <a:moveTo>
                    <a:pt x="0" y="1"/>
                  </a:moveTo>
                  <a:lnTo>
                    <a:pt x="1084" y="596"/>
                  </a:lnTo>
                  <a:cubicBezTo>
                    <a:pt x="1108" y="489"/>
                    <a:pt x="1143" y="417"/>
                    <a:pt x="1203" y="358"/>
                  </a:cubicBezTo>
                  <a:lnTo>
                    <a:pt x="53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8" name="Google Shape;2788;p21"/>
            <p:cNvSpPr/>
            <p:nvPr/>
          </p:nvSpPr>
          <p:spPr>
            <a:xfrm>
              <a:off x="5448000" y="940125"/>
              <a:ext cx="7750" cy="6575"/>
            </a:xfrm>
            <a:custGeom>
              <a:avLst/>
              <a:gdLst/>
              <a:ahLst/>
              <a:cxnLst/>
              <a:rect l="l" t="t" r="r" b="b"/>
              <a:pathLst>
                <a:path w="310" h="263" extrusionOk="0">
                  <a:moveTo>
                    <a:pt x="36" y="1"/>
                  </a:moveTo>
                  <a:lnTo>
                    <a:pt x="0" y="251"/>
                  </a:lnTo>
                  <a:cubicBezTo>
                    <a:pt x="12" y="251"/>
                    <a:pt x="24" y="251"/>
                    <a:pt x="36" y="239"/>
                  </a:cubicBezTo>
                  <a:cubicBezTo>
                    <a:pt x="58" y="235"/>
                    <a:pt x="80" y="234"/>
                    <a:pt x="100" y="234"/>
                  </a:cubicBezTo>
                  <a:cubicBezTo>
                    <a:pt x="157" y="234"/>
                    <a:pt x="207" y="245"/>
                    <a:pt x="250" y="262"/>
                  </a:cubicBezTo>
                  <a:lnTo>
                    <a:pt x="31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9" name="Google Shape;2789;p21"/>
            <p:cNvSpPr/>
            <p:nvPr/>
          </p:nvSpPr>
          <p:spPr>
            <a:xfrm>
              <a:off x="5654850" y="939825"/>
              <a:ext cx="128625" cy="201250"/>
            </a:xfrm>
            <a:custGeom>
              <a:avLst/>
              <a:gdLst/>
              <a:ahLst/>
              <a:cxnLst/>
              <a:rect l="l" t="t" r="r" b="b"/>
              <a:pathLst>
                <a:path w="5145" h="8050" extrusionOk="0">
                  <a:moveTo>
                    <a:pt x="1" y="1"/>
                  </a:moveTo>
                  <a:lnTo>
                    <a:pt x="4978" y="8049"/>
                  </a:lnTo>
                  <a:cubicBezTo>
                    <a:pt x="5025" y="8002"/>
                    <a:pt x="5085" y="7954"/>
                    <a:pt x="5144" y="7906"/>
                  </a:cubicBezTo>
                  <a:lnTo>
                    <a:pt x="5097" y="7775"/>
                  </a:lnTo>
                  <a:lnTo>
                    <a:pt x="29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0" name="Google Shape;2790;p21"/>
            <p:cNvSpPr/>
            <p:nvPr/>
          </p:nvSpPr>
          <p:spPr>
            <a:xfrm>
              <a:off x="5575375" y="939825"/>
              <a:ext cx="14925" cy="36050"/>
            </a:xfrm>
            <a:custGeom>
              <a:avLst/>
              <a:gdLst/>
              <a:ahLst/>
              <a:cxnLst/>
              <a:rect l="l" t="t" r="r" b="b"/>
              <a:pathLst>
                <a:path w="597" h="1442" extrusionOk="0">
                  <a:moveTo>
                    <a:pt x="346" y="1"/>
                  </a:moveTo>
                  <a:lnTo>
                    <a:pt x="1" y="1370"/>
                  </a:lnTo>
                  <a:cubicBezTo>
                    <a:pt x="96" y="1370"/>
                    <a:pt x="180" y="1394"/>
                    <a:pt x="239" y="1441"/>
                  </a:cubicBezTo>
                  <a:lnTo>
                    <a:pt x="5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1" name="Google Shape;2791;p21"/>
            <p:cNvSpPr/>
            <p:nvPr/>
          </p:nvSpPr>
          <p:spPr>
            <a:xfrm>
              <a:off x="5742075" y="939825"/>
              <a:ext cx="47350" cy="198275"/>
            </a:xfrm>
            <a:custGeom>
              <a:avLst/>
              <a:gdLst/>
              <a:ahLst/>
              <a:cxnLst/>
              <a:rect l="l" t="t" r="r" b="b"/>
              <a:pathLst>
                <a:path w="1894" h="7931" extrusionOk="0">
                  <a:moveTo>
                    <a:pt x="0" y="1"/>
                  </a:moveTo>
                  <a:lnTo>
                    <a:pt x="1608" y="7775"/>
                  </a:lnTo>
                  <a:lnTo>
                    <a:pt x="1644" y="7930"/>
                  </a:lnTo>
                  <a:cubicBezTo>
                    <a:pt x="1715" y="7894"/>
                    <a:pt x="1775" y="7871"/>
                    <a:pt x="1870" y="7871"/>
                  </a:cubicBezTo>
                  <a:lnTo>
                    <a:pt x="1894" y="7871"/>
                  </a:lnTo>
                  <a:lnTo>
                    <a:pt x="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2" name="Google Shape;2792;p21"/>
            <p:cNvSpPr/>
            <p:nvPr/>
          </p:nvSpPr>
          <p:spPr>
            <a:xfrm>
              <a:off x="5789400" y="1164550"/>
              <a:ext cx="90525" cy="353650"/>
            </a:xfrm>
            <a:custGeom>
              <a:avLst/>
              <a:gdLst/>
              <a:ahLst/>
              <a:cxnLst/>
              <a:rect l="l" t="t" r="r" b="b"/>
              <a:pathLst>
                <a:path w="3621" h="14146" extrusionOk="0">
                  <a:moveTo>
                    <a:pt x="251" y="1"/>
                  </a:moveTo>
                  <a:cubicBezTo>
                    <a:pt x="215" y="13"/>
                    <a:pt x="155" y="25"/>
                    <a:pt x="96" y="37"/>
                  </a:cubicBezTo>
                  <a:lnTo>
                    <a:pt x="1" y="37"/>
                  </a:lnTo>
                  <a:lnTo>
                    <a:pt x="3370" y="14145"/>
                  </a:lnTo>
                  <a:cubicBezTo>
                    <a:pt x="3441" y="14122"/>
                    <a:pt x="3513" y="14110"/>
                    <a:pt x="3584" y="14086"/>
                  </a:cubicBezTo>
                  <a:lnTo>
                    <a:pt x="3620" y="14086"/>
                  </a:ln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3" name="Google Shape;2793;p21"/>
            <p:cNvSpPr/>
            <p:nvPr/>
          </p:nvSpPr>
          <p:spPr>
            <a:xfrm>
              <a:off x="6017400" y="939525"/>
              <a:ext cx="8075" cy="4500"/>
            </a:xfrm>
            <a:custGeom>
              <a:avLst/>
              <a:gdLst/>
              <a:ahLst/>
              <a:cxnLst/>
              <a:rect l="l" t="t" r="r" b="b"/>
              <a:pathLst>
                <a:path w="323" h="180" extrusionOk="0">
                  <a:moveTo>
                    <a:pt x="1" y="1"/>
                  </a:moveTo>
                  <a:lnTo>
                    <a:pt x="108" y="179"/>
                  </a:lnTo>
                  <a:cubicBezTo>
                    <a:pt x="156" y="144"/>
                    <a:pt x="203" y="96"/>
                    <a:pt x="239" y="72"/>
                  </a:cubicBezTo>
                  <a:cubicBezTo>
                    <a:pt x="275" y="48"/>
                    <a:pt x="298" y="36"/>
                    <a:pt x="322" y="25"/>
                  </a:cubicBez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4" name="Google Shape;2794;p21"/>
            <p:cNvSpPr/>
            <p:nvPr/>
          </p:nvSpPr>
          <p:spPr>
            <a:xfrm>
              <a:off x="5798625" y="956500"/>
              <a:ext cx="225350" cy="187850"/>
            </a:xfrm>
            <a:custGeom>
              <a:avLst/>
              <a:gdLst/>
              <a:ahLst/>
              <a:cxnLst/>
              <a:rect l="l" t="t" r="r" b="b"/>
              <a:pathLst>
                <a:path w="9014" h="7514" extrusionOk="0">
                  <a:moveTo>
                    <a:pt x="8835" y="0"/>
                  </a:moveTo>
                  <a:lnTo>
                    <a:pt x="1" y="7299"/>
                  </a:lnTo>
                  <a:cubicBezTo>
                    <a:pt x="84" y="7370"/>
                    <a:pt x="144" y="7442"/>
                    <a:pt x="167" y="7513"/>
                  </a:cubicBezTo>
                  <a:lnTo>
                    <a:pt x="9014" y="191"/>
                  </a:lnTo>
                  <a:cubicBezTo>
                    <a:pt x="8954" y="167"/>
                    <a:pt x="8895" y="96"/>
                    <a:pt x="8847" y="24"/>
                  </a:cubicBezTo>
                  <a:cubicBezTo>
                    <a:pt x="8847" y="12"/>
                    <a:pt x="8835" y="12"/>
                    <a:pt x="883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5" name="Google Shape;2795;p21"/>
            <p:cNvSpPr/>
            <p:nvPr/>
          </p:nvSpPr>
          <p:spPr>
            <a:xfrm>
              <a:off x="6031700" y="959775"/>
              <a:ext cx="71750" cy="111650"/>
            </a:xfrm>
            <a:custGeom>
              <a:avLst/>
              <a:gdLst/>
              <a:ahLst/>
              <a:cxnLst/>
              <a:rect l="l" t="t" r="r" b="b"/>
              <a:pathLst>
                <a:path w="2870" h="4466" extrusionOk="0">
                  <a:moveTo>
                    <a:pt x="238" y="0"/>
                  </a:moveTo>
                  <a:cubicBezTo>
                    <a:pt x="226" y="12"/>
                    <a:pt x="191" y="36"/>
                    <a:pt x="155" y="60"/>
                  </a:cubicBezTo>
                  <a:cubicBezTo>
                    <a:pt x="107" y="72"/>
                    <a:pt x="60" y="96"/>
                    <a:pt x="0" y="108"/>
                  </a:cubicBezTo>
                  <a:lnTo>
                    <a:pt x="2691" y="4465"/>
                  </a:lnTo>
                  <a:cubicBezTo>
                    <a:pt x="2739" y="4394"/>
                    <a:pt x="2798" y="4322"/>
                    <a:pt x="2870" y="4263"/>
                  </a:cubicBezTo>
                  <a:lnTo>
                    <a:pt x="23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6" name="Google Shape;2796;p21"/>
            <p:cNvSpPr/>
            <p:nvPr/>
          </p:nvSpPr>
          <p:spPr>
            <a:xfrm>
              <a:off x="6036450" y="939825"/>
              <a:ext cx="12825" cy="7475"/>
            </a:xfrm>
            <a:custGeom>
              <a:avLst/>
              <a:gdLst/>
              <a:ahLst/>
              <a:cxnLst/>
              <a:rect l="l" t="t" r="r" b="b"/>
              <a:pathLst>
                <a:path w="513" h="299" extrusionOk="0">
                  <a:moveTo>
                    <a:pt x="108" y="1"/>
                  </a:moveTo>
                  <a:lnTo>
                    <a:pt x="1" y="84"/>
                  </a:lnTo>
                  <a:cubicBezTo>
                    <a:pt x="48" y="120"/>
                    <a:pt x="96" y="155"/>
                    <a:pt x="120" y="203"/>
                  </a:cubicBezTo>
                  <a:lnTo>
                    <a:pt x="167" y="298"/>
                  </a:lnTo>
                  <a:lnTo>
                    <a:pt x="51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7" name="Google Shape;2797;p21"/>
            <p:cNvSpPr/>
            <p:nvPr/>
          </p:nvSpPr>
          <p:spPr>
            <a:xfrm>
              <a:off x="5965325" y="1184200"/>
              <a:ext cx="453050" cy="198075"/>
            </a:xfrm>
            <a:custGeom>
              <a:avLst/>
              <a:gdLst/>
              <a:ahLst/>
              <a:cxnLst/>
              <a:rect l="l" t="t" r="r" b="b"/>
              <a:pathLst>
                <a:path w="18122" h="7923" extrusionOk="0">
                  <a:moveTo>
                    <a:pt x="18121" y="1"/>
                  </a:moveTo>
                  <a:lnTo>
                    <a:pt x="143" y="7633"/>
                  </a:lnTo>
                  <a:lnTo>
                    <a:pt x="0" y="7883"/>
                  </a:lnTo>
                  <a:cubicBezTo>
                    <a:pt x="27" y="7909"/>
                    <a:pt x="67" y="7923"/>
                    <a:pt x="106" y="7923"/>
                  </a:cubicBezTo>
                  <a:cubicBezTo>
                    <a:pt x="118" y="7923"/>
                    <a:pt x="131" y="7921"/>
                    <a:pt x="143" y="7918"/>
                  </a:cubicBezTo>
                  <a:lnTo>
                    <a:pt x="18121" y="286"/>
                  </a:lnTo>
                  <a:lnTo>
                    <a:pt x="1812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8" name="Google Shape;2798;p21"/>
            <p:cNvSpPr/>
            <p:nvPr/>
          </p:nvSpPr>
          <p:spPr>
            <a:xfrm>
              <a:off x="6126650" y="939825"/>
              <a:ext cx="68775" cy="119975"/>
            </a:xfrm>
            <a:custGeom>
              <a:avLst/>
              <a:gdLst/>
              <a:ahLst/>
              <a:cxnLst/>
              <a:rect l="l" t="t" r="r" b="b"/>
              <a:pathLst>
                <a:path w="2751" h="4799" extrusionOk="0">
                  <a:moveTo>
                    <a:pt x="2465" y="1"/>
                  </a:moveTo>
                  <a:lnTo>
                    <a:pt x="0" y="4739"/>
                  </a:lnTo>
                  <a:cubicBezTo>
                    <a:pt x="84" y="4763"/>
                    <a:pt x="179" y="4775"/>
                    <a:pt x="250" y="4799"/>
                  </a:cubicBezTo>
                  <a:lnTo>
                    <a:pt x="27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9" name="Google Shape;2799;p21"/>
            <p:cNvSpPr/>
            <p:nvPr/>
          </p:nvSpPr>
          <p:spPr>
            <a:xfrm>
              <a:off x="5887625" y="1106525"/>
              <a:ext cx="218800" cy="414050"/>
            </a:xfrm>
            <a:custGeom>
              <a:avLst/>
              <a:gdLst/>
              <a:ahLst/>
              <a:cxnLst/>
              <a:rect l="l" t="t" r="r" b="b"/>
              <a:pathLst>
                <a:path w="8752" h="16562" extrusionOk="0">
                  <a:moveTo>
                    <a:pt x="8561" y="0"/>
                  </a:moveTo>
                  <a:lnTo>
                    <a:pt x="1" y="16443"/>
                  </a:lnTo>
                  <a:cubicBezTo>
                    <a:pt x="96" y="16466"/>
                    <a:pt x="167" y="16502"/>
                    <a:pt x="227" y="16562"/>
                  </a:cubicBezTo>
                  <a:lnTo>
                    <a:pt x="3132" y="10990"/>
                  </a:lnTo>
                  <a:lnTo>
                    <a:pt x="3263" y="10740"/>
                  </a:lnTo>
                  <a:lnTo>
                    <a:pt x="8752" y="179"/>
                  </a:lnTo>
                  <a:cubicBezTo>
                    <a:pt x="8680" y="131"/>
                    <a:pt x="8621" y="72"/>
                    <a:pt x="856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0" name="Google Shape;2800;p21"/>
            <p:cNvSpPr/>
            <p:nvPr/>
          </p:nvSpPr>
          <p:spPr>
            <a:xfrm>
              <a:off x="4762775" y="1114700"/>
              <a:ext cx="59275" cy="58100"/>
            </a:xfrm>
            <a:custGeom>
              <a:avLst/>
              <a:gdLst/>
              <a:ahLst/>
              <a:cxnLst/>
              <a:rect l="l" t="t" r="r" b="b"/>
              <a:pathLst>
                <a:path w="2371" h="2324" extrusionOk="0">
                  <a:moveTo>
                    <a:pt x="1166" y="0"/>
                  </a:moveTo>
                  <a:cubicBezTo>
                    <a:pt x="1130" y="0"/>
                    <a:pt x="1095" y="2"/>
                    <a:pt x="1061" y="7"/>
                  </a:cubicBezTo>
                  <a:cubicBezTo>
                    <a:pt x="977" y="18"/>
                    <a:pt x="882" y="42"/>
                    <a:pt x="811" y="66"/>
                  </a:cubicBezTo>
                  <a:cubicBezTo>
                    <a:pt x="477" y="173"/>
                    <a:pt x="227" y="423"/>
                    <a:pt x="96" y="721"/>
                  </a:cubicBezTo>
                  <a:cubicBezTo>
                    <a:pt x="60" y="804"/>
                    <a:pt x="37" y="888"/>
                    <a:pt x="25" y="983"/>
                  </a:cubicBezTo>
                  <a:cubicBezTo>
                    <a:pt x="1" y="1078"/>
                    <a:pt x="1" y="1185"/>
                    <a:pt x="1" y="1292"/>
                  </a:cubicBezTo>
                  <a:cubicBezTo>
                    <a:pt x="78" y="1890"/>
                    <a:pt x="568" y="2324"/>
                    <a:pt x="1144" y="2324"/>
                  </a:cubicBezTo>
                  <a:cubicBezTo>
                    <a:pt x="1187" y="2324"/>
                    <a:pt x="1231" y="2321"/>
                    <a:pt x="1275" y="2316"/>
                  </a:cubicBezTo>
                  <a:cubicBezTo>
                    <a:pt x="1906" y="2245"/>
                    <a:pt x="2370" y="1673"/>
                    <a:pt x="2299" y="1054"/>
                  </a:cubicBezTo>
                  <a:cubicBezTo>
                    <a:pt x="2263" y="721"/>
                    <a:pt x="2108" y="459"/>
                    <a:pt x="1870" y="268"/>
                  </a:cubicBezTo>
                  <a:cubicBezTo>
                    <a:pt x="1787" y="209"/>
                    <a:pt x="1727" y="161"/>
                    <a:pt x="1644" y="126"/>
                  </a:cubicBezTo>
                  <a:cubicBezTo>
                    <a:pt x="1506" y="47"/>
                    <a:pt x="1335" y="0"/>
                    <a:pt x="116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1" name="Google Shape;2801;p21"/>
            <p:cNvSpPr/>
            <p:nvPr/>
          </p:nvSpPr>
          <p:spPr>
            <a:xfrm>
              <a:off x="4558600" y="1391375"/>
              <a:ext cx="30975" cy="29875"/>
            </a:xfrm>
            <a:custGeom>
              <a:avLst/>
              <a:gdLst/>
              <a:ahLst/>
              <a:cxnLst/>
              <a:rect l="l" t="t" r="r" b="b"/>
              <a:pathLst>
                <a:path w="1239" h="1195" extrusionOk="0">
                  <a:moveTo>
                    <a:pt x="548" y="0"/>
                  </a:moveTo>
                  <a:cubicBezTo>
                    <a:pt x="476" y="12"/>
                    <a:pt x="405" y="36"/>
                    <a:pt x="346" y="60"/>
                  </a:cubicBezTo>
                  <a:cubicBezTo>
                    <a:pt x="131" y="167"/>
                    <a:pt x="0" y="405"/>
                    <a:pt x="12" y="655"/>
                  </a:cubicBezTo>
                  <a:cubicBezTo>
                    <a:pt x="57" y="966"/>
                    <a:pt x="308" y="1195"/>
                    <a:pt x="603" y="1195"/>
                  </a:cubicBezTo>
                  <a:cubicBezTo>
                    <a:pt x="624" y="1195"/>
                    <a:pt x="646" y="1193"/>
                    <a:pt x="667" y="1191"/>
                  </a:cubicBezTo>
                  <a:cubicBezTo>
                    <a:pt x="1000" y="1167"/>
                    <a:pt x="1238" y="870"/>
                    <a:pt x="1203" y="536"/>
                  </a:cubicBezTo>
                  <a:cubicBezTo>
                    <a:pt x="1191" y="346"/>
                    <a:pt x="1084" y="191"/>
                    <a:pt x="941" y="108"/>
                  </a:cubicBezTo>
                  <a:cubicBezTo>
                    <a:pt x="869" y="60"/>
                    <a:pt x="786" y="36"/>
                    <a:pt x="703" y="12"/>
                  </a:cubicBezTo>
                  <a:cubicBezTo>
                    <a:pt x="667" y="0"/>
                    <a:pt x="643" y="0"/>
                    <a:pt x="59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2" name="Google Shape;2802;p21"/>
            <p:cNvSpPr/>
            <p:nvPr/>
          </p:nvSpPr>
          <p:spPr>
            <a:xfrm>
              <a:off x="4196350" y="1025325"/>
              <a:ext cx="30075" cy="30150"/>
            </a:xfrm>
            <a:custGeom>
              <a:avLst/>
              <a:gdLst/>
              <a:ahLst/>
              <a:cxnLst/>
              <a:rect l="l" t="t" r="r" b="b"/>
              <a:pathLst>
                <a:path w="1203" h="1206" extrusionOk="0">
                  <a:moveTo>
                    <a:pt x="622" y="1"/>
                  </a:moveTo>
                  <a:cubicBezTo>
                    <a:pt x="596" y="1"/>
                    <a:pt x="566" y="4"/>
                    <a:pt x="536" y="10"/>
                  </a:cubicBezTo>
                  <a:cubicBezTo>
                    <a:pt x="238" y="45"/>
                    <a:pt x="24" y="283"/>
                    <a:pt x="0" y="569"/>
                  </a:cubicBezTo>
                  <a:lnTo>
                    <a:pt x="0" y="664"/>
                  </a:lnTo>
                  <a:cubicBezTo>
                    <a:pt x="0" y="724"/>
                    <a:pt x="12" y="772"/>
                    <a:pt x="36" y="831"/>
                  </a:cubicBezTo>
                  <a:cubicBezTo>
                    <a:pt x="123" y="1048"/>
                    <a:pt x="337" y="1205"/>
                    <a:pt x="581" y="1205"/>
                  </a:cubicBezTo>
                  <a:cubicBezTo>
                    <a:pt x="606" y="1205"/>
                    <a:pt x="630" y="1204"/>
                    <a:pt x="655" y="1200"/>
                  </a:cubicBezTo>
                  <a:cubicBezTo>
                    <a:pt x="679" y="1200"/>
                    <a:pt x="727" y="1188"/>
                    <a:pt x="750" y="1188"/>
                  </a:cubicBezTo>
                  <a:cubicBezTo>
                    <a:pt x="846" y="1165"/>
                    <a:pt x="917" y="1117"/>
                    <a:pt x="977" y="1069"/>
                  </a:cubicBezTo>
                  <a:cubicBezTo>
                    <a:pt x="1131" y="938"/>
                    <a:pt x="1203" y="748"/>
                    <a:pt x="1191" y="545"/>
                  </a:cubicBezTo>
                  <a:cubicBezTo>
                    <a:pt x="1167" y="367"/>
                    <a:pt x="1072" y="224"/>
                    <a:pt x="929" y="117"/>
                  </a:cubicBezTo>
                  <a:cubicBezTo>
                    <a:pt x="858" y="69"/>
                    <a:pt x="786" y="33"/>
                    <a:pt x="691" y="10"/>
                  </a:cubicBezTo>
                  <a:cubicBezTo>
                    <a:pt x="673" y="4"/>
                    <a:pt x="649" y="1"/>
                    <a:pt x="62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3" name="Google Shape;2803;p21"/>
            <p:cNvSpPr/>
            <p:nvPr/>
          </p:nvSpPr>
          <p:spPr>
            <a:xfrm>
              <a:off x="4432100" y="1005225"/>
              <a:ext cx="30075" cy="29900"/>
            </a:xfrm>
            <a:custGeom>
              <a:avLst/>
              <a:gdLst/>
              <a:ahLst/>
              <a:cxnLst/>
              <a:rect l="l" t="t" r="r" b="b"/>
              <a:pathLst>
                <a:path w="1203" h="1196" extrusionOk="0">
                  <a:moveTo>
                    <a:pt x="614" y="0"/>
                  </a:moveTo>
                  <a:cubicBezTo>
                    <a:pt x="592" y="0"/>
                    <a:pt x="570" y="2"/>
                    <a:pt x="548" y="4"/>
                  </a:cubicBezTo>
                  <a:cubicBezTo>
                    <a:pt x="464" y="16"/>
                    <a:pt x="369" y="40"/>
                    <a:pt x="310" y="87"/>
                  </a:cubicBezTo>
                  <a:cubicBezTo>
                    <a:pt x="238" y="135"/>
                    <a:pt x="179" y="195"/>
                    <a:pt x="131" y="254"/>
                  </a:cubicBezTo>
                  <a:cubicBezTo>
                    <a:pt x="83" y="325"/>
                    <a:pt x="48" y="397"/>
                    <a:pt x="24" y="492"/>
                  </a:cubicBezTo>
                  <a:cubicBezTo>
                    <a:pt x="12" y="540"/>
                    <a:pt x="0" y="599"/>
                    <a:pt x="12" y="659"/>
                  </a:cubicBezTo>
                  <a:cubicBezTo>
                    <a:pt x="47" y="961"/>
                    <a:pt x="309" y="1195"/>
                    <a:pt x="631" y="1195"/>
                  </a:cubicBezTo>
                  <a:cubicBezTo>
                    <a:pt x="639" y="1195"/>
                    <a:pt x="647" y="1195"/>
                    <a:pt x="655" y="1195"/>
                  </a:cubicBezTo>
                  <a:lnTo>
                    <a:pt x="667" y="1195"/>
                  </a:lnTo>
                  <a:cubicBezTo>
                    <a:pt x="762" y="1171"/>
                    <a:pt x="834" y="1159"/>
                    <a:pt x="905" y="1111"/>
                  </a:cubicBezTo>
                  <a:cubicBezTo>
                    <a:pt x="1000" y="1076"/>
                    <a:pt x="1072" y="992"/>
                    <a:pt x="1119" y="909"/>
                  </a:cubicBezTo>
                  <a:cubicBezTo>
                    <a:pt x="1155" y="837"/>
                    <a:pt x="1191" y="754"/>
                    <a:pt x="1203" y="671"/>
                  </a:cubicBezTo>
                  <a:lnTo>
                    <a:pt x="1203" y="540"/>
                  </a:lnTo>
                  <a:cubicBezTo>
                    <a:pt x="1180" y="229"/>
                    <a:pt x="920" y="0"/>
                    <a:pt x="61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4" name="Google Shape;2804;p21"/>
            <p:cNvSpPr/>
            <p:nvPr/>
          </p:nvSpPr>
          <p:spPr>
            <a:xfrm>
              <a:off x="4392800" y="1332150"/>
              <a:ext cx="9850" cy="10525"/>
            </a:xfrm>
            <a:custGeom>
              <a:avLst/>
              <a:gdLst/>
              <a:ahLst/>
              <a:cxnLst/>
              <a:rect l="l" t="t" r="r" b="b"/>
              <a:pathLst>
                <a:path w="394" h="421" extrusionOk="0">
                  <a:moveTo>
                    <a:pt x="179" y="0"/>
                  </a:moveTo>
                  <a:cubicBezTo>
                    <a:pt x="96" y="0"/>
                    <a:pt x="60" y="48"/>
                    <a:pt x="24" y="107"/>
                  </a:cubicBezTo>
                  <a:cubicBezTo>
                    <a:pt x="12" y="131"/>
                    <a:pt x="0" y="179"/>
                    <a:pt x="0" y="238"/>
                  </a:cubicBezTo>
                  <a:cubicBezTo>
                    <a:pt x="11" y="343"/>
                    <a:pt x="77" y="421"/>
                    <a:pt x="175" y="421"/>
                  </a:cubicBezTo>
                  <a:cubicBezTo>
                    <a:pt x="188" y="421"/>
                    <a:pt x="201" y="420"/>
                    <a:pt x="215" y="417"/>
                  </a:cubicBezTo>
                  <a:cubicBezTo>
                    <a:pt x="322" y="405"/>
                    <a:pt x="381" y="333"/>
                    <a:pt x="393" y="238"/>
                  </a:cubicBezTo>
                  <a:lnTo>
                    <a:pt x="393" y="191"/>
                  </a:lnTo>
                  <a:cubicBezTo>
                    <a:pt x="393" y="107"/>
                    <a:pt x="334" y="36"/>
                    <a:pt x="262" y="24"/>
                  </a:cubicBezTo>
                  <a:cubicBezTo>
                    <a:pt x="239" y="0"/>
                    <a:pt x="203" y="0"/>
                    <a:pt x="17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5" name="Google Shape;2805;p21"/>
            <p:cNvSpPr/>
            <p:nvPr/>
          </p:nvSpPr>
          <p:spPr>
            <a:xfrm>
              <a:off x="5860550" y="1516575"/>
              <a:ext cx="42275" cy="40975"/>
            </a:xfrm>
            <a:custGeom>
              <a:avLst/>
              <a:gdLst/>
              <a:ahLst/>
              <a:cxnLst/>
              <a:rect l="l" t="t" r="r" b="b"/>
              <a:pathLst>
                <a:path w="1691" h="1639" extrusionOk="0">
                  <a:moveTo>
                    <a:pt x="853" y="0"/>
                  </a:moveTo>
                  <a:cubicBezTo>
                    <a:pt x="827" y="0"/>
                    <a:pt x="801" y="2"/>
                    <a:pt x="774" y="5"/>
                  </a:cubicBezTo>
                  <a:lnTo>
                    <a:pt x="762" y="5"/>
                  </a:lnTo>
                  <a:cubicBezTo>
                    <a:pt x="679" y="29"/>
                    <a:pt x="595" y="41"/>
                    <a:pt x="536" y="64"/>
                  </a:cubicBezTo>
                  <a:cubicBezTo>
                    <a:pt x="203" y="207"/>
                    <a:pt x="0" y="541"/>
                    <a:pt x="24" y="898"/>
                  </a:cubicBezTo>
                  <a:cubicBezTo>
                    <a:pt x="69" y="1327"/>
                    <a:pt x="436" y="1639"/>
                    <a:pt x="850" y="1639"/>
                  </a:cubicBezTo>
                  <a:cubicBezTo>
                    <a:pt x="872" y="1639"/>
                    <a:pt x="895" y="1638"/>
                    <a:pt x="917" y="1636"/>
                  </a:cubicBezTo>
                  <a:cubicBezTo>
                    <a:pt x="1369" y="1588"/>
                    <a:pt x="1691" y="1184"/>
                    <a:pt x="1655" y="743"/>
                  </a:cubicBezTo>
                  <a:cubicBezTo>
                    <a:pt x="1619" y="505"/>
                    <a:pt x="1500" y="291"/>
                    <a:pt x="1310" y="160"/>
                  </a:cubicBezTo>
                  <a:cubicBezTo>
                    <a:pt x="1238" y="112"/>
                    <a:pt x="1155" y="64"/>
                    <a:pt x="1084" y="41"/>
                  </a:cubicBezTo>
                  <a:cubicBezTo>
                    <a:pt x="1003" y="14"/>
                    <a:pt x="930" y="0"/>
                    <a:pt x="8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6" name="Google Shape;2806;p21"/>
            <p:cNvSpPr/>
            <p:nvPr/>
          </p:nvSpPr>
          <p:spPr>
            <a:xfrm>
              <a:off x="5775700" y="1136275"/>
              <a:ext cx="29800" cy="28900"/>
            </a:xfrm>
            <a:custGeom>
              <a:avLst/>
              <a:gdLst/>
              <a:ahLst/>
              <a:cxnLst/>
              <a:rect l="l" t="t" r="r" b="b"/>
              <a:pathLst>
                <a:path w="1192" h="1156" extrusionOk="0">
                  <a:moveTo>
                    <a:pt x="537" y="1"/>
                  </a:moveTo>
                  <a:cubicBezTo>
                    <a:pt x="465" y="1"/>
                    <a:pt x="382" y="25"/>
                    <a:pt x="322" y="60"/>
                  </a:cubicBezTo>
                  <a:cubicBezTo>
                    <a:pt x="263" y="84"/>
                    <a:pt x="203" y="132"/>
                    <a:pt x="168" y="191"/>
                  </a:cubicBezTo>
                  <a:cubicBezTo>
                    <a:pt x="60" y="310"/>
                    <a:pt x="1" y="453"/>
                    <a:pt x="25" y="632"/>
                  </a:cubicBezTo>
                  <a:cubicBezTo>
                    <a:pt x="60" y="918"/>
                    <a:pt x="299" y="1144"/>
                    <a:pt x="560" y="1156"/>
                  </a:cubicBezTo>
                  <a:lnTo>
                    <a:pt x="656" y="1156"/>
                  </a:lnTo>
                  <a:cubicBezTo>
                    <a:pt x="680" y="1156"/>
                    <a:pt x="739" y="1144"/>
                    <a:pt x="799" y="1108"/>
                  </a:cubicBezTo>
                  <a:cubicBezTo>
                    <a:pt x="1025" y="1025"/>
                    <a:pt x="1192" y="787"/>
                    <a:pt x="1156" y="513"/>
                  </a:cubicBezTo>
                  <a:cubicBezTo>
                    <a:pt x="1156" y="441"/>
                    <a:pt x="1132" y="370"/>
                    <a:pt x="1096" y="310"/>
                  </a:cubicBezTo>
                  <a:cubicBezTo>
                    <a:pt x="1061" y="227"/>
                    <a:pt x="1013" y="156"/>
                    <a:pt x="941" y="108"/>
                  </a:cubicBezTo>
                  <a:cubicBezTo>
                    <a:pt x="834" y="36"/>
                    <a:pt x="703" y="1"/>
                    <a:pt x="56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7" name="Google Shape;2807;p21"/>
            <p:cNvSpPr/>
            <p:nvPr/>
          </p:nvSpPr>
          <p:spPr>
            <a:xfrm>
              <a:off x="5559325" y="973750"/>
              <a:ext cx="30375" cy="28950"/>
            </a:xfrm>
            <a:custGeom>
              <a:avLst/>
              <a:gdLst/>
              <a:ahLst/>
              <a:cxnLst/>
              <a:rect l="l" t="t" r="r" b="b"/>
              <a:pathLst>
                <a:path w="1215" h="1158" extrusionOk="0">
                  <a:moveTo>
                    <a:pt x="679" y="1"/>
                  </a:moveTo>
                  <a:lnTo>
                    <a:pt x="548" y="13"/>
                  </a:lnTo>
                  <a:cubicBezTo>
                    <a:pt x="488" y="13"/>
                    <a:pt x="429" y="25"/>
                    <a:pt x="369" y="49"/>
                  </a:cubicBezTo>
                  <a:cubicBezTo>
                    <a:pt x="286" y="84"/>
                    <a:pt x="214" y="144"/>
                    <a:pt x="155" y="203"/>
                  </a:cubicBezTo>
                  <a:cubicBezTo>
                    <a:pt x="48" y="322"/>
                    <a:pt x="0" y="465"/>
                    <a:pt x="24" y="632"/>
                  </a:cubicBezTo>
                  <a:cubicBezTo>
                    <a:pt x="36" y="727"/>
                    <a:pt x="48" y="799"/>
                    <a:pt x="95" y="858"/>
                  </a:cubicBezTo>
                  <a:cubicBezTo>
                    <a:pt x="143" y="930"/>
                    <a:pt x="202" y="989"/>
                    <a:pt x="274" y="1049"/>
                  </a:cubicBezTo>
                  <a:cubicBezTo>
                    <a:pt x="370" y="1113"/>
                    <a:pt x="485" y="1158"/>
                    <a:pt x="611" y="1158"/>
                  </a:cubicBezTo>
                  <a:cubicBezTo>
                    <a:pt x="626" y="1158"/>
                    <a:pt x="640" y="1157"/>
                    <a:pt x="655" y="1156"/>
                  </a:cubicBezTo>
                  <a:cubicBezTo>
                    <a:pt x="976" y="1120"/>
                    <a:pt x="1214" y="834"/>
                    <a:pt x="1179" y="525"/>
                  </a:cubicBezTo>
                  <a:cubicBezTo>
                    <a:pt x="1167" y="334"/>
                    <a:pt x="1060" y="191"/>
                    <a:pt x="917" y="84"/>
                  </a:cubicBezTo>
                  <a:cubicBezTo>
                    <a:pt x="833" y="37"/>
                    <a:pt x="750" y="1"/>
                    <a:pt x="67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8" name="Google Shape;2808;p21"/>
            <p:cNvSpPr/>
            <p:nvPr/>
          </p:nvSpPr>
          <p:spPr>
            <a:xfrm>
              <a:off x="4618425" y="1217425"/>
              <a:ext cx="22050" cy="20375"/>
            </a:xfrm>
            <a:custGeom>
              <a:avLst/>
              <a:gdLst/>
              <a:ahLst/>
              <a:cxnLst/>
              <a:rect l="l" t="t" r="r" b="b"/>
              <a:pathLst>
                <a:path w="882" h="815" extrusionOk="0">
                  <a:moveTo>
                    <a:pt x="442" y="1"/>
                  </a:moveTo>
                  <a:cubicBezTo>
                    <a:pt x="422" y="1"/>
                    <a:pt x="402" y="2"/>
                    <a:pt x="381" y="5"/>
                  </a:cubicBezTo>
                  <a:lnTo>
                    <a:pt x="358" y="5"/>
                  </a:lnTo>
                  <a:cubicBezTo>
                    <a:pt x="155" y="41"/>
                    <a:pt x="0" y="219"/>
                    <a:pt x="24" y="422"/>
                  </a:cubicBezTo>
                  <a:lnTo>
                    <a:pt x="24" y="458"/>
                  </a:lnTo>
                  <a:cubicBezTo>
                    <a:pt x="36" y="541"/>
                    <a:pt x="60" y="600"/>
                    <a:pt x="108" y="660"/>
                  </a:cubicBezTo>
                  <a:cubicBezTo>
                    <a:pt x="119" y="684"/>
                    <a:pt x="143" y="708"/>
                    <a:pt x="167" y="720"/>
                  </a:cubicBezTo>
                  <a:cubicBezTo>
                    <a:pt x="227" y="779"/>
                    <a:pt x="322" y="815"/>
                    <a:pt x="405" y="815"/>
                  </a:cubicBezTo>
                  <a:lnTo>
                    <a:pt x="477" y="815"/>
                  </a:lnTo>
                  <a:cubicBezTo>
                    <a:pt x="703" y="803"/>
                    <a:pt x="881" y="589"/>
                    <a:pt x="858" y="362"/>
                  </a:cubicBezTo>
                  <a:cubicBezTo>
                    <a:pt x="834" y="219"/>
                    <a:pt x="750" y="100"/>
                    <a:pt x="643" y="41"/>
                  </a:cubicBezTo>
                  <a:cubicBezTo>
                    <a:pt x="563" y="14"/>
                    <a:pt x="503" y="1"/>
                    <a:pt x="44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9" name="Google Shape;2809;p21"/>
            <p:cNvSpPr/>
            <p:nvPr/>
          </p:nvSpPr>
          <p:spPr>
            <a:xfrm>
              <a:off x="5439650" y="946275"/>
              <a:ext cx="21175" cy="20375"/>
            </a:xfrm>
            <a:custGeom>
              <a:avLst/>
              <a:gdLst/>
              <a:ahLst/>
              <a:cxnLst/>
              <a:rect l="l" t="t" r="r" b="b"/>
              <a:pathLst>
                <a:path w="847" h="815" extrusionOk="0">
                  <a:moveTo>
                    <a:pt x="430" y="0"/>
                  </a:moveTo>
                  <a:cubicBezTo>
                    <a:pt x="411" y="0"/>
                    <a:pt x="391" y="2"/>
                    <a:pt x="370" y="5"/>
                  </a:cubicBezTo>
                  <a:cubicBezTo>
                    <a:pt x="358" y="5"/>
                    <a:pt x="346" y="5"/>
                    <a:pt x="334" y="16"/>
                  </a:cubicBezTo>
                  <a:cubicBezTo>
                    <a:pt x="239" y="40"/>
                    <a:pt x="179" y="76"/>
                    <a:pt x="120" y="136"/>
                  </a:cubicBezTo>
                  <a:cubicBezTo>
                    <a:pt x="60" y="195"/>
                    <a:pt x="13" y="290"/>
                    <a:pt x="13" y="374"/>
                  </a:cubicBezTo>
                  <a:cubicBezTo>
                    <a:pt x="11" y="372"/>
                    <a:pt x="10" y="371"/>
                    <a:pt x="8" y="371"/>
                  </a:cubicBezTo>
                  <a:cubicBezTo>
                    <a:pt x="1" y="371"/>
                    <a:pt x="1" y="402"/>
                    <a:pt x="1" y="433"/>
                  </a:cubicBezTo>
                  <a:cubicBezTo>
                    <a:pt x="35" y="652"/>
                    <a:pt x="214" y="815"/>
                    <a:pt x="430" y="815"/>
                  </a:cubicBezTo>
                  <a:cubicBezTo>
                    <a:pt x="438" y="815"/>
                    <a:pt x="446" y="815"/>
                    <a:pt x="453" y="814"/>
                  </a:cubicBezTo>
                  <a:cubicBezTo>
                    <a:pt x="667" y="790"/>
                    <a:pt x="846" y="588"/>
                    <a:pt x="822" y="362"/>
                  </a:cubicBezTo>
                  <a:cubicBezTo>
                    <a:pt x="810" y="219"/>
                    <a:pt x="715" y="100"/>
                    <a:pt x="584" y="40"/>
                  </a:cubicBezTo>
                  <a:cubicBezTo>
                    <a:pt x="539" y="14"/>
                    <a:pt x="488" y="0"/>
                    <a:pt x="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0" name="Google Shape;2810;p21"/>
            <p:cNvSpPr/>
            <p:nvPr/>
          </p:nvSpPr>
          <p:spPr>
            <a:xfrm>
              <a:off x="5341125" y="1157350"/>
              <a:ext cx="21450" cy="20100"/>
            </a:xfrm>
            <a:custGeom>
              <a:avLst/>
              <a:gdLst/>
              <a:ahLst/>
              <a:cxnLst/>
              <a:rect l="l" t="t" r="r" b="b"/>
              <a:pathLst>
                <a:path w="858" h="804" extrusionOk="0">
                  <a:moveTo>
                    <a:pt x="436" y="0"/>
                  </a:moveTo>
                  <a:cubicBezTo>
                    <a:pt x="418" y="0"/>
                    <a:pt x="400" y="1"/>
                    <a:pt x="382" y="3"/>
                  </a:cubicBezTo>
                  <a:lnTo>
                    <a:pt x="346" y="3"/>
                  </a:lnTo>
                  <a:cubicBezTo>
                    <a:pt x="251" y="15"/>
                    <a:pt x="179" y="63"/>
                    <a:pt x="120" y="122"/>
                  </a:cubicBezTo>
                  <a:lnTo>
                    <a:pt x="25" y="253"/>
                  </a:lnTo>
                  <a:cubicBezTo>
                    <a:pt x="13" y="313"/>
                    <a:pt x="1" y="372"/>
                    <a:pt x="13" y="432"/>
                  </a:cubicBezTo>
                  <a:cubicBezTo>
                    <a:pt x="46" y="643"/>
                    <a:pt x="215" y="803"/>
                    <a:pt x="422" y="803"/>
                  </a:cubicBezTo>
                  <a:cubicBezTo>
                    <a:pt x="436" y="803"/>
                    <a:pt x="451" y="802"/>
                    <a:pt x="465" y="801"/>
                  </a:cubicBezTo>
                  <a:cubicBezTo>
                    <a:pt x="679" y="789"/>
                    <a:pt x="858" y="587"/>
                    <a:pt x="834" y="360"/>
                  </a:cubicBezTo>
                  <a:cubicBezTo>
                    <a:pt x="834" y="325"/>
                    <a:pt x="822" y="301"/>
                    <a:pt x="798" y="253"/>
                  </a:cubicBezTo>
                  <a:cubicBezTo>
                    <a:pt x="787" y="182"/>
                    <a:pt x="727" y="110"/>
                    <a:pt x="656" y="63"/>
                  </a:cubicBezTo>
                  <a:cubicBezTo>
                    <a:pt x="596" y="23"/>
                    <a:pt x="521" y="0"/>
                    <a:pt x="43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1" name="Google Shape;2811;p21"/>
            <p:cNvSpPr/>
            <p:nvPr/>
          </p:nvSpPr>
          <p:spPr>
            <a:xfrm>
              <a:off x="4884825" y="973175"/>
              <a:ext cx="20850" cy="20850"/>
            </a:xfrm>
            <a:custGeom>
              <a:avLst/>
              <a:gdLst/>
              <a:ahLst/>
              <a:cxnLst/>
              <a:rect l="l" t="t" r="r" b="b"/>
              <a:pathLst>
                <a:path w="834" h="834" extrusionOk="0">
                  <a:moveTo>
                    <a:pt x="381" y="0"/>
                  </a:moveTo>
                  <a:cubicBezTo>
                    <a:pt x="239" y="12"/>
                    <a:pt x="143" y="72"/>
                    <a:pt x="84" y="179"/>
                  </a:cubicBezTo>
                  <a:cubicBezTo>
                    <a:pt x="36" y="250"/>
                    <a:pt x="0" y="345"/>
                    <a:pt x="0" y="429"/>
                  </a:cubicBezTo>
                  <a:lnTo>
                    <a:pt x="0" y="464"/>
                  </a:lnTo>
                  <a:cubicBezTo>
                    <a:pt x="24" y="548"/>
                    <a:pt x="48" y="631"/>
                    <a:pt x="108" y="691"/>
                  </a:cubicBezTo>
                  <a:cubicBezTo>
                    <a:pt x="167" y="762"/>
                    <a:pt x="239" y="810"/>
                    <a:pt x="334" y="822"/>
                  </a:cubicBezTo>
                  <a:cubicBezTo>
                    <a:pt x="381" y="834"/>
                    <a:pt x="417" y="834"/>
                    <a:pt x="465" y="834"/>
                  </a:cubicBezTo>
                  <a:cubicBezTo>
                    <a:pt x="655" y="822"/>
                    <a:pt x="798" y="691"/>
                    <a:pt x="822" y="512"/>
                  </a:cubicBezTo>
                  <a:cubicBezTo>
                    <a:pt x="822" y="464"/>
                    <a:pt x="834" y="417"/>
                    <a:pt x="822" y="369"/>
                  </a:cubicBezTo>
                  <a:cubicBezTo>
                    <a:pt x="822" y="334"/>
                    <a:pt x="810" y="286"/>
                    <a:pt x="798" y="238"/>
                  </a:cubicBezTo>
                  <a:cubicBezTo>
                    <a:pt x="774" y="214"/>
                    <a:pt x="762" y="179"/>
                    <a:pt x="751" y="167"/>
                  </a:cubicBezTo>
                  <a:cubicBezTo>
                    <a:pt x="691" y="95"/>
                    <a:pt x="620" y="48"/>
                    <a:pt x="536" y="12"/>
                  </a:cubicBezTo>
                  <a:cubicBezTo>
                    <a:pt x="501" y="0"/>
                    <a:pt x="441" y="0"/>
                    <a:pt x="38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2" name="Google Shape;2812;p21"/>
            <p:cNvSpPr/>
            <p:nvPr/>
          </p:nvSpPr>
          <p:spPr>
            <a:xfrm>
              <a:off x="3994525" y="940125"/>
              <a:ext cx="20575" cy="10200"/>
            </a:xfrm>
            <a:custGeom>
              <a:avLst/>
              <a:gdLst/>
              <a:ahLst/>
              <a:cxnLst/>
              <a:rect l="l" t="t" r="r" b="b"/>
              <a:pathLst>
                <a:path w="823" h="408" extrusionOk="0">
                  <a:moveTo>
                    <a:pt x="1" y="1"/>
                  </a:moveTo>
                  <a:lnTo>
                    <a:pt x="1" y="48"/>
                  </a:lnTo>
                  <a:cubicBezTo>
                    <a:pt x="1" y="84"/>
                    <a:pt x="13" y="132"/>
                    <a:pt x="37" y="167"/>
                  </a:cubicBezTo>
                  <a:cubicBezTo>
                    <a:pt x="49" y="203"/>
                    <a:pt x="72" y="251"/>
                    <a:pt x="120" y="286"/>
                  </a:cubicBezTo>
                  <a:cubicBezTo>
                    <a:pt x="205" y="361"/>
                    <a:pt x="310" y="407"/>
                    <a:pt x="417" y="407"/>
                  </a:cubicBezTo>
                  <a:cubicBezTo>
                    <a:pt x="429" y="407"/>
                    <a:pt x="441" y="407"/>
                    <a:pt x="453" y="405"/>
                  </a:cubicBezTo>
                  <a:cubicBezTo>
                    <a:pt x="465" y="405"/>
                    <a:pt x="477" y="405"/>
                    <a:pt x="489" y="382"/>
                  </a:cubicBezTo>
                  <a:cubicBezTo>
                    <a:pt x="596" y="370"/>
                    <a:pt x="691" y="310"/>
                    <a:pt x="751" y="239"/>
                  </a:cubicBezTo>
                  <a:cubicBezTo>
                    <a:pt x="787" y="167"/>
                    <a:pt x="822" y="84"/>
                    <a:pt x="82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3" name="Google Shape;2813;p21"/>
            <p:cNvSpPr/>
            <p:nvPr/>
          </p:nvSpPr>
          <p:spPr>
            <a:xfrm>
              <a:off x="4521100" y="1262650"/>
              <a:ext cx="21150" cy="20400"/>
            </a:xfrm>
            <a:custGeom>
              <a:avLst/>
              <a:gdLst/>
              <a:ahLst/>
              <a:cxnLst/>
              <a:rect l="l" t="t" r="r" b="b"/>
              <a:pathLst>
                <a:path w="846" h="816" extrusionOk="0">
                  <a:moveTo>
                    <a:pt x="463" y="1"/>
                  </a:moveTo>
                  <a:cubicBezTo>
                    <a:pt x="443" y="1"/>
                    <a:pt x="424" y="2"/>
                    <a:pt x="405" y="6"/>
                  </a:cubicBezTo>
                  <a:lnTo>
                    <a:pt x="381" y="6"/>
                  </a:lnTo>
                  <a:cubicBezTo>
                    <a:pt x="298" y="18"/>
                    <a:pt x="226" y="42"/>
                    <a:pt x="167" y="89"/>
                  </a:cubicBezTo>
                  <a:cubicBezTo>
                    <a:pt x="60" y="173"/>
                    <a:pt x="0" y="315"/>
                    <a:pt x="12" y="446"/>
                  </a:cubicBezTo>
                  <a:cubicBezTo>
                    <a:pt x="12" y="458"/>
                    <a:pt x="12" y="482"/>
                    <a:pt x="24" y="494"/>
                  </a:cubicBezTo>
                  <a:cubicBezTo>
                    <a:pt x="48" y="577"/>
                    <a:pt x="107" y="649"/>
                    <a:pt x="167" y="720"/>
                  </a:cubicBezTo>
                  <a:cubicBezTo>
                    <a:pt x="226" y="780"/>
                    <a:pt x="310" y="804"/>
                    <a:pt x="405" y="816"/>
                  </a:cubicBezTo>
                  <a:lnTo>
                    <a:pt x="476" y="816"/>
                  </a:lnTo>
                  <a:cubicBezTo>
                    <a:pt x="536" y="816"/>
                    <a:pt x="595" y="804"/>
                    <a:pt x="655" y="756"/>
                  </a:cubicBezTo>
                  <a:cubicBezTo>
                    <a:pt x="774" y="685"/>
                    <a:pt x="845" y="554"/>
                    <a:pt x="833" y="399"/>
                  </a:cubicBezTo>
                  <a:lnTo>
                    <a:pt x="833" y="375"/>
                  </a:lnTo>
                  <a:cubicBezTo>
                    <a:pt x="822" y="280"/>
                    <a:pt x="786" y="208"/>
                    <a:pt x="738" y="149"/>
                  </a:cubicBezTo>
                  <a:cubicBezTo>
                    <a:pt x="677" y="57"/>
                    <a:pt x="573" y="1"/>
                    <a:pt x="4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4" name="Google Shape;2814;p21"/>
            <p:cNvSpPr/>
            <p:nvPr/>
          </p:nvSpPr>
          <p:spPr>
            <a:xfrm>
              <a:off x="3877250" y="1014750"/>
              <a:ext cx="22050" cy="20675"/>
            </a:xfrm>
            <a:custGeom>
              <a:avLst/>
              <a:gdLst/>
              <a:ahLst/>
              <a:cxnLst/>
              <a:rect l="l" t="t" r="r" b="b"/>
              <a:pathLst>
                <a:path w="882" h="827" extrusionOk="0">
                  <a:moveTo>
                    <a:pt x="491" y="1"/>
                  </a:moveTo>
                  <a:cubicBezTo>
                    <a:pt x="479" y="1"/>
                    <a:pt x="466" y="2"/>
                    <a:pt x="453" y="4"/>
                  </a:cubicBezTo>
                  <a:lnTo>
                    <a:pt x="406" y="4"/>
                  </a:lnTo>
                  <a:cubicBezTo>
                    <a:pt x="179" y="16"/>
                    <a:pt x="1" y="230"/>
                    <a:pt x="37" y="456"/>
                  </a:cubicBezTo>
                  <a:cubicBezTo>
                    <a:pt x="60" y="664"/>
                    <a:pt x="249" y="826"/>
                    <a:pt x="455" y="826"/>
                  </a:cubicBezTo>
                  <a:cubicBezTo>
                    <a:pt x="463" y="826"/>
                    <a:pt x="470" y="826"/>
                    <a:pt x="477" y="826"/>
                  </a:cubicBezTo>
                  <a:cubicBezTo>
                    <a:pt x="703" y="814"/>
                    <a:pt x="882" y="599"/>
                    <a:pt x="858" y="373"/>
                  </a:cubicBezTo>
                  <a:cubicBezTo>
                    <a:pt x="858" y="337"/>
                    <a:pt x="834" y="290"/>
                    <a:pt x="822" y="254"/>
                  </a:cubicBezTo>
                  <a:cubicBezTo>
                    <a:pt x="810" y="159"/>
                    <a:pt x="751" y="99"/>
                    <a:pt x="656" y="52"/>
                  </a:cubicBezTo>
                  <a:cubicBezTo>
                    <a:pt x="607" y="22"/>
                    <a:pt x="550" y="1"/>
                    <a:pt x="4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5" name="Google Shape;2815;p21"/>
            <p:cNvSpPr/>
            <p:nvPr/>
          </p:nvSpPr>
          <p:spPr>
            <a:xfrm>
              <a:off x="6017400" y="939525"/>
              <a:ext cx="25025" cy="23025"/>
            </a:xfrm>
            <a:custGeom>
              <a:avLst/>
              <a:gdLst/>
              <a:ahLst/>
              <a:cxnLst/>
              <a:rect l="l" t="t" r="r" b="b"/>
              <a:pathLst>
                <a:path w="1001" h="921" extrusionOk="0">
                  <a:moveTo>
                    <a:pt x="370" y="1"/>
                  </a:moveTo>
                  <a:cubicBezTo>
                    <a:pt x="358" y="1"/>
                    <a:pt x="334" y="25"/>
                    <a:pt x="310" y="25"/>
                  </a:cubicBezTo>
                  <a:cubicBezTo>
                    <a:pt x="287" y="36"/>
                    <a:pt x="251" y="48"/>
                    <a:pt x="239" y="72"/>
                  </a:cubicBezTo>
                  <a:cubicBezTo>
                    <a:pt x="191" y="96"/>
                    <a:pt x="156" y="144"/>
                    <a:pt x="120" y="191"/>
                  </a:cubicBezTo>
                  <a:cubicBezTo>
                    <a:pt x="13" y="322"/>
                    <a:pt x="1" y="513"/>
                    <a:pt x="96" y="679"/>
                  </a:cubicBezTo>
                  <a:cubicBezTo>
                    <a:pt x="96" y="691"/>
                    <a:pt x="108" y="691"/>
                    <a:pt x="108" y="703"/>
                  </a:cubicBezTo>
                  <a:cubicBezTo>
                    <a:pt x="144" y="763"/>
                    <a:pt x="203" y="822"/>
                    <a:pt x="263" y="858"/>
                  </a:cubicBezTo>
                  <a:cubicBezTo>
                    <a:pt x="332" y="897"/>
                    <a:pt x="417" y="921"/>
                    <a:pt x="512" y="921"/>
                  </a:cubicBezTo>
                  <a:cubicBezTo>
                    <a:pt x="532" y="921"/>
                    <a:pt x="552" y="920"/>
                    <a:pt x="572" y="918"/>
                  </a:cubicBezTo>
                  <a:cubicBezTo>
                    <a:pt x="632" y="894"/>
                    <a:pt x="691" y="882"/>
                    <a:pt x="727" y="858"/>
                  </a:cubicBezTo>
                  <a:cubicBezTo>
                    <a:pt x="763" y="846"/>
                    <a:pt x="775" y="822"/>
                    <a:pt x="810" y="798"/>
                  </a:cubicBezTo>
                  <a:cubicBezTo>
                    <a:pt x="941" y="679"/>
                    <a:pt x="1001" y="465"/>
                    <a:pt x="929" y="310"/>
                  </a:cubicBezTo>
                  <a:lnTo>
                    <a:pt x="882" y="215"/>
                  </a:lnTo>
                  <a:cubicBezTo>
                    <a:pt x="846" y="167"/>
                    <a:pt x="810" y="120"/>
                    <a:pt x="775" y="96"/>
                  </a:cubicBezTo>
                  <a:cubicBezTo>
                    <a:pt x="727" y="48"/>
                    <a:pt x="668" y="25"/>
                    <a:pt x="59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6" name="Google Shape;2816;p21"/>
            <p:cNvSpPr/>
            <p:nvPr/>
          </p:nvSpPr>
          <p:spPr>
            <a:xfrm>
              <a:off x="4869650" y="949325"/>
              <a:ext cx="12825" cy="12000"/>
            </a:xfrm>
            <a:custGeom>
              <a:avLst/>
              <a:gdLst/>
              <a:ahLst/>
              <a:cxnLst/>
              <a:rect l="l" t="t" r="r" b="b"/>
              <a:pathLst>
                <a:path w="513" h="480" extrusionOk="0">
                  <a:moveTo>
                    <a:pt x="251" y="1"/>
                  </a:moveTo>
                  <a:cubicBezTo>
                    <a:pt x="243" y="1"/>
                    <a:pt x="235" y="1"/>
                    <a:pt x="226" y="2"/>
                  </a:cubicBezTo>
                  <a:cubicBezTo>
                    <a:pt x="96" y="14"/>
                    <a:pt x="0" y="133"/>
                    <a:pt x="12" y="275"/>
                  </a:cubicBezTo>
                  <a:cubicBezTo>
                    <a:pt x="34" y="398"/>
                    <a:pt x="140" y="479"/>
                    <a:pt x="261" y="479"/>
                  </a:cubicBezTo>
                  <a:cubicBezTo>
                    <a:pt x="269" y="479"/>
                    <a:pt x="278" y="479"/>
                    <a:pt x="286" y="478"/>
                  </a:cubicBezTo>
                  <a:cubicBezTo>
                    <a:pt x="417" y="466"/>
                    <a:pt x="512" y="347"/>
                    <a:pt x="488" y="216"/>
                  </a:cubicBezTo>
                  <a:cubicBezTo>
                    <a:pt x="477" y="82"/>
                    <a:pt x="372" y="1"/>
                    <a:pt x="25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7" name="Google Shape;2817;p21"/>
            <p:cNvSpPr/>
            <p:nvPr/>
          </p:nvSpPr>
          <p:spPr>
            <a:xfrm>
              <a:off x="4743150" y="1107375"/>
              <a:ext cx="12225" cy="12000"/>
            </a:xfrm>
            <a:custGeom>
              <a:avLst/>
              <a:gdLst/>
              <a:ahLst/>
              <a:cxnLst/>
              <a:rect l="l" t="t" r="r" b="b"/>
              <a:pathLst>
                <a:path w="489" h="480" extrusionOk="0">
                  <a:moveTo>
                    <a:pt x="251" y="1"/>
                  </a:moveTo>
                  <a:cubicBezTo>
                    <a:pt x="243" y="1"/>
                    <a:pt x="235" y="1"/>
                    <a:pt x="226" y="2"/>
                  </a:cubicBezTo>
                  <a:cubicBezTo>
                    <a:pt x="95" y="14"/>
                    <a:pt x="0" y="145"/>
                    <a:pt x="12" y="276"/>
                  </a:cubicBezTo>
                  <a:cubicBezTo>
                    <a:pt x="23" y="388"/>
                    <a:pt x="140" y="479"/>
                    <a:pt x="264" y="479"/>
                  </a:cubicBezTo>
                  <a:cubicBezTo>
                    <a:pt x="271" y="479"/>
                    <a:pt x="278" y="479"/>
                    <a:pt x="286" y="478"/>
                  </a:cubicBezTo>
                  <a:cubicBezTo>
                    <a:pt x="405" y="454"/>
                    <a:pt x="488" y="347"/>
                    <a:pt x="488" y="216"/>
                  </a:cubicBezTo>
                  <a:cubicBezTo>
                    <a:pt x="477" y="82"/>
                    <a:pt x="372" y="1"/>
                    <a:pt x="25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8" name="Google Shape;2818;p21"/>
            <p:cNvSpPr/>
            <p:nvPr/>
          </p:nvSpPr>
          <p:spPr>
            <a:xfrm>
              <a:off x="4242175" y="940725"/>
              <a:ext cx="12525" cy="11700"/>
            </a:xfrm>
            <a:custGeom>
              <a:avLst/>
              <a:gdLst/>
              <a:ahLst/>
              <a:cxnLst/>
              <a:rect l="l" t="t" r="r" b="b"/>
              <a:pathLst>
                <a:path w="501" h="468" extrusionOk="0">
                  <a:moveTo>
                    <a:pt x="227" y="0"/>
                  </a:moveTo>
                  <a:cubicBezTo>
                    <a:pt x="168" y="0"/>
                    <a:pt x="120" y="36"/>
                    <a:pt x="84" y="60"/>
                  </a:cubicBezTo>
                  <a:cubicBezTo>
                    <a:pt x="37" y="108"/>
                    <a:pt x="1" y="179"/>
                    <a:pt x="1" y="250"/>
                  </a:cubicBezTo>
                  <a:cubicBezTo>
                    <a:pt x="1" y="274"/>
                    <a:pt x="25" y="298"/>
                    <a:pt x="25" y="310"/>
                  </a:cubicBezTo>
                  <a:cubicBezTo>
                    <a:pt x="37" y="346"/>
                    <a:pt x="49" y="369"/>
                    <a:pt x="84" y="405"/>
                  </a:cubicBezTo>
                  <a:cubicBezTo>
                    <a:pt x="124" y="445"/>
                    <a:pt x="179" y="468"/>
                    <a:pt x="238" y="468"/>
                  </a:cubicBezTo>
                  <a:cubicBezTo>
                    <a:pt x="250" y="468"/>
                    <a:pt x="262" y="467"/>
                    <a:pt x="275" y="465"/>
                  </a:cubicBezTo>
                  <a:cubicBezTo>
                    <a:pt x="310" y="465"/>
                    <a:pt x="322" y="453"/>
                    <a:pt x="346" y="453"/>
                  </a:cubicBezTo>
                  <a:cubicBezTo>
                    <a:pt x="406" y="417"/>
                    <a:pt x="441" y="393"/>
                    <a:pt x="465" y="334"/>
                  </a:cubicBezTo>
                  <a:cubicBezTo>
                    <a:pt x="477" y="286"/>
                    <a:pt x="501" y="250"/>
                    <a:pt x="477" y="215"/>
                  </a:cubicBezTo>
                  <a:cubicBezTo>
                    <a:pt x="477" y="167"/>
                    <a:pt x="465" y="131"/>
                    <a:pt x="453" y="108"/>
                  </a:cubicBezTo>
                  <a:cubicBezTo>
                    <a:pt x="406" y="36"/>
                    <a:pt x="334" y="0"/>
                    <a:pt x="26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9" name="Google Shape;2819;p21"/>
            <p:cNvSpPr/>
            <p:nvPr/>
          </p:nvSpPr>
          <p:spPr>
            <a:xfrm>
              <a:off x="4657125" y="1097575"/>
              <a:ext cx="11925" cy="11350"/>
            </a:xfrm>
            <a:custGeom>
              <a:avLst/>
              <a:gdLst/>
              <a:ahLst/>
              <a:cxnLst/>
              <a:rect l="l" t="t" r="r" b="b"/>
              <a:pathLst>
                <a:path w="477" h="454" extrusionOk="0">
                  <a:moveTo>
                    <a:pt x="215" y="1"/>
                  </a:moveTo>
                  <a:cubicBezTo>
                    <a:pt x="155" y="1"/>
                    <a:pt x="107" y="25"/>
                    <a:pt x="72" y="60"/>
                  </a:cubicBezTo>
                  <a:cubicBezTo>
                    <a:pt x="36" y="96"/>
                    <a:pt x="0" y="180"/>
                    <a:pt x="0" y="251"/>
                  </a:cubicBezTo>
                  <a:cubicBezTo>
                    <a:pt x="0" y="275"/>
                    <a:pt x="12" y="322"/>
                    <a:pt x="36" y="334"/>
                  </a:cubicBezTo>
                  <a:cubicBezTo>
                    <a:pt x="72" y="418"/>
                    <a:pt x="167" y="453"/>
                    <a:pt x="250" y="453"/>
                  </a:cubicBezTo>
                  <a:cubicBezTo>
                    <a:pt x="286" y="453"/>
                    <a:pt x="322" y="441"/>
                    <a:pt x="334" y="430"/>
                  </a:cubicBezTo>
                  <a:cubicBezTo>
                    <a:pt x="417" y="418"/>
                    <a:pt x="476" y="322"/>
                    <a:pt x="465" y="215"/>
                  </a:cubicBezTo>
                  <a:cubicBezTo>
                    <a:pt x="453" y="120"/>
                    <a:pt x="393" y="37"/>
                    <a:pt x="322" y="13"/>
                  </a:cubicBezTo>
                  <a:cubicBezTo>
                    <a:pt x="286" y="1"/>
                    <a:pt x="238" y="1"/>
                    <a:pt x="21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0" name="Google Shape;2820;p21"/>
            <p:cNvSpPr/>
            <p:nvPr/>
          </p:nvSpPr>
          <p:spPr>
            <a:xfrm>
              <a:off x="5125025" y="1028500"/>
              <a:ext cx="12525" cy="12050"/>
            </a:xfrm>
            <a:custGeom>
              <a:avLst/>
              <a:gdLst/>
              <a:ahLst/>
              <a:cxnLst/>
              <a:rect l="l" t="t" r="r" b="b"/>
              <a:pathLst>
                <a:path w="501" h="482" extrusionOk="0">
                  <a:moveTo>
                    <a:pt x="239" y="1"/>
                  </a:moveTo>
                  <a:cubicBezTo>
                    <a:pt x="231" y="1"/>
                    <a:pt x="223" y="1"/>
                    <a:pt x="215" y="2"/>
                  </a:cubicBezTo>
                  <a:cubicBezTo>
                    <a:pt x="84" y="26"/>
                    <a:pt x="1" y="145"/>
                    <a:pt x="13" y="276"/>
                  </a:cubicBezTo>
                  <a:cubicBezTo>
                    <a:pt x="23" y="393"/>
                    <a:pt x="120" y="482"/>
                    <a:pt x="234" y="482"/>
                  </a:cubicBezTo>
                  <a:cubicBezTo>
                    <a:pt x="248" y="482"/>
                    <a:pt x="261" y="480"/>
                    <a:pt x="275" y="478"/>
                  </a:cubicBezTo>
                  <a:cubicBezTo>
                    <a:pt x="418" y="466"/>
                    <a:pt x="501" y="347"/>
                    <a:pt x="489" y="216"/>
                  </a:cubicBezTo>
                  <a:cubicBezTo>
                    <a:pt x="455" y="92"/>
                    <a:pt x="369" y="1"/>
                    <a:pt x="23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1" name="Google Shape;2821;p21"/>
            <p:cNvSpPr/>
            <p:nvPr/>
          </p:nvSpPr>
          <p:spPr>
            <a:xfrm>
              <a:off x="6093300" y="1058450"/>
              <a:ext cx="60150" cy="57725"/>
            </a:xfrm>
            <a:custGeom>
              <a:avLst/>
              <a:gdLst/>
              <a:ahLst/>
              <a:cxnLst/>
              <a:rect l="l" t="t" r="r" b="b"/>
              <a:pathLst>
                <a:path w="2406" h="2309" extrusionOk="0">
                  <a:moveTo>
                    <a:pt x="1190" y="0"/>
                  </a:moveTo>
                  <a:cubicBezTo>
                    <a:pt x="1150" y="0"/>
                    <a:pt x="1108" y="6"/>
                    <a:pt x="1061" y="18"/>
                  </a:cubicBezTo>
                  <a:cubicBezTo>
                    <a:pt x="810" y="42"/>
                    <a:pt x="572" y="161"/>
                    <a:pt x="394" y="328"/>
                  </a:cubicBezTo>
                  <a:cubicBezTo>
                    <a:pt x="334" y="387"/>
                    <a:pt x="275" y="459"/>
                    <a:pt x="215" y="530"/>
                  </a:cubicBezTo>
                  <a:cubicBezTo>
                    <a:pt x="84" y="733"/>
                    <a:pt x="1" y="994"/>
                    <a:pt x="37" y="1280"/>
                  </a:cubicBezTo>
                  <a:cubicBezTo>
                    <a:pt x="60" y="1530"/>
                    <a:pt x="168" y="1756"/>
                    <a:pt x="322" y="1923"/>
                  </a:cubicBezTo>
                  <a:cubicBezTo>
                    <a:pt x="382" y="1983"/>
                    <a:pt x="441" y="2030"/>
                    <a:pt x="513" y="2102"/>
                  </a:cubicBezTo>
                  <a:cubicBezTo>
                    <a:pt x="711" y="2237"/>
                    <a:pt x="936" y="2309"/>
                    <a:pt x="1188" y="2309"/>
                  </a:cubicBezTo>
                  <a:cubicBezTo>
                    <a:pt x="1224" y="2309"/>
                    <a:pt x="1261" y="2307"/>
                    <a:pt x="1299" y="2304"/>
                  </a:cubicBezTo>
                  <a:cubicBezTo>
                    <a:pt x="1942" y="2233"/>
                    <a:pt x="2406" y="1661"/>
                    <a:pt x="2323" y="1042"/>
                  </a:cubicBezTo>
                  <a:cubicBezTo>
                    <a:pt x="2287" y="590"/>
                    <a:pt x="1965" y="221"/>
                    <a:pt x="1572" y="78"/>
                  </a:cubicBezTo>
                  <a:cubicBezTo>
                    <a:pt x="1477" y="42"/>
                    <a:pt x="1406" y="30"/>
                    <a:pt x="1311" y="18"/>
                  </a:cubicBezTo>
                  <a:cubicBezTo>
                    <a:pt x="1269" y="6"/>
                    <a:pt x="1230" y="0"/>
                    <a:pt x="119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22" name="Google Shape;2822;p21"/>
          <p:cNvGrpSpPr/>
          <p:nvPr/>
        </p:nvGrpSpPr>
        <p:grpSpPr>
          <a:xfrm>
            <a:off x="5830687" y="3505908"/>
            <a:ext cx="3312746" cy="1371090"/>
            <a:chOff x="4145150" y="2643900"/>
            <a:chExt cx="1914550" cy="792400"/>
          </a:xfrm>
        </p:grpSpPr>
        <p:sp>
          <p:nvSpPr>
            <p:cNvPr id="2823" name="Google Shape;2823;p21"/>
            <p:cNvSpPr/>
            <p:nvPr/>
          </p:nvSpPr>
          <p:spPr>
            <a:xfrm>
              <a:off x="5202425" y="3311250"/>
              <a:ext cx="149150" cy="50325"/>
            </a:xfrm>
            <a:custGeom>
              <a:avLst/>
              <a:gdLst/>
              <a:ahLst/>
              <a:cxnLst/>
              <a:rect l="l" t="t" r="r" b="b"/>
              <a:pathLst>
                <a:path w="5966" h="2013" extrusionOk="0">
                  <a:moveTo>
                    <a:pt x="0" y="1"/>
                  </a:moveTo>
                  <a:lnTo>
                    <a:pt x="36" y="334"/>
                  </a:lnTo>
                  <a:lnTo>
                    <a:pt x="5870" y="2013"/>
                  </a:lnTo>
                  <a:cubicBezTo>
                    <a:pt x="5858" y="1894"/>
                    <a:pt x="5906" y="1786"/>
                    <a:pt x="5965" y="1715"/>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4" name="Google Shape;2824;p21"/>
            <p:cNvSpPr/>
            <p:nvPr/>
          </p:nvSpPr>
          <p:spPr>
            <a:xfrm>
              <a:off x="5104200" y="3285350"/>
              <a:ext cx="91100" cy="31575"/>
            </a:xfrm>
            <a:custGeom>
              <a:avLst/>
              <a:gdLst/>
              <a:ahLst/>
              <a:cxnLst/>
              <a:rect l="l" t="t" r="r" b="b"/>
              <a:pathLst>
                <a:path w="3644" h="1263" extrusionOk="0">
                  <a:moveTo>
                    <a:pt x="310" y="1"/>
                  </a:moveTo>
                  <a:lnTo>
                    <a:pt x="12" y="132"/>
                  </a:lnTo>
                  <a:lnTo>
                    <a:pt x="0" y="215"/>
                  </a:lnTo>
                  <a:lnTo>
                    <a:pt x="3644" y="1263"/>
                  </a:lnTo>
                  <a:lnTo>
                    <a:pt x="3596" y="929"/>
                  </a:lnTo>
                  <a:lnTo>
                    <a:pt x="31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5" name="Google Shape;2825;p21"/>
            <p:cNvSpPr/>
            <p:nvPr/>
          </p:nvSpPr>
          <p:spPr>
            <a:xfrm>
              <a:off x="5098850" y="3282675"/>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6" name="Google Shape;2826;p21"/>
            <p:cNvSpPr/>
            <p:nvPr/>
          </p:nvSpPr>
          <p:spPr>
            <a:xfrm>
              <a:off x="5097050" y="32847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7" name="Google Shape;2827;p21"/>
            <p:cNvSpPr/>
            <p:nvPr/>
          </p:nvSpPr>
          <p:spPr>
            <a:xfrm>
              <a:off x="5317625" y="3080875"/>
              <a:ext cx="235450" cy="109550"/>
            </a:xfrm>
            <a:custGeom>
              <a:avLst/>
              <a:gdLst/>
              <a:ahLst/>
              <a:cxnLst/>
              <a:rect l="l" t="t" r="r" b="b"/>
              <a:pathLst>
                <a:path w="9418" h="4382" extrusionOk="0">
                  <a:moveTo>
                    <a:pt x="9335" y="0"/>
                  </a:moveTo>
                  <a:lnTo>
                    <a:pt x="0" y="4167"/>
                  </a:lnTo>
                  <a:lnTo>
                    <a:pt x="286" y="4382"/>
                  </a:lnTo>
                  <a:lnTo>
                    <a:pt x="9382" y="322"/>
                  </a:lnTo>
                  <a:lnTo>
                    <a:pt x="9418" y="262"/>
                  </a:lnTo>
                  <a:cubicBezTo>
                    <a:pt x="9358" y="179"/>
                    <a:pt x="9335" y="95"/>
                    <a:pt x="933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8" name="Google Shape;2828;p21"/>
            <p:cNvSpPr/>
            <p:nvPr/>
          </p:nvSpPr>
          <p:spPr>
            <a:xfrm>
              <a:off x="5193500" y="3188625"/>
              <a:ext cx="122950" cy="59850"/>
            </a:xfrm>
            <a:custGeom>
              <a:avLst/>
              <a:gdLst/>
              <a:ahLst/>
              <a:cxnLst/>
              <a:rect l="l" t="t" r="r" b="b"/>
              <a:pathLst>
                <a:path w="4918" h="2394" extrusionOk="0">
                  <a:moveTo>
                    <a:pt x="4644" y="0"/>
                  </a:moveTo>
                  <a:lnTo>
                    <a:pt x="0" y="2060"/>
                  </a:lnTo>
                  <a:lnTo>
                    <a:pt x="36" y="2393"/>
                  </a:lnTo>
                  <a:lnTo>
                    <a:pt x="4918" y="203"/>
                  </a:lnTo>
                  <a:lnTo>
                    <a:pt x="464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9" name="Google Shape;2829;p21"/>
            <p:cNvSpPr/>
            <p:nvPr/>
          </p:nvSpPr>
          <p:spPr>
            <a:xfrm>
              <a:off x="5097050" y="3284450"/>
              <a:ext cx="25" cy="1225"/>
            </a:xfrm>
            <a:custGeom>
              <a:avLst/>
              <a:gdLst/>
              <a:ahLst/>
              <a:cxnLst/>
              <a:rect l="l" t="t" r="r" b="b"/>
              <a:pathLst>
                <a:path w="1" h="49" extrusionOk="0">
                  <a:moveTo>
                    <a:pt x="1" y="13"/>
                  </a:moveTo>
                  <a:lnTo>
                    <a:pt x="1" y="13"/>
                  </a:lnTo>
                  <a:lnTo>
                    <a:pt x="1" y="49"/>
                  </a:lnTo>
                  <a:lnTo>
                    <a:pt x="1" y="13"/>
                  </a:lnTo>
                  <a:cubicBezTo>
                    <a:pt x="1" y="1"/>
                    <a:pt x="1" y="13"/>
                    <a:pt x="1"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0" name="Google Shape;2830;p21"/>
            <p:cNvSpPr/>
            <p:nvPr/>
          </p:nvSpPr>
          <p:spPr>
            <a:xfrm>
              <a:off x="5098550" y="3243975"/>
              <a:ext cx="88425" cy="44675"/>
            </a:xfrm>
            <a:custGeom>
              <a:avLst/>
              <a:gdLst/>
              <a:ahLst/>
              <a:cxnLst/>
              <a:rect l="l" t="t" r="r" b="b"/>
              <a:pathLst>
                <a:path w="3537" h="1787" extrusionOk="0">
                  <a:moveTo>
                    <a:pt x="33" y="1539"/>
                  </a:moveTo>
                  <a:lnTo>
                    <a:pt x="33" y="1539"/>
                  </a:lnTo>
                  <a:cubicBezTo>
                    <a:pt x="21" y="1541"/>
                    <a:pt x="10" y="1544"/>
                    <a:pt x="0" y="1549"/>
                  </a:cubicBezTo>
                  <a:lnTo>
                    <a:pt x="12" y="1549"/>
                  </a:lnTo>
                  <a:lnTo>
                    <a:pt x="33" y="1539"/>
                  </a:lnTo>
                  <a:close/>
                  <a:moveTo>
                    <a:pt x="3501" y="1"/>
                  </a:moveTo>
                  <a:lnTo>
                    <a:pt x="33" y="1539"/>
                  </a:lnTo>
                  <a:lnTo>
                    <a:pt x="33" y="1539"/>
                  </a:lnTo>
                  <a:cubicBezTo>
                    <a:pt x="51" y="1537"/>
                    <a:pt x="69" y="1537"/>
                    <a:pt x="84" y="1537"/>
                  </a:cubicBezTo>
                  <a:cubicBezTo>
                    <a:pt x="191" y="1537"/>
                    <a:pt x="250" y="1608"/>
                    <a:pt x="238" y="1691"/>
                  </a:cubicBezTo>
                  <a:lnTo>
                    <a:pt x="226" y="1787"/>
                  </a:lnTo>
                  <a:lnTo>
                    <a:pt x="536" y="1656"/>
                  </a:lnTo>
                  <a:lnTo>
                    <a:pt x="3536" y="310"/>
                  </a:lnTo>
                  <a:lnTo>
                    <a:pt x="350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1" name="Google Shape;2831;p21"/>
            <p:cNvSpPr/>
            <p:nvPr/>
          </p:nvSpPr>
          <p:spPr>
            <a:xfrm>
              <a:off x="5098250" y="3282675"/>
              <a:ext cx="625" cy="325"/>
            </a:xfrm>
            <a:custGeom>
              <a:avLst/>
              <a:gdLst/>
              <a:ahLst/>
              <a:cxnLst/>
              <a:rect l="l" t="t" r="r" b="b"/>
              <a:pathLst>
                <a:path w="25" h="13" extrusionOk="0">
                  <a:moveTo>
                    <a:pt x="24" y="1"/>
                  </a:moveTo>
                  <a:cubicBezTo>
                    <a:pt x="12" y="1"/>
                    <a:pt x="12" y="12"/>
                    <a:pt x="0" y="12"/>
                  </a:cubicBezTo>
                  <a:cubicBezTo>
                    <a:pt x="12" y="12"/>
                    <a:pt x="24" y="1"/>
                    <a:pt x="2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2" name="Google Shape;2832;p21"/>
            <p:cNvSpPr/>
            <p:nvPr/>
          </p:nvSpPr>
          <p:spPr>
            <a:xfrm>
              <a:off x="5097650" y="3283275"/>
              <a:ext cx="625" cy="625"/>
            </a:xfrm>
            <a:custGeom>
              <a:avLst/>
              <a:gdLst/>
              <a:ahLst/>
              <a:cxnLst/>
              <a:rect l="l" t="t" r="r" b="b"/>
              <a:pathLst>
                <a:path w="25" h="25" extrusionOk="0">
                  <a:moveTo>
                    <a:pt x="0" y="0"/>
                  </a:moveTo>
                  <a:lnTo>
                    <a:pt x="0" y="0"/>
                  </a:lnTo>
                  <a:cubicBezTo>
                    <a:pt x="0" y="0"/>
                    <a:pt x="0" y="24"/>
                    <a:pt x="0" y="0"/>
                  </a:cubicBezTo>
                  <a:cubicBezTo>
                    <a:pt x="0" y="0"/>
                    <a:pt x="24" y="0"/>
                    <a:pt x="0" y="0"/>
                  </a:cubicBezTo>
                  <a:cubicBezTo>
                    <a:pt x="24"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3" name="Google Shape;2833;p21"/>
            <p:cNvSpPr/>
            <p:nvPr/>
          </p:nvSpPr>
          <p:spPr>
            <a:xfrm>
              <a:off x="4158250" y="3228800"/>
              <a:ext cx="79800" cy="113125"/>
            </a:xfrm>
            <a:custGeom>
              <a:avLst/>
              <a:gdLst/>
              <a:ahLst/>
              <a:cxnLst/>
              <a:rect l="l" t="t" r="r" b="b"/>
              <a:pathLst>
                <a:path w="3192" h="4525" extrusionOk="0">
                  <a:moveTo>
                    <a:pt x="2917" y="1"/>
                  </a:moveTo>
                  <a:lnTo>
                    <a:pt x="0" y="4442"/>
                  </a:lnTo>
                  <a:cubicBezTo>
                    <a:pt x="96" y="4442"/>
                    <a:pt x="179" y="4477"/>
                    <a:pt x="238" y="4525"/>
                  </a:cubicBezTo>
                  <a:lnTo>
                    <a:pt x="393" y="4430"/>
                  </a:lnTo>
                  <a:lnTo>
                    <a:pt x="3191" y="143"/>
                  </a:lnTo>
                  <a:lnTo>
                    <a:pt x="291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4" name="Google Shape;2834;p21"/>
            <p:cNvSpPr/>
            <p:nvPr/>
          </p:nvSpPr>
          <p:spPr>
            <a:xfrm>
              <a:off x="4308850" y="3190700"/>
              <a:ext cx="106000" cy="64325"/>
            </a:xfrm>
            <a:custGeom>
              <a:avLst/>
              <a:gdLst/>
              <a:ahLst/>
              <a:cxnLst/>
              <a:rect l="l" t="t" r="r" b="b"/>
              <a:pathLst>
                <a:path w="4240" h="2573" extrusionOk="0">
                  <a:moveTo>
                    <a:pt x="4192" y="1"/>
                  </a:moveTo>
                  <a:cubicBezTo>
                    <a:pt x="4168" y="1"/>
                    <a:pt x="4168" y="1"/>
                    <a:pt x="4156" y="12"/>
                  </a:cubicBezTo>
                  <a:cubicBezTo>
                    <a:pt x="4168" y="12"/>
                    <a:pt x="4168" y="1"/>
                    <a:pt x="4192" y="1"/>
                  </a:cubicBezTo>
                  <a:close/>
                  <a:moveTo>
                    <a:pt x="4156" y="12"/>
                  </a:moveTo>
                  <a:lnTo>
                    <a:pt x="1" y="2310"/>
                  </a:lnTo>
                  <a:cubicBezTo>
                    <a:pt x="72" y="2382"/>
                    <a:pt x="144" y="2477"/>
                    <a:pt x="156" y="2572"/>
                  </a:cubicBezTo>
                  <a:lnTo>
                    <a:pt x="4240" y="310"/>
                  </a:lnTo>
                  <a:lnTo>
                    <a:pt x="4168" y="286"/>
                  </a:lnTo>
                  <a:cubicBezTo>
                    <a:pt x="4097" y="239"/>
                    <a:pt x="4061" y="155"/>
                    <a:pt x="4097" y="72"/>
                  </a:cubicBezTo>
                  <a:cubicBezTo>
                    <a:pt x="4109" y="48"/>
                    <a:pt x="4132" y="36"/>
                    <a:pt x="4156"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5" name="Google Shape;2835;p21"/>
            <p:cNvSpPr/>
            <p:nvPr/>
          </p:nvSpPr>
          <p:spPr>
            <a:xfrm>
              <a:off x="4410075" y="3190700"/>
              <a:ext cx="176525" cy="91100"/>
            </a:xfrm>
            <a:custGeom>
              <a:avLst/>
              <a:gdLst/>
              <a:ahLst/>
              <a:cxnLst/>
              <a:rect l="l" t="t" r="r" b="b"/>
              <a:pathLst>
                <a:path w="7061" h="3644" extrusionOk="0">
                  <a:moveTo>
                    <a:pt x="119" y="1"/>
                  </a:moveTo>
                  <a:cubicBezTo>
                    <a:pt x="107" y="1"/>
                    <a:pt x="107" y="1"/>
                    <a:pt x="95" y="12"/>
                  </a:cubicBezTo>
                  <a:cubicBezTo>
                    <a:pt x="95" y="36"/>
                    <a:pt x="60" y="48"/>
                    <a:pt x="48" y="72"/>
                  </a:cubicBezTo>
                  <a:cubicBezTo>
                    <a:pt x="0" y="155"/>
                    <a:pt x="48" y="239"/>
                    <a:pt x="119" y="286"/>
                  </a:cubicBezTo>
                  <a:lnTo>
                    <a:pt x="191" y="310"/>
                  </a:lnTo>
                  <a:lnTo>
                    <a:pt x="6977" y="3644"/>
                  </a:lnTo>
                  <a:cubicBezTo>
                    <a:pt x="6965" y="3620"/>
                    <a:pt x="6965" y="3608"/>
                    <a:pt x="6965" y="3572"/>
                  </a:cubicBezTo>
                  <a:cubicBezTo>
                    <a:pt x="6965" y="3489"/>
                    <a:pt x="7001" y="3394"/>
                    <a:pt x="7060" y="3346"/>
                  </a:cubicBezTo>
                  <a:lnTo>
                    <a:pt x="250" y="12"/>
                  </a:lnTo>
                  <a:cubicBezTo>
                    <a:pt x="238" y="12"/>
                    <a:pt x="238" y="12"/>
                    <a:pt x="22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6" name="Google Shape;2836;p21"/>
            <p:cNvSpPr/>
            <p:nvPr/>
          </p:nvSpPr>
          <p:spPr>
            <a:xfrm>
              <a:off x="4164500" y="3260350"/>
              <a:ext cx="127725" cy="87525"/>
            </a:xfrm>
            <a:custGeom>
              <a:avLst/>
              <a:gdLst/>
              <a:ahLst/>
              <a:cxnLst/>
              <a:rect l="l" t="t" r="r" b="b"/>
              <a:pathLst>
                <a:path w="5109" h="3501" extrusionOk="0">
                  <a:moveTo>
                    <a:pt x="4882" y="1"/>
                  </a:moveTo>
                  <a:lnTo>
                    <a:pt x="131" y="3168"/>
                  </a:lnTo>
                  <a:lnTo>
                    <a:pt x="0" y="3263"/>
                  </a:lnTo>
                  <a:cubicBezTo>
                    <a:pt x="96" y="3322"/>
                    <a:pt x="155" y="3394"/>
                    <a:pt x="191" y="3501"/>
                  </a:cubicBezTo>
                  <a:lnTo>
                    <a:pt x="5108" y="203"/>
                  </a:lnTo>
                  <a:cubicBezTo>
                    <a:pt x="5061" y="167"/>
                    <a:pt x="5037" y="120"/>
                    <a:pt x="5013" y="60"/>
                  </a:cubicBezTo>
                  <a:lnTo>
                    <a:pt x="488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7" name="Google Shape;2837;p21"/>
            <p:cNvSpPr/>
            <p:nvPr/>
          </p:nvSpPr>
          <p:spPr>
            <a:xfrm>
              <a:off x="4228800" y="3220775"/>
              <a:ext cx="61325" cy="41400"/>
            </a:xfrm>
            <a:custGeom>
              <a:avLst/>
              <a:gdLst/>
              <a:ahLst/>
              <a:cxnLst/>
              <a:rect l="l" t="t" r="r" b="b"/>
              <a:pathLst>
                <a:path w="2453" h="1656" extrusionOk="0">
                  <a:moveTo>
                    <a:pt x="203" y="0"/>
                  </a:moveTo>
                  <a:cubicBezTo>
                    <a:pt x="167" y="0"/>
                    <a:pt x="143" y="0"/>
                    <a:pt x="107" y="24"/>
                  </a:cubicBezTo>
                  <a:cubicBezTo>
                    <a:pt x="83" y="36"/>
                    <a:pt x="72" y="48"/>
                    <a:pt x="48" y="83"/>
                  </a:cubicBezTo>
                  <a:cubicBezTo>
                    <a:pt x="0" y="155"/>
                    <a:pt x="36" y="238"/>
                    <a:pt x="107" y="286"/>
                  </a:cubicBezTo>
                  <a:lnTo>
                    <a:pt x="119" y="298"/>
                  </a:lnTo>
                  <a:lnTo>
                    <a:pt x="393" y="452"/>
                  </a:lnTo>
                  <a:lnTo>
                    <a:pt x="2310" y="1584"/>
                  </a:lnTo>
                  <a:lnTo>
                    <a:pt x="2453" y="1655"/>
                  </a:lnTo>
                  <a:cubicBezTo>
                    <a:pt x="2429" y="1607"/>
                    <a:pt x="2417" y="1572"/>
                    <a:pt x="2417" y="1512"/>
                  </a:cubicBezTo>
                  <a:cubicBezTo>
                    <a:pt x="2417" y="1429"/>
                    <a:pt x="2417" y="1357"/>
                    <a:pt x="2453" y="1298"/>
                  </a:cubicBezTo>
                  <a:lnTo>
                    <a:pt x="619" y="238"/>
                  </a:lnTo>
                  <a:cubicBezTo>
                    <a:pt x="584" y="333"/>
                    <a:pt x="500" y="393"/>
                    <a:pt x="405" y="393"/>
                  </a:cubicBezTo>
                  <a:cubicBezTo>
                    <a:pt x="398" y="394"/>
                    <a:pt x="392" y="394"/>
                    <a:pt x="385" y="394"/>
                  </a:cubicBezTo>
                  <a:cubicBezTo>
                    <a:pt x="262" y="394"/>
                    <a:pt x="155" y="290"/>
                    <a:pt x="155" y="155"/>
                  </a:cubicBezTo>
                  <a:cubicBezTo>
                    <a:pt x="155" y="95"/>
                    <a:pt x="167" y="48"/>
                    <a:pt x="20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8" name="Google Shape;2838;p21"/>
            <p:cNvSpPr/>
            <p:nvPr/>
          </p:nvSpPr>
          <p:spPr>
            <a:xfrm>
              <a:off x="4302900" y="3265125"/>
              <a:ext cx="222375" cy="130500"/>
            </a:xfrm>
            <a:custGeom>
              <a:avLst/>
              <a:gdLst/>
              <a:ahLst/>
              <a:cxnLst/>
              <a:rect l="l" t="t" r="r" b="b"/>
              <a:pathLst>
                <a:path w="8895" h="5220" extrusionOk="0">
                  <a:moveTo>
                    <a:pt x="322" y="0"/>
                  </a:moveTo>
                  <a:cubicBezTo>
                    <a:pt x="239" y="95"/>
                    <a:pt x="144" y="167"/>
                    <a:pt x="1" y="179"/>
                  </a:cubicBezTo>
                  <a:lnTo>
                    <a:pt x="8776" y="5191"/>
                  </a:lnTo>
                  <a:cubicBezTo>
                    <a:pt x="8793" y="5209"/>
                    <a:pt x="8823" y="5220"/>
                    <a:pt x="8857" y="5220"/>
                  </a:cubicBezTo>
                  <a:cubicBezTo>
                    <a:pt x="8869" y="5220"/>
                    <a:pt x="8882" y="5218"/>
                    <a:pt x="8895" y="5215"/>
                  </a:cubicBezTo>
                  <a:cubicBezTo>
                    <a:pt x="8871" y="5155"/>
                    <a:pt x="8859" y="5096"/>
                    <a:pt x="8847" y="5013"/>
                  </a:cubicBezTo>
                  <a:lnTo>
                    <a:pt x="8847" y="4882"/>
                  </a:lnTo>
                  <a:lnTo>
                    <a:pt x="32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9" name="Google Shape;2839;p21"/>
            <p:cNvSpPr/>
            <p:nvPr/>
          </p:nvSpPr>
          <p:spPr>
            <a:xfrm>
              <a:off x="4545500" y="3403525"/>
              <a:ext cx="25325" cy="32475"/>
            </a:xfrm>
            <a:custGeom>
              <a:avLst/>
              <a:gdLst/>
              <a:ahLst/>
              <a:cxnLst/>
              <a:rect l="l" t="t" r="r" b="b"/>
              <a:pathLst>
                <a:path w="1013" h="1299" extrusionOk="0">
                  <a:moveTo>
                    <a:pt x="286" y="0"/>
                  </a:moveTo>
                  <a:cubicBezTo>
                    <a:pt x="215" y="60"/>
                    <a:pt x="108" y="108"/>
                    <a:pt x="0" y="131"/>
                  </a:cubicBezTo>
                  <a:lnTo>
                    <a:pt x="655" y="1298"/>
                  </a:lnTo>
                  <a:lnTo>
                    <a:pt x="1012" y="1298"/>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0" name="Google Shape;2840;p21"/>
            <p:cNvSpPr/>
            <p:nvPr/>
          </p:nvSpPr>
          <p:spPr>
            <a:xfrm>
              <a:off x="4592225" y="3007050"/>
              <a:ext cx="130100" cy="268800"/>
            </a:xfrm>
            <a:custGeom>
              <a:avLst/>
              <a:gdLst/>
              <a:ahLst/>
              <a:cxnLst/>
              <a:rect l="l" t="t" r="r" b="b"/>
              <a:pathLst>
                <a:path w="5204" h="10752" extrusionOk="0">
                  <a:moveTo>
                    <a:pt x="4918" y="0"/>
                  </a:moveTo>
                  <a:lnTo>
                    <a:pt x="1" y="10621"/>
                  </a:lnTo>
                  <a:cubicBezTo>
                    <a:pt x="84" y="10621"/>
                    <a:pt x="179" y="10680"/>
                    <a:pt x="215" y="10752"/>
                  </a:cubicBezTo>
                  <a:cubicBezTo>
                    <a:pt x="239" y="10740"/>
                    <a:pt x="251" y="10740"/>
                    <a:pt x="263" y="10740"/>
                  </a:cubicBezTo>
                  <a:lnTo>
                    <a:pt x="5204" y="119"/>
                  </a:lnTo>
                  <a:cubicBezTo>
                    <a:pt x="5097" y="96"/>
                    <a:pt x="5001" y="60"/>
                    <a:pt x="491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1" name="Google Shape;2841;p21"/>
            <p:cNvSpPr/>
            <p:nvPr/>
          </p:nvSpPr>
          <p:spPr>
            <a:xfrm>
              <a:off x="4545500" y="3284450"/>
              <a:ext cx="48550" cy="91125"/>
            </a:xfrm>
            <a:custGeom>
              <a:avLst/>
              <a:gdLst/>
              <a:ahLst/>
              <a:cxnLst/>
              <a:rect l="l" t="t" r="r" b="b"/>
              <a:pathLst>
                <a:path w="1942" h="3645" extrusionOk="0">
                  <a:moveTo>
                    <a:pt x="1620" y="1"/>
                  </a:moveTo>
                  <a:lnTo>
                    <a:pt x="0" y="3513"/>
                  </a:lnTo>
                  <a:cubicBezTo>
                    <a:pt x="108" y="3549"/>
                    <a:pt x="191" y="3585"/>
                    <a:pt x="286" y="3644"/>
                  </a:cubicBezTo>
                  <a:lnTo>
                    <a:pt x="1941" y="72"/>
                  </a:lnTo>
                  <a:cubicBezTo>
                    <a:pt x="1905" y="72"/>
                    <a:pt x="1882" y="96"/>
                    <a:pt x="1846" y="96"/>
                  </a:cubicBezTo>
                  <a:cubicBezTo>
                    <a:pt x="1837" y="97"/>
                    <a:pt x="1829" y="98"/>
                    <a:pt x="1820" y="98"/>
                  </a:cubicBezTo>
                  <a:cubicBezTo>
                    <a:pt x="1748" y="98"/>
                    <a:pt x="1684" y="54"/>
                    <a:pt x="162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2" name="Google Shape;2842;p21"/>
            <p:cNvSpPr/>
            <p:nvPr/>
          </p:nvSpPr>
          <p:spPr>
            <a:xfrm>
              <a:off x="4597575" y="3275225"/>
              <a:ext cx="212850" cy="99450"/>
            </a:xfrm>
            <a:custGeom>
              <a:avLst/>
              <a:gdLst/>
              <a:ahLst/>
              <a:cxnLst/>
              <a:rect l="l" t="t" r="r" b="b"/>
              <a:pathLst>
                <a:path w="8514" h="3978" extrusionOk="0">
                  <a:moveTo>
                    <a:pt x="49" y="1"/>
                  </a:moveTo>
                  <a:cubicBezTo>
                    <a:pt x="37" y="1"/>
                    <a:pt x="25" y="13"/>
                    <a:pt x="1" y="13"/>
                  </a:cubicBezTo>
                  <a:cubicBezTo>
                    <a:pt x="25" y="49"/>
                    <a:pt x="37" y="84"/>
                    <a:pt x="37" y="132"/>
                  </a:cubicBezTo>
                  <a:cubicBezTo>
                    <a:pt x="37" y="191"/>
                    <a:pt x="25" y="239"/>
                    <a:pt x="1" y="275"/>
                  </a:cubicBezTo>
                  <a:lnTo>
                    <a:pt x="25" y="275"/>
                  </a:lnTo>
                  <a:lnTo>
                    <a:pt x="8383" y="3978"/>
                  </a:lnTo>
                  <a:cubicBezTo>
                    <a:pt x="8419" y="3870"/>
                    <a:pt x="8454" y="3775"/>
                    <a:pt x="8514" y="3692"/>
                  </a:cubicBezTo>
                  <a:lnTo>
                    <a:pt x="144" y="13"/>
                  </a:lnTo>
                  <a:cubicBezTo>
                    <a:pt x="108" y="1"/>
                    <a:pt x="84" y="1"/>
                    <a:pt x="4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3" name="Google Shape;2843;p21"/>
            <p:cNvSpPr/>
            <p:nvPr/>
          </p:nvSpPr>
          <p:spPr>
            <a:xfrm>
              <a:off x="4838700" y="3381500"/>
              <a:ext cx="124725" cy="54200"/>
            </a:xfrm>
            <a:custGeom>
              <a:avLst/>
              <a:gdLst/>
              <a:ahLst/>
              <a:cxnLst/>
              <a:rect l="l" t="t" r="r" b="b"/>
              <a:pathLst>
                <a:path w="4989" h="2168" extrusionOk="0">
                  <a:moveTo>
                    <a:pt x="119" y="0"/>
                  </a:moveTo>
                  <a:cubicBezTo>
                    <a:pt x="107" y="108"/>
                    <a:pt x="60" y="191"/>
                    <a:pt x="0" y="286"/>
                  </a:cubicBezTo>
                  <a:lnTo>
                    <a:pt x="4227" y="2167"/>
                  </a:lnTo>
                  <a:lnTo>
                    <a:pt x="4989" y="2167"/>
                  </a:ln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4" name="Google Shape;2844;p21"/>
            <p:cNvSpPr/>
            <p:nvPr/>
          </p:nvSpPr>
          <p:spPr>
            <a:xfrm>
              <a:off x="4723500" y="3007350"/>
              <a:ext cx="99725" cy="355725"/>
            </a:xfrm>
            <a:custGeom>
              <a:avLst/>
              <a:gdLst/>
              <a:ahLst/>
              <a:cxnLst/>
              <a:rect l="l" t="t" r="r" b="b"/>
              <a:pathLst>
                <a:path w="3989" h="14229" extrusionOk="0">
                  <a:moveTo>
                    <a:pt x="274" y="0"/>
                  </a:moveTo>
                  <a:cubicBezTo>
                    <a:pt x="227" y="72"/>
                    <a:pt x="119" y="107"/>
                    <a:pt x="0" y="107"/>
                  </a:cubicBezTo>
                  <a:lnTo>
                    <a:pt x="3691" y="14228"/>
                  </a:lnTo>
                  <a:cubicBezTo>
                    <a:pt x="3775" y="14181"/>
                    <a:pt x="3882" y="14157"/>
                    <a:pt x="3989" y="14133"/>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5" name="Google Shape;2845;p21"/>
            <p:cNvSpPr/>
            <p:nvPr/>
          </p:nvSpPr>
          <p:spPr>
            <a:xfrm>
              <a:off x="4825300" y="3394600"/>
              <a:ext cx="18475" cy="41100"/>
            </a:xfrm>
            <a:custGeom>
              <a:avLst/>
              <a:gdLst/>
              <a:ahLst/>
              <a:cxnLst/>
              <a:rect l="l" t="t" r="r" b="b"/>
              <a:pathLst>
                <a:path w="739" h="1644" extrusionOk="0">
                  <a:moveTo>
                    <a:pt x="274" y="0"/>
                  </a:moveTo>
                  <a:cubicBezTo>
                    <a:pt x="203" y="48"/>
                    <a:pt x="107" y="72"/>
                    <a:pt x="0" y="72"/>
                  </a:cubicBezTo>
                  <a:lnTo>
                    <a:pt x="417" y="1643"/>
                  </a:lnTo>
                  <a:lnTo>
                    <a:pt x="738" y="1643"/>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6" name="Google Shape;2846;p21"/>
            <p:cNvSpPr/>
            <p:nvPr/>
          </p:nvSpPr>
          <p:spPr>
            <a:xfrm>
              <a:off x="5078300" y="3281775"/>
              <a:ext cx="26825" cy="153325"/>
            </a:xfrm>
            <a:custGeom>
              <a:avLst/>
              <a:gdLst/>
              <a:ahLst/>
              <a:cxnLst/>
              <a:rect l="l" t="t" r="r" b="b"/>
              <a:pathLst>
                <a:path w="1073" h="6133" extrusionOk="0">
                  <a:moveTo>
                    <a:pt x="929" y="1"/>
                  </a:moveTo>
                  <a:cubicBezTo>
                    <a:pt x="894" y="1"/>
                    <a:pt x="870" y="1"/>
                    <a:pt x="834" y="13"/>
                  </a:cubicBezTo>
                  <a:cubicBezTo>
                    <a:pt x="822" y="13"/>
                    <a:pt x="822" y="37"/>
                    <a:pt x="810" y="37"/>
                  </a:cubicBezTo>
                  <a:lnTo>
                    <a:pt x="786" y="48"/>
                  </a:lnTo>
                  <a:lnTo>
                    <a:pt x="786" y="60"/>
                  </a:lnTo>
                  <a:cubicBezTo>
                    <a:pt x="786" y="60"/>
                    <a:pt x="786" y="84"/>
                    <a:pt x="774" y="84"/>
                  </a:cubicBezTo>
                  <a:lnTo>
                    <a:pt x="774" y="96"/>
                  </a:lnTo>
                  <a:cubicBezTo>
                    <a:pt x="774" y="108"/>
                    <a:pt x="774" y="108"/>
                    <a:pt x="763" y="120"/>
                  </a:cubicBezTo>
                  <a:lnTo>
                    <a:pt x="1" y="6133"/>
                  </a:lnTo>
                  <a:lnTo>
                    <a:pt x="322" y="6133"/>
                  </a:lnTo>
                  <a:lnTo>
                    <a:pt x="1036" y="358"/>
                  </a:lnTo>
                  <a:lnTo>
                    <a:pt x="1048" y="275"/>
                  </a:lnTo>
                  <a:lnTo>
                    <a:pt x="1060" y="179"/>
                  </a:lnTo>
                  <a:cubicBezTo>
                    <a:pt x="1072" y="96"/>
                    <a:pt x="1013" y="13"/>
                    <a:pt x="92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7" name="Google Shape;2847;p21"/>
            <p:cNvSpPr/>
            <p:nvPr/>
          </p:nvSpPr>
          <p:spPr>
            <a:xfrm>
              <a:off x="5165975" y="3082950"/>
              <a:ext cx="51650" cy="352750"/>
            </a:xfrm>
            <a:custGeom>
              <a:avLst/>
              <a:gdLst/>
              <a:ahLst/>
              <a:cxnLst/>
              <a:rect l="l" t="t" r="r" b="b"/>
              <a:pathLst>
                <a:path w="2066" h="14110" extrusionOk="0">
                  <a:moveTo>
                    <a:pt x="6" y="0"/>
                  </a:moveTo>
                  <a:cubicBezTo>
                    <a:pt x="0" y="28"/>
                    <a:pt x="5" y="56"/>
                    <a:pt x="16" y="81"/>
                  </a:cubicBezTo>
                  <a:lnTo>
                    <a:pt x="16" y="81"/>
                  </a:lnTo>
                  <a:lnTo>
                    <a:pt x="6" y="0"/>
                  </a:lnTo>
                  <a:close/>
                  <a:moveTo>
                    <a:pt x="16" y="81"/>
                  </a:moveTo>
                  <a:lnTo>
                    <a:pt x="792" y="6430"/>
                  </a:lnTo>
                  <a:lnTo>
                    <a:pt x="839" y="6739"/>
                  </a:lnTo>
                  <a:lnTo>
                    <a:pt x="1125" y="9025"/>
                  </a:lnTo>
                  <a:lnTo>
                    <a:pt x="1173" y="9359"/>
                  </a:lnTo>
                  <a:lnTo>
                    <a:pt x="1756" y="14109"/>
                  </a:lnTo>
                  <a:lnTo>
                    <a:pt x="2066" y="14109"/>
                  </a:lnTo>
                  <a:lnTo>
                    <a:pt x="1482" y="9442"/>
                  </a:lnTo>
                  <a:lnTo>
                    <a:pt x="1435" y="9121"/>
                  </a:lnTo>
                  <a:lnTo>
                    <a:pt x="1125" y="6608"/>
                  </a:lnTo>
                  <a:lnTo>
                    <a:pt x="1077" y="6287"/>
                  </a:lnTo>
                  <a:lnTo>
                    <a:pt x="351" y="358"/>
                  </a:lnTo>
                  <a:lnTo>
                    <a:pt x="65" y="143"/>
                  </a:lnTo>
                  <a:cubicBezTo>
                    <a:pt x="46" y="131"/>
                    <a:pt x="28" y="108"/>
                    <a:pt x="16" y="8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8" name="Google Shape;2848;p21"/>
            <p:cNvSpPr/>
            <p:nvPr/>
          </p:nvSpPr>
          <p:spPr>
            <a:xfrm>
              <a:off x="5303025" y="3368700"/>
              <a:ext cx="54800" cy="67000"/>
            </a:xfrm>
            <a:custGeom>
              <a:avLst/>
              <a:gdLst/>
              <a:ahLst/>
              <a:cxnLst/>
              <a:rect l="l" t="t" r="r" b="b"/>
              <a:pathLst>
                <a:path w="2192" h="2680" extrusionOk="0">
                  <a:moveTo>
                    <a:pt x="1941" y="0"/>
                  </a:moveTo>
                  <a:lnTo>
                    <a:pt x="1" y="2679"/>
                  </a:lnTo>
                  <a:lnTo>
                    <a:pt x="382" y="2679"/>
                  </a:lnTo>
                  <a:lnTo>
                    <a:pt x="2192" y="179"/>
                  </a:lnTo>
                  <a:cubicBezTo>
                    <a:pt x="2084" y="143"/>
                    <a:pt x="2001" y="84"/>
                    <a:pt x="194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9" name="Google Shape;2849;p21"/>
            <p:cNvSpPr/>
            <p:nvPr/>
          </p:nvSpPr>
          <p:spPr>
            <a:xfrm>
              <a:off x="5430125" y="3087425"/>
              <a:ext cx="129500" cy="180700"/>
            </a:xfrm>
            <a:custGeom>
              <a:avLst/>
              <a:gdLst/>
              <a:ahLst/>
              <a:cxnLst/>
              <a:rect l="l" t="t" r="r" b="b"/>
              <a:pathLst>
                <a:path w="5180" h="7228" extrusionOk="0">
                  <a:moveTo>
                    <a:pt x="4918" y="0"/>
                  </a:moveTo>
                  <a:lnTo>
                    <a:pt x="4882" y="60"/>
                  </a:lnTo>
                  <a:lnTo>
                    <a:pt x="156" y="6644"/>
                  </a:lnTo>
                  <a:cubicBezTo>
                    <a:pt x="203" y="6691"/>
                    <a:pt x="239" y="6751"/>
                    <a:pt x="251" y="6834"/>
                  </a:cubicBezTo>
                  <a:cubicBezTo>
                    <a:pt x="251" y="6989"/>
                    <a:pt x="144" y="7120"/>
                    <a:pt x="1" y="7132"/>
                  </a:cubicBezTo>
                  <a:lnTo>
                    <a:pt x="132" y="7227"/>
                  </a:lnTo>
                  <a:lnTo>
                    <a:pt x="5180" y="179"/>
                  </a:lnTo>
                  <a:cubicBezTo>
                    <a:pt x="5061" y="143"/>
                    <a:pt x="4978" y="83"/>
                    <a:pt x="491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0" name="Google Shape;2850;p21"/>
            <p:cNvSpPr/>
            <p:nvPr/>
          </p:nvSpPr>
          <p:spPr>
            <a:xfrm>
              <a:off x="5365250" y="3269875"/>
              <a:ext cx="63425" cy="84550"/>
            </a:xfrm>
            <a:custGeom>
              <a:avLst/>
              <a:gdLst/>
              <a:ahLst/>
              <a:cxnLst/>
              <a:rect l="l" t="t" r="r" b="b"/>
              <a:pathLst>
                <a:path w="2537" h="3382" extrusionOk="0">
                  <a:moveTo>
                    <a:pt x="2274" y="1"/>
                  </a:moveTo>
                  <a:lnTo>
                    <a:pt x="0" y="3191"/>
                  </a:lnTo>
                  <a:cubicBezTo>
                    <a:pt x="107" y="3215"/>
                    <a:pt x="179" y="3299"/>
                    <a:pt x="238" y="3382"/>
                  </a:cubicBezTo>
                  <a:lnTo>
                    <a:pt x="2536" y="179"/>
                  </a:lnTo>
                  <a:lnTo>
                    <a:pt x="2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1" name="Google Shape;2851;p21"/>
            <p:cNvSpPr/>
            <p:nvPr/>
          </p:nvSpPr>
          <p:spPr>
            <a:xfrm>
              <a:off x="5372675" y="3356800"/>
              <a:ext cx="248275" cy="56575"/>
            </a:xfrm>
            <a:custGeom>
              <a:avLst/>
              <a:gdLst/>
              <a:ahLst/>
              <a:cxnLst/>
              <a:rect l="l" t="t" r="r" b="b"/>
              <a:pathLst>
                <a:path w="9931" h="2263" extrusionOk="0">
                  <a:moveTo>
                    <a:pt x="1" y="0"/>
                  </a:moveTo>
                  <a:cubicBezTo>
                    <a:pt x="13" y="36"/>
                    <a:pt x="37" y="95"/>
                    <a:pt x="37" y="155"/>
                  </a:cubicBezTo>
                  <a:cubicBezTo>
                    <a:pt x="37" y="203"/>
                    <a:pt x="37" y="262"/>
                    <a:pt x="13" y="310"/>
                  </a:cubicBezTo>
                  <a:lnTo>
                    <a:pt x="9931" y="2262"/>
                  </a:lnTo>
                  <a:lnTo>
                    <a:pt x="9335" y="1822"/>
                  </a:lnTo>
                  <a:lnTo>
                    <a:pt x="6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2" name="Google Shape;2852;p21"/>
            <p:cNvSpPr/>
            <p:nvPr/>
          </p:nvSpPr>
          <p:spPr>
            <a:xfrm>
              <a:off x="5718250" y="3230300"/>
              <a:ext cx="86350" cy="88125"/>
            </a:xfrm>
            <a:custGeom>
              <a:avLst/>
              <a:gdLst/>
              <a:ahLst/>
              <a:cxnLst/>
              <a:rect l="l" t="t" r="r" b="b"/>
              <a:pathLst>
                <a:path w="3454" h="3525" extrusionOk="0">
                  <a:moveTo>
                    <a:pt x="3370" y="0"/>
                  </a:moveTo>
                  <a:lnTo>
                    <a:pt x="1" y="3250"/>
                  </a:lnTo>
                  <a:lnTo>
                    <a:pt x="168" y="3524"/>
                  </a:lnTo>
                  <a:lnTo>
                    <a:pt x="3454" y="333"/>
                  </a:lnTo>
                  <a:cubicBezTo>
                    <a:pt x="3382" y="298"/>
                    <a:pt x="3335" y="214"/>
                    <a:pt x="3335" y="131"/>
                  </a:cubicBezTo>
                  <a:cubicBezTo>
                    <a:pt x="3335" y="83"/>
                    <a:pt x="3335" y="36"/>
                    <a:pt x="3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3" name="Google Shape;2853;p21"/>
            <p:cNvSpPr/>
            <p:nvPr/>
          </p:nvSpPr>
          <p:spPr>
            <a:xfrm>
              <a:off x="5808450" y="3104675"/>
              <a:ext cx="128625" cy="124150"/>
            </a:xfrm>
            <a:custGeom>
              <a:avLst/>
              <a:gdLst/>
              <a:ahLst/>
              <a:cxnLst/>
              <a:rect l="l" t="t" r="r" b="b"/>
              <a:pathLst>
                <a:path w="5145" h="4966" extrusionOk="0">
                  <a:moveTo>
                    <a:pt x="4930" y="1"/>
                  </a:moveTo>
                  <a:lnTo>
                    <a:pt x="1" y="4787"/>
                  </a:lnTo>
                  <a:lnTo>
                    <a:pt x="120" y="4870"/>
                  </a:lnTo>
                  <a:cubicBezTo>
                    <a:pt x="167" y="4882"/>
                    <a:pt x="191" y="4906"/>
                    <a:pt x="227" y="4930"/>
                  </a:cubicBezTo>
                  <a:lnTo>
                    <a:pt x="263" y="4966"/>
                  </a:lnTo>
                  <a:lnTo>
                    <a:pt x="5144" y="227"/>
                  </a:lnTo>
                  <a:cubicBezTo>
                    <a:pt x="5061" y="167"/>
                    <a:pt x="4989" y="96"/>
                    <a:pt x="493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4" name="Google Shape;2854;p21"/>
            <p:cNvSpPr/>
            <p:nvPr/>
          </p:nvSpPr>
          <p:spPr>
            <a:xfrm>
              <a:off x="5622425" y="3317200"/>
              <a:ext cx="94375" cy="92000"/>
            </a:xfrm>
            <a:custGeom>
              <a:avLst/>
              <a:gdLst/>
              <a:ahLst/>
              <a:cxnLst/>
              <a:rect l="l" t="t" r="r" b="b"/>
              <a:pathLst>
                <a:path w="3775" h="3680" extrusionOk="0">
                  <a:moveTo>
                    <a:pt x="3596" y="1"/>
                  </a:moveTo>
                  <a:lnTo>
                    <a:pt x="0" y="3501"/>
                  </a:lnTo>
                  <a:lnTo>
                    <a:pt x="250" y="3680"/>
                  </a:lnTo>
                  <a:lnTo>
                    <a:pt x="3774" y="275"/>
                  </a:lnTo>
                  <a:lnTo>
                    <a:pt x="35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5" name="Google Shape;2855;p21"/>
            <p:cNvSpPr/>
            <p:nvPr/>
          </p:nvSpPr>
          <p:spPr>
            <a:xfrm>
              <a:off x="5166700" y="3082050"/>
              <a:ext cx="498600" cy="354250"/>
            </a:xfrm>
            <a:custGeom>
              <a:avLst/>
              <a:gdLst/>
              <a:ahLst/>
              <a:cxnLst/>
              <a:rect l="l" t="t" r="r" b="b"/>
              <a:pathLst>
                <a:path w="19944" h="14170" extrusionOk="0">
                  <a:moveTo>
                    <a:pt x="298" y="1"/>
                  </a:moveTo>
                  <a:cubicBezTo>
                    <a:pt x="239" y="48"/>
                    <a:pt x="155" y="60"/>
                    <a:pt x="72" y="60"/>
                  </a:cubicBezTo>
                  <a:cubicBezTo>
                    <a:pt x="36" y="48"/>
                    <a:pt x="25" y="48"/>
                    <a:pt x="1" y="48"/>
                  </a:cubicBezTo>
                  <a:cubicBezTo>
                    <a:pt x="1" y="108"/>
                    <a:pt x="13" y="156"/>
                    <a:pt x="60" y="191"/>
                  </a:cubicBezTo>
                  <a:lnTo>
                    <a:pt x="334" y="406"/>
                  </a:lnTo>
                  <a:lnTo>
                    <a:pt x="5716" y="4275"/>
                  </a:lnTo>
                  <a:lnTo>
                    <a:pt x="5990" y="4477"/>
                  </a:lnTo>
                  <a:lnTo>
                    <a:pt x="10216" y="7537"/>
                  </a:lnTo>
                  <a:lnTo>
                    <a:pt x="10478" y="7716"/>
                  </a:lnTo>
                  <a:lnTo>
                    <a:pt x="17574" y="12836"/>
                  </a:lnTo>
                  <a:lnTo>
                    <a:pt x="18170" y="13264"/>
                  </a:lnTo>
                  <a:lnTo>
                    <a:pt x="19420" y="14169"/>
                  </a:lnTo>
                  <a:lnTo>
                    <a:pt x="19944" y="14169"/>
                  </a:lnTo>
                  <a:lnTo>
                    <a:pt x="18479" y="13110"/>
                  </a:lnTo>
                  <a:lnTo>
                    <a:pt x="18229" y="12931"/>
                  </a:lnTo>
                  <a:lnTo>
                    <a:pt x="10657" y="7466"/>
                  </a:lnTo>
                  <a:lnTo>
                    <a:pt x="10514" y="7383"/>
                  </a:lnTo>
                  <a:lnTo>
                    <a:pt x="10502" y="7383"/>
                  </a:lnTo>
                  <a:cubicBezTo>
                    <a:pt x="10495" y="7383"/>
                    <a:pt x="10487" y="7384"/>
                    <a:pt x="10480" y="7384"/>
                  </a:cubicBezTo>
                  <a:cubicBezTo>
                    <a:pt x="10347" y="7384"/>
                    <a:pt x="10238" y="7281"/>
                    <a:pt x="10204" y="7156"/>
                  </a:cubicBezTo>
                  <a:lnTo>
                    <a:pt x="7240" y="5013"/>
                  </a:lnTo>
                  <a:cubicBezTo>
                    <a:pt x="7216" y="5025"/>
                    <a:pt x="7180" y="5025"/>
                    <a:pt x="7156" y="5025"/>
                  </a:cubicBezTo>
                  <a:cubicBezTo>
                    <a:pt x="7143" y="5027"/>
                    <a:pt x="7130" y="5028"/>
                    <a:pt x="7117" y="5028"/>
                  </a:cubicBezTo>
                  <a:cubicBezTo>
                    <a:pt x="6978" y="5028"/>
                    <a:pt x="6859" y="4916"/>
                    <a:pt x="6859" y="4763"/>
                  </a:cubicBezTo>
                  <a:lnTo>
                    <a:pt x="6859" y="4728"/>
                  </a:lnTo>
                  <a:lnTo>
                    <a:pt x="6323" y="4347"/>
                  </a:lnTo>
                  <a:lnTo>
                    <a:pt x="6037" y="4132"/>
                  </a:ln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6" name="Google Shape;2856;p21"/>
            <p:cNvSpPr/>
            <p:nvPr/>
          </p:nvSpPr>
          <p:spPr>
            <a:xfrm>
              <a:off x="5558725" y="3064225"/>
              <a:ext cx="8950" cy="4750"/>
            </a:xfrm>
            <a:custGeom>
              <a:avLst/>
              <a:gdLst/>
              <a:ahLst/>
              <a:cxnLst/>
              <a:rect l="l" t="t" r="r" b="b"/>
              <a:pathLst>
                <a:path w="358" h="190" extrusionOk="0">
                  <a:moveTo>
                    <a:pt x="146" y="0"/>
                  </a:moveTo>
                  <a:cubicBezTo>
                    <a:pt x="122" y="0"/>
                    <a:pt x="97" y="4"/>
                    <a:pt x="72" y="11"/>
                  </a:cubicBezTo>
                  <a:cubicBezTo>
                    <a:pt x="12" y="47"/>
                    <a:pt x="0" y="107"/>
                    <a:pt x="0" y="166"/>
                  </a:cubicBezTo>
                  <a:cubicBezTo>
                    <a:pt x="48" y="154"/>
                    <a:pt x="95" y="130"/>
                    <a:pt x="131" y="130"/>
                  </a:cubicBezTo>
                  <a:cubicBezTo>
                    <a:pt x="226" y="154"/>
                    <a:pt x="298" y="166"/>
                    <a:pt x="357" y="190"/>
                  </a:cubicBezTo>
                  <a:lnTo>
                    <a:pt x="286" y="71"/>
                  </a:lnTo>
                  <a:cubicBezTo>
                    <a:pt x="253" y="21"/>
                    <a:pt x="202" y="0"/>
                    <a:pt x="14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7" name="Google Shape;2857;p21"/>
            <p:cNvSpPr/>
            <p:nvPr/>
          </p:nvSpPr>
          <p:spPr>
            <a:xfrm>
              <a:off x="5571525" y="3089200"/>
              <a:ext cx="223250" cy="346500"/>
            </a:xfrm>
            <a:custGeom>
              <a:avLst/>
              <a:gdLst/>
              <a:ahLst/>
              <a:cxnLst/>
              <a:rect l="l" t="t" r="r" b="b"/>
              <a:pathLst>
                <a:path w="8930" h="13860" extrusionOk="0">
                  <a:moveTo>
                    <a:pt x="0" y="0"/>
                  </a:moveTo>
                  <a:lnTo>
                    <a:pt x="5632" y="9121"/>
                  </a:lnTo>
                  <a:lnTo>
                    <a:pt x="5799" y="9395"/>
                  </a:lnTo>
                  <a:lnTo>
                    <a:pt x="8573" y="13859"/>
                  </a:lnTo>
                  <a:lnTo>
                    <a:pt x="8930" y="13859"/>
                  </a:lnTo>
                  <a:lnTo>
                    <a:pt x="6025" y="9168"/>
                  </a:lnTo>
                  <a:lnTo>
                    <a:pt x="5858" y="8894"/>
                  </a:lnTo>
                  <a:lnTo>
                    <a:pt x="560" y="346"/>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8" name="Google Shape;2858;p21"/>
            <p:cNvSpPr/>
            <p:nvPr/>
          </p:nvSpPr>
          <p:spPr>
            <a:xfrm>
              <a:off x="6055500" y="3242800"/>
              <a:ext cx="4200" cy="14900"/>
            </a:xfrm>
            <a:custGeom>
              <a:avLst/>
              <a:gdLst/>
              <a:ahLst/>
              <a:cxnLst/>
              <a:rect l="l" t="t" r="r" b="b"/>
              <a:pathLst>
                <a:path w="168" h="596" extrusionOk="0">
                  <a:moveTo>
                    <a:pt x="108" y="0"/>
                  </a:moveTo>
                  <a:lnTo>
                    <a:pt x="1" y="393"/>
                  </a:lnTo>
                  <a:lnTo>
                    <a:pt x="167" y="595"/>
                  </a:lnTo>
                  <a:lnTo>
                    <a:pt x="167" y="72"/>
                  </a:ln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9" name="Google Shape;2859;p21"/>
            <p:cNvSpPr/>
            <p:nvPr/>
          </p:nvSpPr>
          <p:spPr>
            <a:xfrm>
              <a:off x="5953400" y="3107050"/>
              <a:ext cx="98850" cy="137250"/>
            </a:xfrm>
            <a:custGeom>
              <a:avLst/>
              <a:gdLst/>
              <a:ahLst/>
              <a:cxnLst/>
              <a:rect l="l" t="t" r="r" b="b"/>
              <a:pathLst>
                <a:path w="3954" h="5490" extrusionOk="0">
                  <a:moveTo>
                    <a:pt x="227" y="1"/>
                  </a:moveTo>
                  <a:cubicBezTo>
                    <a:pt x="168" y="72"/>
                    <a:pt x="96" y="132"/>
                    <a:pt x="1" y="179"/>
                  </a:cubicBezTo>
                  <a:lnTo>
                    <a:pt x="3847" y="5490"/>
                  </a:lnTo>
                  <a:lnTo>
                    <a:pt x="3954" y="5109"/>
                  </a:lnTo>
                  <a:lnTo>
                    <a:pt x="287" y="25"/>
                  </a:lnTo>
                  <a:lnTo>
                    <a:pt x="22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0" name="Google Shape;2860;p21"/>
            <p:cNvSpPr/>
            <p:nvPr/>
          </p:nvSpPr>
          <p:spPr>
            <a:xfrm>
              <a:off x="5571825" y="3083850"/>
              <a:ext cx="239625" cy="146475"/>
            </a:xfrm>
            <a:custGeom>
              <a:avLst/>
              <a:gdLst/>
              <a:ahLst/>
              <a:cxnLst/>
              <a:rect l="l" t="t" r="r" b="b"/>
              <a:pathLst>
                <a:path w="9585" h="5859" extrusionOk="0">
                  <a:moveTo>
                    <a:pt x="131" y="0"/>
                  </a:moveTo>
                  <a:cubicBezTo>
                    <a:pt x="95" y="84"/>
                    <a:pt x="60" y="155"/>
                    <a:pt x="0" y="214"/>
                  </a:cubicBezTo>
                  <a:lnTo>
                    <a:pt x="560" y="560"/>
                  </a:lnTo>
                  <a:lnTo>
                    <a:pt x="9227" y="5858"/>
                  </a:lnTo>
                  <a:cubicBezTo>
                    <a:pt x="9275" y="5763"/>
                    <a:pt x="9358" y="5691"/>
                    <a:pt x="9466" y="5691"/>
                  </a:cubicBezTo>
                  <a:cubicBezTo>
                    <a:pt x="9513" y="5691"/>
                    <a:pt x="9537" y="5691"/>
                    <a:pt x="9585" y="5703"/>
                  </a:cubicBezTo>
                  <a:lnTo>
                    <a:pt x="9466" y="5632"/>
                  </a:lnTo>
                  <a:lnTo>
                    <a:pt x="25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1" name="Google Shape;2861;p21"/>
            <p:cNvSpPr/>
            <p:nvPr/>
          </p:nvSpPr>
          <p:spPr>
            <a:xfrm>
              <a:off x="5814100" y="3227900"/>
              <a:ext cx="202450" cy="130700"/>
            </a:xfrm>
            <a:custGeom>
              <a:avLst/>
              <a:gdLst/>
              <a:ahLst/>
              <a:cxnLst/>
              <a:rect l="l" t="t" r="r" b="b"/>
              <a:pathLst>
                <a:path w="8098" h="5228" extrusionOk="0">
                  <a:moveTo>
                    <a:pt x="1" y="1"/>
                  </a:moveTo>
                  <a:lnTo>
                    <a:pt x="1" y="1"/>
                  </a:lnTo>
                  <a:cubicBezTo>
                    <a:pt x="37" y="48"/>
                    <a:pt x="84" y="120"/>
                    <a:pt x="84" y="191"/>
                  </a:cubicBezTo>
                  <a:cubicBezTo>
                    <a:pt x="84" y="263"/>
                    <a:pt x="72" y="322"/>
                    <a:pt x="25" y="382"/>
                  </a:cubicBezTo>
                  <a:lnTo>
                    <a:pt x="4263" y="2977"/>
                  </a:lnTo>
                  <a:cubicBezTo>
                    <a:pt x="4311" y="2918"/>
                    <a:pt x="4382" y="2870"/>
                    <a:pt x="4478" y="2870"/>
                  </a:cubicBezTo>
                  <a:cubicBezTo>
                    <a:pt x="4644" y="2870"/>
                    <a:pt x="4775" y="2977"/>
                    <a:pt x="4775" y="3144"/>
                  </a:cubicBezTo>
                  <a:cubicBezTo>
                    <a:pt x="4775" y="3180"/>
                    <a:pt x="4775" y="3227"/>
                    <a:pt x="4739" y="3275"/>
                  </a:cubicBezTo>
                  <a:lnTo>
                    <a:pt x="7942" y="5228"/>
                  </a:lnTo>
                  <a:cubicBezTo>
                    <a:pt x="7954" y="5120"/>
                    <a:pt x="8014" y="5025"/>
                    <a:pt x="8097" y="4954"/>
                  </a:cubicBezTo>
                  <a:lnTo>
                    <a:pt x="37" y="37"/>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2" name="Google Shape;2862;p21"/>
            <p:cNvSpPr/>
            <p:nvPr/>
          </p:nvSpPr>
          <p:spPr>
            <a:xfrm>
              <a:off x="5574500" y="3075800"/>
              <a:ext cx="354825" cy="22650"/>
            </a:xfrm>
            <a:custGeom>
              <a:avLst/>
              <a:gdLst/>
              <a:ahLst/>
              <a:cxnLst/>
              <a:rect l="l" t="t" r="r" b="b"/>
              <a:pathLst>
                <a:path w="14193" h="906" extrusionOk="0">
                  <a:moveTo>
                    <a:pt x="0" y="1"/>
                  </a:moveTo>
                  <a:lnTo>
                    <a:pt x="0" y="1"/>
                  </a:lnTo>
                  <a:cubicBezTo>
                    <a:pt x="12" y="36"/>
                    <a:pt x="24" y="84"/>
                    <a:pt x="24" y="132"/>
                  </a:cubicBezTo>
                  <a:cubicBezTo>
                    <a:pt x="36" y="203"/>
                    <a:pt x="24" y="263"/>
                    <a:pt x="12" y="322"/>
                  </a:cubicBezTo>
                  <a:lnTo>
                    <a:pt x="131" y="322"/>
                  </a:lnTo>
                  <a:lnTo>
                    <a:pt x="14181" y="906"/>
                  </a:lnTo>
                  <a:cubicBezTo>
                    <a:pt x="14181" y="870"/>
                    <a:pt x="14169" y="858"/>
                    <a:pt x="14169" y="834"/>
                  </a:cubicBezTo>
                  <a:cubicBezTo>
                    <a:pt x="14169" y="751"/>
                    <a:pt x="14169" y="667"/>
                    <a:pt x="14193" y="596"/>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3" name="Google Shape;2863;p21"/>
            <p:cNvSpPr/>
            <p:nvPr/>
          </p:nvSpPr>
          <p:spPr>
            <a:xfrm>
              <a:off x="5569125" y="2643900"/>
              <a:ext cx="490575" cy="431025"/>
            </a:xfrm>
            <a:custGeom>
              <a:avLst/>
              <a:gdLst/>
              <a:ahLst/>
              <a:cxnLst/>
              <a:rect l="l" t="t" r="r" b="b"/>
              <a:pathLst>
                <a:path w="19623" h="17241" extrusionOk="0">
                  <a:moveTo>
                    <a:pt x="19622" y="1"/>
                  </a:moveTo>
                  <a:lnTo>
                    <a:pt x="1" y="17027"/>
                  </a:lnTo>
                  <a:cubicBezTo>
                    <a:pt x="96" y="17074"/>
                    <a:pt x="168" y="17158"/>
                    <a:pt x="215" y="17241"/>
                  </a:cubicBezTo>
                  <a:lnTo>
                    <a:pt x="19622" y="394"/>
                  </a:lnTo>
                  <a:lnTo>
                    <a:pt x="1962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4" name="Google Shape;2864;p21"/>
            <p:cNvSpPr/>
            <p:nvPr/>
          </p:nvSpPr>
          <p:spPr>
            <a:xfrm>
              <a:off x="5954000" y="2949300"/>
              <a:ext cx="105100" cy="136050"/>
            </a:xfrm>
            <a:custGeom>
              <a:avLst/>
              <a:gdLst/>
              <a:ahLst/>
              <a:cxnLst/>
              <a:rect l="l" t="t" r="r" b="b"/>
              <a:pathLst>
                <a:path w="4204" h="5442" extrusionOk="0">
                  <a:moveTo>
                    <a:pt x="4204" y="1"/>
                  </a:moveTo>
                  <a:lnTo>
                    <a:pt x="1" y="5239"/>
                  </a:lnTo>
                  <a:cubicBezTo>
                    <a:pt x="96" y="5299"/>
                    <a:pt x="179" y="5370"/>
                    <a:pt x="239" y="5442"/>
                  </a:cubicBezTo>
                  <a:lnTo>
                    <a:pt x="4204" y="489"/>
                  </a:lnTo>
                  <a:lnTo>
                    <a:pt x="420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5" name="Google Shape;2865;p21"/>
            <p:cNvSpPr/>
            <p:nvPr/>
          </p:nvSpPr>
          <p:spPr>
            <a:xfrm>
              <a:off x="6022475" y="3206175"/>
              <a:ext cx="37225" cy="143500"/>
            </a:xfrm>
            <a:custGeom>
              <a:avLst/>
              <a:gdLst/>
              <a:ahLst/>
              <a:cxnLst/>
              <a:rect l="l" t="t" r="r" b="b"/>
              <a:pathLst>
                <a:path w="1489" h="5740" extrusionOk="0">
                  <a:moveTo>
                    <a:pt x="1488" y="1"/>
                  </a:moveTo>
                  <a:lnTo>
                    <a:pt x="1191" y="1132"/>
                  </a:lnTo>
                  <a:lnTo>
                    <a:pt x="1084" y="1525"/>
                  </a:lnTo>
                  <a:lnTo>
                    <a:pt x="0" y="5692"/>
                  </a:lnTo>
                  <a:cubicBezTo>
                    <a:pt x="12" y="5692"/>
                    <a:pt x="24" y="5692"/>
                    <a:pt x="60" y="5680"/>
                  </a:cubicBezTo>
                  <a:cubicBezTo>
                    <a:pt x="143" y="5680"/>
                    <a:pt x="238" y="5692"/>
                    <a:pt x="310" y="5739"/>
                  </a:cubicBezTo>
                  <a:lnTo>
                    <a:pt x="1322" y="1834"/>
                  </a:lnTo>
                  <a:lnTo>
                    <a:pt x="1429" y="1453"/>
                  </a:lnTo>
                  <a:lnTo>
                    <a:pt x="1488" y="1227"/>
                  </a:lnTo>
                  <a:lnTo>
                    <a:pt x="1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6" name="Google Shape;2866;p21"/>
            <p:cNvSpPr/>
            <p:nvPr/>
          </p:nvSpPr>
          <p:spPr>
            <a:xfrm>
              <a:off x="5959075" y="3100225"/>
              <a:ext cx="100625" cy="64900"/>
            </a:xfrm>
            <a:custGeom>
              <a:avLst/>
              <a:gdLst/>
              <a:ahLst/>
              <a:cxnLst/>
              <a:rect l="l" t="t" r="r" b="b"/>
              <a:pathLst>
                <a:path w="4025" h="2596" extrusionOk="0">
                  <a:moveTo>
                    <a:pt x="155" y="0"/>
                  </a:moveTo>
                  <a:cubicBezTo>
                    <a:pt x="119" y="107"/>
                    <a:pt x="72" y="202"/>
                    <a:pt x="0" y="274"/>
                  </a:cubicBezTo>
                  <a:lnTo>
                    <a:pt x="60" y="298"/>
                  </a:lnTo>
                  <a:lnTo>
                    <a:pt x="4024" y="2596"/>
                  </a:lnTo>
                  <a:lnTo>
                    <a:pt x="4024" y="2238"/>
                  </a:ln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7" name="Google Shape;2867;p21"/>
            <p:cNvSpPr/>
            <p:nvPr/>
          </p:nvSpPr>
          <p:spPr>
            <a:xfrm>
              <a:off x="4523175" y="3371975"/>
              <a:ext cx="36625" cy="35750"/>
            </a:xfrm>
            <a:custGeom>
              <a:avLst/>
              <a:gdLst/>
              <a:ahLst/>
              <a:cxnLst/>
              <a:rect l="l" t="t" r="r" b="b"/>
              <a:pathLst>
                <a:path w="1465" h="1430" extrusionOk="0">
                  <a:moveTo>
                    <a:pt x="691" y="0"/>
                  </a:moveTo>
                  <a:cubicBezTo>
                    <a:pt x="334" y="12"/>
                    <a:pt x="60" y="286"/>
                    <a:pt x="24" y="620"/>
                  </a:cubicBezTo>
                  <a:cubicBezTo>
                    <a:pt x="24" y="667"/>
                    <a:pt x="0" y="715"/>
                    <a:pt x="24" y="762"/>
                  </a:cubicBezTo>
                  <a:cubicBezTo>
                    <a:pt x="24" y="834"/>
                    <a:pt x="36" y="893"/>
                    <a:pt x="60" y="953"/>
                  </a:cubicBezTo>
                  <a:cubicBezTo>
                    <a:pt x="164" y="1242"/>
                    <a:pt x="436" y="1430"/>
                    <a:pt x="746" y="1430"/>
                  </a:cubicBezTo>
                  <a:cubicBezTo>
                    <a:pt x="755" y="1430"/>
                    <a:pt x="765" y="1430"/>
                    <a:pt x="774" y="1429"/>
                  </a:cubicBezTo>
                  <a:cubicBezTo>
                    <a:pt x="822" y="1429"/>
                    <a:pt x="870" y="1417"/>
                    <a:pt x="917" y="1417"/>
                  </a:cubicBezTo>
                  <a:cubicBezTo>
                    <a:pt x="1012" y="1382"/>
                    <a:pt x="1108" y="1334"/>
                    <a:pt x="1191" y="1274"/>
                  </a:cubicBezTo>
                  <a:cubicBezTo>
                    <a:pt x="1358" y="1120"/>
                    <a:pt x="1465" y="905"/>
                    <a:pt x="1453" y="667"/>
                  </a:cubicBezTo>
                  <a:cubicBezTo>
                    <a:pt x="1429" y="441"/>
                    <a:pt x="1334" y="262"/>
                    <a:pt x="1167" y="143"/>
                  </a:cubicBezTo>
                  <a:cubicBezTo>
                    <a:pt x="1096" y="84"/>
                    <a:pt x="989" y="48"/>
                    <a:pt x="881" y="12"/>
                  </a:cubicBezTo>
                  <a:cubicBezTo>
                    <a:pt x="822" y="0"/>
                    <a:pt x="762" y="0"/>
                    <a:pt x="69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8" name="Google Shape;2868;p21"/>
            <p:cNvSpPr/>
            <p:nvPr/>
          </p:nvSpPr>
          <p:spPr>
            <a:xfrm>
              <a:off x="4806850" y="3361225"/>
              <a:ext cx="35725" cy="35175"/>
            </a:xfrm>
            <a:custGeom>
              <a:avLst/>
              <a:gdLst/>
              <a:ahLst/>
              <a:cxnLst/>
              <a:rect l="l" t="t" r="r" b="b"/>
              <a:pathLst>
                <a:path w="1429" h="1407" extrusionOk="0">
                  <a:moveTo>
                    <a:pt x="724" y="0"/>
                  </a:moveTo>
                  <a:cubicBezTo>
                    <a:pt x="709" y="0"/>
                    <a:pt x="694" y="1"/>
                    <a:pt x="679" y="2"/>
                  </a:cubicBezTo>
                  <a:cubicBezTo>
                    <a:pt x="583" y="2"/>
                    <a:pt x="476" y="38"/>
                    <a:pt x="381" y="85"/>
                  </a:cubicBezTo>
                  <a:cubicBezTo>
                    <a:pt x="286" y="121"/>
                    <a:pt x="202" y="192"/>
                    <a:pt x="143" y="264"/>
                  </a:cubicBezTo>
                  <a:cubicBezTo>
                    <a:pt x="83" y="335"/>
                    <a:pt x="48" y="442"/>
                    <a:pt x="12" y="549"/>
                  </a:cubicBezTo>
                  <a:cubicBezTo>
                    <a:pt x="0" y="609"/>
                    <a:pt x="0" y="680"/>
                    <a:pt x="0" y="740"/>
                  </a:cubicBezTo>
                  <a:cubicBezTo>
                    <a:pt x="24" y="1133"/>
                    <a:pt x="345" y="1407"/>
                    <a:pt x="726" y="1407"/>
                  </a:cubicBezTo>
                  <a:lnTo>
                    <a:pt x="738" y="1407"/>
                  </a:lnTo>
                  <a:cubicBezTo>
                    <a:pt x="845" y="1407"/>
                    <a:pt x="941" y="1383"/>
                    <a:pt x="1024" y="1335"/>
                  </a:cubicBezTo>
                  <a:cubicBezTo>
                    <a:pt x="1131" y="1276"/>
                    <a:pt x="1214" y="1204"/>
                    <a:pt x="1298" y="1097"/>
                  </a:cubicBezTo>
                  <a:cubicBezTo>
                    <a:pt x="1357" y="1002"/>
                    <a:pt x="1393" y="919"/>
                    <a:pt x="1417" y="811"/>
                  </a:cubicBezTo>
                  <a:cubicBezTo>
                    <a:pt x="1429" y="776"/>
                    <a:pt x="1429" y="704"/>
                    <a:pt x="1429" y="669"/>
                  </a:cubicBezTo>
                  <a:cubicBezTo>
                    <a:pt x="1417" y="279"/>
                    <a:pt x="1098" y="0"/>
                    <a:pt x="72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9" name="Google Shape;2869;p21"/>
            <p:cNvSpPr/>
            <p:nvPr/>
          </p:nvSpPr>
          <p:spPr>
            <a:xfrm>
              <a:off x="4231475" y="3218375"/>
              <a:ext cx="12225" cy="12250"/>
            </a:xfrm>
            <a:custGeom>
              <a:avLst/>
              <a:gdLst/>
              <a:ahLst/>
              <a:cxnLst/>
              <a:rect l="l" t="t" r="r" b="b"/>
              <a:pathLst>
                <a:path w="489" h="490" extrusionOk="0">
                  <a:moveTo>
                    <a:pt x="238" y="1"/>
                  </a:moveTo>
                  <a:cubicBezTo>
                    <a:pt x="155" y="1"/>
                    <a:pt x="96" y="37"/>
                    <a:pt x="48" y="108"/>
                  </a:cubicBezTo>
                  <a:cubicBezTo>
                    <a:pt x="12" y="156"/>
                    <a:pt x="0" y="203"/>
                    <a:pt x="0" y="263"/>
                  </a:cubicBezTo>
                  <a:cubicBezTo>
                    <a:pt x="23" y="387"/>
                    <a:pt x="142" y="490"/>
                    <a:pt x="256" y="490"/>
                  </a:cubicBezTo>
                  <a:cubicBezTo>
                    <a:pt x="262" y="490"/>
                    <a:pt x="268" y="490"/>
                    <a:pt x="274" y="489"/>
                  </a:cubicBezTo>
                  <a:cubicBezTo>
                    <a:pt x="381" y="489"/>
                    <a:pt x="453" y="429"/>
                    <a:pt x="477" y="334"/>
                  </a:cubicBezTo>
                  <a:cubicBezTo>
                    <a:pt x="488" y="310"/>
                    <a:pt x="488" y="263"/>
                    <a:pt x="488" y="239"/>
                  </a:cubicBezTo>
                  <a:cubicBezTo>
                    <a:pt x="488" y="96"/>
                    <a:pt x="381" y="1"/>
                    <a:pt x="2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0" name="Google Shape;2870;p21"/>
            <p:cNvSpPr/>
            <p:nvPr/>
          </p:nvSpPr>
          <p:spPr>
            <a:xfrm>
              <a:off x="5155100" y="3058225"/>
              <a:ext cx="25325" cy="25050"/>
            </a:xfrm>
            <a:custGeom>
              <a:avLst/>
              <a:gdLst/>
              <a:ahLst/>
              <a:cxnLst/>
              <a:rect l="l" t="t" r="r" b="b"/>
              <a:pathLst>
                <a:path w="1013" h="1002" extrusionOk="0">
                  <a:moveTo>
                    <a:pt x="510" y="1"/>
                  </a:moveTo>
                  <a:cubicBezTo>
                    <a:pt x="503" y="1"/>
                    <a:pt x="496" y="1"/>
                    <a:pt x="489" y="1"/>
                  </a:cubicBezTo>
                  <a:cubicBezTo>
                    <a:pt x="203" y="13"/>
                    <a:pt x="0" y="239"/>
                    <a:pt x="12" y="525"/>
                  </a:cubicBezTo>
                  <a:cubicBezTo>
                    <a:pt x="24" y="763"/>
                    <a:pt x="203" y="954"/>
                    <a:pt x="441" y="989"/>
                  </a:cubicBezTo>
                  <a:cubicBezTo>
                    <a:pt x="489" y="1001"/>
                    <a:pt x="500" y="1001"/>
                    <a:pt x="536" y="1001"/>
                  </a:cubicBezTo>
                  <a:cubicBezTo>
                    <a:pt x="608" y="1001"/>
                    <a:pt x="679" y="966"/>
                    <a:pt x="762" y="942"/>
                  </a:cubicBezTo>
                  <a:cubicBezTo>
                    <a:pt x="917" y="847"/>
                    <a:pt x="1012" y="668"/>
                    <a:pt x="1012" y="478"/>
                  </a:cubicBezTo>
                  <a:cubicBezTo>
                    <a:pt x="1001" y="222"/>
                    <a:pt x="786" y="1"/>
                    <a:pt x="5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1" name="Google Shape;2871;p21"/>
            <p:cNvSpPr/>
            <p:nvPr/>
          </p:nvSpPr>
          <p:spPr>
            <a:xfrm>
              <a:off x="5929000" y="3079000"/>
              <a:ext cx="34850" cy="34325"/>
            </a:xfrm>
            <a:custGeom>
              <a:avLst/>
              <a:gdLst/>
              <a:ahLst/>
              <a:cxnLst/>
              <a:rect l="l" t="t" r="r" b="b"/>
              <a:pathLst>
                <a:path w="1394" h="1373" extrusionOk="0">
                  <a:moveTo>
                    <a:pt x="720" y="1"/>
                  </a:moveTo>
                  <a:cubicBezTo>
                    <a:pt x="699" y="1"/>
                    <a:pt x="677" y="2"/>
                    <a:pt x="655" y="4"/>
                  </a:cubicBezTo>
                  <a:cubicBezTo>
                    <a:pt x="358" y="16"/>
                    <a:pt x="96" y="230"/>
                    <a:pt x="24" y="492"/>
                  </a:cubicBezTo>
                  <a:cubicBezTo>
                    <a:pt x="13" y="575"/>
                    <a:pt x="1" y="647"/>
                    <a:pt x="1" y="730"/>
                  </a:cubicBezTo>
                  <a:lnTo>
                    <a:pt x="1" y="789"/>
                  </a:lnTo>
                  <a:cubicBezTo>
                    <a:pt x="13" y="885"/>
                    <a:pt x="48" y="968"/>
                    <a:pt x="108" y="1051"/>
                  </a:cubicBezTo>
                  <a:cubicBezTo>
                    <a:pt x="167" y="1135"/>
                    <a:pt x="239" y="1206"/>
                    <a:pt x="322" y="1266"/>
                  </a:cubicBezTo>
                  <a:cubicBezTo>
                    <a:pt x="441" y="1349"/>
                    <a:pt x="584" y="1373"/>
                    <a:pt x="727" y="1373"/>
                  </a:cubicBezTo>
                  <a:cubicBezTo>
                    <a:pt x="822" y="1373"/>
                    <a:pt x="917" y="1349"/>
                    <a:pt x="1001" y="1313"/>
                  </a:cubicBezTo>
                  <a:cubicBezTo>
                    <a:pt x="1084" y="1266"/>
                    <a:pt x="1156" y="1206"/>
                    <a:pt x="1215" y="1135"/>
                  </a:cubicBezTo>
                  <a:cubicBezTo>
                    <a:pt x="1275" y="1063"/>
                    <a:pt x="1334" y="968"/>
                    <a:pt x="1370" y="873"/>
                  </a:cubicBezTo>
                  <a:cubicBezTo>
                    <a:pt x="1382" y="789"/>
                    <a:pt x="1394" y="730"/>
                    <a:pt x="1382" y="659"/>
                  </a:cubicBezTo>
                  <a:cubicBezTo>
                    <a:pt x="1382" y="516"/>
                    <a:pt x="1322" y="397"/>
                    <a:pt x="1251" y="278"/>
                  </a:cubicBezTo>
                  <a:cubicBezTo>
                    <a:pt x="1191" y="182"/>
                    <a:pt x="1096" y="123"/>
                    <a:pt x="1013" y="75"/>
                  </a:cubicBezTo>
                  <a:cubicBezTo>
                    <a:pt x="923" y="26"/>
                    <a:pt x="826" y="1"/>
                    <a:pt x="72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2" name="Google Shape;2872;p21"/>
            <p:cNvSpPr/>
            <p:nvPr/>
          </p:nvSpPr>
          <p:spPr>
            <a:xfrm>
              <a:off x="6012050" y="3348375"/>
              <a:ext cx="25625" cy="24275"/>
            </a:xfrm>
            <a:custGeom>
              <a:avLst/>
              <a:gdLst/>
              <a:ahLst/>
              <a:cxnLst/>
              <a:rect l="l" t="t" r="r" b="b"/>
              <a:pathLst>
                <a:path w="1025" h="971" extrusionOk="0">
                  <a:moveTo>
                    <a:pt x="524" y="1"/>
                  </a:moveTo>
                  <a:cubicBezTo>
                    <a:pt x="508" y="1"/>
                    <a:pt x="492" y="2"/>
                    <a:pt x="477" y="4"/>
                  </a:cubicBezTo>
                  <a:cubicBezTo>
                    <a:pt x="453" y="4"/>
                    <a:pt x="441" y="4"/>
                    <a:pt x="417" y="16"/>
                  </a:cubicBezTo>
                  <a:cubicBezTo>
                    <a:pt x="310" y="40"/>
                    <a:pt x="215" y="75"/>
                    <a:pt x="155" y="135"/>
                  </a:cubicBezTo>
                  <a:cubicBezTo>
                    <a:pt x="84" y="218"/>
                    <a:pt x="24" y="301"/>
                    <a:pt x="12" y="409"/>
                  </a:cubicBezTo>
                  <a:cubicBezTo>
                    <a:pt x="12" y="432"/>
                    <a:pt x="0" y="480"/>
                    <a:pt x="12" y="516"/>
                  </a:cubicBezTo>
                  <a:cubicBezTo>
                    <a:pt x="24" y="764"/>
                    <a:pt x="239" y="970"/>
                    <a:pt x="495" y="970"/>
                  </a:cubicBezTo>
                  <a:cubicBezTo>
                    <a:pt x="508" y="970"/>
                    <a:pt x="522" y="969"/>
                    <a:pt x="536" y="968"/>
                  </a:cubicBezTo>
                  <a:cubicBezTo>
                    <a:pt x="798" y="956"/>
                    <a:pt x="1024" y="730"/>
                    <a:pt x="989" y="456"/>
                  </a:cubicBezTo>
                  <a:cubicBezTo>
                    <a:pt x="977" y="278"/>
                    <a:pt x="870" y="123"/>
                    <a:pt x="727" y="40"/>
                  </a:cubicBezTo>
                  <a:cubicBezTo>
                    <a:pt x="668" y="20"/>
                    <a:pt x="594" y="1"/>
                    <a:pt x="52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3" name="Google Shape;2873;p21"/>
            <p:cNvSpPr/>
            <p:nvPr/>
          </p:nvSpPr>
          <p:spPr>
            <a:xfrm>
              <a:off x="5550375" y="3068250"/>
              <a:ext cx="25025" cy="24250"/>
            </a:xfrm>
            <a:custGeom>
              <a:avLst/>
              <a:gdLst/>
              <a:ahLst/>
              <a:cxnLst/>
              <a:rect l="l" t="t" r="r" b="b"/>
              <a:pathLst>
                <a:path w="1001" h="970" extrusionOk="0">
                  <a:moveTo>
                    <a:pt x="542" y="0"/>
                  </a:moveTo>
                  <a:cubicBezTo>
                    <a:pt x="521" y="0"/>
                    <a:pt x="499" y="2"/>
                    <a:pt x="477" y="5"/>
                  </a:cubicBezTo>
                  <a:cubicBezTo>
                    <a:pt x="441" y="5"/>
                    <a:pt x="394" y="17"/>
                    <a:pt x="346" y="29"/>
                  </a:cubicBezTo>
                  <a:cubicBezTo>
                    <a:pt x="144" y="112"/>
                    <a:pt x="1" y="303"/>
                    <a:pt x="25" y="529"/>
                  </a:cubicBezTo>
                  <a:cubicBezTo>
                    <a:pt x="25" y="612"/>
                    <a:pt x="48" y="708"/>
                    <a:pt x="108" y="779"/>
                  </a:cubicBezTo>
                  <a:cubicBezTo>
                    <a:pt x="168" y="850"/>
                    <a:pt x="251" y="910"/>
                    <a:pt x="346" y="946"/>
                  </a:cubicBezTo>
                  <a:cubicBezTo>
                    <a:pt x="406" y="958"/>
                    <a:pt x="465" y="969"/>
                    <a:pt x="525" y="969"/>
                  </a:cubicBezTo>
                  <a:cubicBezTo>
                    <a:pt x="644" y="969"/>
                    <a:pt x="751" y="910"/>
                    <a:pt x="846" y="838"/>
                  </a:cubicBezTo>
                  <a:cubicBezTo>
                    <a:pt x="906" y="779"/>
                    <a:pt x="941" y="708"/>
                    <a:pt x="977" y="624"/>
                  </a:cubicBezTo>
                  <a:cubicBezTo>
                    <a:pt x="989" y="565"/>
                    <a:pt x="1001" y="529"/>
                    <a:pt x="989" y="469"/>
                  </a:cubicBezTo>
                  <a:cubicBezTo>
                    <a:pt x="989" y="422"/>
                    <a:pt x="977" y="374"/>
                    <a:pt x="953" y="327"/>
                  </a:cubicBezTo>
                  <a:cubicBezTo>
                    <a:pt x="953" y="315"/>
                    <a:pt x="941" y="303"/>
                    <a:pt x="941" y="291"/>
                  </a:cubicBezTo>
                  <a:cubicBezTo>
                    <a:pt x="906" y="184"/>
                    <a:pt x="822" y="112"/>
                    <a:pt x="739" y="65"/>
                  </a:cubicBezTo>
                  <a:cubicBezTo>
                    <a:pt x="727" y="53"/>
                    <a:pt x="703" y="53"/>
                    <a:pt x="691" y="29"/>
                  </a:cubicBezTo>
                  <a:cubicBezTo>
                    <a:pt x="648" y="11"/>
                    <a:pt x="598" y="0"/>
                    <a:pt x="54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4" name="Google Shape;2874;p21"/>
            <p:cNvSpPr/>
            <p:nvPr/>
          </p:nvSpPr>
          <p:spPr>
            <a:xfrm>
              <a:off x="5349175" y="3348750"/>
              <a:ext cx="25025" cy="24850"/>
            </a:xfrm>
            <a:custGeom>
              <a:avLst/>
              <a:gdLst/>
              <a:ahLst/>
              <a:cxnLst/>
              <a:rect l="l" t="t" r="r" b="b"/>
              <a:pathLst>
                <a:path w="1001" h="994" extrusionOk="0">
                  <a:moveTo>
                    <a:pt x="476" y="1"/>
                  </a:moveTo>
                  <a:cubicBezTo>
                    <a:pt x="334" y="1"/>
                    <a:pt x="203" y="96"/>
                    <a:pt x="107" y="203"/>
                  </a:cubicBezTo>
                  <a:cubicBezTo>
                    <a:pt x="48" y="286"/>
                    <a:pt x="0" y="382"/>
                    <a:pt x="24" y="501"/>
                  </a:cubicBezTo>
                  <a:lnTo>
                    <a:pt x="24" y="525"/>
                  </a:lnTo>
                  <a:cubicBezTo>
                    <a:pt x="36" y="632"/>
                    <a:pt x="60" y="715"/>
                    <a:pt x="119" y="798"/>
                  </a:cubicBezTo>
                  <a:cubicBezTo>
                    <a:pt x="179" y="882"/>
                    <a:pt x="274" y="941"/>
                    <a:pt x="381" y="977"/>
                  </a:cubicBezTo>
                  <a:cubicBezTo>
                    <a:pt x="406" y="985"/>
                    <a:pt x="444" y="994"/>
                    <a:pt x="484" y="994"/>
                  </a:cubicBezTo>
                  <a:cubicBezTo>
                    <a:pt x="501" y="994"/>
                    <a:pt x="519" y="992"/>
                    <a:pt x="536" y="989"/>
                  </a:cubicBezTo>
                  <a:cubicBezTo>
                    <a:pt x="762" y="977"/>
                    <a:pt x="941" y="822"/>
                    <a:pt x="988" y="620"/>
                  </a:cubicBezTo>
                  <a:cubicBezTo>
                    <a:pt x="1000" y="572"/>
                    <a:pt x="1000" y="525"/>
                    <a:pt x="1000" y="465"/>
                  </a:cubicBezTo>
                  <a:cubicBezTo>
                    <a:pt x="977" y="417"/>
                    <a:pt x="953" y="358"/>
                    <a:pt x="941" y="322"/>
                  </a:cubicBezTo>
                  <a:lnTo>
                    <a:pt x="893" y="227"/>
                  </a:lnTo>
                  <a:cubicBezTo>
                    <a:pt x="834" y="144"/>
                    <a:pt x="750" y="84"/>
                    <a:pt x="655" y="36"/>
                  </a:cubicBezTo>
                  <a:cubicBezTo>
                    <a:pt x="596" y="25"/>
                    <a:pt x="536" y="1"/>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5" name="Google Shape;2875;p21"/>
            <p:cNvSpPr/>
            <p:nvPr/>
          </p:nvSpPr>
          <p:spPr>
            <a:xfrm>
              <a:off x="4288925" y="3245425"/>
              <a:ext cx="24725" cy="24575"/>
            </a:xfrm>
            <a:custGeom>
              <a:avLst/>
              <a:gdLst/>
              <a:ahLst/>
              <a:cxnLst/>
              <a:rect l="l" t="t" r="r" b="b"/>
              <a:pathLst>
                <a:path w="989" h="983" extrusionOk="0">
                  <a:moveTo>
                    <a:pt x="513" y="0"/>
                  </a:moveTo>
                  <a:cubicBezTo>
                    <a:pt x="497" y="0"/>
                    <a:pt x="481" y="1"/>
                    <a:pt x="465" y="2"/>
                  </a:cubicBezTo>
                  <a:cubicBezTo>
                    <a:pt x="262" y="14"/>
                    <a:pt x="84" y="133"/>
                    <a:pt x="24" y="312"/>
                  </a:cubicBezTo>
                  <a:cubicBezTo>
                    <a:pt x="0" y="371"/>
                    <a:pt x="0" y="443"/>
                    <a:pt x="0" y="526"/>
                  </a:cubicBezTo>
                  <a:cubicBezTo>
                    <a:pt x="0" y="586"/>
                    <a:pt x="12" y="621"/>
                    <a:pt x="24" y="669"/>
                  </a:cubicBezTo>
                  <a:cubicBezTo>
                    <a:pt x="36" y="729"/>
                    <a:pt x="72" y="776"/>
                    <a:pt x="119" y="824"/>
                  </a:cubicBezTo>
                  <a:cubicBezTo>
                    <a:pt x="193" y="908"/>
                    <a:pt x="322" y="983"/>
                    <a:pt x="450" y="983"/>
                  </a:cubicBezTo>
                  <a:cubicBezTo>
                    <a:pt x="467" y="983"/>
                    <a:pt x="483" y="981"/>
                    <a:pt x="500" y="979"/>
                  </a:cubicBezTo>
                  <a:cubicBezTo>
                    <a:pt x="512" y="979"/>
                    <a:pt x="536" y="979"/>
                    <a:pt x="560" y="967"/>
                  </a:cubicBezTo>
                  <a:cubicBezTo>
                    <a:pt x="703" y="955"/>
                    <a:pt x="798" y="883"/>
                    <a:pt x="869" y="788"/>
                  </a:cubicBezTo>
                  <a:cubicBezTo>
                    <a:pt x="953" y="705"/>
                    <a:pt x="988" y="586"/>
                    <a:pt x="976" y="455"/>
                  </a:cubicBezTo>
                  <a:cubicBezTo>
                    <a:pt x="976" y="431"/>
                    <a:pt x="976" y="419"/>
                    <a:pt x="965" y="383"/>
                  </a:cubicBezTo>
                  <a:cubicBezTo>
                    <a:pt x="953" y="276"/>
                    <a:pt x="893" y="193"/>
                    <a:pt x="822" y="121"/>
                  </a:cubicBezTo>
                  <a:cubicBezTo>
                    <a:pt x="738" y="38"/>
                    <a:pt x="627" y="0"/>
                    <a:pt x="5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6" name="Google Shape;2876;p21"/>
            <p:cNvSpPr/>
            <p:nvPr/>
          </p:nvSpPr>
          <p:spPr>
            <a:xfrm>
              <a:off x="4145150" y="3339825"/>
              <a:ext cx="26225" cy="24750"/>
            </a:xfrm>
            <a:custGeom>
              <a:avLst/>
              <a:gdLst/>
              <a:ahLst/>
              <a:cxnLst/>
              <a:rect l="l" t="t" r="r" b="b"/>
              <a:pathLst>
                <a:path w="1049" h="990" extrusionOk="0">
                  <a:moveTo>
                    <a:pt x="501" y="1"/>
                  </a:moveTo>
                  <a:cubicBezTo>
                    <a:pt x="227" y="24"/>
                    <a:pt x="0" y="239"/>
                    <a:pt x="36" y="524"/>
                  </a:cubicBezTo>
                  <a:cubicBezTo>
                    <a:pt x="48" y="791"/>
                    <a:pt x="262" y="989"/>
                    <a:pt x="536" y="989"/>
                  </a:cubicBezTo>
                  <a:cubicBezTo>
                    <a:pt x="544" y="989"/>
                    <a:pt x="552" y="989"/>
                    <a:pt x="560" y="989"/>
                  </a:cubicBezTo>
                  <a:cubicBezTo>
                    <a:pt x="822" y="977"/>
                    <a:pt x="1048" y="751"/>
                    <a:pt x="1012" y="465"/>
                  </a:cubicBezTo>
                  <a:cubicBezTo>
                    <a:pt x="1012" y="405"/>
                    <a:pt x="1001" y="358"/>
                    <a:pt x="989" y="322"/>
                  </a:cubicBezTo>
                  <a:cubicBezTo>
                    <a:pt x="929" y="215"/>
                    <a:pt x="870" y="143"/>
                    <a:pt x="774" y="84"/>
                  </a:cubicBezTo>
                  <a:cubicBezTo>
                    <a:pt x="703" y="36"/>
                    <a:pt x="631" y="1"/>
                    <a:pt x="5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7" name="Google Shape;2877;p21"/>
            <p:cNvSpPr/>
            <p:nvPr/>
          </p:nvSpPr>
          <p:spPr>
            <a:xfrm>
              <a:off x="4710100" y="2985275"/>
              <a:ext cx="25625" cy="24775"/>
            </a:xfrm>
            <a:custGeom>
              <a:avLst/>
              <a:gdLst/>
              <a:ahLst/>
              <a:cxnLst/>
              <a:rect l="l" t="t" r="r" b="b"/>
              <a:pathLst>
                <a:path w="1025" h="991" extrusionOk="0">
                  <a:moveTo>
                    <a:pt x="532" y="0"/>
                  </a:moveTo>
                  <a:cubicBezTo>
                    <a:pt x="518" y="0"/>
                    <a:pt x="503" y="1"/>
                    <a:pt x="489" y="2"/>
                  </a:cubicBezTo>
                  <a:cubicBezTo>
                    <a:pt x="227" y="14"/>
                    <a:pt x="1" y="240"/>
                    <a:pt x="24" y="526"/>
                  </a:cubicBezTo>
                  <a:cubicBezTo>
                    <a:pt x="48" y="657"/>
                    <a:pt x="108" y="776"/>
                    <a:pt x="191" y="859"/>
                  </a:cubicBezTo>
                  <a:cubicBezTo>
                    <a:pt x="262" y="943"/>
                    <a:pt x="370" y="979"/>
                    <a:pt x="477" y="979"/>
                  </a:cubicBezTo>
                  <a:lnTo>
                    <a:pt x="536" y="990"/>
                  </a:lnTo>
                  <a:cubicBezTo>
                    <a:pt x="655" y="990"/>
                    <a:pt x="739" y="943"/>
                    <a:pt x="834" y="883"/>
                  </a:cubicBezTo>
                  <a:cubicBezTo>
                    <a:pt x="953" y="788"/>
                    <a:pt x="1024" y="621"/>
                    <a:pt x="1013" y="467"/>
                  </a:cubicBezTo>
                  <a:cubicBezTo>
                    <a:pt x="1001" y="207"/>
                    <a:pt x="797" y="0"/>
                    <a:pt x="53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8" name="Google Shape;2878;p21"/>
            <p:cNvSpPr/>
            <p:nvPr/>
          </p:nvSpPr>
          <p:spPr>
            <a:xfrm>
              <a:off x="5801300" y="3226125"/>
              <a:ext cx="14625" cy="14600"/>
            </a:xfrm>
            <a:custGeom>
              <a:avLst/>
              <a:gdLst/>
              <a:ahLst/>
              <a:cxnLst/>
              <a:rect l="l" t="t" r="r" b="b"/>
              <a:pathLst>
                <a:path w="585" h="584" extrusionOk="0">
                  <a:moveTo>
                    <a:pt x="275" y="0"/>
                  </a:moveTo>
                  <a:cubicBezTo>
                    <a:pt x="168" y="0"/>
                    <a:pt x="72" y="72"/>
                    <a:pt x="37" y="167"/>
                  </a:cubicBezTo>
                  <a:lnTo>
                    <a:pt x="37" y="179"/>
                  </a:lnTo>
                  <a:cubicBezTo>
                    <a:pt x="13" y="227"/>
                    <a:pt x="1" y="262"/>
                    <a:pt x="1" y="310"/>
                  </a:cubicBezTo>
                  <a:cubicBezTo>
                    <a:pt x="1" y="405"/>
                    <a:pt x="48" y="477"/>
                    <a:pt x="120" y="524"/>
                  </a:cubicBezTo>
                  <a:cubicBezTo>
                    <a:pt x="179" y="560"/>
                    <a:pt x="239" y="584"/>
                    <a:pt x="310" y="584"/>
                  </a:cubicBezTo>
                  <a:cubicBezTo>
                    <a:pt x="406" y="584"/>
                    <a:pt x="477" y="536"/>
                    <a:pt x="525" y="465"/>
                  </a:cubicBezTo>
                  <a:cubicBezTo>
                    <a:pt x="572" y="417"/>
                    <a:pt x="584" y="346"/>
                    <a:pt x="584" y="262"/>
                  </a:cubicBezTo>
                  <a:cubicBezTo>
                    <a:pt x="584" y="191"/>
                    <a:pt x="549" y="119"/>
                    <a:pt x="489" y="72"/>
                  </a:cubicBezTo>
                  <a:cubicBezTo>
                    <a:pt x="465" y="36"/>
                    <a:pt x="429" y="24"/>
                    <a:pt x="394" y="12"/>
                  </a:cubicBezTo>
                  <a:cubicBezTo>
                    <a:pt x="358" y="0"/>
                    <a:pt x="310" y="0"/>
                    <a:pt x="27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9" name="Google Shape;2879;p21"/>
            <p:cNvSpPr/>
            <p:nvPr/>
          </p:nvSpPr>
          <p:spPr>
            <a:xfrm>
              <a:off x="5918575" y="3299625"/>
              <a:ext cx="14600" cy="14325"/>
            </a:xfrm>
            <a:custGeom>
              <a:avLst/>
              <a:gdLst/>
              <a:ahLst/>
              <a:cxnLst/>
              <a:rect l="l" t="t" r="r" b="b"/>
              <a:pathLst>
                <a:path w="584" h="573" extrusionOk="0">
                  <a:moveTo>
                    <a:pt x="308" y="0"/>
                  </a:moveTo>
                  <a:cubicBezTo>
                    <a:pt x="301" y="0"/>
                    <a:pt x="294" y="1"/>
                    <a:pt x="287" y="1"/>
                  </a:cubicBezTo>
                  <a:cubicBezTo>
                    <a:pt x="191" y="1"/>
                    <a:pt x="132" y="49"/>
                    <a:pt x="72" y="108"/>
                  </a:cubicBezTo>
                  <a:cubicBezTo>
                    <a:pt x="25" y="168"/>
                    <a:pt x="1" y="227"/>
                    <a:pt x="13" y="299"/>
                  </a:cubicBezTo>
                  <a:cubicBezTo>
                    <a:pt x="25" y="454"/>
                    <a:pt x="144" y="573"/>
                    <a:pt x="310" y="573"/>
                  </a:cubicBezTo>
                  <a:cubicBezTo>
                    <a:pt x="430" y="573"/>
                    <a:pt x="513" y="489"/>
                    <a:pt x="549" y="394"/>
                  </a:cubicBezTo>
                  <a:cubicBezTo>
                    <a:pt x="560" y="346"/>
                    <a:pt x="572" y="299"/>
                    <a:pt x="572" y="251"/>
                  </a:cubicBezTo>
                  <a:cubicBezTo>
                    <a:pt x="584" y="115"/>
                    <a:pt x="454" y="0"/>
                    <a:pt x="3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0" name="Google Shape;2880;p21"/>
            <p:cNvSpPr/>
            <p:nvPr/>
          </p:nvSpPr>
          <p:spPr>
            <a:xfrm>
              <a:off x="5332800" y="3319575"/>
              <a:ext cx="14300" cy="14025"/>
            </a:xfrm>
            <a:custGeom>
              <a:avLst/>
              <a:gdLst/>
              <a:ahLst/>
              <a:cxnLst/>
              <a:rect l="l" t="t" r="r" b="b"/>
              <a:pathLst>
                <a:path w="572" h="561" extrusionOk="0">
                  <a:moveTo>
                    <a:pt x="274" y="1"/>
                  </a:moveTo>
                  <a:cubicBezTo>
                    <a:pt x="108" y="1"/>
                    <a:pt x="0" y="132"/>
                    <a:pt x="0" y="299"/>
                  </a:cubicBezTo>
                  <a:cubicBezTo>
                    <a:pt x="0" y="453"/>
                    <a:pt x="143" y="561"/>
                    <a:pt x="298" y="561"/>
                  </a:cubicBezTo>
                  <a:cubicBezTo>
                    <a:pt x="465" y="561"/>
                    <a:pt x="572" y="430"/>
                    <a:pt x="572" y="263"/>
                  </a:cubicBezTo>
                  <a:cubicBezTo>
                    <a:pt x="572" y="96"/>
                    <a:pt x="441" y="1"/>
                    <a:pt x="27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1" name="Google Shape;2881;p21"/>
            <p:cNvSpPr/>
            <p:nvPr/>
          </p:nvSpPr>
          <p:spPr>
            <a:xfrm>
              <a:off x="4583900" y="3272550"/>
              <a:ext cx="14600" cy="14375"/>
            </a:xfrm>
            <a:custGeom>
              <a:avLst/>
              <a:gdLst/>
              <a:ahLst/>
              <a:cxnLst/>
              <a:rect l="l" t="t" r="r" b="b"/>
              <a:pathLst>
                <a:path w="584" h="575" extrusionOk="0">
                  <a:moveTo>
                    <a:pt x="286" y="1"/>
                  </a:moveTo>
                  <a:cubicBezTo>
                    <a:pt x="215" y="1"/>
                    <a:pt x="155" y="36"/>
                    <a:pt x="107" y="72"/>
                  </a:cubicBezTo>
                  <a:cubicBezTo>
                    <a:pt x="48" y="132"/>
                    <a:pt x="0" y="215"/>
                    <a:pt x="12" y="298"/>
                  </a:cubicBezTo>
                  <a:cubicBezTo>
                    <a:pt x="12" y="334"/>
                    <a:pt x="36" y="346"/>
                    <a:pt x="36" y="370"/>
                  </a:cubicBezTo>
                  <a:cubicBezTo>
                    <a:pt x="48" y="417"/>
                    <a:pt x="60" y="453"/>
                    <a:pt x="96" y="477"/>
                  </a:cubicBezTo>
                  <a:cubicBezTo>
                    <a:pt x="149" y="530"/>
                    <a:pt x="212" y="574"/>
                    <a:pt x="284" y="574"/>
                  </a:cubicBezTo>
                  <a:cubicBezTo>
                    <a:pt x="293" y="574"/>
                    <a:pt x="301" y="573"/>
                    <a:pt x="310" y="572"/>
                  </a:cubicBezTo>
                  <a:cubicBezTo>
                    <a:pt x="346" y="572"/>
                    <a:pt x="369" y="548"/>
                    <a:pt x="405" y="548"/>
                  </a:cubicBezTo>
                  <a:cubicBezTo>
                    <a:pt x="465" y="525"/>
                    <a:pt x="524" y="477"/>
                    <a:pt x="548" y="417"/>
                  </a:cubicBezTo>
                  <a:cubicBezTo>
                    <a:pt x="572" y="370"/>
                    <a:pt x="584" y="334"/>
                    <a:pt x="584" y="275"/>
                  </a:cubicBezTo>
                  <a:cubicBezTo>
                    <a:pt x="584" y="227"/>
                    <a:pt x="572" y="179"/>
                    <a:pt x="548" y="156"/>
                  </a:cubicBezTo>
                  <a:cubicBezTo>
                    <a:pt x="512" y="60"/>
                    <a:pt x="417" y="13"/>
                    <a:pt x="3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2" name="Google Shape;2882;p21"/>
            <p:cNvSpPr/>
            <p:nvPr/>
          </p:nvSpPr>
          <p:spPr>
            <a:xfrm>
              <a:off x="5421500" y="3251650"/>
              <a:ext cx="14900" cy="14400"/>
            </a:xfrm>
            <a:custGeom>
              <a:avLst/>
              <a:gdLst/>
              <a:ahLst/>
              <a:cxnLst/>
              <a:rect l="l" t="t" r="r" b="b"/>
              <a:pathLst>
                <a:path w="596" h="576" extrusionOk="0">
                  <a:moveTo>
                    <a:pt x="308" y="0"/>
                  </a:moveTo>
                  <a:cubicBezTo>
                    <a:pt x="293" y="0"/>
                    <a:pt x="278" y="1"/>
                    <a:pt x="262" y="3"/>
                  </a:cubicBezTo>
                  <a:cubicBezTo>
                    <a:pt x="108" y="3"/>
                    <a:pt x="0" y="134"/>
                    <a:pt x="0" y="301"/>
                  </a:cubicBezTo>
                  <a:lnTo>
                    <a:pt x="0" y="349"/>
                  </a:lnTo>
                  <a:cubicBezTo>
                    <a:pt x="23" y="473"/>
                    <a:pt x="131" y="576"/>
                    <a:pt x="275" y="576"/>
                  </a:cubicBezTo>
                  <a:cubicBezTo>
                    <a:pt x="282" y="576"/>
                    <a:pt x="290" y="575"/>
                    <a:pt x="298" y="575"/>
                  </a:cubicBezTo>
                  <a:lnTo>
                    <a:pt x="310" y="575"/>
                  </a:lnTo>
                  <a:cubicBezTo>
                    <a:pt x="477" y="551"/>
                    <a:pt x="596" y="420"/>
                    <a:pt x="584" y="277"/>
                  </a:cubicBezTo>
                  <a:cubicBezTo>
                    <a:pt x="584" y="194"/>
                    <a:pt x="548" y="134"/>
                    <a:pt x="489" y="75"/>
                  </a:cubicBezTo>
                  <a:cubicBezTo>
                    <a:pt x="439" y="25"/>
                    <a:pt x="381" y="0"/>
                    <a:pt x="3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3" name="Google Shape;2883;p21"/>
            <p:cNvSpPr/>
            <p:nvPr/>
          </p:nvSpPr>
          <p:spPr>
            <a:xfrm>
              <a:off x="5632525" y="3428525"/>
              <a:ext cx="14025" cy="7175"/>
            </a:xfrm>
            <a:custGeom>
              <a:avLst/>
              <a:gdLst/>
              <a:ahLst/>
              <a:cxnLst/>
              <a:rect l="l" t="t" r="r" b="b"/>
              <a:pathLst>
                <a:path w="561" h="287" extrusionOk="0">
                  <a:moveTo>
                    <a:pt x="263" y="1"/>
                  </a:moveTo>
                  <a:cubicBezTo>
                    <a:pt x="120" y="1"/>
                    <a:pt x="1" y="132"/>
                    <a:pt x="1" y="286"/>
                  </a:cubicBezTo>
                  <a:lnTo>
                    <a:pt x="561" y="286"/>
                  </a:lnTo>
                  <a:lnTo>
                    <a:pt x="561" y="263"/>
                  </a:lnTo>
                  <a:cubicBezTo>
                    <a:pt x="561" y="108"/>
                    <a:pt x="430" y="1"/>
                    <a:pt x="2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4" name="Google Shape;2884;p21"/>
            <p:cNvSpPr/>
            <p:nvPr/>
          </p:nvSpPr>
          <p:spPr>
            <a:xfrm>
              <a:off x="5338150" y="3193075"/>
              <a:ext cx="14025" cy="14050"/>
            </a:xfrm>
            <a:custGeom>
              <a:avLst/>
              <a:gdLst/>
              <a:ahLst/>
              <a:cxnLst/>
              <a:rect l="l" t="t" r="r" b="b"/>
              <a:pathLst>
                <a:path w="561" h="562" extrusionOk="0">
                  <a:moveTo>
                    <a:pt x="263" y="1"/>
                  </a:moveTo>
                  <a:cubicBezTo>
                    <a:pt x="120" y="1"/>
                    <a:pt x="13" y="120"/>
                    <a:pt x="1" y="263"/>
                  </a:cubicBezTo>
                  <a:lnTo>
                    <a:pt x="1" y="298"/>
                  </a:lnTo>
                  <a:cubicBezTo>
                    <a:pt x="1" y="446"/>
                    <a:pt x="131" y="561"/>
                    <a:pt x="277" y="561"/>
                  </a:cubicBezTo>
                  <a:cubicBezTo>
                    <a:pt x="284" y="561"/>
                    <a:pt x="291" y="561"/>
                    <a:pt x="298" y="560"/>
                  </a:cubicBezTo>
                  <a:cubicBezTo>
                    <a:pt x="322" y="560"/>
                    <a:pt x="358" y="548"/>
                    <a:pt x="382" y="548"/>
                  </a:cubicBezTo>
                  <a:cubicBezTo>
                    <a:pt x="489" y="501"/>
                    <a:pt x="560" y="394"/>
                    <a:pt x="560" y="263"/>
                  </a:cubicBezTo>
                  <a:cubicBezTo>
                    <a:pt x="560" y="96"/>
                    <a:pt x="429" y="1"/>
                    <a:pt x="2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85" name="Google Shape;2885;p21"/>
          <p:cNvGrpSpPr/>
          <p:nvPr/>
        </p:nvGrpSpPr>
        <p:grpSpPr>
          <a:xfrm flipH="1">
            <a:off x="12" y="3505908"/>
            <a:ext cx="3312746" cy="1371090"/>
            <a:chOff x="4145150" y="2643900"/>
            <a:chExt cx="1914550" cy="792400"/>
          </a:xfrm>
        </p:grpSpPr>
        <p:sp>
          <p:nvSpPr>
            <p:cNvPr id="2886" name="Google Shape;2886;p21"/>
            <p:cNvSpPr/>
            <p:nvPr/>
          </p:nvSpPr>
          <p:spPr>
            <a:xfrm>
              <a:off x="5202425" y="3311250"/>
              <a:ext cx="149150" cy="50325"/>
            </a:xfrm>
            <a:custGeom>
              <a:avLst/>
              <a:gdLst/>
              <a:ahLst/>
              <a:cxnLst/>
              <a:rect l="l" t="t" r="r" b="b"/>
              <a:pathLst>
                <a:path w="5966" h="2013" extrusionOk="0">
                  <a:moveTo>
                    <a:pt x="0" y="1"/>
                  </a:moveTo>
                  <a:lnTo>
                    <a:pt x="36" y="334"/>
                  </a:lnTo>
                  <a:lnTo>
                    <a:pt x="5870" y="2013"/>
                  </a:lnTo>
                  <a:cubicBezTo>
                    <a:pt x="5858" y="1894"/>
                    <a:pt x="5906" y="1786"/>
                    <a:pt x="5965" y="1715"/>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7" name="Google Shape;2887;p21"/>
            <p:cNvSpPr/>
            <p:nvPr/>
          </p:nvSpPr>
          <p:spPr>
            <a:xfrm>
              <a:off x="5104200" y="3285350"/>
              <a:ext cx="91100" cy="31575"/>
            </a:xfrm>
            <a:custGeom>
              <a:avLst/>
              <a:gdLst/>
              <a:ahLst/>
              <a:cxnLst/>
              <a:rect l="l" t="t" r="r" b="b"/>
              <a:pathLst>
                <a:path w="3644" h="1263" extrusionOk="0">
                  <a:moveTo>
                    <a:pt x="310" y="1"/>
                  </a:moveTo>
                  <a:lnTo>
                    <a:pt x="12" y="132"/>
                  </a:lnTo>
                  <a:lnTo>
                    <a:pt x="0" y="215"/>
                  </a:lnTo>
                  <a:lnTo>
                    <a:pt x="3644" y="1263"/>
                  </a:lnTo>
                  <a:lnTo>
                    <a:pt x="3596" y="929"/>
                  </a:lnTo>
                  <a:lnTo>
                    <a:pt x="31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8" name="Google Shape;2888;p21"/>
            <p:cNvSpPr/>
            <p:nvPr/>
          </p:nvSpPr>
          <p:spPr>
            <a:xfrm>
              <a:off x="5098850" y="3282675"/>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9" name="Google Shape;2889;p21"/>
            <p:cNvSpPr/>
            <p:nvPr/>
          </p:nvSpPr>
          <p:spPr>
            <a:xfrm>
              <a:off x="5097050" y="32847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0" name="Google Shape;2890;p21"/>
            <p:cNvSpPr/>
            <p:nvPr/>
          </p:nvSpPr>
          <p:spPr>
            <a:xfrm>
              <a:off x="5317625" y="3080875"/>
              <a:ext cx="235450" cy="109550"/>
            </a:xfrm>
            <a:custGeom>
              <a:avLst/>
              <a:gdLst/>
              <a:ahLst/>
              <a:cxnLst/>
              <a:rect l="l" t="t" r="r" b="b"/>
              <a:pathLst>
                <a:path w="9418" h="4382" extrusionOk="0">
                  <a:moveTo>
                    <a:pt x="9335" y="0"/>
                  </a:moveTo>
                  <a:lnTo>
                    <a:pt x="0" y="4167"/>
                  </a:lnTo>
                  <a:lnTo>
                    <a:pt x="286" y="4382"/>
                  </a:lnTo>
                  <a:lnTo>
                    <a:pt x="9382" y="322"/>
                  </a:lnTo>
                  <a:lnTo>
                    <a:pt x="9418" y="262"/>
                  </a:lnTo>
                  <a:cubicBezTo>
                    <a:pt x="9358" y="179"/>
                    <a:pt x="9335" y="95"/>
                    <a:pt x="933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1" name="Google Shape;2891;p21"/>
            <p:cNvSpPr/>
            <p:nvPr/>
          </p:nvSpPr>
          <p:spPr>
            <a:xfrm>
              <a:off x="5193500" y="3188625"/>
              <a:ext cx="122950" cy="59850"/>
            </a:xfrm>
            <a:custGeom>
              <a:avLst/>
              <a:gdLst/>
              <a:ahLst/>
              <a:cxnLst/>
              <a:rect l="l" t="t" r="r" b="b"/>
              <a:pathLst>
                <a:path w="4918" h="2394" extrusionOk="0">
                  <a:moveTo>
                    <a:pt x="4644" y="0"/>
                  </a:moveTo>
                  <a:lnTo>
                    <a:pt x="0" y="2060"/>
                  </a:lnTo>
                  <a:lnTo>
                    <a:pt x="36" y="2393"/>
                  </a:lnTo>
                  <a:lnTo>
                    <a:pt x="4918" y="203"/>
                  </a:lnTo>
                  <a:lnTo>
                    <a:pt x="464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2" name="Google Shape;2892;p21"/>
            <p:cNvSpPr/>
            <p:nvPr/>
          </p:nvSpPr>
          <p:spPr>
            <a:xfrm>
              <a:off x="5097050" y="3284450"/>
              <a:ext cx="25" cy="1225"/>
            </a:xfrm>
            <a:custGeom>
              <a:avLst/>
              <a:gdLst/>
              <a:ahLst/>
              <a:cxnLst/>
              <a:rect l="l" t="t" r="r" b="b"/>
              <a:pathLst>
                <a:path w="1" h="49" extrusionOk="0">
                  <a:moveTo>
                    <a:pt x="1" y="13"/>
                  </a:moveTo>
                  <a:lnTo>
                    <a:pt x="1" y="13"/>
                  </a:lnTo>
                  <a:lnTo>
                    <a:pt x="1" y="49"/>
                  </a:lnTo>
                  <a:lnTo>
                    <a:pt x="1" y="13"/>
                  </a:lnTo>
                  <a:cubicBezTo>
                    <a:pt x="1" y="1"/>
                    <a:pt x="1" y="13"/>
                    <a:pt x="1"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3" name="Google Shape;2893;p21"/>
            <p:cNvSpPr/>
            <p:nvPr/>
          </p:nvSpPr>
          <p:spPr>
            <a:xfrm>
              <a:off x="5098550" y="3243975"/>
              <a:ext cx="88425" cy="44675"/>
            </a:xfrm>
            <a:custGeom>
              <a:avLst/>
              <a:gdLst/>
              <a:ahLst/>
              <a:cxnLst/>
              <a:rect l="l" t="t" r="r" b="b"/>
              <a:pathLst>
                <a:path w="3537" h="1787" extrusionOk="0">
                  <a:moveTo>
                    <a:pt x="33" y="1539"/>
                  </a:moveTo>
                  <a:lnTo>
                    <a:pt x="33" y="1539"/>
                  </a:lnTo>
                  <a:cubicBezTo>
                    <a:pt x="21" y="1541"/>
                    <a:pt x="10" y="1544"/>
                    <a:pt x="0" y="1549"/>
                  </a:cubicBezTo>
                  <a:lnTo>
                    <a:pt x="12" y="1549"/>
                  </a:lnTo>
                  <a:lnTo>
                    <a:pt x="33" y="1539"/>
                  </a:lnTo>
                  <a:close/>
                  <a:moveTo>
                    <a:pt x="3501" y="1"/>
                  </a:moveTo>
                  <a:lnTo>
                    <a:pt x="33" y="1539"/>
                  </a:lnTo>
                  <a:lnTo>
                    <a:pt x="33" y="1539"/>
                  </a:lnTo>
                  <a:cubicBezTo>
                    <a:pt x="51" y="1537"/>
                    <a:pt x="69" y="1537"/>
                    <a:pt x="84" y="1537"/>
                  </a:cubicBezTo>
                  <a:cubicBezTo>
                    <a:pt x="191" y="1537"/>
                    <a:pt x="250" y="1608"/>
                    <a:pt x="238" y="1691"/>
                  </a:cubicBezTo>
                  <a:lnTo>
                    <a:pt x="226" y="1787"/>
                  </a:lnTo>
                  <a:lnTo>
                    <a:pt x="536" y="1656"/>
                  </a:lnTo>
                  <a:lnTo>
                    <a:pt x="3536" y="310"/>
                  </a:lnTo>
                  <a:lnTo>
                    <a:pt x="350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4" name="Google Shape;2894;p21"/>
            <p:cNvSpPr/>
            <p:nvPr/>
          </p:nvSpPr>
          <p:spPr>
            <a:xfrm>
              <a:off x="5098250" y="3282675"/>
              <a:ext cx="625" cy="325"/>
            </a:xfrm>
            <a:custGeom>
              <a:avLst/>
              <a:gdLst/>
              <a:ahLst/>
              <a:cxnLst/>
              <a:rect l="l" t="t" r="r" b="b"/>
              <a:pathLst>
                <a:path w="25" h="13" extrusionOk="0">
                  <a:moveTo>
                    <a:pt x="24" y="1"/>
                  </a:moveTo>
                  <a:cubicBezTo>
                    <a:pt x="12" y="1"/>
                    <a:pt x="12" y="12"/>
                    <a:pt x="0" y="12"/>
                  </a:cubicBezTo>
                  <a:cubicBezTo>
                    <a:pt x="12" y="12"/>
                    <a:pt x="24" y="1"/>
                    <a:pt x="2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5" name="Google Shape;2895;p21"/>
            <p:cNvSpPr/>
            <p:nvPr/>
          </p:nvSpPr>
          <p:spPr>
            <a:xfrm>
              <a:off x="5097650" y="3283275"/>
              <a:ext cx="625" cy="625"/>
            </a:xfrm>
            <a:custGeom>
              <a:avLst/>
              <a:gdLst/>
              <a:ahLst/>
              <a:cxnLst/>
              <a:rect l="l" t="t" r="r" b="b"/>
              <a:pathLst>
                <a:path w="25" h="25" extrusionOk="0">
                  <a:moveTo>
                    <a:pt x="0" y="0"/>
                  </a:moveTo>
                  <a:lnTo>
                    <a:pt x="0" y="0"/>
                  </a:lnTo>
                  <a:cubicBezTo>
                    <a:pt x="0" y="0"/>
                    <a:pt x="0" y="24"/>
                    <a:pt x="0" y="0"/>
                  </a:cubicBezTo>
                  <a:cubicBezTo>
                    <a:pt x="0" y="0"/>
                    <a:pt x="24" y="0"/>
                    <a:pt x="0" y="0"/>
                  </a:cubicBezTo>
                  <a:cubicBezTo>
                    <a:pt x="24"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6" name="Google Shape;2896;p21"/>
            <p:cNvSpPr/>
            <p:nvPr/>
          </p:nvSpPr>
          <p:spPr>
            <a:xfrm>
              <a:off x="4158250" y="3228800"/>
              <a:ext cx="79800" cy="113125"/>
            </a:xfrm>
            <a:custGeom>
              <a:avLst/>
              <a:gdLst/>
              <a:ahLst/>
              <a:cxnLst/>
              <a:rect l="l" t="t" r="r" b="b"/>
              <a:pathLst>
                <a:path w="3192" h="4525" extrusionOk="0">
                  <a:moveTo>
                    <a:pt x="2917" y="1"/>
                  </a:moveTo>
                  <a:lnTo>
                    <a:pt x="0" y="4442"/>
                  </a:lnTo>
                  <a:cubicBezTo>
                    <a:pt x="96" y="4442"/>
                    <a:pt x="179" y="4477"/>
                    <a:pt x="238" y="4525"/>
                  </a:cubicBezTo>
                  <a:lnTo>
                    <a:pt x="393" y="4430"/>
                  </a:lnTo>
                  <a:lnTo>
                    <a:pt x="3191" y="143"/>
                  </a:lnTo>
                  <a:lnTo>
                    <a:pt x="291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7" name="Google Shape;2897;p21"/>
            <p:cNvSpPr/>
            <p:nvPr/>
          </p:nvSpPr>
          <p:spPr>
            <a:xfrm>
              <a:off x="4308850" y="3190700"/>
              <a:ext cx="106000" cy="64325"/>
            </a:xfrm>
            <a:custGeom>
              <a:avLst/>
              <a:gdLst/>
              <a:ahLst/>
              <a:cxnLst/>
              <a:rect l="l" t="t" r="r" b="b"/>
              <a:pathLst>
                <a:path w="4240" h="2573" extrusionOk="0">
                  <a:moveTo>
                    <a:pt x="4192" y="1"/>
                  </a:moveTo>
                  <a:cubicBezTo>
                    <a:pt x="4168" y="1"/>
                    <a:pt x="4168" y="1"/>
                    <a:pt x="4156" y="12"/>
                  </a:cubicBezTo>
                  <a:cubicBezTo>
                    <a:pt x="4168" y="12"/>
                    <a:pt x="4168" y="1"/>
                    <a:pt x="4192" y="1"/>
                  </a:cubicBezTo>
                  <a:close/>
                  <a:moveTo>
                    <a:pt x="4156" y="12"/>
                  </a:moveTo>
                  <a:lnTo>
                    <a:pt x="1" y="2310"/>
                  </a:lnTo>
                  <a:cubicBezTo>
                    <a:pt x="72" y="2382"/>
                    <a:pt x="144" y="2477"/>
                    <a:pt x="156" y="2572"/>
                  </a:cubicBezTo>
                  <a:lnTo>
                    <a:pt x="4240" y="310"/>
                  </a:lnTo>
                  <a:lnTo>
                    <a:pt x="4168" y="286"/>
                  </a:lnTo>
                  <a:cubicBezTo>
                    <a:pt x="4097" y="239"/>
                    <a:pt x="4061" y="155"/>
                    <a:pt x="4097" y="72"/>
                  </a:cubicBezTo>
                  <a:cubicBezTo>
                    <a:pt x="4109" y="48"/>
                    <a:pt x="4132" y="36"/>
                    <a:pt x="4156"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8" name="Google Shape;2898;p21"/>
            <p:cNvSpPr/>
            <p:nvPr/>
          </p:nvSpPr>
          <p:spPr>
            <a:xfrm>
              <a:off x="4410075" y="3190700"/>
              <a:ext cx="176525" cy="91100"/>
            </a:xfrm>
            <a:custGeom>
              <a:avLst/>
              <a:gdLst/>
              <a:ahLst/>
              <a:cxnLst/>
              <a:rect l="l" t="t" r="r" b="b"/>
              <a:pathLst>
                <a:path w="7061" h="3644" extrusionOk="0">
                  <a:moveTo>
                    <a:pt x="119" y="1"/>
                  </a:moveTo>
                  <a:cubicBezTo>
                    <a:pt x="107" y="1"/>
                    <a:pt x="107" y="1"/>
                    <a:pt x="95" y="12"/>
                  </a:cubicBezTo>
                  <a:cubicBezTo>
                    <a:pt x="95" y="36"/>
                    <a:pt x="60" y="48"/>
                    <a:pt x="48" y="72"/>
                  </a:cubicBezTo>
                  <a:cubicBezTo>
                    <a:pt x="0" y="155"/>
                    <a:pt x="48" y="239"/>
                    <a:pt x="119" y="286"/>
                  </a:cubicBezTo>
                  <a:lnTo>
                    <a:pt x="191" y="310"/>
                  </a:lnTo>
                  <a:lnTo>
                    <a:pt x="6977" y="3644"/>
                  </a:lnTo>
                  <a:cubicBezTo>
                    <a:pt x="6965" y="3620"/>
                    <a:pt x="6965" y="3608"/>
                    <a:pt x="6965" y="3572"/>
                  </a:cubicBezTo>
                  <a:cubicBezTo>
                    <a:pt x="6965" y="3489"/>
                    <a:pt x="7001" y="3394"/>
                    <a:pt x="7060" y="3346"/>
                  </a:cubicBezTo>
                  <a:lnTo>
                    <a:pt x="250" y="12"/>
                  </a:lnTo>
                  <a:cubicBezTo>
                    <a:pt x="238" y="12"/>
                    <a:pt x="238" y="12"/>
                    <a:pt x="22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9" name="Google Shape;2899;p21"/>
            <p:cNvSpPr/>
            <p:nvPr/>
          </p:nvSpPr>
          <p:spPr>
            <a:xfrm>
              <a:off x="4164500" y="3260350"/>
              <a:ext cx="127725" cy="87525"/>
            </a:xfrm>
            <a:custGeom>
              <a:avLst/>
              <a:gdLst/>
              <a:ahLst/>
              <a:cxnLst/>
              <a:rect l="l" t="t" r="r" b="b"/>
              <a:pathLst>
                <a:path w="5109" h="3501" extrusionOk="0">
                  <a:moveTo>
                    <a:pt x="4882" y="1"/>
                  </a:moveTo>
                  <a:lnTo>
                    <a:pt x="131" y="3168"/>
                  </a:lnTo>
                  <a:lnTo>
                    <a:pt x="0" y="3263"/>
                  </a:lnTo>
                  <a:cubicBezTo>
                    <a:pt x="96" y="3322"/>
                    <a:pt x="155" y="3394"/>
                    <a:pt x="191" y="3501"/>
                  </a:cubicBezTo>
                  <a:lnTo>
                    <a:pt x="5108" y="203"/>
                  </a:lnTo>
                  <a:cubicBezTo>
                    <a:pt x="5061" y="167"/>
                    <a:pt x="5037" y="120"/>
                    <a:pt x="5013" y="60"/>
                  </a:cubicBezTo>
                  <a:lnTo>
                    <a:pt x="488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0" name="Google Shape;2900;p21"/>
            <p:cNvSpPr/>
            <p:nvPr/>
          </p:nvSpPr>
          <p:spPr>
            <a:xfrm>
              <a:off x="4228800" y="3220775"/>
              <a:ext cx="61325" cy="41400"/>
            </a:xfrm>
            <a:custGeom>
              <a:avLst/>
              <a:gdLst/>
              <a:ahLst/>
              <a:cxnLst/>
              <a:rect l="l" t="t" r="r" b="b"/>
              <a:pathLst>
                <a:path w="2453" h="1656" extrusionOk="0">
                  <a:moveTo>
                    <a:pt x="203" y="0"/>
                  </a:moveTo>
                  <a:cubicBezTo>
                    <a:pt x="167" y="0"/>
                    <a:pt x="143" y="0"/>
                    <a:pt x="107" y="24"/>
                  </a:cubicBezTo>
                  <a:cubicBezTo>
                    <a:pt x="83" y="36"/>
                    <a:pt x="72" y="48"/>
                    <a:pt x="48" y="83"/>
                  </a:cubicBezTo>
                  <a:cubicBezTo>
                    <a:pt x="0" y="155"/>
                    <a:pt x="36" y="238"/>
                    <a:pt x="107" y="286"/>
                  </a:cubicBezTo>
                  <a:lnTo>
                    <a:pt x="119" y="298"/>
                  </a:lnTo>
                  <a:lnTo>
                    <a:pt x="393" y="452"/>
                  </a:lnTo>
                  <a:lnTo>
                    <a:pt x="2310" y="1584"/>
                  </a:lnTo>
                  <a:lnTo>
                    <a:pt x="2453" y="1655"/>
                  </a:lnTo>
                  <a:cubicBezTo>
                    <a:pt x="2429" y="1607"/>
                    <a:pt x="2417" y="1572"/>
                    <a:pt x="2417" y="1512"/>
                  </a:cubicBezTo>
                  <a:cubicBezTo>
                    <a:pt x="2417" y="1429"/>
                    <a:pt x="2417" y="1357"/>
                    <a:pt x="2453" y="1298"/>
                  </a:cubicBezTo>
                  <a:lnTo>
                    <a:pt x="619" y="238"/>
                  </a:lnTo>
                  <a:cubicBezTo>
                    <a:pt x="584" y="333"/>
                    <a:pt x="500" y="393"/>
                    <a:pt x="405" y="393"/>
                  </a:cubicBezTo>
                  <a:cubicBezTo>
                    <a:pt x="398" y="394"/>
                    <a:pt x="392" y="394"/>
                    <a:pt x="385" y="394"/>
                  </a:cubicBezTo>
                  <a:cubicBezTo>
                    <a:pt x="262" y="394"/>
                    <a:pt x="155" y="290"/>
                    <a:pt x="155" y="155"/>
                  </a:cubicBezTo>
                  <a:cubicBezTo>
                    <a:pt x="155" y="95"/>
                    <a:pt x="167" y="48"/>
                    <a:pt x="20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1" name="Google Shape;2901;p21"/>
            <p:cNvSpPr/>
            <p:nvPr/>
          </p:nvSpPr>
          <p:spPr>
            <a:xfrm>
              <a:off x="4302900" y="3265125"/>
              <a:ext cx="222375" cy="130500"/>
            </a:xfrm>
            <a:custGeom>
              <a:avLst/>
              <a:gdLst/>
              <a:ahLst/>
              <a:cxnLst/>
              <a:rect l="l" t="t" r="r" b="b"/>
              <a:pathLst>
                <a:path w="8895" h="5220" extrusionOk="0">
                  <a:moveTo>
                    <a:pt x="322" y="0"/>
                  </a:moveTo>
                  <a:cubicBezTo>
                    <a:pt x="239" y="95"/>
                    <a:pt x="144" y="167"/>
                    <a:pt x="1" y="179"/>
                  </a:cubicBezTo>
                  <a:lnTo>
                    <a:pt x="8776" y="5191"/>
                  </a:lnTo>
                  <a:cubicBezTo>
                    <a:pt x="8793" y="5209"/>
                    <a:pt x="8823" y="5220"/>
                    <a:pt x="8857" y="5220"/>
                  </a:cubicBezTo>
                  <a:cubicBezTo>
                    <a:pt x="8869" y="5220"/>
                    <a:pt x="8882" y="5218"/>
                    <a:pt x="8895" y="5215"/>
                  </a:cubicBezTo>
                  <a:cubicBezTo>
                    <a:pt x="8871" y="5155"/>
                    <a:pt x="8859" y="5096"/>
                    <a:pt x="8847" y="5013"/>
                  </a:cubicBezTo>
                  <a:lnTo>
                    <a:pt x="8847" y="4882"/>
                  </a:lnTo>
                  <a:lnTo>
                    <a:pt x="32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2" name="Google Shape;2902;p21"/>
            <p:cNvSpPr/>
            <p:nvPr/>
          </p:nvSpPr>
          <p:spPr>
            <a:xfrm>
              <a:off x="4545500" y="3403525"/>
              <a:ext cx="25325" cy="32475"/>
            </a:xfrm>
            <a:custGeom>
              <a:avLst/>
              <a:gdLst/>
              <a:ahLst/>
              <a:cxnLst/>
              <a:rect l="l" t="t" r="r" b="b"/>
              <a:pathLst>
                <a:path w="1013" h="1299" extrusionOk="0">
                  <a:moveTo>
                    <a:pt x="286" y="0"/>
                  </a:moveTo>
                  <a:cubicBezTo>
                    <a:pt x="215" y="60"/>
                    <a:pt x="108" y="108"/>
                    <a:pt x="0" y="131"/>
                  </a:cubicBezTo>
                  <a:lnTo>
                    <a:pt x="655" y="1298"/>
                  </a:lnTo>
                  <a:lnTo>
                    <a:pt x="1012" y="1298"/>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3" name="Google Shape;2903;p21"/>
            <p:cNvSpPr/>
            <p:nvPr/>
          </p:nvSpPr>
          <p:spPr>
            <a:xfrm>
              <a:off x="4592225" y="3007050"/>
              <a:ext cx="130100" cy="268800"/>
            </a:xfrm>
            <a:custGeom>
              <a:avLst/>
              <a:gdLst/>
              <a:ahLst/>
              <a:cxnLst/>
              <a:rect l="l" t="t" r="r" b="b"/>
              <a:pathLst>
                <a:path w="5204" h="10752" extrusionOk="0">
                  <a:moveTo>
                    <a:pt x="4918" y="0"/>
                  </a:moveTo>
                  <a:lnTo>
                    <a:pt x="1" y="10621"/>
                  </a:lnTo>
                  <a:cubicBezTo>
                    <a:pt x="84" y="10621"/>
                    <a:pt x="179" y="10680"/>
                    <a:pt x="215" y="10752"/>
                  </a:cubicBezTo>
                  <a:cubicBezTo>
                    <a:pt x="239" y="10740"/>
                    <a:pt x="251" y="10740"/>
                    <a:pt x="263" y="10740"/>
                  </a:cubicBezTo>
                  <a:lnTo>
                    <a:pt x="5204" y="119"/>
                  </a:lnTo>
                  <a:cubicBezTo>
                    <a:pt x="5097" y="96"/>
                    <a:pt x="5001" y="60"/>
                    <a:pt x="491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4" name="Google Shape;2904;p21"/>
            <p:cNvSpPr/>
            <p:nvPr/>
          </p:nvSpPr>
          <p:spPr>
            <a:xfrm>
              <a:off x="4545500" y="3284450"/>
              <a:ext cx="48550" cy="91125"/>
            </a:xfrm>
            <a:custGeom>
              <a:avLst/>
              <a:gdLst/>
              <a:ahLst/>
              <a:cxnLst/>
              <a:rect l="l" t="t" r="r" b="b"/>
              <a:pathLst>
                <a:path w="1942" h="3645" extrusionOk="0">
                  <a:moveTo>
                    <a:pt x="1620" y="1"/>
                  </a:moveTo>
                  <a:lnTo>
                    <a:pt x="0" y="3513"/>
                  </a:lnTo>
                  <a:cubicBezTo>
                    <a:pt x="108" y="3549"/>
                    <a:pt x="191" y="3585"/>
                    <a:pt x="286" y="3644"/>
                  </a:cubicBezTo>
                  <a:lnTo>
                    <a:pt x="1941" y="72"/>
                  </a:lnTo>
                  <a:cubicBezTo>
                    <a:pt x="1905" y="72"/>
                    <a:pt x="1882" y="96"/>
                    <a:pt x="1846" y="96"/>
                  </a:cubicBezTo>
                  <a:cubicBezTo>
                    <a:pt x="1837" y="97"/>
                    <a:pt x="1829" y="98"/>
                    <a:pt x="1820" y="98"/>
                  </a:cubicBezTo>
                  <a:cubicBezTo>
                    <a:pt x="1748" y="98"/>
                    <a:pt x="1684" y="54"/>
                    <a:pt x="162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5" name="Google Shape;2905;p21"/>
            <p:cNvSpPr/>
            <p:nvPr/>
          </p:nvSpPr>
          <p:spPr>
            <a:xfrm>
              <a:off x="4597575" y="3275225"/>
              <a:ext cx="212850" cy="99450"/>
            </a:xfrm>
            <a:custGeom>
              <a:avLst/>
              <a:gdLst/>
              <a:ahLst/>
              <a:cxnLst/>
              <a:rect l="l" t="t" r="r" b="b"/>
              <a:pathLst>
                <a:path w="8514" h="3978" extrusionOk="0">
                  <a:moveTo>
                    <a:pt x="49" y="1"/>
                  </a:moveTo>
                  <a:cubicBezTo>
                    <a:pt x="37" y="1"/>
                    <a:pt x="25" y="13"/>
                    <a:pt x="1" y="13"/>
                  </a:cubicBezTo>
                  <a:cubicBezTo>
                    <a:pt x="25" y="49"/>
                    <a:pt x="37" y="84"/>
                    <a:pt x="37" y="132"/>
                  </a:cubicBezTo>
                  <a:cubicBezTo>
                    <a:pt x="37" y="191"/>
                    <a:pt x="25" y="239"/>
                    <a:pt x="1" y="275"/>
                  </a:cubicBezTo>
                  <a:lnTo>
                    <a:pt x="25" y="275"/>
                  </a:lnTo>
                  <a:lnTo>
                    <a:pt x="8383" y="3978"/>
                  </a:lnTo>
                  <a:cubicBezTo>
                    <a:pt x="8419" y="3870"/>
                    <a:pt x="8454" y="3775"/>
                    <a:pt x="8514" y="3692"/>
                  </a:cubicBezTo>
                  <a:lnTo>
                    <a:pt x="144" y="13"/>
                  </a:lnTo>
                  <a:cubicBezTo>
                    <a:pt x="108" y="1"/>
                    <a:pt x="84" y="1"/>
                    <a:pt x="4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6" name="Google Shape;2906;p21"/>
            <p:cNvSpPr/>
            <p:nvPr/>
          </p:nvSpPr>
          <p:spPr>
            <a:xfrm>
              <a:off x="4838700" y="3381500"/>
              <a:ext cx="124725" cy="54200"/>
            </a:xfrm>
            <a:custGeom>
              <a:avLst/>
              <a:gdLst/>
              <a:ahLst/>
              <a:cxnLst/>
              <a:rect l="l" t="t" r="r" b="b"/>
              <a:pathLst>
                <a:path w="4989" h="2168" extrusionOk="0">
                  <a:moveTo>
                    <a:pt x="119" y="0"/>
                  </a:moveTo>
                  <a:cubicBezTo>
                    <a:pt x="107" y="108"/>
                    <a:pt x="60" y="191"/>
                    <a:pt x="0" y="286"/>
                  </a:cubicBezTo>
                  <a:lnTo>
                    <a:pt x="4227" y="2167"/>
                  </a:lnTo>
                  <a:lnTo>
                    <a:pt x="4989" y="2167"/>
                  </a:ln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7" name="Google Shape;2907;p21"/>
            <p:cNvSpPr/>
            <p:nvPr/>
          </p:nvSpPr>
          <p:spPr>
            <a:xfrm>
              <a:off x="4723500" y="3007350"/>
              <a:ext cx="99725" cy="355725"/>
            </a:xfrm>
            <a:custGeom>
              <a:avLst/>
              <a:gdLst/>
              <a:ahLst/>
              <a:cxnLst/>
              <a:rect l="l" t="t" r="r" b="b"/>
              <a:pathLst>
                <a:path w="3989" h="14229" extrusionOk="0">
                  <a:moveTo>
                    <a:pt x="274" y="0"/>
                  </a:moveTo>
                  <a:cubicBezTo>
                    <a:pt x="227" y="72"/>
                    <a:pt x="119" y="107"/>
                    <a:pt x="0" y="107"/>
                  </a:cubicBezTo>
                  <a:lnTo>
                    <a:pt x="3691" y="14228"/>
                  </a:lnTo>
                  <a:cubicBezTo>
                    <a:pt x="3775" y="14181"/>
                    <a:pt x="3882" y="14157"/>
                    <a:pt x="3989" y="14133"/>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8" name="Google Shape;2908;p21"/>
            <p:cNvSpPr/>
            <p:nvPr/>
          </p:nvSpPr>
          <p:spPr>
            <a:xfrm>
              <a:off x="4825300" y="3394600"/>
              <a:ext cx="18475" cy="41100"/>
            </a:xfrm>
            <a:custGeom>
              <a:avLst/>
              <a:gdLst/>
              <a:ahLst/>
              <a:cxnLst/>
              <a:rect l="l" t="t" r="r" b="b"/>
              <a:pathLst>
                <a:path w="739" h="1644" extrusionOk="0">
                  <a:moveTo>
                    <a:pt x="274" y="0"/>
                  </a:moveTo>
                  <a:cubicBezTo>
                    <a:pt x="203" y="48"/>
                    <a:pt x="107" y="72"/>
                    <a:pt x="0" y="72"/>
                  </a:cubicBezTo>
                  <a:lnTo>
                    <a:pt x="417" y="1643"/>
                  </a:lnTo>
                  <a:lnTo>
                    <a:pt x="738" y="1643"/>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9" name="Google Shape;2909;p21"/>
            <p:cNvSpPr/>
            <p:nvPr/>
          </p:nvSpPr>
          <p:spPr>
            <a:xfrm>
              <a:off x="5078300" y="3281775"/>
              <a:ext cx="26825" cy="153325"/>
            </a:xfrm>
            <a:custGeom>
              <a:avLst/>
              <a:gdLst/>
              <a:ahLst/>
              <a:cxnLst/>
              <a:rect l="l" t="t" r="r" b="b"/>
              <a:pathLst>
                <a:path w="1073" h="6133" extrusionOk="0">
                  <a:moveTo>
                    <a:pt x="929" y="1"/>
                  </a:moveTo>
                  <a:cubicBezTo>
                    <a:pt x="894" y="1"/>
                    <a:pt x="870" y="1"/>
                    <a:pt x="834" y="13"/>
                  </a:cubicBezTo>
                  <a:cubicBezTo>
                    <a:pt x="822" y="13"/>
                    <a:pt x="822" y="37"/>
                    <a:pt x="810" y="37"/>
                  </a:cubicBezTo>
                  <a:lnTo>
                    <a:pt x="786" y="48"/>
                  </a:lnTo>
                  <a:lnTo>
                    <a:pt x="786" y="60"/>
                  </a:lnTo>
                  <a:cubicBezTo>
                    <a:pt x="786" y="60"/>
                    <a:pt x="786" y="84"/>
                    <a:pt x="774" y="84"/>
                  </a:cubicBezTo>
                  <a:lnTo>
                    <a:pt x="774" y="96"/>
                  </a:lnTo>
                  <a:cubicBezTo>
                    <a:pt x="774" y="108"/>
                    <a:pt x="774" y="108"/>
                    <a:pt x="763" y="120"/>
                  </a:cubicBezTo>
                  <a:lnTo>
                    <a:pt x="1" y="6133"/>
                  </a:lnTo>
                  <a:lnTo>
                    <a:pt x="322" y="6133"/>
                  </a:lnTo>
                  <a:lnTo>
                    <a:pt x="1036" y="358"/>
                  </a:lnTo>
                  <a:lnTo>
                    <a:pt x="1048" y="275"/>
                  </a:lnTo>
                  <a:lnTo>
                    <a:pt x="1060" y="179"/>
                  </a:lnTo>
                  <a:cubicBezTo>
                    <a:pt x="1072" y="96"/>
                    <a:pt x="1013" y="13"/>
                    <a:pt x="92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0" name="Google Shape;2910;p21"/>
            <p:cNvSpPr/>
            <p:nvPr/>
          </p:nvSpPr>
          <p:spPr>
            <a:xfrm>
              <a:off x="5165975" y="3082950"/>
              <a:ext cx="51650" cy="352750"/>
            </a:xfrm>
            <a:custGeom>
              <a:avLst/>
              <a:gdLst/>
              <a:ahLst/>
              <a:cxnLst/>
              <a:rect l="l" t="t" r="r" b="b"/>
              <a:pathLst>
                <a:path w="2066" h="14110" extrusionOk="0">
                  <a:moveTo>
                    <a:pt x="6" y="0"/>
                  </a:moveTo>
                  <a:cubicBezTo>
                    <a:pt x="0" y="28"/>
                    <a:pt x="5" y="56"/>
                    <a:pt x="16" y="81"/>
                  </a:cubicBezTo>
                  <a:lnTo>
                    <a:pt x="16" y="81"/>
                  </a:lnTo>
                  <a:lnTo>
                    <a:pt x="6" y="0"/>
                  </a:lnTo>
                  <a:close/>
                  <a:moveTo>
                    <a:pt x="16" y="81"/>
                  </a:moveTo>
                  <a:lnTo>
                    <a:pt x="792" y="6430"/>
                  </a:lnTo>
                  <a:lnTo>
                    <a:pt x="839" y="6739"/>
                  </a:lnTo>
                  <a:lnTo>
                    <a:pt x="1125" y="9025"/>
                  </a:lnTo>
                  <a:lnTo>
                    <a:pt x="1173" y="9359"/>
                  </a:lnTo>
                  <a:lnTo>
                    <a:pt x="1756" y="14109"/>
                  </a:lnTo>
                  <a:lnTo>
                    <a:pt x="2066" y="14109"/>
                  </a:lnTo>
                  <a:lnTo>
                    <a:pt x="1482" y="9442"/>
                  </a:lnTo>
                  <a:lnTo>
                    <a:pt x="1435" y="9121"/>
                  </a:lnTo>
                  <a:lnTo>
                    <a:pt x="1125" y="6608"/>
                  </a:lnTo>
                  <a:lnTo>
                    <a:pt x="1077" y="6287"/>
                  </a:lnTo>
                  <a:lnTo>
                    <a:pt x="351" y="358"/>
                  </a:lnTo>
                  <a:lnTo>
                    <a:pt x="65" y="143"/>
                  </a:lnTo>
                  <a:cubicBezTo>
                    <a:pt x="46" y="131"/>
                    <a:pt x="28" y="108"/>
                    <a:pt x="16" y="8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1" name="Google Shape;2911;p21"/>
            <p:cNvSpPr/>
            <p:nvPr/>
          </p:nvSpPr>
          <p:spPr>
            <a:xfrm>
              <a:off x="5303025" y="3368700"/>
              <a:ext cx="54800" cy="67000"/>
            </a:xfrm>
            <a:custGeom>
              <a:avLst/>
              <a:gdLst/>
              <a:ahLst/>
              <a:cxnLst/>
              <a:rect l="l" t="t" r="r" b="b"/>
              <a:pathLst>
                <a:path w="2192" h="2680" extrusionOk="0">
                  <a:moveTo>
                    <a:pt x="1941" y="0"/>
                  </a:moveTo>
                  <a:lnTo>
                    <a:pt x="1" y="2679"/>
                  </a:lnTo>
                  <a:lnTo>
                    <a:pt x="382" y="2679"/>
                  </a:lnTo>
                  <a:lnTo>
                    <a:pt x="2192" y="179"/>
                  </a:lnTo>
                  <a:cubicBezTo>
                    <a:pt x="2084" y="143"/>
                    <a:pt x="2001" y="84"/>
                    <a:pt x="194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2" name="Google Shape;2912;p21"/>
            <p:cNvSpPr/>
            <p:nvPr/>
          </p:nvSpPr>
          <p:spPr>
            <a:xfrm>
              <a:off x="5430125" y="3087425"/>
              <a:ext cx="129500" cy="180700"/>
            </a:xfrm>
            <a:custGeom>
              <a:avLst/>
              <a:gdLst/>
              <a:ahLst/>
              <a:cxnLst/>
              <a:rect l="l" t="t" r="r" b="b"/>
              <a:pathLst>
                <a:path w="5180" h="7228" extrusionOk="0">
                  <a:moveTo>
                    <a:pt x="4918" y="0"/>
                  </a:moveTo>
                  <a:lnTo>
                    <a:pt x="4882" y="60"/>
                  </a:lnTo>
                  <a:lnTo>
                    <a:pt x="156" y="6644"/>
                  </a:lnTo>
                  <a:cubicBezTo>
                    <a:pt x="203" y="6691"/>
                    <a:pt x="239" y="6751"/>
                    <a:pt x="251" y="6834"/>
                  </a:cubicBezTo>
                  <a:cubicBezTo>
                    <a:pt x="251" y="6989"/>
                    <a:pt x="144" y="7120"/>
                    <a:pt x="1" y="7132"/>
                  </a:cubicBezTo>
                  <a:lnTo>
                    <a:pt x="132" y="7227"/>
                  </a:lnTo>
                  <a:lnTo>
                    <a:pt x="5180" y="179"/>
                  </a:lnTo>
                  <a:cubicBezTo>
                    <a:pt x="5061" y="143"/>
                    <a:pt x="4978" y="83"/>
                    <a:pt x="491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3" name="Google Shape;2913;p21"/>
            <p:cNvSpPr/>
            <p:nvPr/>
          </p:nvSpPr>
          <p:spPr>
            <a:xfrm>
              <a:off x="5365250" y="3269875"/>
              <a:ext cx="63425" cy="84550"/>
            </a:xfrm>
            <a:custGeom>
              <a:avLst/>
              <a:gdLst/>
              <a:ahLst/>
              <a:cxnLst/>
              <a:rect l="l" t="t" r="r" b="b"/>
              <a:pathLst>
                <a:path w="2537" h="3382" extrusionOk="0">
                  <a:moveTo>
                    <a:pt x="2274" y="1"/>
                  </a:moveTo>
                  <a:lnTo>
                    <a:pt x="0" y="3191"/>
                  </a:lnTo>
                  <a:cubicBezTo>
                    <a:pt x="107" y="3215"/>
                    <a:pt x="179" y="3299"/>
                    <a:pt x="238" y="3382"/>
                  </a:cubicBezTo>
                  <a:lnTo>
                    <a:pt x="2536" y="179"/>
                  </a:lnTo>
                  <a:lnTo>
                    <a:pt x="2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4" name="Google Shape;2914;p21"/>
            <p:cNvSpPr/>
            <p:nvPr/>
          </p:nvSpPr>
          <p:spPr>
            <a:xfrm>
              <a:off x="5372675" y="3356800"/>
              <a:ext cx="248275" cy="56575"/>
            </a:xfrm>
            <a:custGeom>
              <a:avLst/>
              <a:gdLst/>
              <a:ahLst/>
              <a:cxnLst/>
              <a:rect l="l" t="t" r="r" b="b"/>
              <a:pathLst>
                <a:path w="9931" h="2263" extrusionOk="0">
                  <a:moveTo>
                    <a:pt x="1" y="0"/>
                  </a:moveTo>
                  <a:cubicBezTo>
                    <a:pt x="13" y="36"/>
                    <a:pt x="37" y="95"/>
                    <a:pt x="37" y="155"/>
                  </a:cubicBezTo>
                  <a:cubicBezTo>
                    <a:pt x="37" y="203"/>
                    <a:pt x="37" y="262"/>
                    <a:pt x="13" y="310"/>
                  </a:cubicBezTo>
                  <a:lnTo>
                    <a:pt x="9931" y="2262"/>
                  </a:lnTo>
                  <a:lnTo>
                    <a:pt x="9335" y="1822"/>
                  </a:lnTo>
                  <a:lnTo>
                    <a:pt x="6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5" name="Google Shape;2915;p21"/>
            <p:cNvSpPr/>
            <p:nvPr/>
          </p:nvSpPr>
          <p:spPr>
            <a:xfrm>
              <a:off x="5718250" y="3230300"/>
              <a:ext cx="86350" cy="88125"/>
            </a:xfrm>
            <a:custGeom>
              <a:avLst/>
              <a:gdLst/>
              <a:ahLst/>
              <a:cxnLst/>
              <a:rect l="l" t="t" r="r" b="b"/>
              <a:pathLst>
                <a:path w="3454" h="3525" extrusionOk="0">
                  <a:moveTo>
                    <a:pt x="3370" y="0"/>
                  </a:moveTo>
                  <a:lnTo>
                    <a:pt x="1" y="3250"/>
                  </a:lnTo>
                  <a:lnTo>
                    <a:pt x="168" y="3524"/>
                  </a:lnTo>
                  <a:lnTo>
                    <a:pt x="3454" y="333"/>
                  </a:lnTo>
                  <a:cubicBezTo>
                    <a:pt x="3382" y="298"/>
                    <a:pt x="3335" y="214"/>
                    <a:pt x="3335" y="131"/>
                  </a:cubicBezTo>
                  <a:cubicBezTo>
                    <a:pt x="3335" y="83"/>
                    <a:pt x="3335" y="36"/>
                    <a:pt x="3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6" name="Google Shape;2916;p21"/>
            <p:cNvSpPr/>
            <p:nvPr/>
          </p:nvSpPr>
          <p:spPr>
            <a:xfrm>
              <a:off x="5808450" y="3104675"/>
              <a:ext cx="128625" cy="124150"/>
            </a:xfrm>
            <a:custGeom>
              <a:avLst/>
              <a:gdLst/>
              <a:ahLst/>
              <a:cxnLst/>
              <a:rect l="l" t="t" r="r" b="b"/>
              <a:pathLst>
                <a:path w="5145" h="4966" extrusionOk="0">
                  <a:moveTo>
                    <a:pt x="4930" y="1"/>
                  </a:moveTo>
                  <a:lnTo>
                    <a:pt x="1" y="4787"/>
                  </a:lnTo>
                  <a:lnTo>
                    <a:pt x="120" y="4870"/>
                  </a:lnTo>
                  <a:cubicBezTo>
                    <a:pt x="167" y="4882"/>
                    <a:pt x="191" y="4906"/>
                    <a:pt x="227" y="4930"/>
                  </a:cubicBezTo>
                  <a:lnTo>
                    <a:pt x="263" y="4966"/>
                  </a:lnTo>
                  <a:lnTo>
                    <a:pt x="5144" y="227"/>
                  </a:lnTo>
                  <a:cubicBezTo>
                    <a:pt x="5061" y="167"/>
                    <a:pt x="4989" y="96"/>
                    <a:pt x="493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7" name="Google Shape;2917;p21"/>
            <p:cNvSpPr/>
            <p:nvPr/>
          </p:nvSpPr>
          <p:spPr>
            <a:xfrm>
              <a:off x="5622425" y="3317200"/>
              <a:ext cx="94375" cy="92000"/>
            </a:xfrm>
            <a:custGeom>
              <a:avLst/>
              <a:gdLst/>
              <a:ahLst/>
              <a:cxnLst/>
              <a:rect l="l" t="t" r="r" b="b"/>
              <a:pathLst>
                <a:path w="3775" h="3680" extrusionOk="0">
                  <a:moveTo>
                    <a:pt x="3596" y="1"/>
                  </a:moveTo>
                  <a:lnTo>
                    <a:pt x="0" y="3501"/>
                  </a:lnTo>
                  <a:lnTo>
                    <a:pt x="250" y="3680"/>
                  </a:lnTo>
                  <a:lnTo>
                    <a:pt x="3774" y="275"/>
                  </a:lnTo>
                  <a:lnTo>
                    <a:pt x="35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8" name="Google Shape;2918;p21"/>
            <p:cNvSpPr/>
            <p:nvPr/>
          </p:nvSpPr>
          <p:spPr>
            <a:xfrm>
              <a:off x="5166700" y="3082050"/>
              <a:ext cx="498600" cy="354250"/>
            </a:xfrm>
            <a:custGeom>
              <a:avLst/>
              <a:gdLst/>
              <a:ahLst/>
              <a:cxnLst/>
              <a:rect l="l" t="t" r="r" b="b"/>
              <a:pathLst>
                <a:path w="19944" h="14170" extrusionOk="0">
                  <a:moveTo>
                    <a:pt x="298" y="1"/>
                  </a:moveTo>
                  <a:cubicBezTo>
                    <a:pt x="239" y="48"/>
                    <a:pt x="155" y="60"/>
                    <a:pt x="72" y="60"/>
                  </a:cubicBezTo>
                  <a:cubicBezTo>
                    <a:pt x="36" y="48"/>
                    <a:pt x="25" y="48"/>
                    <a:pt x="1" y="48"/>
                  </a:cubicBezTo>
                  <a:cubicBezTo>
                    <a:pt x="1" y="108"/>
                    <a:pt x="13" y="156"/>
                    <a:pt x="60" y="191"/>
                  </a:cubicBezTo>
                  <a:lnTo>
                    <a:pt x="334" y="406"/>
                  </a:lnTo>
                  <a:lnTo>
                    <a:pt x="5716" y="4275"/>
                  </a:lnTo>
                  <a:lnTo>
                    <a:pt x="5990" y="4477"/>
                  </a:lnTo>
                  <a:lnTo>
                    <a:pt x="10216" y="7537"/>
                  </a:lnTo>
                  <a:lnTo>
                    <a:pt x="10478" y="7716"/>
                  </a:lnTo>
                  <a:lnTo>
                    <a:pt x="17574" y="12836"/>
                  </a:lnTo>
                  <a:lnTo>
                    <a:pt x="18170" y="13264"/>
                  </a:lnTo>
                  <a:lnTo>
                    <a:pt x="19420" y="14169"/>
                  </a:lnTo>
                  <a:lnTo>
                    <a:pt x="19944" y="14169"/>
                  </a:lnTo>
                  <a:lnTo>
                    <a:pt x="18479" y="13110"/>
                  </a:lnTo>
                  <a:lnTo>
                    <a:pt x="18229" y="12931"/>
                  </a:lnTo>
                  <a:lnTo>
                    <a:pt x="10657" y="7466"/>
                  </a:lnTo>
                  <a:lnTo>
                    <a:pt x="10514" y="7383"/>
                  </a:lnTo>
                  <a:lnTo>
                    <a:pt x="10502" y="7383"/>
                  </a:lnTo>
                  <a:cubicBezTo>
                    <a:pt x="10495" y="7383"/>
                    <a:pt x="10487" y="7384"/>
                    <a:pt x="10480" y="7384"/>
                  </a:cubicBezTo>
                  <a:cubicBezTo>
                    <a:pt x="10347" y="7384"/>
                    <a:pt x="10238" y="7281"/>
                    <a:pt x="10204" y="7156"/>
                  </a:cubicBezTo>
                  <a:lnTo>
                    <a:pt x="7240" y="5013"/>
                  </a:lnTo>
                  <a:cubicBezTo>
                    <a:pt x="7216" y="5025"/>
                    <a:pt x="7180" y="5025"/>
                    <a:pt x="7156" y="5025"/>
                  </a:cubicBezTo>
                  <a:cubicBezTo>
                    <a:pt x="7143" y="5027"/>
                    <a:pt x="7130" y="5028"/>
                    <a:pt x="7117" y="5028"/>
                  </a:cubicBezTo>
                  <a:cubicBezTo>
                    <a:pt x="6978" y="5028"/>
                    <a:pt x="6859" y="4916"/>
                    <a:pt x="6859" y="4763"/>
                  </a:cubicBezTo>
                  <a:lnTo>
                    <a:pt x="6859" y="4728"/>
                  </a:lnTo>
                  <a:lnTo>
                    <a:pt x="6323" y="4347"/>
                  </a:lnTo>
                  <a:lnTo>
                    <a:pt x="6037" y="4132"/>
                  </a:ln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9" name="Google Shape;2919;p21"/>
            <p:cNvSpPr/>
            <p:nvPr/>
          </p:nvSpPr>
          <p:spPr>
            <a:xfrm>
              <a:off x="5558725" y="3064225"/>
              <a:ext cx="8950" cy="4750"/>
            </a:xfrm>
            <a:custGeom>
              <a:avLst/>
              <a:gdLst/>
              <a:ahLst/>
              <a:cxnLst/>
              <a:rect l="l" t="t" r="r" b="b"/>
              <a:pathLst>
                <a:path w="358" h="190" extrusionOk="0">
                  <a:moveTo>
                    <a:pt x="146" y="0"/>
                  </a:moveTo>
                  <a:cubicBezTo>
                    <a:pt x="122" y="0"/>
                    <a:pt x="97" y="4"/>
                    <a:pt x="72" y="11"/>
                  </a:cubicBezTo>
                  <a:cubicBezTo>
                    <a:pt x="12" y="47"/>
                    <a:pt x="0" y="107"/>
                    <a:pt x="0" y="166"/>
                  </a:cubicBezTo>
                  <a:cubicBezTo>
                    <a:pt x="48" y="154"/>
                    <a:pt x="95" y="130"/>
                    <a:pt x="131" y="130"/>
                  </a:cubicBezTo>
                  <a:cubicBezTo>
                    <a:pt x="226" y="154"/>
                    <a:pt x="298" y="166"/>
                    <a:pt x="357" y="190"/>
                  </a:cubicBezTo>
                  <a:lnTo>
                    <a:pt x="286" y="71"/>
                  </a:lnTo>
                  <a:cubicBezTo>
                    <a:pt x="253" y="21"/>
                    <a:pt x="202" y="0"/>
                    <a:pt x="14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0" name="Google Shape;2920;p21"/>
            <p:cNvSpPr/>
            <p:nvPr/>
          </p:nvSpPr>
          <p:spPr>
            <a:xfrm>
              <a:off x="5571525" y="3089200"/>
              <a:ext cx="223250" cy="346500"/>
            </a:xfrm>
            <a:custGeom>
              <a:avLst/>
              <a:gdLst/>
              <a:ahLst/>
              <a:cxnLst/>
              <a:rect l="l" t="t" r="r" b="b"/>
              <a:pathLst>
                <a:path w="8930" h="13860" extrusionOk="0">
                  <a:moveTo>
                    <a:pt x="0" y="0"/>
                  </a:moveTo>
                  <a:lnTo>
                    <a:pt x="5632" y="9121"/>
                  </a:lnTo>
                  <a:lnTo>
                    <a:pt x="5799" y="9395"/>
                  </a:lnTo>
                  <a:lnTo>
                    <a:pt x="8573" y="13859"/>
                  </a:lnTo>
                  <a:lnTo>
                    <a:pt x="8930" y="13859"/>
                  </a:lnTo>
                  <a:lnTo>
                    <a:pt x="6025" y="9168"/>
                  </a:lnTo>
                  <a:lnTo>
                    <a:pt x="5858" y="8894"/>
                  </a:lnTo>
                  <a:lnTo>
                    <a:pt x="560" y="346"/>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1" name="Google Shape;2921;p21"/>
            <p:cNvSpPr/>
            <p:nvPr/>
          </p:nvSpPr>
          <p:spPr>
            <a:xfrm>
              <a:off x="6055500" y="3242800"/>
              <a:ext cx="4200" cy="14900"/>
            </a:xfrm>
            <a:custGeom>
              <a:avLst/>
              <a:gdLst/>
              <a:ahLst/>
              <a:cxnLst/>
              <a:rect l="l" t="t" r="r" b="b"/>
              <a:pathLst>
                <a:path w="168" h="596" extrusionOk="0">
                  <a:moveTo>
                    <a:pt x="108" y="0"/>
                  </a:moveTo>
                  <a:lnTo>
                    <a:pt x="1" y="393"/>
                  </a:lnTo>
                  <a:lnTo>
                    <a:pt x="167" y="595"/>
                  </a:lnTo>
                  <a:lnTo>
                    <a:pt x="167" y="72"/>
                  </a:ln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2" name="Google Shape;2922;p21"/>
            <p:cNvSpPr/>
            <p:nvPr/>
          </p:nvSpPr>
          <p:spPr>
            <a:xfrm>
              <a:off x="5953400" y="3107050"/>
              <a:ext cx="98850" cy="137250"/>
            </a:xfrm>
            <a:custGeom>
              <a:avLst/>
              <a:gdLst/>
              <a:ahLst/>
              <a:cxnLst/>
              <a:rect l="l" t="t" r="r" b="b"/>
              <a:pathLst>
                <a:path w="3954" h="5490" extrusionOk="0">
                  <a:moveTo>
                    <a:pt x="227" y="1"/>
                  </a:moveTo>
                  <a:cubicBezTo>
                    <a:pt x="168" y="72"/>
                    <a:pt x="96" y="132"/>
                    <a:pt x="1" y="179"/>
                  </a:cubicBezTo>
                  <a:lnTo>
                    <a:pt x="3847" y="5490"/>
                  </a:lnTo>
                  <a:lnTo>
                    <a:pt x="3954" y="5109"/>
                  </a:lnTo>
                  <a:lnTo>
                    <a:pt x="287" y="25"/>
                  </a:lnTo>
                  <a:lnTo>
                    <a:pt x="22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3" name="Google Shape;2923;p21"/>
            <p:cNvSpPr/>
            <p:nvPr/>
          </p:nvSpPr>
          <p:spPr>
            <a:xfrm>
              <a:off x="5571825" y="3083850"/>
              <a:ext cx="239625" cy="146475"/>
            </a:xfrm>
            <a:custGeom>
              <a:avLst/>
              <a:gdLst/>
              <a:ahLst/>
              <a:cxnLst/>
              <a:rect l="l" t="t" r="r" b="b"/>
              <a:pathLst>
                <a:path w="9585" h="5859" extrusionOk="0">
                  <a:moveTo>
                    <a:pt x="131" y="0"/>
                  </a:moveTo>
                  <a:cubicBezTo>
                    <a:pt x="95" y="84"/>
                    <a:pt x="60" y="155"/>
                    <a:pt x="0" y="214"/>
                  </a:cubicBezTo>
                  <a:lnTo>
                    <a:pt x="560" y="560"/>
                  </a:lnTo>
                  <a:lnTo>
                    <a:pt x="9227" y="5858"/>
                  </a:lnTo>
                  <a:cubicBezTo>
                    <a:pt x="9275" y="5763"/>
                    <a:pt x="9358" y="5691"/>
                    <a:pt x="9466" y="5691"/>
                  </a:cubicBezTo>
                  <a:cubicBezTo>
                    <a:pt x="9513" y="5691"/>
                    <a:pt x="9537" y="5691"/>
                    <a:pt x="9585" y="5703"/>
                  </a:cubicBezTo>
                  <a:lnTo>
                    <a:pt x="9466" y="5632"/>
                  </a:lnTo>
                  <a:lnTo>
                    <a:pt x="25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4" name="Google Shape;2924;p21"/>
            <p:cNvSpPr/>
            <p:nvPr/>
          </p:nvSpPr>
          <p:spPr>
            <a:xfrm>
              <a:off x="5814100" y="3227900"/>
              <a:ext cx="202450" cy="130700"/>
            </a:xfrm>
            <a:custGeom>
              <a:avLst/>
              <a:gdLst/>
              <a:ahLst/>
              <a:cxnLst/>
              <a:rect l="l" t="t" r="r" b="b"/>
              <a:pathLst>
                <a:path w="8098" h="5228" extrusionOk="0">
                  <a:moveTo>
                    <a:pt x="1" y="1"/>
                  </a:moveTo>
                  <a:lnTo>
                    <a:pt x="1" y="1"/>
                  </a:lnTo>
                  <a:cubicBezTo>
                    <a:pt x="37" y="48"/>
                    <a:pt x="84" y="120"/>
                    <a:pt x="84" y="191"/>
                  </a:cubicBezTo>
                  <a:cubicBezTo>
                    <a:pt x="84" y="263"/>
                    <a:pt x="72" y="322"/>
                    <a:pt x="25" y="382"/>
                  </a:cubicBezTo>
                  <a:lnTo>
                    <a:pt x="4263" y="2977"/>
                  </a:lnTo>
                  <a:cubicBezTo>
                    <a:pt x="4311" y="2918"/>
                    <a:pt x="4382" y="2870"/>
                    <a:pt x="4478" y="2870"/>
                  </a:cubicBezTo>
                  <a:cubicBezTo>
                    <a:pt x="4644" y="2870"/>
                    <a:pt x="4775" y="2977"/>
                    <a:pt x="4775" y="3144"/>
                  </a:cubicBezTo>
                  <a:cubicBezTo>
                    <a:pt x="4775" y="3180"/>
                    <a:pt x="4775" y="3227"/>
                    <a:pt x="4739" y="3275"/>
                  </a:cubicBezTo>
                  <a:lnTo>
                    <a:pt x="7942" y="5228"/>
                  </a:lnTo>
                  <a:cubicBezTo>
                    <a:pt x="7954" y="5120"/>
                    <a:pt x="8014" y="5025"/>
                    <a:pt x="8097" y="4954"/>
                  </a:cubicBezTo>
                  <a:lnTo>
                    <a:pt x="37" y="37"/>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5" name="Google Shape;2925;p21"/>
            <p:cNvSpPr/>
            <p:nvPr/>
          </p:nvSpPr>
          <p:spPr>
            <a:xfrm>
              <a:off x="5574500" y="3075800"/>
              <a:ext cx="354825" cy="22650"/>
            </a:xfrm>
            <a:custGeom>
              <a:avLst/>
              <a:gdLst/>
              <a:ahLst/>
              <a:cxnLst/>
              <a:rect l="l" t="t" r="r" b="b"/>
              <a:pathLst>
                <a:path w="14193" h="906" extrusionOk="0">
                  <a:moveTo>
                    <a:pt x="0" y="1"/>
                  </a:moveTo>
                  <a:lnTo>
                    <a:pt x="0" y="1"/>
                  </a:lnTo>
                  <a:cubicBezTo>
                    <a:pt x="12" y="36"/>
                    <a:pt x="24" y="84"/>
                    <a:pt x="24" y="132"/>
                  </a:cubicBezTo>
                  <a:cubicBezTo>
                    <a:pt x="36" y="203"/>
                    <a:pt x="24" y="263"/>
                    <a:pt x="12" y="322"/>
                  </a:cubicBezTo>
                  <a:lnTo>
                    <a:pt x="131" y="322"/>
                  </a:lnTo>
                  <a:lnTo>
                    <a:pt x="14181" y="906"/>
                  </a:lnTo>
                  <a:cubicBezTo>
                    <a:pt x="14181" y="870"/>
                    <a:pt x="14169" y="858"/>
                    <a:pt x="14169" y="834"/>
                  </a:cubicBezTo>
                  <a:cubicBezTo>
                    <a:pt x="14169" y="751"/>
                    <a:pt x="14169" y="667"/>
                    <a:pt x="14193" y="596"/>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6" name="Google Shape;2926;p21"/>
            <p:cNvSpPr/>
            <p:nvPr/>
          </p:nvSpPr>
          <p:spPr>
            <a:xfrm>
              <a:off x="5569125" y="2643900"/>
              <a:ext cx="490575" cy="431025"/>
            </a:xfrm>
            <a:custGeom>
              <a:avLst/>
              <a:gdLst/>
              <a:ahLst/>
              <a:cxnLst/>
              <a:rect l="l" t="t" r="r" b="b"/>
              <a:pathLst>
                <a:path w="19623" h="17241" extrusionOk="0">
                  <a:moveTo>
                    <a:pt x="19622" y="1"/>
                  </a:moveTo>
                  <a:lnTo>
                    <a:pt x="1" y="17027"/>
                  </a:lnTo>
                  <a:cubicBezTo>
                    <a:pt x="96" y="17074"/>
                    <a:pt x="168" y="17158"/>
                    <a:pt x="215" y="17241"/>
                  </a:cubicBezTo>
                  <a:lnTo>
                    <a:pt x="19622" y="394"/>
                  </a:lnTo>
                  <a:lnTo>
                    <a:pt x="1962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7" name="Google Shape;2927;p21"/>
            <p:cNvSpPr/>
            <p:nvPr/>
          </p:nvSpPr>
          <p:spPr>
            <a:xfrm>
              <a:off x="5954000" y="2949300"/>
              <a:ext cx="105100" cy="136050"/>
            </a:xfrm>
            <a:custGeom>
              <a:avLst/>
              <a:gdLst/>
              <a:ahLst/>
              <a:cxnLst/>
              <a:rect l="l" t="t" r="r" b="b"/>
              <a:pathLst>
                <a:path w="4204" h="5442" extrusionOk="0">
                  <a:moveTo>
                    <a:pt x="4204" y="1"/>
                  </a:moveTo>
                  <a:lnTo>
                    <a:pt x="1" y="5239"/>
                  </a:lnTo>
                  <a:cubicBezTo>
                    <a:pt x="96" y="5299"/>
                    <a:pt x="179" y="5370"/>
                    <a:pt x="239" y="5442"/>
                  </a:cubicBezTo>
                  <a:lnTo>
                    <a:pt x="4204" y="489"/>
                  </a:lnTo>
                  <a:lnTo>
                    <a:pt x="420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8" name="Google Shape;2928;p21"/>
            <p:cNvSpPr/>
            <p:nvPr/>
          </p:nvSpPr>
          <p:spPr>
            <a:xfrm>
              <a:off x="6022475" y="3206175"/>
              <a:ext cx="37225" cy="143500"/>
            </a:xfrm>
            <a:custGeom>
              <a:avLst/>
              <a:gdLst/>
              <a:ahLst/>
              <a:cxnLst/>
              <a:rect l="l" t="t" r="r" b="b"/>
              <a:pathLst>
                <a:path w="1489" h="5740" extrusionOk="0">
                  <a:moveTo>
                    <a:pt x="1488" y="1"/>
                  </a:moveTo>
                  <a:lnTo>
                    <a:pt x="1191" y="1132"/>
                  </a:lnTo>
                  <a:lnTo>
                    <a:pt x="1084" y="1525"/>
                  </a:lnTo>
                  <a:lnTo>
                    <a:pt x="0" y="5692"/>
                  </a:lnTo>
                  <a:cubicBezTo>
                    <a:pt x="12" y="5692"/>
                    <a:pt x="24" y="5692"/>
                    <a:pt x="60" y="5680"/>
                  </a:cubicBezTo>
                  <a:cubicBezTo>
                    <a:pt x="143" y="5680"/>
                    <a:pt x="238" y="5692"/>
                    <a:pt x="310" y="5739"/>
                  </a:cubicBezTo>
                  <a:lnTo>
                    <a:pt x="1322" y="1834"/>
                  </a:lnTo>
                  <a:lnTo>
                    <a:pt x="1429" y="1453"/>
                  </a:lnTo>
                  <a:lnTo>
                    <a:pt x="1488" y="1227"/>
                  </a:lnTo>
                  <a:lnTo>
                    <a:pt x="1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9" name="Google Shape;2929;p21"/>
            <p:cNvSpPr/>
            <p:nvPr/>
          </p:nvSpPr>
          <p:spPr>
            <a:xfrm>
              <a:off x="5959075" y="3100225"/>
              <a:ext cx="100625" cy="64900"/>
            </a:xfrm>
            <a:custGeom>
              <a:avLst/>
              <a:gdLst/>
              <a:ahLst/>
              <a:cxnLst/>
              <a:rect l="l" t="t" r="r" b="b"/>
              <a:pathLst>
                <a:path w="4025" h="2596" extrusionOk="0">
                  <a:moveTo>
                    <a:pt x="155" y="0"/>
                  </a:moveTo>
                  <a:cubicBezTo>
                    <a:pt x="119" y="107"/>
                    <a:pt x="72" y="202"/>
                    <a:pt x="0" y="274"/>
                  </a:cubicBezTo>
                  <a:lnTo>
                    <a:pt x="60" y="298"/>
                  </a:lnTo>
                  <a:lnTo>
                    <a:pt x="4024" y="2596"/>
                  </a:lnTo>
                  <a:lnTo>
                    <a:pt x="4024" y="2238"/>
                  </a:ln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0" name="Google Shape;2930;p21"/>
            <p:cNvSpPr/>
            <p:nvPr/>
          </p:nvSpPr>
          <p:spPr>
            <a:xfrm>
              <a:off x="4523175" y="3371975"/>
              <a:ext cx="36625" cy="35750"/>
            </a:xfrm>
            <a:custGeom>
              <a:avLst/>
              <a:gdLst/>
              <a:ahLst/>
              <a:cxnLst/>
              <a:rect l="l" t="t" r="r" b="b"/>
              <a:pathLst>
                <a:path w="1465" h="1430" extrusionOk="0">
                  <a:moveTo>
                    <a:pt x="691" y="0"/>
                  </a:moveTo>
                  <a:cubicBezTo>
                    <a:pt x="334" y="12"/>
                    <a:pt x="60" y="286"/>
                    <a:pt x="24" y="620"/>
                  </a:cubicBezTo>
                  <a:cubicBezTo>
                    <a:pt x="24" y="667"/>
                    <a:pt x="0" y="715"/>
                    <a:pt x="24" y="762"/>
                  </a:cubicBezTo>
                  <a:cubicBezTo>
                    <a:pt x="24" y="834"/>
                    <a:pt x="36" y="893"/>
                    <a:pt x="60" y="953"/>
                  </a:cubicBezTo>
                  <a:cubicBezTo>
                    <a:pt x="164" y="1242"/>
                    <a:pt x="436" y="1430"/>
                    <a:pt x="746" y="1430"/>
                  </a:cubicBezTo>
                  <a:cubicBezTo>
                    <a:pt x="755" y="1430"/>
                    <a:pt x="765" y="1430"/>
                    <a:pt x="774" y="1429"/>
                  </a:cubicBezTo>
                  <a:cubicBezTo>
                    <a:pt x="822" y="1429"/>
                    <a:pt x="870" y="1417"/>
                    <a:pt x="917" y="1417"/>
                  </a:cubicBezTo>
                  <a:cubicBezTo>
                    <a:pt x="1012" y="1382"/>
                    <a:pt x="1108" y="1334"/>
                    <a:pt x="1191" y="1274"/>
                  </a:cubicBezTo>
                  <a:cubicBezTo>
                    <a:pt x="1358" y="1120"/>
                    <a:pt x="1465" y="905"/>
                    <a:pt x="1453" y="667"/>
                  </a:cubicBezTo>
                  <a:cubicBezTo>
                    <a:pt x="1429" y="441"/>
                    <a:pt x="1334" y="262"/>
                    <a:pt x="1167" y="143"/>
                  </a:cubicBezTo>
                  <a:cubicBezTo>
                    <a:pt x="1096" y="84"/>
                    <a:pt x="989" y="48"/>
                    <a:pt x="881" y="12"/>
                  </a:cubicBezTo>
                  <a:cubicBezTo>
                    <a:pt x="822" y="0"/>
                    <a:pt x="762" y="0"/>
                    <a:pt x="69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1" name="Google Shape;2931;p21"/>
            <p:cNvSpPr/>
            <p:nvPr/>
          </p:nvSpPr>
          <p:spPr>
            <a:xfrm>
              <a:off x="4806850" y="3361225"/>
              <a:ext cx="35725" cy="35175"/>
            </a:xfrm>
            <a:custGeom>
              <a:avLst/>
              <a:gdLst/>
              <a:ahLst/>
              <a:cxnLst/>
              <a:rect l="l" t="t" r="r" b="b"/>
              <a:pathLst>
                <a:path w="1429" h="1407" extrusionOk="0">
                  <a:moveTo>
                    <a:pt x="724" y="0"/>
                  </a:moveTo>
                  <a:cubicBezTo>
                    <a:pt x="709" y="0"/>
                    <a:pt x="694" y="1"/>
                    <a:pt x="679" y="2"/>
                  </a:cubicBezTo>
                  <a:cubicBezTo>
                    <a:pt x="583" y="2"/>
                    <a:pt x="476" y="38"/>
                    <a:pt x="381" y="85"/>
                  </a:cubicBezTo>
                  <a:cubicBezTo>
                    <a:pt x="286" y="121"/>
                    <a:pt x="202" y="192"/>
                    <a:pt x="143" y="264"/>
                  </a:cubicBezTo>
                  <a:cubicBezTo>
                    <a:pt x="83" y="335"/>
                    <a:pt x="48" y="442"/>
                    <a:pt x="12" y="549"/>
                  </a:cubicBezTo>
                  <a:cubicBezTo>
                    <a:pt x="0" y="609"/>
                    <a:pt x="0" y="680"/>
                    <a:pt x="0" y="740"/>
                  </a:cubicBezTo>
                  <a:cubicBezTo>
                    <a:pt x="24" y="1133"/>
                    <a:pt x="345" y="1407"/>
                    <a:pt x="726" y="1407"/>
                  </a:cubicBezTo>
                  <a:lnTo>
                    <a:pt x="738" y="1407"/>
                  </a:lnTo>
                  <a:cubicBezTo>
                    <a:pt x="845" y="1407"/>
                    <a:pt x="941" y="1383"/>
                    <a:pt x="1024" y="1335"/>
                  </a:cubicBezTo>
                  <a:cubicBezTo>
                    <a:pt x="1131" y="1276"/>
                    <a:pt x="1214" y="1204"/>
                    <a:pt x="1298" y="1097"/>
                  </a:cubicBezTo>
                  <a:cubicBezTo>
                    <a:pt x="1357" y="1002"/>
                    <a:pt x="1393" y="919"/>
                    <a:pt x="1417" y="811"/>
                  </a:cubicBezTo>
                  <a:cubicBezTo>
                    <a:pt x="1429" y="776"/>
                    <a:pt x="1429" y="704"/>
                    <a:pt x="1429" y="669"/>
                  </a:cubicBezTo>
                  <a:cubicBezTo>
                    <a:pt x="1417" y="279"/>
                    <a:pt x="1098" y="0"/>
                    <a:pt x="72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2" name="Google Shape;2932;p21"/>
            <p:cNvSpPr/>
            <p:nvPr/>
          </p:nvSpPr>
          <p:spPr>
            <a:xfrm>
              <a:off x="4231475" y="3218375"/>
              <a:ext cx="12225" cy="12250"/>
            </a:xfrm>
            <a:custGeom>
              <a:avLst/>
              <a:gdLst/>
              <a:ahLst/>
              <a:cxnLst/>
              <a:rect l="l" t="t" r="r" b="b"/>
              <a:pathLst>
                <a:path w="489" h="490" extrusionOk="0">
                  <a:moveTo>
                    <a:pt x="238" y="1"/>
                  </a:moveTo>
                  <a:cubicBezTo>
                    <a:pt x="155" y="1"/>
                    <a:pt x="96" y="37"/>
                    <a:pt x="48" y="108"/>
                  </a:cubicBezTo>
                  <a:cubicBezTo>
                    <a:pt x="12" y="156"/>
                    <a:pt x="0" y="203"/>
                    <a:pt x="0" y="263"/>
                  </a:cubicBezTo>
                  <a:cubicBezTo>
                    <a:pt x="23" y="387"/>
                    <a:pt x="142" y="490"/>
                    <a:pt x="256" y="490"/>
                  </a:cubicBezTo>
                  <a:cubicBezTo>
                    <a:pt x="262" y="490"/>
                    <a:pt x="268" y="490"/>
                    <a:pt x="274" y="489"/>
                  </a:cubicBezTo>
                  <a:cubicBezTo>
                    <a:pt x="381" y="489"/>
                    <a:pt x="453" y="429"/>
                    <a:pt x="477" y="334"/>
                  </a:cubicBezTo>
                  <a:cubicBezTo>
                    <a:pt x="488" y="310"/>
                    <a:pt x="488" y="263"/>
                    <a:pt x="488" y="239"/>
                  </a:cubicBezTo>
                  <a:cubicBezTo>
                    <a:pt x="488" y="96"/>
                    <a:pt x="381" y="1"/>
                    <a:pt x="2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3" name="Google Shape;2933;p21"/>
            <p:cNvSpPr/>
            <p:nvPr/>
          </p:nvSpPr>
          <p:spPr>
            <a:xfrm>
              <a:off x="5155100" y="3058225"/>
              <a:ext cx="25325" cy="25050"/>
            </a:xfrm>
            <a:custGeom>
              <a:avLst/>
              <a:gdLst/>
              <a:ahLst/>
              <a:cxnLst/>
              <a:rect l="l" t="t" r="r" b="b"/>
              <a:pathLst>
                <a:path w="1013" h="1002" extrusionOk="0">
                  <a:moveTo>
                    <a:pt x="510" y="1"/>
                  </a:moveTo>
                  <a:cubicBezTo>
                    <a:pt x="503" y="1"/>
                    <a:pt x="496" y="1"/>
                    <a:pt x="489" y="1"/>
                  </a:cubicBezTo>
                  <a:cubicBezTo>
                    <a:pt x="203" y="13"/>
                    <a:pt x="0" y="239"/>
                    <a:pt x="12" y="525"/>
                  </a:cubicBezTo>
                  <a:cubicBezTo>
                    <a:pt x="24" y="763"/>
                    <a:pt x="203" y="954"/>
                    <a:pt x="441" y="989"/>
                  </a:cubicBezTo>
                  <a:cubicBezTo>
                    <a:pt x="489" y="1001"/>
                    <a:pt x="500" y="1001"/>
                    <a:pt x="536" y="1001"/>
                  </a:cubicBezTo>
                  <a:cubicBezTo>
                    <a:pt x="608" y="1001"/>
                    <a:pt x="679" y="966"/>
                    <a:pt x="762" y="942"/>
                  </a:cubicBezTo>
                  <a:cubicBezTo>
                    <a:pt x="917" y="847"/>
                    <a:pt x="1012" y="668"/>
                    <a:pt x="1012" y="478"/>
                  </a:cubicBezTo>
                  <a:cubicBezTo>
                    <a:pt x="1001" y="222"/>
                    <a:pt x="786" y="1"/>
                    <a:pt x="5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4" name="Google Shape;2934;p21"/>
            <p:cNvSpPr/>
            <p:nvPr/>
          </p:nvSpPr>
          <p:spPr>
            <a:xfrm>
              <a:off x="5929000" y="3079000"/>
              <a:ext cx="34850" cy="34325"/>
            </a:xfrm>
            <a:custGeom>
              <a:avLst/>
              <a:gdLst/>
              <a:ahLst/>
              <a:cxnLst/>
              <a:rect l="l" t="t" r="r" b="b"/>
              <a:pathLst>
                <a:path w="1394" h="1373" extrusionOk="0">
                  <a:moveTo>
                    <a:pt x="720" y="1"/>
                  </a:moveTo>
                  <a:cubicBezTo>
                    <a:pt x="699" y="1"/>
                    <a:pt x="677" y="2"/>
                    <a:pt x="655" y="4"/>
                  </a:cubicBezTo>
                  <a:cubicBezTo>
                    <a:pt x="358" y="16"/>
                    <a:pt x="96" y="230"/>
                    <a:pt x="24" y="492"/>
                  </a:cubicBezTo>
                  <a:cubicBezTo>
                    <a:pt x="13" y="575"/>
                    <a:pt x="1" y="647"/>
                    <a:pt x="1" y="730"/>
                  </a:cubicBezTo>
                  <a:lnTo>
                    <a:pt x="1" y="789"/>
                  </a:lnTo>
                  <a:cubicBezTo>
                    <a:pt x="13" y="885"/>
                    <a:pt x="48" y="968"/>
                    <a:pt x="108" y="1051"/>
                  </a:cubicBezTo>
                  <a:cubicBezTo>
                    <a:pt x="167" y="1135"/>
                    <a:pt x="239" y="1206"/>
                    <a:pt x="322" y="1266"/>
                  </a:cubicBezTo>
                  <a:cubicBezTo>
                    <a:pt x="441" y="1349"/>
                    <a:pt x="584" y="1373"/>
                    <a:pt x="727" y="1373"/>
                  </a:cubicBezTo>
                  <a:cubicBezTo>
                    <a:pt x="822" y="1373"/>
                    <a:pt x="917" y="1349"/>
                    <a:pt x="1001" y="1313"/>
                  </a:cubicBezTo>
                  <a:cubicBezTo>
                    <a:pt x="1084" y="1266"/>
                    <a:pt x="1156" y="1206"/>
                    <a:pt x="1215" y="1135"/>
                  </a:cubicBezTo>
                  <a:cubicBezTo>
                    <a:pt x="1275" y="1063"/>
                    <a:pt x="1334" y="968"/>
                    <a:pt x="1370" y="873"/>
                  </a:cubicBezTo>
                  <a:cubicBezTo>
                    <a:pt x="1382" y="789"/>
                    <a:pt x="1394" y="730"/>
                    <a:pt x="1382" y="659"/>
                  </a:cubicBezTo>
                  <a:cubicBezTo>
                    <a:pt x="1382" y="516"/>
                    <a:pt x="1322" y="397"/>
                    <a:pt x="1251" y="278"/>
                  </a:cubicBezTo>
                  <a:cubicBezTo>
                    <a:pt x="1191" y="182"/>
                    <a:pt x="1096" y="123"/>
                    <a:pt x="1013" y="75"/>
                  </a:cubicBezTo>
                  <a:cubicBezTo>
                    <a:pt x="923" y="26"/>
                    <a:pt x="826" y="1"/>
                    <a:pt x="72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5" name="Google Shape;2935;p21"/>
            <p:cNvSpPr/>
            <p:nvPr/>
          </p:nvSpPr>
          <p:spPr>
            <a:xfrm>
              <a:off x="6012050" y="3348375"/>
              <a:ext cx="25625" cy="24275"/>
            </a:xfrm>
            <a:custGeom>
              <a:avLst/>
              <a:gdLst/>
              <a:ahLst/>
              <a:cxnLst/>
              <a:rect l="l" t="t" r="r" b="b"/>
              <a:pathLst>
                <a:path w="1025" h="971" extrusionOk="0">
                  <a:moveTo>
                    <a:pt x="524" y="1"/>
                  </a:moveTo>
                  <a:cubicBezTo>
                    <a:pt x="508" y="1"/>
                    <a:pt x="492" y="2"/>
                    <a:pt x="477" y="4"/>
                  </a:cubicBezTo>
                  <a:cubicBezTo>
                    <a:pt x="453" y="4"/>
                    <a:pt x="441" y="4"/>
                    <a:pt x="417" y="16"/>
                  </a:cubicBezTo>
                  <a:cubicBezTo>
                    <a:pt x="310" y="40"/>
                    <a:pt x="215" y="75"/>
                    <a:pt x="155" y="135"/>
                  </a:cubicBezTo>
                  <a:cubicBezTo>
                    <a:pt x="84" y="218"/>
                    <a:pt x="24" y="301"/>
                    <a:pt x="12" y="409"/>
                  </a:cubicBezTo>
                  <a:cubicBezTo>
                    <a:pt x="12" y="432"/>
                    <a:pt x="0" y="480"/>
                    <a:pt x="12" y="516"/>
                  </a:cubicBezTo>
                  <a:cubicBezTo>
                    <a:pt x="24" y="764"/>
                    <a:pt x="239" y="970"/>
                    <a:pt x="495" y="970"/>
                  </a:cubicBezTo>
                  <a:cubicBezTo>
                    <a:pt x="508" y="970"/>
                    <a:pt x="522" y="969"/>
                    <a:pt x="536" y="968"/>
                  </a:cubicBezTo>
                  <a:cubicBezTo>
                    <a:pt x="798" y="956"/>
                    <a:pt x="1024" y="730"/>
                    <a:pt x="989" y="456"/>
                  </a:cubicBezTo>
                  <a:cubicBezTo>
                    <a:pt x="977" y="278"/>
                    <a:pt x="870" y="123"/>
                    <a:pt x="727" y="40"/>
                  </a:cubicBezTo>
                  <a:cubicBezTo>
                    <a:pt x="668" y="20"/>
                    <a:pt x="594" y="1"/>
                    <a:pt x="52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6" name="Google Shape;2936;p21"/>
            <p:cNvSpPr/>
            <p:nvPr/>
          </p:nvSpPr>
          <p:spPr>
            <a:xfrm>
              <a:off x="5550375" y="3068250"/>
              <a:ext cx="25025" cy="24250"/>
            </a:xfrm>
            <a:custGeom>
              <a:avLst/>
              <a:gdLst/>
              <a:ahLst/>
              <a:cxnLst/>
              <a:rect l="l" t="t" r="r" b="b"/>
              <a:pathLst>
                <a:path w="1001" h="970" extrusionOk="0">
                  <a:moveTo>
                    <a:pt x="542" y="0"/>
                  </a:moveTo>
                  <a:cubicBezTo>
                    <a:pt x="521" y="0"/>
                    <a:pt x="499" y="2"/>
                    <a:pt x="477" y="5"/>
                  </a:cubicBezTo>
                  <a:cubicBezTo>
                    <a:pt x="441" y="5"/>
                    <a:pt x="394" y="17"/>
                    <a:pt x="346" y="29"/>
                  </a:cubicBezTo>
                  <a:cubicBezTo>
                    <a:pt x="144" y="112"/>
                    <a:pt x="1" y="303"/>
                    <a:pt x="25" y="529"/>
                  </a:cubicBezTo>
                  <a:cubicBezTo>
                    <a:pt x="25" y="612"/>
                    <a:pt x="48" y="708"/>
                    <a:pt x="108" y="779"/>
                  </a:cubicBezTo>
                  <a:cubicBezTo>
                    <a:pt x="168" y="850"/>
                    <a:pt x="251" y="910"/>
                    <a:pt x="346" y="946"/>
                  </a:cubicBezTo>
                  <a:cubicBezTo>
                    <a:pt x="406" y="958"/>
                    <a:pt x="465" y="969"/>
                    <a:pt x="525" y="969"/>
                  </a:cubicBezTo>
                  <a:cubicBezTo>
                    <a:pt x="644" y="969"/>
                    <a:pt x="751" y="910"/>
                    <a:pt x="846" y="838"/>
                  </a:cubicBezTo>
                  <a:cubicBezTo>
                    <a:pt x="906" y="779"/>
                    <a:pt x="941" y="708"/>
                    <a:pt x="977" y="624"/>
                  </a:cubicBezTo>
                  <a:cubicBezTo>
                    <a:pt x="989" y="565"/>
                    <a:pt x="1001" y="529"/>
                    <a:pt x="989" y="469"/>
                  </a:cubicBezTo>
                  <a:cubicBezTo>
                    <a:pt x="989" y="422"/>
                    <a:pt x="977" y="374"/>
                    <a:pt x="953" y="327"/>
                  </a:cubicBezTo>
                  <a:cubicBezTo>
                    <a:pt x="953" y="315"/>
                    <a:pt x="941" y="303"/>
                    <a:pt x="941" y="291"/>
                  </a:cubicBezTo>
                  <a:cubicBezTo>
                    <a:pt x="906" y="184"/>
                    <a:pt x="822" y="112"/>
                    <a:pt x="739" y="65"/>
                  </a:cubicBezTo>
                  <a:cubicBezTo>
                    <a:pt x="727" y="53"/>
                    <a:pt x="703" y="53"/>
                    <a:pt x="691" y="29"/>
                  </a:cubicBezTo>
                  <a:cubicBezTo>
                    <a:pt x="648" y="11"/>
                    <a:pt x="598" y="0"/>
                    <a:pt x="54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7" name="Google Shape;2937;p21"/>
            <p:cNvSpPr/>
            <p:nvPr/>
          </p:nvSpPr>
          <p:spPr>
            <a:xfrm>
              <a:off x="5349175" y="3348750"/>
              <a:ext cx="25025" cy="24850"/>
            </a:xfrm>
            <a:custGeom>
              <a:avLst/>
              <a:gdLst/>
              <a:ahLst/>
              <a:cxnLst/>
              <a:rect l="l" t="t" r="r" b="b"/>
              <a:pathLst>
                <a:path w="1001" h="994" extrusionOk="0">
                  <a:moveTo>
                    <a:pt x="476" y="1"/>
                  </a:moveTo>
                  <a:cubicBezTo>
                    <a:pt x="334" y="1"/>
                    <a:pt x="203" y="96"/>
                    <a:pt x="107" y="203"/>
                  </a:cubicBezTo>
                  <a:cubicBezTo>
                    <a:pt x="48" y="286"/>
                    <a:pt x="0" y="382"/>
                    <a:pt x="24" y="501"/>
                  </a:cubicBezTo>
                  <a:lnTo>
                    <a:pt x="24" y="525"/>
                  </a:lnTo>
                  <a:cubicBezTo>
                    <a:pt x="36" y="632"/>
                    <a:pt x="60" y="715"/>
                    <a:pt x="119" y="798"/>
                  </a:cubicBezTo>
                  <a:cubicBezTo>
                    <a:pt x="179" y="882"/>
                    <a:pt x="274" y="941"/>
                    <a:pt x="381" y="977"/>
                  </a:cubicBezTo>
                  <a:cubicBezTo>
                    <a:pt x="406" y="985"/>
                    <a:pt x="444" y="994"/>
                    <a:pt x="484" y="994"/>
                  </a:cubicBezTo>
                  <a:cubicBezTo>
                    <a:pt x="501" y="994"/>
                    <a:pt x="519" y="992"/>
                    <a:pt x="536" y="989"/>
                  </a:cubicBezTo>
                  <a:cubicBezTo>
                    <a:pt x="762" y="977"/>
                    <a:pt x="941" y="822"/>
                    <a:pt x="988" y="620"/>
                  </a:cubicBezTo>
                  <a:cubicBezTo>
                    <a:pt x="1000" y="572"/>
                    <a:pt x="1000" y="525"/>
                    <a:pt x="1000" y="465"/>
                  </a:cubicBezTo>
                  <a:cubicBezTo>
                    <a:pt x="977" y="417"/>
                    <a:pt x="953" y="358"/>
                    <a:pt x="941" y="322"/>
                  </a:cubicBezTo>
                  <a:lnTo>
                    <a:pt x="893" y="227"/>
                  </a:lnTo>
                  <a:cubicBezTo>
                    <a:pt x="834" y="144"/>
                    <a:pt x="750" y="84"/>
                    <a:pt x="655" y="36"/>
                  </a:cubicBezTo>
                  <a:cubicBezTo>
                    <a:pt x="596" y="25"/>
                    <a:pt x="536" y="1"/>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8" name="Google Shape;2938;p21"/>
            <p:cNvSpPr/>
            <p:nvPr/>
          </p:nvSpPr>
          <p:spPr>
            <a:xfrm>
              <a:off x="4288925" y="3245425"/>
              <a:ext cx="24725" cy="24575"/>
            </a:xfrm>
            <a:custGeom>
              <a:avLst/>
              <a:gdLst/>
              <a:ahLst/>
              <a:cxnLst/>
              <a:rect l="l" t="t" r="r" b="b"/>
              <a:pathLst>
                <a:path w="989" h="983" extrusionOk="0">
                  <a:moveTo>
                    <a:pt x="513" y="0"/>
                  </a:moveTo>
                  <a:cubicBezTo>
                    <a:pt x="497" y="0"/>
                    <a:pt x="481" y="1"/>
                    <a:pt x="465" y="2"/>
                  </a:cubicBezTo>
                  <a:cubicBezTo>
                    <a:pt x="262" y="14"/>
                    <a:pt x="84" y="133"/>
                    <a:pt x="24" y="312"/>
                  </a:cubicBezTo>
                  <a:cubicBezTo>
                    <a:pt x="0" y="371"/>
                    <a:pt x="0" y="443"/>
                    <a:pt x="0" y="526"/>
                  </a:cubicBezTo>
                  <a:cubicBezTo>
                    <a:pt x="0" y="586"/>
                    <a:pt x="12" y="621"/>
                    <a:pt x="24" y="669"/>
                  </a:cubicBezTo>
                  <a:cubicBezTo>
                    <a:pt x="36" y="729"/>
                    <a:pt x="72" y="776"/>
                    <a:pt x="119" y="824"/>
                  </a:cubicBezTo>
                  <a:cubicBezTo>
                    <a:pt x="193" y="908"/>
                    <a:pt x="322" y="983"/>
                    <a:pt x="450" y="983"/>
                  </a:cubicBezTo>
                  <a:cubicBezTo>
                    <a:pt x="467" y="983"/>
                    <a:pt x="483" y="981"/>
                    <a:pt x="500" y="979"/>
                  </a:cubicBezTo>
                  <a:cubicBezTo>
                    <a:pt x="512" y="979"/>
                    <a:pt x="536" y="979"/>
                    <a:pt x="560" y="967"/>
                  </a:cubicBezTo>
                  <a:cubicBezTo>
                    <a:pt x="703" y="955"/>
                    <a:pt x="798" y="883"/>
                    <a:pt x="869" y="788"/>
                  </a:cubicBezTo>
                  <a:cubicBezTo>
                    <a:pt x="953" y="705"/>
                    <a:pt x="988" y="586"/>
                    <a:pt x="976" y="455"/>
                  </a:cubicBezTo>
                  <a:cubicBezTo>
                    <a:pt x="976" y="431"/>
                    <a:pt x="976" y="419"/>
                    <a:pt x="965" y="383"/>
                  </a:cubicBezTo>
                  <a:cubicBezTo>
                    <a:pt x="953" y="276"/>
                    <a:pt x="893" y="193"/>
                    <a:pt x="822" y="121"/>
                  </a:cubicBezTo>
                  <a:cubicBezTo>
                    <a:pt x="738" y="38"/>
                    <a:pt x="627" y="0"/>
                    <a:pt x="5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9" name="Google Shape;2939;p21"/>
            <p:cNvSpPr/>
            <p:nvPr/>
          </p:nvSpPr>
          <p:spPr>
            <a:xfrm>
              <a:off x="4145150" y="3339825"/>
              <a:ext cx="26225" cy="24750"/>
            </a:xfrm>
            <a:custGeom>
              <a:avLst/>
              <a:gdLst/>
              <a:ahLst/>
              <a:cxnLst/>
              <a:rect l="l" t="t" r="r" b="b"/>
              <a:pathLst>
                <a:path w="1049" h="990" extrusionOk="0">
                  <a:moveTo>
                    <a:pt x="501" y="1"/>
                  </a:moveTo>
                  <a:cubicBezTo>
                    <a:pt x="227" y="24"/>
                    <a:pt x="0" y="239"/>
                    <a:pt x="36" y="524"/>
                  </a:cubicBezTo>
                  <a:cubicBezTo>
                    <a:pt x="48" y="791"/>
                    <a:pt x="262" y="989"/>
                    <a:pt x="536" y="989"/>
                  </a:cubicBezTo>
                  <a:cubicBezTo>
                    <a:pt x="544" y="989"/>
                    <a:pt x="552" y="989"/>
                    <a:pt x="560" y="989"/>
                  </a:cubicBezTo>
                  <a:cubicBezTo>
                    <a:pt x="822" y="977"/>
                    <a:pt x="1048" y="751"/>
                    <a:pt x="1012" y="465"/>
                  </a:cubicBezTo>
                  <a:cubicBezTo>
                    <a:pt x="1012" y="405"/>
                    <a:pt x="1001" y="358"/>
                    <a:pt x="989" y="322"/>
                  </a:cubicBezTo>
                  <a:cubicBezTo>
                    <a:pt x="929" y="215"/>
                    <a:pt x="870" y="143"/>
                    <a:pt x="774" y="84"/>
                  </a:cubicBezTo>
                  <a:cubicBezTo>
                    <a:pt x="703" y="36"/>
                    <a:pt x="631" y="1"/>
                    <a:pt x="5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0" name="Google Shape;2940;p21"/>
            <p:cNvSpPr/>
            <p:nvPr/>
          </p:nvSpPr>
          <p:spPr>
            <a:xfrm>
              <a:off x="4710100" y="2985275"/>
              <a:ext cx="25625" cy="24775"/>
            </a:xfrm>
            <a:custGeom>
              <a:avLst/>
              <a:gdLst/>
              <a:ahLst/>
              <a:cxnLst/>
              <a:rect l="l" t="t" r="r" b="b"/>
              <a:pathLst>
                <a:path w="1025" h="991" extrusionOk="0">
                  <a:moveTo>
                    <a:pt x="532" y="0"/>
                  </a:moveTo>
                  <a:cubicBezTo>
                    <a:pt x="518" y="0"/>
                    <a:pt x="503" y="1"/>
                    <a:pt x="489" y="2"/>
                  </a:cubicBezTo>
                  <a:cubicBezTo>
                    <a:pt x="227" y="14"/>
                    <a:pt x="1" y="240"/>
                    <a:pt x="24" y="526"/>
                  </a:cubicBezTo>
                  <a:cubicBezTo>
                    <a:pt x="48" y="657"/>
                    <a:pt x="108" y="776"/>
                    <a:pt x="191" y="859"/>
                  </a:cubicBezTo>
                  <a:cubicBezTo>
                    <a:pt x="262" y="943"/>
                    <a:pt x="370" y="979"/>
                    <a:pt x="477" y="979"/>
                  </a:cubicBezTo>
                  <a:lnTo>
                    <a:pt x="536" y="990"/>
                  </a:lnTo>
                  <a:cubicBezTo>
                    <a:pt x="655" y="990"/>
                    <a:pt x="739" y="943"/>
                    <a:pt x="834" y="883"/>
                  </a:cubicBezTo>
                  <a:cubicBezTo>
                    <a:pt x="953" y="788"/>
                    <a:pt x="1024" y="621"/>
                    <a:pt x="1013" y="467"/>
                  </a:cubicBezTo>
                  <a:cubicBezTo>
                    <a:pt x="1001" y="207"/>
                    <a:pt x="797" y="0"/>
                    <a:pt x="53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1" name="Google Shape;2941;p21"/>
            <p:cNvSpPr/>
            <p:nvPr/>
          </p:nvSpPr>
          <p:spPr>
            <a:xfrm>
              <a:off x="5801300" y="3226125"/>
              <a:ext cx="14625" cy="14600"/>
            </a:xfrm>
            <a:custGeom>
              <a:avLst/>
              <a:gdLst/>
              <a:ahLst/>
              <a:cxnLst/>
              <a:rect l="l" t="t" r="r" b="b"/>
              <a:pathLst>
                <a:path w="585" h="584" extrusionOk="0">
                  <a:moveTo>
                    <a:pt x="275" y="0"/>
                  </a:moveTo>
                  <a:cubicBezTo>
                    <a:pt x="168" y="0"/>
                    <a:pt x="72" y="72"/>
                    <a:pt x="37" y="167"/>
                  </a:cubicBezTo>
                  <a:lnTo>
                    <a:pt x="37" y="179"/>
                  </a:lnTo>
                  <a:cubicBezTo>
                    <a:pt x="13" y="227"/>
                    <a:pt x="1" y="262"/>
                    <a:pt x="1" y="310"/>
                  </a:cubicBezTo>
                  <a:cubicBezTo>
                    <a:pt x="1" y="405"/>
                    <a:pt x="48" y="477"/>
                    <a:pt x="120" y="524"/>
                  </a:cubicBezTo>
                  <a:cubicBezTo>
                    <a:pt x="179" y="560"/>
                    <a:pt x="239" y="584"/>
                    <a:pt x="310" y="584"/>
                  </a:cubicBezTo>
                  <a:cubicBezTo>
                    <a:pt x="406" y="584"/>
                    <a:pt x="477" y="536"/>
                    <a:pt x="525" y="465"/>
                  </a:cubicBezTo>
                  <a:cubicBezTo>
                    <a:pt x="572" y="417"/>
                    <a:pt x="584" y="346"/>
                    <a:pt x="584" y="262"/>
                  </a:cubicBezTo>
                  <a:cubicBezTo>
                    <a:pt x="584" y="191"/>
                    <a:pt x="549" y="119"/>
                    <a:pt x="489" y="72"/>
                  </a:cubicBezTo>
                  <a:cubicBezTo>
                    <a:pt x="465" y="36"/>
                    <a:pt x="429" y="24"/>
                    <a:pt x="394" y="12"/>
                  </a:cubicBezTo>
                  <a:cubicBezTo>
                    <a:pt x="358" y="0"/>
                    <a:pt x="310" y="0"/>
                    <a:pt x="27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2" name="Google Shape;2942;p21"/>
            <p:cNvSpPr/>
            <p:nvPr/>
          </p:nvSpPr>
          <p:spPr>
            <a:xfrm>
              <a:off x="5918575" y="3299625"/>
              <a:ext cx="14600" cy="14325"/>
            </a:xfrm>
            <a:custGeom>
              <a:avLst/>
              <a:gdLst/>
              <a:ahLst/>
              <a:cxnLst/>
              <a:rect l="l" t="t" r="r" b="b"/>
              <a:pathLst>
                <a:path w="584" h="573" extrusionOk="0">
                  <a:moveTo>
                    <a:pt x="308" y="0"/>
                  </a:moveTo>
                  <a:cubicBezTo>
                    <a:pt x="301" y="0"/>
                    <a:pt x="294" y="1"/>
                    <a:pt x="287" y="1"/>
                  </a:cubicBezTo>
                  <a:cubicBezTo>
                    <a:pt x="191" y="1"/>
                    <a:pt x="132" y="49"/>
                    <a:pt x="72" y="108"/>
                  </a:cubicBezTo>
                  <a:cubicBezTo>
                    <a:pt x="25" y="168"/>
                    <a:pt x="1" y="227"/>
                    <a:pt x="13" y="299"/>
                  </a:cubicBezTo>
                  <a:cubicBezTo>
                    <a:pt x="25" y="454"/>
                    <a:pt x="144" y="573"/>
                    <a:pt x="310" y="573"/>
                  </a:cubicBezTo>
                  <a:cubicBezTo>
                    <a:pt x="430" y="573"/>
                    <a:pt x="513" y="489"/>
                    <a:pt x="549" y="394"/>
                  </a:cubicBezTo>
                  <a:cubicBezTo>
                    <a:pt x="560" y="346"/>
                    <a:pt x="572" y="299"/>
                    <a:pt x="572" y="251"/>
                  </a:cubicBezTo>
                  <a:cubicBezTo>
                    <a:pt x="584" y="115"/>
                    <a:pt x="454" y="0"/>
                    <a:pt x="3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3" name="Google Shape;2943;p21"/>
            <p:cNvSpPr/>
            <p:nvPr/>
          </p:nvSpPr>
          <p:spPr>
            <a:xfrm>
              <a:off x="5332800" y="3319575"/>
              <a:ext cx="14300" cy="14025"/>
            </a:xfrm>
            <a:custGeom>
              <a:avLst/>
              <a:gdLst/>
              <a:ahLst/>
              <a:cxnLst/>
              <a:rect l="l" t="t" r="r" b="b"/>
              <a:pathLst>
                <a:path w="572" h="561" extrusionOk="0">
                  <a:moveTo>
                    <a:pt x="274" y="1"/>
                  </a:moveTo>
                  <a:cubicBezTo>
                    <a:pt x="108" y="1"/>
                    <a:pt x="0" y="132"/>
                    <a:pt x="0" y="299"/>
                  </a:cubicBezTo>
                  <a:cubicBezTo>
                    <a:pt x="0" y="453"/>
                    <a:pt x="143" y="561"/>
                    <a:pt x="298" y="561"/>
                  </a:cubicBezTo>
                  <a:cubicBezTo>
                    <a:pt x="465" y="561"/>
                    <a:pt x="572" y="430"/>
                    <a:pt x="572" y="263"/>
                  </a:cubicBezTo>
                  <a:cubicBezTo>
                    <a:pt x="572" y="96"/>
                    <a:pt x="441" y="1"/>
                    <a:pt x="27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4" name="Google Shape;2944;p21"/>
            <p:cNvSpPr/>
            <p:nvPr/>
          </p:nvSpPr>
          <p:spPr>
            <a:xfrm>
              <a:off x="4583900" y="3272550"/>
              <a:ext cx="14600" cy="14375"/>
            </a:xfrm>
            <a:custGeom>
              <a:avLst/>
              <a:gdLst/>
              <a:ahLst/>
              <a:cxnLst/>
              <a:rect l="l" t="t" r="r" b="b"/>
              <a:pathLst>
                <a:path w="584" h="575" extrusionOk="0">
                  <a:moveTo>
                    <a:pt x="286" y="1"/>
                  </a:moveTo>
                  <a:cubicBezTo>
                    <a:pt x="215" y="1"/>
                    <a:pt x="155" y="36"/>
                    <a:pt x="107" y="72"/>
                  </a:cubicBezTo>
                  <a:cubicBezTo>
                    <a:pt x="48" y="132"/>
                    <a:pt x="0" y="215"/>
                    <a:pt x="12" y="298"/>
                  </a:cubicBezTo>
                  <a:cubicBezTo>
                    <a:pt x="12" y="334"/>
                    <a:pt x="36" y="346"/>
                    <a:pt x="36" y="370"/>
                  </a:cubicBezTo>
                  <a:cubicBezTo>
                    <a:pt x="48" y="417"/>
                    <a:pt x="60" y="453"/>
                    <a:pt x="96" y="477"/>
                  </a:cubicBezTo>
                  <a:cubicBezTo>
                    <a:pt x="149" y="530"/>
                    <a:pt x="212" y="574"/>
                    <a:pt x="284" y="574"/>
                  </a:cubicBezTo>
                  <a:cubicBezTo>
                    <a:pt x="293" y="574"/>
                    <a:pt x="301" y="573"/>
                    <a:pt x="310" y="572"/>
                  </a:cubicBezTo>
                  <a:cubicBezTo>
                    <a:pt x="346" y="572"/>
                    <a:pt x="369" y="548"/>
                    <a:pt x="405" y="548"/>
                  </a:cubicBezTo>
                  <a:cubicBezTo>
                    <a:pt x="465" y="525"/>
                    <a:pt x="524" y="477"/>
                    <a:pt x="548" y="417"/>
                  </a:cubicBezTo>
                  <a:cubicBezTo>
                    <a:pt x="572" y="370"/>
                    <a:pt x="584" y="334"/>
                    <a:pt x="584" y="275"/>
                  </a:cubicBezTo>
                  <a:cubicBezTo>
                    <a:pt x="584" y="227"/>
                    <a:pt x="572" y="179"/>
                    <a:pt x="548" y="156"/>
                  </a:cubicBezTo>
                  <a:cubicBezTo>
                    <a:pt x="512" y="60"/>
                    <a:pt x="417" y="13"/>
                    <a:pt x="3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5" name="Google Shape;2945;p21"/>
            <p:cNvSpPr/>
            <p:nvPr/>
          </p:nvSpPr>
          <p:spPr>
            <a:xfrm>
              <a:off x="5421500" y="3251650"/>
              <a:ext cx="14900" cy="14400"/>
            </a:xfrm>
            <a:custGeom>
              <a:avLst/>
              <a:gdLst/>
              <a:ahLst/>
              <a:cxnLst/>
              <a:rect l="l" t="t" r="r" b="b"/>
              <a:pathLst>
                <a:path w="596" h="576" extrusionOk="0">
                  <a:moveTo>
                    <a:pt x="308" y="0"/>
                  </a:moveTo>
                  <a:cubicBezTo>
                    <a:pt x="293" y="0"/>
                    <a:pt x="278" y="1"/>
                    <a:pt x="262" y="3"/>
                  </a:cubicBezTo>
                  <a:cubicBezTo>
                    <a:pt x="108" y="3"/>
                    <a:pt x="0" y="134"/>
                    <a:pt x="0" y="301"/>
                  </a:cubicBezTo>
                  <a:lnTo>
                    <a:pt x="0" y="349"/>
                  </a:lnTo>
                  <a:cubicBezTo>
                    <a:pt x="23" y="473"/>
                    <a:pt x="131" y="576"/>
                    <a:pt x="275" y="576"/>
                  </a:cubicBezTo>
                  <a:cubicBezTo>
                    <a:pt x="282" y="576"/>
                    <a:pt x="290" y="575"/>
                    <a:pt x="298" y="575"/>
                  </a:cubicBezTo>
                  <a:lnTo>
                    <a:pt x="310" y="575"/>
                  </a:lnTo>
                  <a:cubicBezTo>
                    <a:pt x="477" y="551"/>
                    <a:pt x="596" y="420"/>
                    <a:pt x="584" y="277"/>
                  </a:cubicBezTo>
                  <a:cubicBezTo>
                    <a:pt x="584" y="194"/>
                    <a:pt x="548" y="134"/>
                    <a:pt x="489" y="75"/>
                  </a:cubicBezTo>
                  <a:cubicBezTo>
                    <a:pt x="439" y="25"/>
                    <a:pt x="381" y="0"/>
                    <a:pt x="3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6" name="Google Shape;2946;p21"/>
            <p:cNvSpPr/>
            <p:nvPr/>
          </p:nvSpPr>
          <p:spPr>
            <a:xfrm>
              <a:off x="5632525" y="3428525"/>
              <a:ext cx="14025" cy="7175"/>
            </a:xfrm>
            <a:custGeom>
              <a:avLst/>
              <a:gdLst/>
              <a:ahLst/>
              <a:cxnLst/>
              <a:rect l="l" t="t" r="r" b="b"/>
              <a:pathLst>
                <a:path w="561" h="287" extrusionOk="0">
                  <a:moveTo>
                    <a:pt x="263" y="1"/>
                  </a:moveTo>
                  <a:cubicBezTo>
                    <a:pt x="120" y="1"/>
                    <a:pt x="1" y="132"/>
                    <a:pt x="1" y="286"/>
                  </a:cubicBezTo>
                  <a:lnTo>
                    <a:pt x="561" y="286"/>
                  </a:lnTo>
                  <a:lnTo>
                    <a:pt x="561" y="263"/>
                  </a:lnTo>
                  <a:cubicBezTo>
                    <a:pt x="561" y="108"/>
                    <a:pt x="430" y="1"/>
                    <a:pt x="2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7" name="Google Shape;2947;p21"/>
            <p:cNvSpPr/>
            <p:nvPr/>
          </p:nvSpPr>
          <p:spPr>
            <a:xfrm>
              <a:off x="5338150" y="3193075"/>
              <a:ext cx="14025" cy="14050"/>
            </a:xfrm>
            <a:custGeom>
              <a:avLst/>
              <a:gdLst/>
              <a:ahLst/>
              <a:cxnLst/>
              <a:rect l="l" t="t" r="r" b="b"/>
              <a:pathLst>
                <a:path w="561" h="562" extrusionOk="0">
                  <a:moveTo>
                    <a:pt x="263" y="1"/>
                  </a:moveTo>
                  <a:cubicBezTo>
                    <a:pt x="120" y="1"/>
                    <a:pt x="13" y="120"/>
                    <a:pt x="1" y="263"/>
                  </a:cubicBezTo>
                  <a:lnTo>
                    <a:pt x="1" y="298"/>
                  </a:lnTo>
                  <a:cubicBezTo>
                    <a:pt x="1" y="446"/>
                    <a:pt x="131" y="561"/>
                    <a:pt x="277" y="561"/>
                  </a:cubicBezTo>
                  <a:cubicBezTo>
                    <a:pt x="284" y="561"/>
                    <a:pt x="291" y="561"/>
                    <a:pt x="298" y="560"/>
                  </a:cubicBezTo>
                  <a:cubicBezTo>
                    <a:pt x="322" y="560"/>
                    <a:pt x="358" y="548"/>
                    <a:pt x="382" y="548"/>
                  </a:cubicBezTo>
                  <a:cubicBezTo>
                    <a:pt x="489" y="501"/>
                    <a:pt x="560" y="394"/>
                    <a:pt x="560" y="263"/>
                  </a:cubicBezTo>
                  <a:cubicBezTo>
                    <a:pt x="560" y="96"/>
                    <a:pt x="429" y="1"/>
                    <a:pt x="2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948" name="Google Shape;2948;p21"/>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9" name="Google Shape;2949;p21"/>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50" name="Google Shape;2950;p21"/>
          <p:cNvSpPr txBox="1"/>
          <p:nvPr>
            <p:ph type="title" idx="2"/>
          </p:nvPr>
        </p:nvSpPr>
        <p:spPr>
          <a:xfrm>
            <a:off x="737300" y="2978200"/>
            <a:ext cx="25761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951" name="Google Shape;2951;p21"/>
          <p:cNvSpPr txBox="1"/>
          <p:nvPr>
            <p:ph type="subTitle" idx="1"/>
          </p:nvPr>
        </p:nvSpPr>
        <p:spPr>
          <a:xfrm>
            <a:off x="737300" y="3300925"/>
            <a:ext cx="25761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
        <p:nvSpPr>
          <p:cNvPr id="2952" name="Google Shape;2952;p21"/>
          <p:cNvSpPr txBox="1"/>
          <p:nvPr>
            <p:ph type="title" idx="3"/>
          </p:nvPr>
        </p:nvSpPr>
        <p:spPr>
          <a:xfrm>
            <a:off x="3284025" y="2978200"/>
            <a:ext cx="25761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953" name="Google Shape;2953;p21"/>
          <p:cNvSpPr txBox="1"/>
          <p:nvPr>
            <p:ph type="subTitle" idx="4"/>
          </p:nvPr>
        </p:nvSpPr>
        <p:spPr>
          <a:xfrm>
            <a:off x="3284027" y="3300925"/>
            <a:ext cx="25761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
        <p:nvSpPr>
          <p:cNvPr id="2954" name="Google Shape;2954;p21"/>
          <p:cNvSpPr txBox="1"/>
          <p:nvPr>
            <p:ph type="title" idx="5"/>
          </p:nvPr>
        </p:nvSpPr>
        <p:spPr>
          <a:xfrm>
            <a:off x="5830751" y="2978200"/>
            <a:ext cx="25761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955" name="Google Shape;2955;p21"/>
          <p:cNvSpPr txBox="1"/>
          <p:nvPr>
            <p:ph type="subTitle" idx="6"/>
          </p:nvPr>
        </p:nvSpPr>
        <p:spPr>
          <a:xfrm>
            <a:off x="5830754" y="3300925"/>
            <a:ext cx="25761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2956" name="Shape 2956"/>
        <p:cNvGrpSpPr/>
        <p:nvPr/>
      </p:nvGrpSpPr>
      <p:grpSpPr>
        <a:xfrm>
          <a:off x="0" y="0"/>
          <a:ext cx="0" cy="0"/>
          <a:chOff x="0" y="0"/>
          <a:chExt cx="0" cy="0"/>
        </a:xfrm>
      </p:grpSpPr>
      <p:grpSp>
        <p:nvGrpSpPr>
          <p:cNvPr id="2957" name="Google Shape;2957;p22"/>
          <p:cNvGrpSpPr/>
          <p:nvPr/>
        </p:nvGrpSpPr>
        <p:grpSpPr>
          <a:xfrm>
            <a:off x="-15" y="44"/>
            <a:ext cx="1906399" cy="5143420"/>
            <a:chOff x="5970375" y="1301775"/>
            <a:chExt cx="1053725" cy="2842925"/>
          </a:xfrm>
        </p:grpSpPr>
        <p:sp>
          <p:nvSpPr>
            <p:cNvPr id="2958" name="Google Shape;2958;p22"/>
            <p:cNvSpPr/>
            <p:nvPr/>
          </p:nvSpPr>
          <p:spPr>
            <a:xfrm>
              <a:off x="6219225" y="1995325"/>
              <a:ext cx="325" cy="25"/>
            </a:xfrm>
            <a:custGeom>
              <a:avLst/>
              <a:gdLst/>
              <a:ahLst/>
              <a:cxnLst/>
              <a:rect l="l" t="t" r="r" b="b"/>
              <a:pathLst>
                <a:path w="13" h="1" extrusionOk="0">
                  <a:moveTo>
                    <a:pt x="0" y="0"/>
                  </a:moveTo>
                  <a:lnTo>
                    <a:pt x="0" y="0"/>
                  </a:lnTo>
                  <a:lnTo>
                    <a:pt x="0" y="0"/>
                  </a:lnTo>
                  <a:cubicBezTo>
                    <a:pt x="12" y="0"/>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9" name="Google Shape;2959;p22"/>
            <p:cNvSpPr/>
            <p:nvPr/>
          </p:nvSpPr>
          <p:spPr>
            <a:xfrm>
              <a:off x="6136175" y="2102475"/>
              <a:ext cx="53900" cy="152425"/>
            </a:xfrm>
            <a:custGeom>
              <a:avLst/>
              <a:gdLst/>
              <a:ahLst/>
              <a:cxnLst/>
              <a:rect l="l" t="t" r="r" b="b"/>
              <a:pathLst>
                <a:path w="2156" h="6097" extrusionOk="0">
                  <a:moveTo>
                    <a:pt x="2155" y="0"/>
                  </a:moveTo>
                  <a:lnTo>
                    <a:pt x="1834" y="48"/>
                  </a:lnTo>
                  <a:lnTo>
                    <a:pt x="0" y="6001"/>
                  </a:lnTo>
                  <a:cubicBezTo>
                    <a:pt x="119" y="6001"/>
                    <a:pt x="215" y="6037"/>
                    <a:pt x="298" y="6096"/>
                  </a:cubicBezTo>
                  <a:lnTo>
                    <a:pt x="2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0" name="Google Shape;2960;p22"/>
            <p:cNvSpPr/>
            <p:nvPr/>
          </p:nvSpPr>
          <p:spPr>
            <a:xfrm>
              <a:off x="6184700" y="2002450"/>
              <a:ext cx="34250" cy="92900"/>
            </a:xfrm>
            <a:custGeom>
              <a:avLst/>
              <a:gdLst/>
              <a:ahLst/>
              <a:cxnLst/>
              <a:rect l="l" t="t" r="r" b="b"/>
              <a:pathLst>
                <a:path w="1370" h="3716" extrusionOk="0">
                  <a:moveTo>
                    <a:pt x="1143" y="1"/>
                  </a:moveTo>
                  <a:lnTo>
                    <a:pt x="0" y="3716"/>
                  </a:lnTo>
                  <a:lnTo>
                    <a:pt x="333" y="3692"/>
                  </a:lnTo>
                  <a:lnTo>
                    <a:pt x="1369" y="322"/>
                  </a:lnTo>
                  <a:lnTo>
                    <a:pt x="1226" y="13"/>
                  </a:lnTo>
                  <a:lnTo>
                    <a:pt x="114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1" name="Google Shape;2961;p22"/>
            <p:cNvSpPr/>
            <p:nvPr/>
          </p:nvSpPr>
          <p:spPr>
            <a:xfrm>
              <a:off x="6221900" y="199710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2" name="Google Shape;2962;p22"/>
            <p:cNvSpPr/>
            <p:nvPr/>
          </p:nvSpPr>
          <p:spPr>
            <a:xfrm>
              <a:off x="6312675" y="2223325"/>
              <a:ext cx="108075" cy="243800"/>
            </a:xfrm>
            <a:custGeom>
              <a:avLst/>
              <a:gdLst/>
              <a:ahLst/>
              <a:cxnLst/>
              <a:rect l="l" t="t" r="r" b="b"/>
              <a:pathLst>
                <a:path w="4323" h="9752" extrusionOk="0">
                  <a:moveTo>
                    <a:pt x="215" y="0"/>
                  </a:moveTo>
                  <a:lnTo>
                    <a:pt x="1" y="298"/>
                  </a:lnTo>
                  <a:lnTo>
                    <a:pt x="4001" y="9704"/>
                  </a:lnTo>
                  <a:lnTo>
                    <a:pt x="4061" y="9751"/>
                  </a:lnTo>
                  <a:cubicBezTo>
                    <a:pt x="4132" y="9692"/>
                    <a:pt x="4227" y="9656"/>
                    <a:pt x="4323" y="9656"/>
                  </a:cubicBezTo>
                  <a:lnTo>
                    <a:pt x="21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3" name="Google Shape;2963;p22"/>
            <p:cNvSpPr/>
            <p:nvPr/>
          </p:nvSpPr>
          <p:spPr>
            <a:xfrm>
              <a:off x="6255225" y="2095025"/>
              <a:ext cx="59275" cy="127725"/>
            </a:xfrm>
            <a:custGeom>
              <a:avLst/>
              <a:gdLst/>
              <a:ahLst/>
              <a:cxnLst/>
              <a:rect l="l" t="t" r="r" b="b"/>
              <a:pathLst>
                <a:path w="2371" h="5109" extrusionOk="0">
                  <a:moveTo>
                    <a:pt x="334" y="1"/>
                  </a:moveTo>
                  <a:lnTo>
                    <a:pt x="1" y="48"/>
                  </a:lnTo>
                  <a:lnTo>
                    <a:pt x="2144" y="5108"/>
                  </a:lnTo>
                  <a:lnTo>
                    <a:pt x="2370" y="4811"/>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4" name="Google Shape;2964;p22"/>
            <p:cNvSpPr/>
            <p:nvPr/>
          </p:nvSpPr>
          <p:spPr>
            <a:xfrm>
              <a:off x="6215350" y="1997100"/>
              <a:ext cx="44675" cy="91100"/>
            </a:xfrm>
            <a:custGeom>
              <a:avLst/>
              <a:gdLst/>
              <a:ahLst/>
              <a:cxnLst/>
              <a:rect l="l" t="t" r="r" b="b"/>
              <a:pathLst>
                <a:path w="1787" h="3644" extrusionOk="0">
                  <a:moveTo>
                    <a:pt x="262" y="1"/>
                  </a:moveTo>
                  <a:lnTo>
                    <a:pt x="262" y="12"/>
                  </a:lnTo>
                  <a:lnTo>
                    <a:pt x="272" y="35"/>
                  </a:lnTo>
                  <a:lnTo>
                    <a:pt x="272" y="35"/>
                  </a:lnTo>
                  <a:cubicBezTo>
                    <a:pt x="270" y="22"/>
                    <a:pt x="267" y="10"/>
                    <a:pt x="262" y="1"/>
                  </a:cubicBezTo>
                  <a:close/>
                  <a:moveTo>
                    <a:pt x="272" y="35"/>
                  </a:moveTo>
                  <a:cubicBezTo>
                    <a:pt x="274" y="53"/>
                    <a:pt x="274" y="75"/>
                    <a:pt x="274" y="96"/>
                  </a:cubicBezTo>
                  <a:cubicBezTo>
                    <a:pt x="262" y="179"/>
                    <a:pt x="179" y="239"/>
                    <a:pt x="96" y="239"/>
                  </a:cubicBezTo>
                  <a:lnTo>
                    <a:pt x="0" y="227"/>
                  </a:lnTo>
                  <a:lnTo>
                    <a:pt x="143" y="536"/>
                  </a:lnTo>
                  <a:lnTo>
                    <a:pt x="1465" y="3644"/>
                  </a:lnTo>
                  <a:lnTo>
                    <a:pt x="1786" y="3620"/>
                  </a:lnTo>
                  <a:lnTo>
                    <a:pt x="272" y="3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5" name="Google Shape;2965;p22"/>
            <p:cNvSpPr/>
            <p:nvPr/>
          </p:nvSpPr>
          <p:spPr>
            <a:xfrm>
              <a:off x="6221300" y="1996500"/>
              <a:ext cx="625" cy="625"/>
            </a:xfrm>
            <a:custGeom>
              <a:avLst/>
              <a:gdLst/>
              <a:ahLst/>
              <a:cxnLst/>
              <a:rect l="l" t="t" r="r" b="b"/>
              <a:pathLst>
                <a:path w="25" h="25" extrusionOk="0">
                  <a:moveTo>
                    <a:pt x="1" y="1"/>
                  </a:moveTo>
                  <a:cubicBezTo>
                    <a:pt x="1" y="13"/>
                    <a:pt x="1" y="13"/>
                    <a:pt x="24" y="25"/>
                  </a:cubicBezTo>
                  <a:cubicBezTo>
                    <a:pt x="24" y="13"/>
                    <a:pt x="1" y="13"/>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6" name="Google Shape;2966;p22"/>
            <p:cNvSpPr/>
            <p:nvPr/>
          </p:nvSpPr>
          <p:spPr>
            <a:xfrm>
              <a:off x="6220700" y="1995900"/>
              <a:ext cx="325" cy="625"/>
            </a:xfrm>
            <a:custGeom>
              <a:avLst/>
              <a:gdLst/>
              <a:ahLst/>
              <a:cxnLst/>
              <a:rect l="l" t="t" r="r" b="b"/>
              <a:pathLst>
                <a:path w="13" h="25" extrusionOk="0">
                  <a:moveTo>
                    <a:pt x="1" y="1"/>
                  </a:moveTo>
                  <a:lnTo>
                    <a:pt x="1" y="1"/>
                  </a:lnTo>
                  <a:lnTo>
                    <a:pt x="1" y="1"/>
                  </a:lnTo>
                  <a:cubicBezTo>
                    <a:pt x="1" y="1"/>
                    <a:pt x="13" y="1"/>
                    <a:pt x="1" y="1"/>
                  </a:cubicBezTo>
                  <a:cubicBezTo>
                    <a:pt x="13" y="25"/>
                    <a:pt x="1" y="1"/>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7" name="Google Shape;2967;p22"/>
            <p:cNvSpPr/>
            <p:nvPr/>
          </p:nvSpPr>
          <p:spPr>
            <a:xfrm>
              <a:off x="6218925" y="1995325"/>
              <a:ext cx="625" cy="25"/>
            </a:xfrm>
            <a:custGeom>
              <a:avLst/>
              <a:gdLst/>
              <a:ahLst/>
              <a:cxnLst/>
              <a:rect l="l" t="t" r="r" b="b"/>
              <a:pathLst>
                <a:path w="25" h="1" extrusionOk="0">
                  <a:moveTo>
                    <a:pt x="24" y="0"/>
                  </a:moveTo>
                  <a:cubicBezTo>
                    <a:pt x="12" y="0"/>
                    <a:pt x="12" y="0"/>
                    <a:pt x="24" y="0"/>
                  </a:cubicBezTo>
                  <a:lnTo>
                    <a:pt x="0" y="0"/>
                  </a:ln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8" name="Google Shape;2968;p22"/>
            <p:cNvSpPr/>
            <p:nvPr/>
          </p:nvSpPr>
          <p:spPr>
            <a:xfrm>
              <a:off x="6231425" y="1302075"/>
              <a:ext cx="94675" cy="169400"/>
            </a:xfrm>
            <a:custGeom>
              <a:avLst/>
              <a:gdLst/>
              <a:ahLst/>
              <a:cxnLst/>
              <a:rect l="l" t="t" r="r" b="b"/>
              <a:pathLst>
                <a:path w="3787" h="6776" extrusionOk="0">
                  <a:moveTo>
                    <a:pt x="3429" y="1"/>
                  </a:moveTo>
                  <a:lnTo>
                    <a:pt x="0" y="6680"/>
                  </a:lnTo>
                  <a:cubicBezTo>
                    <a:pt x="36" y="6668"/>
                    <a:pt x="48" y="6668"/>
                    <a:pt x="72" y="6668"/>
                  </a:cubicBezTo>
                  <a:cubicBezTo>
                    <a:pt x="179" y="6668"/>
                    <a:pt x="250" y="6704"/>
                    <a:pt x="310" y="6775"/>
                  </a:cubicBezTo>
                  <a:lnTo>
                    <a:pt x="378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9" name="Google Shape;2969;p22"/>
            <p:cNvSpPr/>
            <p:nvPr/>
          </p:nvSpPr>
          <p:spPr>
            <a:xfrm>
              <a:off x="6115625" y="1301775"/>
              <a:ext cx="69975" cy="103900"/>
            </a:xfrm>
            <a:custGeom>
              <a:avLst/>
              <a:gdLst/>
              <a:ahLst/>
              <a:cxnLst/>
              <a:rect l="l" t="t" r="r" b="b"/>
              <a:pathLst>
                <a:path w="2799" h="4156" extrusionOk="0">
                  <a:moveTo>
                    <a:pt x="2430" y="1"/>
                  </a:moveTo>
                  <a:lnTo>
                    <a:pt x="37" y="4037"/>
                  </a:lnTo>
                  <a:cubicBezTo>
                    <a:pt x="25" y="4061"/>
                    <a:pt x="1" y="4108"/>
                    <a:pt x="25" y="4156"/>
                  </a:cubicBezTo>
                  <a:cubicBezTo>
                    <a:pt x="84" y="4132"/>
                    <a:pt x="156" y="4120"/>
                    <a:pt x="215" y="4120"/>
                  </a:cubicBezTo>
                  <a:lnTo>
                    <a:pt x="346" y="4120"/>
                  </a:lnTo>
                  <a:lnTo>
                    <a:pt x="279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0" name="Google Shape;2970;p22"/>
            <p:cNvSpPr/>
            <p:nvPr/>
          </p:nvSpPr>
          <p:spPr>
            <a:xfrm>
              <a:off x="5970675" y="1427100"/>
              <a:ext cx="136650" cy="81875"/>
            </a:xfrm>
            <a:custGeom>
              <a:avLst/>
              <a:gdLst/>
              <a:ahLst/>
              <a:cxnLst/>
              <a:rect l="l" t="t" r="r" b="b"/>
              <a:pathLst>
                <a:path w="5466" h="3275" extrusionOk="0">
                  <a:moveTo>
                    <a:pt x="5323" y="0"/>
                  </a:moveTo>
                  <a:lnTo>
                    <a:pt x="0" y="2917"/>
                  </a:lnTo>
                  <a:lnTo>
                    <a:pt x="0" y="3274"/>
                  </a:lnTo>
                  <a:lnTo>
                    <a:pt x="5465" y="286"/>
                  </a:lnTo>
                  <a:cubicBezTo>
                    <a:pt x="5406" y="191"/>
                    <a:pt x="5358" y="107"/>
                    <a:pt x="532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1" name="Google Shape;2971;p22"/>
            <p:cNvSpPr/>
            <p:nvPr/>
          </p:nvSpPr>
          <p:spPr>
            <a:xfrm>
              <a:off x="6136175" y="1427100"/>
              <a:ext cx="92600" cy="51500"/>
            </a:xfrm>
            <a:custGeom>
              <a:avLst/>
              <a:gdLst/>
              <a:ahLst/>
              <a:cxnLst/>
              <a:rect l="l" t="t" r="r" b="b"/>
              <a:pathLst>
                <a:path w="3704" h="2060" extrusionOk="0">
                  <a:moveTo>
                    <a:pt x="131" y="0"/>
                  </a:moveTo>
                  <a:cubicBezTo>
                    <a:pt x="108" y="107"/>
                    <a:pt x="60" y="214"/>
                    <a:pt x="0" y="286"/>
                  </a:cubicBezTo>
                  <a:lnTo>
                    <a:pt x="3632" y="2060"/>
                  </a:lnTo>
                  <a:cubicBezTo>
                    <a:pt x="3620" y="2024"/>
                    <a:pt x="3620" y="2000"/>
                    <a:pt x="3620" y="1965"/>
                  </a:cubicBezTo>
                  <a:cubicBezTo>
                    <a:pt x="3608" y="1881"/>
                    <a:pt x="3644" y="1798"/>
                    <a:pt x="3703" y="1738"/>
                  </a:cubicBezTo>
                  <a:lnTo>
                    <a:pt x="13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2" name="Google Shape;2972;p22"/>
            <p:cNvSpPr/>
            <p:nvPr/>
          </p:nvSpPr>
          <p:spPr>
            <a:xfrm>
              <a:off x="6237075" y="1476500"/>
              <a:ext cx="274475" cy="138425"/>
            </a:xfrm>
            <a:custGeom>
              <a:avLst/>
              <a:gdLst/>
              <a:ahLst/>
              <a:cxnLst/>
              <a:rect l="l" t="t" r="r" b="b"/>
              <a:pathLst>
                <a:path w="10979" h="5537" extrusionOk="0">
                  <a:moveTo>
                    <a:pt x="167" y="1"/>
                  </a:moveTo>
                  <a:cubicBezTo>
                    <a:pt x="143" y="108"/>
                    <a:pt x="84" y="203"/>
                    <a:pt x="1" y="239"/>
                  </a:cubicBezTo>
                  <a:cubicBezTo>
                    <a:pt x="12" y="263"/>
                    <a:pt x="12" y="274"/>
                    <a:pt x="12" y="286"/>
                  </a:cubicBezTo>
                  <a:lnTo>
                    <a:pt x="10847" y="5537"/>
                  </a:lnTo>
                  <a:cubicBezTo>
                    <a:pt x="10859" y="5442"/>
                    <a:pt x="10907" y="5335"/>
                    <a:pt x="10978" y="5263"/>
                  </a:cubicBezTo>
                  <a:lnTo>
                    <a:pt x="16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3" name="Google Shape;2973;p22"/>
            <p:cNvSpPr/>
            <p:nvPr/>
          </p:nvSpPr>
          <p:spPr>
            <a:xfrm>
              <a:off x="6132900" y="1482450"/>
              <a:ext cx="104800" cy="217325"/>
            </a:xfrm>
            <a:custGeom>
              <a:avLst/>
              <a:gdLst/>
              <a:ahLst/>
              <a:cxnLst/>
              <a:rect l="l" t="t" r="r" b="b"/>
              <a:pathLst>
                <a:path w="4192" h="8693" extrusionOk="0">
                  <a:moveTo>
                    <a:pt x="3918" y="1"/>
                  </a:moveTo>
                  <a:lnTo>
                    <a:pt x="3918" y="25"/>
                  </a:lnTo>
                  <a:lnTo>
                    <a:pt x="0" y="8549"/>
                  </a:lnTo>
                  <a:cubicBezTo>
                    <a:pt x="108" y="8573"/>
                    <a:pt x="191" y="8621"/>
                    <a:pt x="286" y="8692"/>
                  </a:cubicBezTo>
                  <a:lnTo>
                    <a:pt x="4179" y="144"/>
                  </a:lnTo>
                  <a:cubicBezTo>
                    <a:pt x="4191" y="108"/>
                    <a:pt x="4191" y="84"/>
                    <a:pt x="4191" y="48"/>
                  </a:cubicBezTo>
                  <a:cubicBezTo>
                    <a:pt x="4191" y="36"/>
                    <a:pt x="4191" y="25"/>
                    <a:pt x="4179" y="1"/>
                  </a:cubicBezTo>
                  <a:cubicBezTo>
                    <a:pt x="4132" y="25"/>
                    <a:pt x="4108" y="36"/>
                    <a:pt x="4060" y="36"/>
                  </a:cubicBezTo>
                  <a:cubicBezTo>
                    <a:pt x="4001" y="36"/>
                    <a:pt x="3953" y="25"/>
                    <a:pt x="391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4" name="Google Shape;2974;p22"/>
            <p:cNvSpPr/>
            <p:nvPr/>
          </p:nvSpPr>
          <p:spPr>
            <a:xfrm>
              <a:off x="6007575" y="1728325"/>
              <a:ext cx="116725" cy="237850"/>
            </a:xfrm>
            <a:custGeom>
              <a:avLst/>
              <a:gdLst/>
              <a:ahLst/>
              <a:cxnLst/>
              <a:rect l="l" t="t" r="r" b="b"/>
              <a:pathLst>
                <a:path w="4669" h="9514" extrusionOk="0">
                  <a:moveTo>
                    <a:pt x="4370" y="0"/>
                  </a:moveTo>
                  <a:lnTo>
                    <a:pt x="1" y="9406"/>
                  </a:lnTo>
                  <a:cubicBezTo>
                    <a:pt x="96" y="9418"/>
                    <a:pt x="191" y="9442"/>
                    <a:pt x="251" y="9513"/>
                  </a:cubicBezTo>
                  <a:cubicBezTo>
                    <a:pt x="263" y="9513"/>
                    <a:pt x="299" y="9501"/>
                    <a:pt x="310" y="9501"/>
                  </a:cubicBezTo>
                  <a:lnTo>
                    <a:pt x="4668" y="119"/>
                  </a:lnTo>
                  <a:cubicBezTo>
                    <a:pt x="4561" y="107"/>
                    <a:pt x="4466" y="60"/>
                    <a:pt x="4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5" name="Google Shape;2975;p22"/>
            <p:cNvSpPr/>
            <p:nvPr/>
          </p:nvSpPr>
          <p:spPr>
            <a:xfrm>
              <a:off x="6143900" y="1616400"/>
              <a:ext cx="367050" cy="96175"/>
            </a:xfrm>
            <a:custGeom>
              <a:avLst/>
              <a:gdLst/>
              <a:ahLst/>
              <a:cxnLst/>
              <a:rect l="l" t="t" r="r" b="b"/>
              <a:pathLst>
                <a:path w="14682" h="3847" extrusionOk="0">
                  <a:moveTo>
                    <a:pt x="14574" y="0"/>
                  </a:moveTo>
                  <a:lnTo>
                    <a:pt x="1" y="3549"/>
                  </a:lnTo>
                  <a:cubicBezTo>
                    <a:pt x="49" y="3632"/>
                    <a:pt x="84" y="3739"/>
                    <a:pt x="96" y="3846"/>
                  </a:cubicBezTo>
                  <a:lnTo>
                    <a:pt x="14681" y="298"/>
                  </a:lnTo>
                  <a:cubicBezTo>
                    <a:pt x="14610" y="227"/>
                    <a:pt x="14574" y="120"/>
                    <a:pt x="1457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6" name="Google Shape;2976;p22"/>
            <p:cNvSpPr/>
            <p:nvPr/>
          </p:nvSpPr>
          <p:spPr>
            <a:xfrm>
              <a:off x="5970375" y="1714025"/>
              <a:ext cx="140525" cy="44075"/>
            </a:xfrm>
            <a:custGeom>
              <a:avLst/>
              <a:gdLst/>
              <a:ahLst/>
              <a:cxnLst/>
              <a:rect l="l" t="t" r="r" b="b"/>
              <a:pathLst>
                <a:path w="5621" h="1763" extrusionOk="0">
                  <a:moveTo>
                    <a:pt x="5561" y="1"/>
                  </a:moveTo>
                  <a:lnTo>
                    <a:pt x="1" y="1441"/>
                  </a:lnTo>
                  <a:lnTo>
                    <a:pt x="1" y="1763"/>
                  </a:lnTo>
                  <a:lnTo>
                    <a:pt x="5620" y="298"/>
                  </a:lnTo>
                  <a:cubicBezTo>
                    <a:pt x="5597" y="203"/>
                    <a:pt x="5561" y="120"/>
                    <a:pt x="556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7" name="Google Shape;2977;p22"/>
            <p:cNvSpPr/>
            <p:nvPr/>
          </p:nvSpPr>
          <p:spPr>
            <a:xfrm>
              <a:off x="5970675" y="1973575"/>
              <a:ext cx="37525" cy="103625"/>
            </a:xfrm>
            <a:custGeom>
              <a:avLst/>
              <a:gdLst/>
              <a:ahLst/>
              <a:cxnLst/>
              <a:rect l="l" t="t" r="r" b="b"/>
              <a:pathLst>
                <a:path w="1501" h="4145" extrusionOk="0">
                  <a:moveTo>
                    <a:pt x="1239" y="1"/>
                  </a:moveTo>
                  <a:lnTo>
                    <a:pt x="0" y="3251"/>
                  </a:lnTo>
                  <a:lnTo>
                    <a:pt x="0" y="4144"/>
                  </a:lnTo>
                  <a:lnTo>
                    <a:pt x="1501" y="180"/>
                  </a:lnTo>
                  <a:cubicBezTo>
                    <a:pt x="1382" y="180"/>
                    <a:pt x="1274" y="108"/>
                    <a:pt x="123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8" name="Google Shape;2978;p22"/>
            <p:cNvSpPr/>
            <p:nvPr/>
          </p:nvSpPr>
          <p:spPr>
            <a:xfrm>
              <a:off x="5970675" y="1952450"/>
              <a:ext cx="34250" cy="18775"/>
            </a:xfrm>
            <a:custGeom>
              <a:avLst/>
              <a:gdLst/>
              <a:ahLst/>
              <a:cxnLst/>
              <a:rect l="l" t="t" r="r" b="b"/>
              <a:pathLst>
                <a:path w="1370" h="751" extrusionOk="0">
                  <a:moveTo>
                    <a:pt x="0" y="1"/>
                  </a:moveTo>
                  <a:lnTo>
                    <a:pt x="0" y="322"/>
                  </a:lnTo>
                  <a:lnTo>
                    <a:pt x="1215" y="751"/>
                  </a:lnTo>
                  <a:cubicBezTo>
                    <a:pt x="1203" y="620"/>
                    <a:pt x="1263" y="525"/>
                    <a:pt x="1370" y="477"/>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9" name="Google Shape;2979;p22"/>
            <p:cNvSpPr/>
            <p:nvPr/>
          </p:nvSpPr>
          <p:spPr>
            <a:xfrm>
              <a:off x="6014125" y="1966450"/>
              <a:ext cx="208100" cy="36925"/>
            </a:xfrm>
            <a:custGeom>
              <a:avLst/>
              <a:gdLst/>
              <a:ahLst/>
              <a:cxnLst/>
              <a:rect l="l" t="t" r="r" b="b"/>
              <a:pathLst>
                <a:path w="8324" h="1477" extrusionOk="0">
                  <a:moveTo>
                    <a:pt x="60" y="0"/>
                  </a:moveTo>
                  <a:cubicBezTo>
                    <a:pt x="37" y="0"/>
                    <a:pt x="13" y="0"/>
                    <a:pt x="1" y="24"/>
                  </a:cubicBezTo>
                  <a:cubicBezTo>
                    <a:pt x="48" y="60"/>
                    <a:pt x="60" y="119"/>
                    <a:pt x="72" y="203"/>
                  </a:cubicBezTo>
                  <a:cubicBezTo>
                    <a:pt x="72" y="238"/>
                    <a:pt x="60" y="286"/>
                    <a:pt x="48" y="334"/>
                  </a:cubicBezTo>
                  <a:lnTo>
                    <a:pt x="7978" y="1465"/>
                  </a:lnTo>
                  <a:lnTo>
                    <a:pt x="8073" y="1477"/>
                  </a:lnTo>
                  <a:lnTo>
                    <a:pt x="8145" y="1465"/>
                  </a:lnTo>
                  <a:cubicBezTo>
                    <a:pt x="8152" y="1466"/>
                    <a:pt x="8159" y="1466"/>
                    <a:pt x="8166" y="1466"/>
                  </a:cubicBezTo>
                  <a:cubicBezTo>
                    <a:pt x="8240" y="1466"/>
                    <a:pt x="8301" y="1410"/>
                    <a:pt x="8323" y="1334"/>
                  </a:cubicBezTo>
                  <a:cubicBezTo>
                    <a:pt x="8323" y="1298"/>
                    <a:pt x="8323" y="1262"/>
                    <a:pt x="8311" y="1238"/>
                  </a:cubicBezTo>
                  <a:cubicBezTo>
                    <a:pt x="8311" y="1227"/>
                    <a:pt x="8288" y="1227"/>
                    <a:pt x="8288" y="1215"/>
                  </a:cubicBezTo>
                  <a:lnTo>
                    <a:pt x="8276" y="1203"/>
                  </a:lnTo>
                  <a:lnTo>
                    <a:pt x="8264" y="1203"/>
                  </a:lnTo>
                  <a:lnTo>
                    <a:pt x="8252" y="1179"/>
                  </a:lnTo>
                  <a:lnTo>
                    <a:pt x="8228" y="1179"/>
                  </a:lnTo>
                  <a:cubicBezTo>
                    <a:pt x="8216" y="1179"/>
                    <a:pt x="8216" y="1179"/>
                    <a:pt x="8204" y="1167"/>
                  </a:cubicBez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0" name="Google Shape;2980;p22"/>
            <p:cNvSpPr/>
            <p:nvPr/>
          </p:nvSpPr>
          <p:spPr>
            <a:xfrm>
              <a:off x="5982875" y="2070275"/>
              <a:ext cx="442350" cy="54550"/>
            </a:xfrm>
            <a:custGeom>
              <a:avLst/>
              <a:gdLst/>
              <a:ahLst/>
              <a:cxnLst/>
              <a:rect l="l" t="t" r="r" b="b"/>
              <a:pathLst>
                <a:path w="17694" h="2182" extrusionOk="0">
                  <a:moveTo>
                    <a:pt x="17669" y="0"/>
                  </a:moveTo>
                  <a:cubicBezTo>
                    <a:pt x="17651" y="0"/>
                    <a:pt x="17634" y="4"/>
                    <a:pt x="17617" y="11"/>
                  </a:cubicBezTo>
                  <a:lnTo>
                    <a:pt x="17617" y="11"/>
                  </a:lnTo>
                  <a:lnTo>
                    <a:pt x="17693" y="2"/>
                  </a:lnTo>
                  <a:cubicBezTo>
                    <a:pt x="17685" y="1"/>
                    <a:pt x="17677" y="0"/>
                    <a:pt x="17669" y="0"/>
                  </a:cubicBezTo>
                  <a:close/>
                  <a:moveTo>
                    <a:pt x="17617" y="11"/>
                  </a:moveTo>
                  <a:lnTo>
                    <a:pt x="11085" y="705"/>
                  </a:lnTo>
                  <a:lnTo>
                    <a:pt x="10764" y="741"/>
                  </a:lnTo>
                  <a:lnTo>
                    <a:pt x="8406" y="991"/>
                  </a:lnTo>
                  <a:lnTo>
                    <a:pt x="8073" y="1015"/>
                  </a:lnTo>
                  <a:lnTo>
                    <a:pt x="1" y="1884"/>
                  </a:lnTo>
                  <a:cubicBezTo>
                    <a:pt x="13" y="1955"/>
                    <a:pt x="36" y="2062"/>
                    <a:pt x="48" y="2181"/>
                  </a:cubicBezTo>
                  <a:lnTo>
                    <a:pt x="7966" y="1336"/>
                  </a:lnTo>
                  <a:lnTo>
                    <a:pt x="8311" y="1300"/>
                  </a:lnTo>
                  <a:lnTo>
                    <a:pt x="10895" y="1038"/>
                  </a:lnTo>
                  <a:lnTo>
                    <a:pt x="11228" y="1003"/>
                  </a:lnTo>
                  <a:lnTo>
                    <a:pt x="17336" y="348"/>
                  </a:lnTo>
                  <a:lnTo>
                    <a:pt x="17550" y="62"/>
                  </a:lnTo>
                  <a:cubicBezTo>
                    <a:pt x="17564" y="42"/>
                    <a:pt x="17588" y="22"/>
                    <a:pt x="17617" y="1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1" name="Google Shape;2981;p22"/>
            <p:cNvSpPr/>
            <p:nvPr/>
          </p:nvSpPr>
          <p:spPr>
            <a:xfrm>
              <a:off x="5975150" y="2142950"/>
              <a:ext cx="153600" cy="118500"/>
            </a:xfrm>
            <a:custGeom>
              <a:avLst/>
              <a:gdLst/>
              <a:ahLst/>
              <a:cxnLst/>
              <a:rect l="l" t="t" r="r" b="b"/>
              <a:pathLst>
                <a:path w="6144" h="4740" extrusionOk="0">
                  <a:moveTo>
                    <a:pt x="179" y="1"/>
                  </a:moveTo>
                  <a:cubicBezTo>
                    <a:pt x="131" y="96"/>
                    <a:pt x="60" y="179"/>
                    <a:pt x="0" y="251"/>
                  </a:cubicBezTo>
                  <a:lnTo>
                    <a:pt x="5965" y="4739"/>
                  </a:lnTo>
                  <a:cubicBezTo>
                    <a:pt x="6001" y="4644"/>
                    <a:pt x="6060" y="4561"/>
                    <a:pt x="6144" y="4477"/>
                  </a:cubicBezTo>
                  <a:lnTo>
                    <a:pt x="17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2" name="Google Shape;2982;p22"/>
            <p:cNvSpPr/>
            <p:nvPr/>
          </p:nvSpPr>
          <p:spPr>
            <a:xfrm>
              <a:off x="6230825" y="2337325"/>
              <a:ext cx="183375" cy="136050"/>
            </a:xfrm>
            <a:custGeom>
              <a:avLst/>
              <a:gdLst/>
              <a:ahLst/>
              <a:cxnLst/>
              <a:rect l="l" t="t" r="r" b="b"/>
              <a:pathLst>
                <a:path w="7335" h="5442" extrusionOk="0">
                  <a:moveTo>
                    <a:pt x="96" y="0"/>
                  </a:moveTo>
                  <a:lnTo>
                    <a:pt x="1" y="131"/>
                  </a:lnTo>
                  <a:lnTo>
                    <a:pt x="7156" y="5442"/>
                  </a:lnTo>
                  <a:cubicBezTo>
                    <a:pt x="7168" y="5334"/>
                    <a:pt x="7240" y="5251"/>
                    <a:pt x="7335" y="5191"/>
                  </a:cubicBezTo>
                  <a:lnTo>
                    <a:pt x="7275" y="5144"/>
                  </a:lnTo>
                  <a:lnTo>
                    <a:pt x="596" y="179"/>
                  </a:lnTo>
                  <a:cubicBezTo>
                    <a:pt x="548" y="215"/>
                    <a:pt x="477" y="250"/>
                    <a:pt x="393" y="262"/>
                  </a:cubicBezTo>
                  <a:cubicBezTo>
                    <a:pt x="239" y="262"/>
                    <a:pt x="120" y="155"/>
                    <a:pt x="9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3" name="Google Shape;2983;p22"/>
            <p:cNvSpPr/>
            <p:nvPr/>
          </p:nvSpPr>
          <p:spPr>
            <a:xfrm>
              <a:off x="6143325" y="2269750"/>
              <a:ext cx="85750" cy="66400"/>
            </a:xfrm>
            <a:custGeom>
              <a:avLst/>
              <a:gdLst/>
              <a:ahLst/>
              <a:cxnLst/>
              <a:rect l="l" t="t" r="r" b="b"/>
              <a:pathLst>
                <a:path w="3430" h="2656" extrusionOk="0">
                  <a:moveTo>
                    <a:pt x="203" y="1"/>
                  </a:moveTo>
                  <a:cubicBezTo>
                    <a:pt x="143" y="96"/>
                    <a:pt x="83" y="179"/>
                    <a:pt x="0" y="239"/>
                  </a:cubicBezTo>
                  <a:lnTo>
                    <a:pt x="3239" y="2656"/>
                  </a:lnTo>
                  <a:lnTo>
                    <a:pt x="3429" y="2406"/>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4" name="Google Shape;2984;p22"/>
            <p:cNvSpPr/>
            <p:nvPr/>
          </p:nvSpPr>
          <p:spPr>
            <a:xfrm>
              <a:off x="6078425" y="2276900"/>
              <a:ext cx="62225" cy="254225"/>
            </a:xfrm>
            <a:custGeom>
              <a:avLst/>
              <a:gdLst/>
              <a:ahLst/>
              <a:cxnLst/>
              <a:rect l="l" t="t" r="r" b="b"/>
              <a:pathLst>
                <a:path w="2489" h="10169" extrusionOk="0">
                  <a:moveTo>
                    <a:pt x="2489" y="0"/>
                  </a:moveTo>
                  <a:cubicBezTo>
                    <a:pt x="2441" y="12"/>
                    <a:pt x="2382" y="36"/>
                    <a:pt x="2322" y="36"/>
                  </a:cubicBezTo>
                  <a:cubicBezTo>
                    <a:pt x="2287" y="36"/>
                    <a:pt x="2227" y="36"/>
                    <a:pt x="2179" y="12"/>
                  </a:cubicBezTo>
                  <a:lnTo>
                    <a:pt x="1" y="10168"/>
                  </a:lnTo>
                  <a:lnTo>
                    <a:pt x="1" y="10168"/>
                  </a:lnTo>
                  <a:lnTo>
                    <a:pt x="453" y="9561"/>
                  </a:lnTo>
                  <a:lnTo>
                    <a:pt x="2489" y="60"/>
                  </a:lnTo>
                  <a:lnTo>
                    <a:pt x="248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5" name="Google Shape;2985;p22"/>
            <p:cNvSpPr/>
            <p:nvPr/>
          </p:nvSpPr>
          <p:spPr>
            <a:xfrm>
              <a:off x="6173375" y="2632600"/>
              <a:ext cx="89325" cy="90200"/>
            </a:xfrm>
            <a:custGeom>
              <a:avLst/>
              <a:gdLst/>
              <a:ahLst/>
              <a:cxnLst/>
              <a:rect l="l" t="t" r="r" b="b"/>
              <a:pathLst>
                <a:path w="3573" h="3608" extrusionOk="0">
                  <a:moveTo>
                    <a:pt x="286" y="0"/>
                  </a:moveTo>
                  <a:lnTo>
                    <a:pt x="1" y="167"/>
                  </a:lnTo>
                  <a:lnTo>
                    <a:pt x="3215" y="3608"/>
                  </a:lnTo>
                  <a:cubicBezTo>
                    <a:pt x="3275" y="3525"/>
                    <a:pt x="3346" y="3501"/>
                    <a:pt x="3442" y="3489"/>
                  </a:cubicBezTo>
                  <a:cubicBezTo>
                    <a:pt x="3489" y="3489"/>
                    <a:pt x="3525" y="3501"/>
                    <a:pt x="3573" y="3513"/>
                  </a:cubicBez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6" name="Google Shape;2986;p22"/>
            <p:cNvSpPr/>
            <p:nvPr/>
          </p:nvSpPr>
          <p:spPr>
            <a:xfrm>
              <a:off x="6264450" y="2726650"/>
              <a:ext cx="124750" cy="133975"/>
            </a:xfrm>
            <a:custGeom>
              <a:avLst/>
              <a:gdLst/>
              <a:ahLst/>
              <a:cxnLst/>
              <a:rect l="l" t="t" r="r" b="b"/>
              <a:pathLst>
                <a:path w="4990" h="5359" extrusionOk="0">
                  <a:moveTo>
                    <a:pt x="168" y="1"/>
                  </a:moveTo>
                  <a:lnTo>
                    <a:pt x="96" y="120"/>
                  </a:lnTo>
                  <a:cubicBezTo>
                    <a:pt x="84" y="167"/>
                    <a:pt x="60" y="203"/>
                    <a:pt x="37" y="227"/>
                  </a:cubicBezTo>
                  <a:lnTo>
                    <a:pt x="1" y="275"/>
                  </a:lnTo>
                  <a:lnTo>
                    <a:pt x="4775" y="5359"/>
                  </a:lnTo>
                  <a:cubicBezTo>
                    <a:pt x="4811" y="5287"/>
                    <a:pt x="4906" y="5216"/>
                    <a:pt x="4990" y="5156"/>
                  </a:cubicBezTo>
                  <a:lnTo>
                    <a:pt x="16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7" name="Google Shape;2987;p22"/>
            <p:cNvSpPr/>
            <p:nvPr/>
          </p:nvSpPr>
          <p:spPr>
            <a:xfrm>
              <a:off x="6082000" y="2532575"/>
              <a:ext cx="92900" cy="98250"/>
            </a:xfrm>
            <a:custGeom>
              <a:avLst/>
              <a:gdLst/>
              <a:ahLst/>
              <a:cxnLst/>
              <a:rect l="l" t="t" r="r" b="b"/>
              <a:pathLst>
                <a:path w="3716" h="3930" extrusionOk="0">
                  <a:moveTo>
                    <a:pt x="191" y="1"/>
                  </a:moveTo>
                  <a:lnTo>
                    <a:pt x="0" y="263"/>
                  </a:lnTo>
                  <a:lnTo>
                    <a:pt x="3429" y="3930"/>
                  </a:lnTo>
                  <a:lnTo>
                    <a:pt x="3715" y="3763"/>
                  </a:lnTo>
                  <a:lnTo>
                    <a:pt x="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8" name="Google Shape;2988;p22"/>
            <p:cNvSpPr/>
            <p:nvPr/>
          </p:nvSpPr>
          <p:spPr>
            <a:xfrm>
              <a:off x="5970975" y="2070325"/>
              <a:ext cx="455725" cy="618550"/>
            </a:xfrm>
            <a:custGeom>
              <a:avLst/>
              <a:gdLst/>
              <a:ahLst/>
              <a:cxnLst/>
              <a:rect l="l" t="t" r="r" b="b"/>
              <a:pathLst>
                <a:path w="18229" h="24742" extrusionOk="0">
                  <a:moveTo>
                    <a:pt x="18193" y="0"/>
                  </a:moveTo>
                  <a:cubicBezTo>
                    <a:pt x="18134" y="0"/>
                    <a:pt x="18074" y="12"/>
                    <a:pt x="18038" y="60"/>
                  </a:cubicBezTo>
                  <a:lnTo>
                    <a:pt x="17836" y="346"/>
                  </a:lnTo>
                  <a:lnTo>
                    <a:pt x="13752" y="5787"/>
                  </a:lnTo>
                  <a:lnTo>
                    <a:pt x="13526" y="6085"/>
                  </a:lnTo>
                  <a:lnTo>
                    <a:pt x="10323" y="10371"/>
                  </a:lnTo>
                  <a:lnTo>
                    <a:pt x="10133" y="10633"/>
                  </a:lnTo>
                  <a:lnTo>
                    <a:pt x="4763" y="17836"/>
                  </a:lnTo>
                  <a:lnTo>
                    <a:pt x="4322" y="18443"/>
                  </a:lnTo>
                  <a:lnTo>
                    <a:pt x="0" y="24218"/>
                  </a:lnTo>
                  <a:lnTo>
                    <a:pt x="0" y="24742"/>
                  </a:lnTo>
                  <a:lnTo>
                    <a:pt x="4465" y="18765"/>
                  </a:lnTo>
                  <a:lnTo>
                    <a:pt x="4656" y="18515"/>
                  </a:lnTo>
                  <a:lnTo>
                    <a:pt x="10371" y="10811"/>
                  </a:lnTo>
                  <a:lnTo>
                    <a:pt x="10478" y="10680"/>
                  </a:lnTo>
                  <a:lnTo>
                    <a:pt x="10478" y="10657"/>
                  </a:lnTo>
                  <a:cubicBezTo>
                    <a:pt x="10466" y="10514"/>
                    <a:pt x="10573" y="10395"/>
                    <a:pt x="10716" y="10359"/>
                  </a:cubicBezTo>
                  <a:lnTo>
                    <a:pt x="12966" y="7359"/>
                  </a:lnTo>
                  <a:cubicBezTo>
                    <a:pt x="12954" y="7323"/>
                    <a:pt x="12954" y="7299"/>
                    <a:pt x="12954" y="7263"/>
                  </a:cubicBezTo>
                  <a:cubicBezTo>
                    <a:pt x="12931" y="7109"/>
                    <a:pt x="13073" y="6966"/>
                    <a:pt x="13228" y="6966"/>
                  </a:cubicBezTo>
                  <a:lnTo>
                    <a:pt x="13264" y="6966"/>
                  </a:lnTo>
                  <a:lnTo>
                    <a:pt x="13669" y="6430"/>
                  </a:lnTo>
                  <a:lnTo>
                    <a:pt x="13883" y="6132"/>
                  </a:lnTo>
                  <a:lnTo>
                    <a:pt x="18229" y="310"/>
                  </a:lnTo>
                  <a:cubicBezTo>
                    <a:pt x="18193" y="239"/>
                    <a:pt x="18169" y="167"/>
                    <a:pt x="18169" y="96"/>
                  </a:cubicBezTo>
                  <a:cubicBezTo>
                    <a:pt x="18169" y="60"/>
                    <a:pt x="18169" y="36"/>
                    <a:pt x="1819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9" name="Google Shape;2989;p22"/>
            <p:cNvSpPr/>
            <p:nvPr/>
          </p:nvSpPr>
          <p:spPr>
            <a:xfrm>
              <a:off x="6432625" y="2473600"/>
              <a:ext cx="5700" cy="9000"/>
            </a:xfrm>
            <a:custGeom>
              <a:avLst/>
              <a:gdLst/>
              <a:ahLst/>
              <a:cxnLst/>
              <a:rect l="l" t="t" r="r" b="b"/>
              <a:pathLst>
                <a:path w="228" h="360" extrusionOk="0">
                  <a:moveTo>
                    <a:pt x="52" y="0"/>
                  </a:moveTo>
                  <a:cubicBezTo>
                    <a:pt x="43" y="0"/>
                    <a:pt x="34" y="1"/>
                    <a:pt x="25" y="2"/>
                  </a:cubicBezTo>
                  <a:cubicBezTo>
                    <a:pt x="37" y="50"/>
                    <a:pt x="49" y="98"/>
                    <a:pt x="49" y="157"/>
                  </a:cubicBezTo>
                  <a:cubicBezTo>
                    <a:pt x="49" y="217"/>
                    <a:pt x="37" y="288"/>
                    <a:pt x="1" y="360"/>
                  </a:cubicBezTo>
                  <a:lnTo>
                    <a:pt x="120" y="288"/>
                  </a:lnTo>
                  <a:cubicBezTo>
                    <a:pt x="203" y="241"/>
                    <a:pt x="227" y="157"/>
                    <a:pt x="180" y="86"/>
                  </a:cubicBezTo>
                  <a:cubicBezTo>
                    <a:pt x="159" y="34"/>
                    <a:pt x="111" y="0"/>
                    <a:pt x="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0" name="Google Shape;2990;p22"/>
            <p:cNvSpPr/>
            <p:nvPr/>
          </p:nvSpPr>
          <p:spPr>
            <a:xfrm>
              <a:off x="5970675" y="2486150"/>
              <a:ext cx="441150" cy="271775"/>
            </a:xfrm>
            <a:custGeom>
              <a:avLst/>
              <a:gdLst/>
              <a:ahLst/>
              <a:cxnLst/>
              <a:rect l="l" t="t" r="r" b="b"/>
              <a:pathLst>
                <a:path w="17646" h="10871" extrusionOk="0">
                  <a:moveTo>
                    <a:pt x="17646" y="0"/>
                  </a:moveTo>
                  <a:lnTo>
                    <a:pt x="8180" y="5632"/>
                  </a:lnTo>
                  <a:lnTo>
                    <a:pt x="7906" y="5799"/>
                  </a:lnTo>
                  <a:lnTo>
                    <a:pt x="0" y="10502"/>
                  </a:lnTo>
                  <a:lnTo>
                    <a:pt x="0" y="10871"/>
                  </a:lnTo>
                  <a:lnTo>
                    <a:pt x="8121" y="6037"/>
                  </a:lnTo>
                  <a:lnTo>
                    <a:pt x="8406" y="5870"/>
                  </a:lnTo>
                  <a:lnTo>
                    <a:pt x="17288" y="572"/>
                  </a:lnTo>
                  <a:lnTo>
                    <a:pt x="17646" y="12"/>
                  </a:lnTo>
                  <a:lnTo>
                    <a:pt x="176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1" name="Google Shape;2991;p22"/>
            <p:cNvSpPr/>
            <p:nvPr/>
          </p:nvSpPr>
          <p:spPr>
            <a:xfrm>
              <a:off x="5970675" y="2940975"/>
              <a:ext cx="97050" cy="144075"/>
            </a:xfrm>
            <a:custGeom>
              <a:avLst/>
              <a:gdLst/>
              <a:ahLst/>
              <a:cxnLst/>
              <a:rect l="l" t="t" r="r" b="b"/>
              <a:pathLst>
                <a:path w="3882" h="5763" extrusionOk="0">
                  <a:moveTo>
                    <a:pt x="0" y="0"/>
                  </a:moveTo>
                  <a:lnTo>
                    <a:pt x="0" y="560"/>
                  </a:lnTo>
                  <a:lnTo>
                    <a:pt x="3632" y="5763"/>
                  </a:lnTo>
                  <a:cubicBezTo>
                    <a:pt x="3703" y="5691"/>
                    <a:pt x="3775" y="5620"/>
                    <a:pt x="3882" y="5572"/>
                  </a:cubicBez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2" name="Google Shape;2992;p22"/>
            <p:cNvSpPr/>
            <p:nvPr/>
          </p:nvSpPr>
          <p:spPr>
            <a:xfrm>
              <a:off x="6244225" y="2877875"/>
              <a:ext cx="142300" cy="98825"/>
            </a:xfrm>
            <a:custGeom>
              <a:avLst/>
              <a:gdLst/>
              <a:ahLst/>
              <a:cxnLst/>
              <a:rect l="l" t="t" r="r" b="b"/>
              <a:pathLst>
                <a:path w="5692" h="3953" extrusionOk="0">
                  <a:moveTo>
                    <a:pt x="5513" y="0"/>
                  </a:moveTo>
                  <a:lnTo>
                    <a:pt x="0" y="3846"/>
                  </a:lnTo>
                  <a:lnTo>
                    <a:pt x="393" y="3953"/>
                  </a:lnTo>
                  <a:lnTo>
                    <a:pt x="5668" y="274"/>
                  </a:lnTo>
                  <a:lnTo>
                    <a:pt x="5692" y="238"/>
                  </a:lnTo>
                  <a:cubicBezTo>
                    <a:pt x="5620" y="179"/>
                    <a:pt x="5561" y="83"/>
                    <a:pt x="551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3" name="Google Shape;2993;p22"/>
            <p:cNvSpPr/>
            <p:nvPr/>
          </p:nvSpPr>
          <p:spPr>
            <a:xfrm>
              <a:off x="6087350" y="2980250"/>
              <a:ext cx="158375" cy="109575"/>
            </a:xfrm>
            <a:custGeom>
              <a:avLst/>
              <a:gdLst/>
              <a:ahLst/>
              <a:cxnLst/>
              <a:rect l="l" t="t" r="r" b="b"/>
              <a:pathLst>
                <a:path w="6335" h="4383" extrusionOk="0">
                  <a:moveTo>
                    <a:pt x="5930" y="1"/>
                  </a:moveTo>
                  <a:lnTo>
                    <a:pt x="1" y="4120"/>
                  </a:lnTo>
                  <a:cubicBezTo>
                    <a:pt x="84" y="4192"/>
                    <a:pt x="144" y="4287"/>
                    <a:pt x="179" y="4382"/>
                  </a:cubicBezTo>
                  <a:lnTo>
                    <a:pt x="6335" y="96"/>
                  </a:lnTo>
                  <a:lnTo>
                    <a:pt x="593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4" name="Google Shape;2994;p22"/>
            <p:cNvSpPr/>
            <p:nvPr/>
          </p:nvSpPr>
          <p:spPr>
            <a:xfrm>
              <a:off x="6127250" y="2732300"/>
              <a:ext cx="137825" cy="205425"/>
            </a:xfrm>
            <a:custGeom>
              <a:avLst/>
              <a:gdLst/>
              <a:ahLst/>
              <a:cxnLst/>
              <a:rect l="l" t="t" r="r" b="b"/>
              <a:pathLst>
                <a:path w="5513" h="8217" extrusionOk="0">
                  <a:moveTo>
                    <a:pt x="5513" y="1"/>
                  </a:moveTo>
                  <a:cubicBezTo>
                    <a:pt x="5465" y="49"/>
                    <a:pt x="5394" y="96"/>
                    <a:pt x="5310" y="96"/>
                  </a:cubicBezTo>
                  <a:cubicBezTo>
                    <a:pt x="5239" y="96"/>
                    <a:pt x="5179" y="72"/>
                    <a:pt x="5120" y="37"/>
                  </a:cubicBezTo>
                  <a:lnTo>
                    <a:pt x="2381" y="4347"/>
                  </a:lnTo>
                  <a:cubicBezTo>
                    <a:pt x="2441" y="4394"/>
                    <a:pt x="2489" y="4466"/>
                    <a:pt x="2489" y="4561"/>
                  </a:cubicBezTo>
                  <a:cubicBezTo>
                    <a:pt x="2489" y="4716"/>
                    <a:pt x="2370" y="4859"/>
                    <a:pt x="2203" y="4859"/>
                  </a:cubicBezTo>
                  <a:cubicBezTo>
                    <a:pt x="2155" y="4859"/>
                    <a:pt x="2119" y="4835"/>
                    <a:pt x="2072" y="4823"/>
                  </a:cubicBezTo>
                  <a:lnTo>
                    <a:pt x="0" y="8061"/>
                  </a:lnTo>
                  <a:cubicBezTo>
                    <a:pt x="107" y="8085"/>
                    <a:pt x="203" y="8145"/>
                    <a:pt x="286" y="8216"/>
                  </a:cubicBezTo>
                  <a:lnTo>
                    <a:pt x="5477" y="49"/>
                  </a:lnTo>
                  <a:lnTo>
                    <a:pt x="551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5" name="Google Shape;2995;p22"/>
            <p:cNvSpPr/>
            <p:nvPr/>
          </p:nvSpPr>
          <p:spPr>
            <a:xfrm>
              <a:off x="6263575" y="2486150"/>
              <a:ext cx="153900" cy="243500"/>
            </a:xfrm>
            <a:custGeom>
              <a:avLst/>
              <a:gdLst/>
              <a:ahLst/>
              <a:cxnLst/>
              <a:rect l="l" t="t" r="r" b="b"/>
              <a:pathLst>
                <a:path w="6156" h="9740" extrusionOk="0">
                  <a:moveTo>
                    <a:pt x="5953" y="0"/>
                  </a:moveTo>
                  <a:lnTo>
                    <a:pt x="5584" y="560"/>
                  </a:lnTo>
                  <a:lnTo>
                    <a:pt x="0" y="9371"/>
                  </a:lnTo>
                  <a:cubicBezTo>
                    <a:pt x="84" y="9418"/>
                    <a:pt x="155" y="9502"/>
                    <a:pt x="155" y="9621"/>
                  </a:cubicBezTo>
                  <a:cubicBezTo>
                    <a:pt x="155" y="9668"/>
                    <a:pt x="155" y="9704"/>
                    <a:pt x="143" y="9740"/>
                  </a:cubicBezTo>
                  <a:lnTo>
                    <a:pt x="215" y="9621"/>
                  </a:lnTo>
                  <a:lnTo>
                    <a:pt x="6144" y="262"/>
                  </a:lnTo>
                  <a:lnTo>
                    <a:pt x="6156" y="131"/>
                  </a:lnTo>
                  <a:cubicBezTo>
                    <a:pt x="6072" y="96"/>
                    <a:pt x="6013" y="60"/>
                    <a:pt x="595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6" name="Google Shape;2996;p22"/>
            <p:cNvSpPr/>
            <p:nvPr/>
          </p:nvSpPr>
          <p:spPr>
            <a:xfrm>
              <a:off x="6396025" y="2489125"/>
              <a:ext cx="29200" cy="364050"/>
            </a:xfrm>
            <a:custGeom>
              <a:avLst/>
              <a:gdLst/>
              <a:ahLst/>
              <a:cxnLst/>
              <a:rect l="l" t="t" r="r" b="b"/>
              <a:pathLst>
                <a:path w="1168" h="14562" extrusionOk="0">
                  <a:moveTo>
                    <a:pt x="846" y="1"/>
                  </a:moveTo>
                  <a:lnTo>
                    <a:pt x="834" y="132"/>
                  </a:lnTo>
                  <a:lnTo>
                    <a:pt x="1" y="14550"/>
                  </a:lnTo>
                  <a:cubicBezTo>
                    <a:pt x="24" y="14550"/>
                    <a:pt x="36" y="14550"/>
                    <a:pt x="72" y="14538"/>
                  </a:cubicBezTo>
                  <a:cubicBezTo>
                    <a:pt x="155" y="14538"/>
                    <a:pt x="239" y="14538"/>
                    <a:pt x="310" y="14562"/>
                  </a:cubicBezTo>
                  <a:lnTo>
                    <a:pt x="1167" y="1"/>
                  </a:lnTo>
                  <a:lnTo>
                    <a:pt x="1167" y="1"/>
                  </a:lnTo>
                  <a:cubicBezTo>
                    <a:pt x="1132" y="12"/>
                    <a:pt x="1084" y="24"/>
                    <a:pt x="1024" y="24"/>
                  </a:cubicBezTo>
                  <a:cubicBezTo>
                    <a:pt x="965" y="24"/>
                    <a:pt x="905" y="24"/>
                    <a:pt x="84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7" name="Google Shape;2997;p22"/>
            <p:cNvSpPr/>
            <p:nvPr/>
          </p:nvSpPr>
          <p:spPr>
            <a:xfrm>
              <a:off x="6426100" y="2483775"/>
              <a:ext cx="571225" cy="679875"/>
            </a:xfrm>
            <a:custGeom>
              <a:avLst/>
              <a:gdLst/>
              <a:ahLst/>
              <a:cxnLst/>
              <a:rect l="l" t="t" r="r" b="b"/>
              <a:pathLst>
                <a:path w="22849" h="27195" extrusionOk="0">
                  <a:moveTo>
                    <a:pt x="226" y="0"/>
                  </a:moveTo>
                  <a:cubicBezTo>
                    <a:pt x="191" y="95"/>
                    <a:pt x="107" y="167"/>
                    <a:pt x="0" y="215"/>
                  </a:cubicBezTo>
                  <a:lnTo>
                    <a:pt x="22610" y="27194"/>
                  </a:lnTo>
                  <a:cubicBezTo>
                    <a:pt x="22670" y="27099"/>
                    <a:pt x="22753" y="27039"/>
                    <a:pt x="22848" y="26980"/>
                  </a:cubicBezTo>
                  <a:lnTo>
                    <a:pt x="22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8" name="Google Shape;2998;p22"/>
            <p:cNvSpPr/>
            <p:nvPr/>
          </p:nvSpPr>
          <p:spPr>
            <a:xfrm>
              <a:off x="6408525" y="2878750"/>
              <a:ext cx="217325" cy="182800"/>
            </a:xfrm>
            <a:custGeom>
              <a:avLst/>
              <a:gdLst/>
              <a:ahLst/>
              <a:cxnLst/>
              <a:rect l="l" t="t" r="r" b="b"/>
              <a:pathLst>
                <a:path w="8693" h="7312" extrusionOk="0">
                  <a:moveTo>
                    <a:pt x="215" y="1"/>
                  </a:moveTo>
                  <a:cubicBezTo>
                    <a:pt x="167" y="108"/>
                    <a:pt x="96" y="191"/>
                    <a:pt x="1" y="239"/>
                  </a:cubicBezTo>
                  <a:lnTo>
                    <a:pt x="8490" y="7311"/>
                  </a:lnTo>
                  <a:cubicBezTo>
                    <a:pt x="8549" y="7228"/>
                    <a:pt x="8609" y="7145"/>
                    <a:pt x="8692" y="7073"/>
                  </a:cubicBez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9" name="Google Shape;2999;p22"/>
            <p:cNvSpPr/>
            <p:nvPr/>
          </p:nvSpPr>
          <p:spPr>
            <a:xfrm>
              <a:off x="6323100" y="3003175"/>
              <a:ext cx="1800" cy="1525"/>
            </a:xfrm>
            <a:custGeom>
              <a:avLst/>
              <a:gdLst/>
              <a:ahLst/>
              <a:cxnLst/>
              <a:rect l="l" t="t" r="r" b="b"/>
              <a:pathLst>
                <a:path w="72" h="61" extrusionOk="0">
                  <a:moveTo>
                    <a:pt x="24" y="1"/>
                  </a:moveTo>
                  <a:lnTo>
                    <a:pt x="0" y="48"/>
                  </a:lnTo>
                  <a:lnTo>
                    <a:pt x="72" y="60"/>
                  </a:lnTo>
                  <a:cubicBezTo>
                    <a:pt x="60" y="48"/>
                    <a:pt x="36" y="13"/>
                    <a:pt x="2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0" name="Google Shape;3000;p22"/>
            <p:cNvSpPr/>
            <p:nvPr/>
          </p:nvSpPr>
          <p:spPr>
            <a:xfrm>
              <a:off x="6135275" y="2944250"/>
              <a:ext cx="183975" cy="57750"/>
            </a:xfrm>
            <a:custGeom>
              <a:avLst/>
              <a:gdLst/>
              <a:ahLst/>
              <a:cxnLst/>
              <a:rect l="l" t="t" r="r" b="b"/>
              <a:pathLst>
                <a:path w="7359" h="2310" extrusionOk="0">
                  <a:moveTo>
                    <a:pt x="72" y="0"/>
                  </a:moveTo>
                  <a:lnTo>
                    <a:pt x="72" y="60"/>
                  </a:lnTo>
                  <a:cubicBezTo>
                    <a:pt x="72" y="155"/>
                    <a:pt x="48" y="250"/>
                    <a:pt x="1" y="322"/>
                  </a:cubicBezTo>
                  <a:lnTo>
                    <a:pt x="3977" y="1417"/>
                  </a:lnTo>
                  <a:lnTo>
                    <a:pt x="4382" y="1524"/>
                  </a:lnTo>
                  <a:lnTo>
                    <a:pt x="7192" y="2310"/>
                  </a:lnTo>
                  <a:lnTo>
                    <a:pt x="7359" y="2036"/>
                  </a:lnTo>
                  <a:lnTo>
                    <a:pt x="4739" y="1298"/>
                  </a:lnTo>
                  <a:lnTo>
                    <a:pt x="4335" y="1191"/>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1" name="Google Shape;3001;p22"/>
            <p:cNvSpPr/>
            <p:nvPr/>
          </p:nvSpPr>
          <p:spPr>
            <a:xfrm>
              <a:off x="6331425" y="3000200"/>
              <a:ext cx="284000" cy="85150"/>
            </a:xfrm>
            <a:custGeom>
              <a:avLst/>
              <a:gdLst/>
              <a:ahLst/>
              <a:cxnLst/>
              <a:rect l="l" t="t" r="r" b="b"/>
              <a:pathLst>
                <a:path w="11360" h="3406" extrusionOk="0">
                  <a:moveTo>
                    <a:pt x="239" y="1"/>
                  </a:moveTo>
                  <a:cubicBezTo>
                    <a:pt x="227" y="132"/>
                    <a:pt x="144" y="239"/>
                    <a:pt x="1" y="274"/>
                  </a:cubicBezTo>
                  <a:lnTo>
                    <a:pt x="11288" y="3406"/>
                  </a:lnTo>
                  <a:lnTo>
                    <a:pt x="11359" y="3406"/>
                  </a:lnTo>
                  <a:cubicBezTo>
                    <a:pt x="11359" y="3382"/>
                    <a:pt x="11348" y="3334"/>
                    <a:pt x="11348" y="3310"/>
                  </a:cubicBezTo>
                  <a:cubicBezTo>
                    <a:pt x="11348" y="3227"/>
                    <a:pt x="11348" y="3156"/>
                    <a:pt x="11359" y="3096"/>
                  </a:cubicBezTo>
                  <a:lnTo>
                    <a:pt x="2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2" name="Google Shape;3002;p22"/>
            <p:cNvSpPr/>
            <p:nvPr/>
          </p:nvSpPr>
          <p:spPr>
            <a:xfrm>
              <a:off x="6231125" y="2883825"/>
              <a:ext cx="162550" cy="263450"/>
            </a:xfrm>
            <a:custGeom>
              <a:avLst/>
              <a:gdLst/>
              <a:ahLst/>
              <a:cxnLst/>
              <a:rect l="l" t="t" r="r" b="b"/>
              <a:pathLst>
                <a:path w="6502" h="10538" extrusionOk="0">
                  <a:moveTo>
                    <a:pt x="6216" y="0"/>
                  </a:moveTo>
                  <a:lnTo>
                    <a:pt x="6192" y="60"/>
                  </a:lnTo>
                  <a:lnTo>
                    <a:pt x="3537" y="4465"/>
                  </a:lnTo>
                  <a:lnTo>
                    <a:pt x="3382" y="4751"/>
                  </a:lnTo>
                  <a:lnTo>
                    <a:pt x="0" y="10359"/>
                  </a:lnTo>
                  <a:lnTo>
                    <a:pt x="120" y="10406"/>
                  </a:lnTo>
                  <a:lnTo>
                    <a:pt x="143" y="10406"/>
                  </a:lnTo>
                  <a:cubicBezTo>
                    <a:pt x="143" y="10406"/>
                    <a:pt x="155" y="10406"/>
                    <a:pt x="155" y="10418"/>
                  </a:cubicBezTo>
                  <a:lnTo>
                    <a:pt x="179" y="10418"/>
                  </a:lnTo>
                  <a:lnTo>
                    <a:pt x="191" y="10430"/>
                  </a:lnTo>
                  <a:cubicBezTo>
                    <a:pt x="191" y="10442"/>
                    <a:pt x="203" y="10442"/>
                    <a:pt x="203" y="10466"/>
                  </a:cubicBezTo>
                  <a:lnTo>
                    <a:pt x="250" y="10537"/>
                  </a:lnTo>
                  <a:lnTo>
                    <a:pt x="3703" y="4810"/>
                  </a:lnTo>
                  <a:lnTo>
                    <a:pt x="3703" y="4775"/>
                  </a:lnTo>
                  <a:cubicBezTo>
                    <a:pt x="3679" y="4727"/>
                    <a:pt x="3656" y="4691"/>
                    <a:pt x="3656" y="4644"/>
                  </a:cubicBezTo>
                  <a:cubicBezTo>
                    <a:pt x="3656" y="4489"/>
                    <a:pt x="3775" y="4358"/>
                    <a:pt x="3941" y="4346"/>
                  </a:cubicBezTo>
                  <a:lnTo>
                    <a:pt x="3977" y="4346"/>
                  </a:lnTo>
                  <a:lnTo>
                    <a:pt x="6501" y="143"/>
                  </a:lnTo>
                  <a:cubicBezTo>
                    <a:pt x="6394" y="119"/>
                    <a:pt x="6311" y="72"/>
                    <a:pt x="6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3" name="Google Shape;3003;p22"/>
            <p:cNvSpPr/>
            <p:nvPr/>
          </p:nvSpPr>
          <p:spPr>
            <a:xfrm>
              <a:off x="5970675" y="3148425"/>
              <a:ext cx="260175" cy="142325"/>
            </a:xfrm>
            <a:custGeom>
              <a:avLst/>
              <a:gdLst/>
              <a:ahLst/>
              <a:cxnLst/>
              <a:rect l="l" t="t" r="r" b="b"/>
              <a:pathLst>
                <a:path w="10407" h="5693" extrusionOk="0">
                  <a:moveTo>
                    <a:pt x="10061" y="1"/>
                  </a:moveTo>
                  <a:lnTo>
                    <a:pt x="0" y="5335"/>
                  </a:lnTo>
                  <a:lnTo>
                    <a:pt x="0" y="5692"/>
                  </a:lnTo>
                  <a:lnTo>
                    <a:pt x="10407" y="168"/>
                  </a:lnTo>
                  <a:lnTo>
                    <a:pt x="10359" y="84"/>
                  </a:lnTo>
                  <a:lnTo>
                    <a:pt x="1006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4" name="Google Shape;3004;p22"/>
            <p:cNvSpPr/>
            <p:nvPr/>
          </p:nvSpPr>
          <p:spPr>
            <a:xfrm>
              <a:off x="6090025" y="3098425"/>
              <a:ext cx="143800" cy="51825"/>
            </a:xfrm>
            <a:custGeom>
              <a:avLst/>
              <a:gdLst/>
              <a:ahLst/>
              <a:cxnLst/>
              <a:rect l="l" t="t" r="r" b="b"/>
              <a:pathLst>
                <a:path w="5752" h="2073" extrusionOk="0">
                  <a:moveTo>
                    <a:pt x="120" y="1"/>
                  </a:moveTo>
                  <a:cubicBezTo>
                    <a:pt x="108" y="108"/>
                    <a:pt x="60" y="215"/>
                    <a:pt x="1" y="298"/>
                  </a:cubicBezTo>
                  <a:lnTo>
                    <a:pt x="5299" y="1977"/>
                  </a:lnTo>
                  <a:lnTo>
                    <a:pt x="5597" y="2072"/>
                  </a:lnTo>
                  <a:lnTo>
                    <a:pt x="5597" y="2072"/>
                  </a:lnTo>
                  <a:lnTo>
                    <a:pt x="5549" y="2025"/>
                  </a:lnTo>
                  <a:cubicBezTo>
                    <a:pt x="5513" y="1953"/>
                    <a:pt x="5537" y="1846"/>
                    <a:pt x="5633" y="1822"/>
                  </a:cubicBezTo>
                  <a:cubicBezTo>
                    <a:pt x="5668" y="1798"/>
                    <a:pt x="5716" y="1798"/>
                    <a:pt x="5752" y="1798"/>
                  </a:cubicBezTo>
                  <a:lnTo>
                    <a:pt x="5633" y="1763"/>
                  </a:lnTo>
                  <a:lnTo>
                    <a:pt x="1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5" name="Google Shape;3005;p22"/>
            <p:cNvSpPr/>
            <p:nvPr/>
          </p:nvSpPr>
          <p:spPr>
            <a:xfrm>
              <a:off x="6300775" y="3287725"/>
              <a:ext cx="102125" cy="186675"/>
            </a:xfrm>
            <a:custGeom>
              <a:avLst/>
              <a:gdLst/>
              <a:ahLst/>
              <a:cxnLst/>
              <a:rect l="l" t="t" r="r" b="b"/>
              <a:pathLst>
                <a:path w="4085" h="7467" extrusionOk="0">
                  <a:moveTo>
                    <a:pt x="322" y="1"/>
                  </a:moveTo>
                  <a:lnTo>
                    <a:pt x="1" y="49"/>
                  </a:lnTo>
                  <a:lnTo>
                    <a:pt x="3799" y="7466"/>
                  </a:lnTo>
                  <a:cubicBezTo>
                    <a:pt x="3882" y="7383"/>
                    <a:pt x="3977" y="7347"/>
                    <a:pt x="4084" y="7311"/>
                  </a:cubicBezTo>
                  <a:lnTo>
                    <a:pt x="32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6" name="Google Shape;3006;p22"/>
            <p:cNvSpPr/>
            <p:nvPr/>
          </p:nvSpPr>
          <p:spPr>
            <a:xfrm>
              <a:off x="6228150" y="3143850"/>
              <a:ext cx="77125" cy="138250"/>
            </a:xfrm>
            <a:custGeom>
              <a:avLst/>
              <a:gdLst/>
              <a:ahLst/>
              <a:cxnLst/>
              <a:rect l="l" t="t" r="r" b="b"/>
              <a:pathLst>
                <a:path w="3085" h="5530" extrusionOk="0">
                  <a:moveTo>
                    <a:pt x="169" y="1"/>
                  </a:moveTo>
                  <a:cubicBezTo>
                    <a:pt x="147" y="1"/>
                    <a:pt x="127" y="9"/>
                    <a:pt x="108" y="29"/>
                  </a:cubicBezTo>
                  <a:cubicBezTo>
                    <a:pt x="24" y="77"/>
                    <a:pt x="0" y="160"/>
                    <a:pt x="24" y="231"/>
                  </a:cubicBezTo>
                  <a:lnTo>
                    <a:pt x="60" y="291"/>
                  </a:lnTo>
                  <a:lnTo>
                    <a:pt x="108" y="386"/>
                  </a:lnTo>
                  <a:lnTo>
                    <a:pt x="2751" y="5530"/>
                  </a:lnTo>
                  <a:lnTo>
                    <a:pt x="3084" y="5494"/>
                  </a:lnTo>
                  <a:lnTo>
                    <a:pt x="358" y="148"/>
                  </a:lnTo>
                  <a:lnTo>
                    <a:pt x="310" y="77"/>
                  </a:lnTo>
                  <a:cubicBezTo>
                    <a:pt x="310" y="53"/>
                    <a:pt x="298" y="53"/>
                    <a:pt x="298" y="41"/>
                  </a:cubicBezTo>
                  <a:cubicBezTo>
                    <a:pt x="298" y="41"/>
                    <a:pt x="298" y="29"/>
                    <a:pt x="286" y="29"/>
                  </a:cubicBezTo>
                  <a:lnTo>
                    <a:pt x="262" y="29"/>
                  </a:lnTo>
                  <a:cubicBezTo>
                    <a:pt x="262" y="29"/>
                    <a:pt x="250" y="29"/>
                    <a:pt x="250" y="17"/>
                  </a:cubicBezTo>
                  <a:lnTo>
                    <a:pt x="227" y="17"/>
                  </a:lnTo>
                  <a:cubicBezTo>
                    <a:pt x="205" y="6"/>
                    <a:pt x="186" y="1"/>
                    <a:pt x="16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7" name="Google Shape;3007;p22"/>
            <p:cNvSpPr/>
            <p:nvPr/>
          </p:nvSpPr>
          <p:spPr>
            <a:xfrm>
              <a:off x="6586525" y="3246075"/>
              <a:ext cx="3000" cy="3300"/>
            </a:xfrm>
            <a:custGeom>
              <a:avLst/>
              <a:gdLst/>
              <a:ahLst/>
              <a:cxnLst/>
              <a:rect l="l" t="t" r="r" b="b"/>
              <a:pathLst>
                <a:path w="120" h="132" extrusionOk="0">
                  <a:moveTo>
                    <a:pt x="120" y="0"/>
                  </a:moveTo>
                  <a:lnTo>
                    <a:pt x="1" y="24"/>
                  </a:lnTo>
                  <a:lnTo>
                    <a:pt x="1" y="36"/>
                  </a:lnTo>
                  <a:cubicBezTo>
                    <a:pt x="12" y="60"/>
                    <a:pt x="12" y="107"/>
                    <a:pt x="1" y="131"/>
                  </a:cubicBezTo>
                  <a:cubicBezTo>
                    <a:pt x="60" y="119"/>
                    <a:pt x="120" y="60"/>
                    <a:pt x="1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8" name="Google Shape;3008;p22"/>
            <p:cNvSpPr/>
            <p:nvPr/>
          </p:nvSpPr>
          <p:spPr>
            <a:xfrm>
              <a:off x="5970675" y="3248450"/>
              <a:ext cx="567350" cy="86050"/>
            </a:xfrm>
            <a:custGeom>
              <a:avLst/>
              <a:gdLst/>
              <a:ahLst/>
              <a:cxnLst/>
              <a:rect l="l" t="t" r="r" b="b"/>
              <a:pathLst>
                <a:path w="22694" h="3442" extrusionOk="0">
                  <a:moveTo>
                    <a:pt x="22634" y="0"/>
                  </a:moveTo>
                  <a:lnTo>
                    <a:pt x="13383" y="1274"/>
                  </a:lnTo>
                  <a:lnTo>
                    <a:pt x="13050" y="1322"/>
                  </a:lnTo>
                  <a:lnTo>
                    <a:pt x="0" y="3120"/>
                  </a:lnTo>
                  <a:lnTo>
                    <a:pt x="0" y="3441"/>
                  </a:lnTo>
                  <a:lnTo>
                    <a:pt x="13205" y="1620"/>
                  </a:lnTo>
                  <a:lnTo>
                    <a:pt x="13526" y="1572"/>
                  </a:lnTo>
                  <a:lnTo>
                    <a:pt x="22694" y="310"/>
                  </a:lnTo>
                  <a:cubicBezTo>
                    <a:pt x="22670" y="203"/>
                    <a:pt x="22634" y="107"/>
                    <a:pt x="2263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9" name="Google Shape;3009;p22"/>
            <p:cNvSpPr/>
            <p:nvPr/>
          </p:nvSpPr>
          <p:spPr>
            <a:xfrm>
              <a:off x="6683850" y="3085625"/>
              <a:ext cx="305425" cy="89325"/>
            </a:xfrm>
            <a:custGeom>
              <a:avLst/>
              <a:gdLst/>
              <a:ahLst/>
              <a:cxnLst/>
              <a:rect l="l" t="t" r="r" b="b"/>
              <a:pathLst>
                <a:path w="12217" h="3573" extrusionOk="0">
                  <a:moveTo>
                    <a:pt x="72" y="1"/>
                  </a:moveTo>
                  <a:cubicBezTo>
                    <a:pt x="60" y="132"/>
                    <a:pt x="37" y="227"/>
                    <a:pt x="1" y="322"/>
                  </a:cubicBezTo>
                  <a:lnTo>
                    <a:pt x="12181" y="3572"/>
                  </a:lnTo>
                  <a:lnTo>
                    <a:pt x="12181" y="3549"/>
                  </a:lnTo>
                  <a:cubicBezTo>
                    <a:pt x="12181" y="3442"/>
                    <a:pt x="12193" y="3358"/>
                    <a:pt x="12217" y="3263"/>
                  </a:cubicBezTo>
                  <a:lnTo>
                    <a:pt x="7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0" name="Google Shape;3010;p22"/>
            <p:cNvSpPr/>
            <p:nvPr/>
          </p:nvSpPr>
          <p:spPr>
            <a:xfrm>
              <a:off x="6585025" y="3175825"/>
              <a:ext cx="403650" cy="70850"/>
            </a:xfrm>
            <a:custGeom>
              <a:avLst/>
              <a:gdLst/>
              <a:ahLst/>
              <a:cxnLst/>
              <a:rect l="l" t="t" r="r" b="b"/>
              <a:pathLst>
                <a:path w="16146" h="2834" extrusionOk="0">
                  <a:moveTo>
                    <a:pt x="16110" y="0"/>
                  </a:moveTo>
                  <a:lnTo>
                    <a:pt x="1" y="2536"/>
                  </a:lnTo>
                  <a:cubicBezTo>
                    <a:pt x="37" y="2620"/>
                    <a:pt x="61" y="2715"/>
                    <a:pt x="72" y="2834"/>
                  </a:cubicBezTo>
                  <a:lnTo>
                    <a:pt x="191" y="2810"/>
                  </a:lnTo>
                  <a:lnTo>
                    <a:pt x="15658" y="393"/>
                  </a:lnTo>
                  <a:lnTo>
                    <a:pt x="16146" y="131"/>
                  </a:lnTo>
                  <a:cubicBezTo>
                    <a:pt x="16134" y="95"/>
                    <a:pt x="16134" y="48"/>
                    <a:pt x="1611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1" name="Google Shape;3011;p22"/>
            <p:cNvSpPr/>
            <p:nvPr/>
          </p:nvSpPr>
          <p:spPr>
            <a:xfrm>
              <a:off x="6566575" y="3113300"/>
              <a:ext cx="76525" cy="112850"/>
            </a:xfrm>
            <a:custGeom>
              <a:avLst/>
              <a:gdLst/>
              <a:ahLst/>
              <a:cxnLst/>
              <a:rect l="l" t="t" r="r" b="b"/>
              <a:pathLst>
                <a:path w="3061" h="4514" extrusionOk="0">
                  <a:moveTo>
                    <a:pt x="2739" y="1"/>
                  </a:moveTo>
                  <a:lnTo>
                    <a:pt x="1" y="4394"/>
                  </a:lnTo>
                  <a:cubicBezTo>
                    <a:pt x="108" y="4418"/>
                    <a:pt x="215" y="4454"/>
                    <a:pt x="298" y="4513"/>
                  </a:cubicBezTo>
                  <a:lnTo>
                    <a:pt x="3061" y="108"/>
                  </a:lnTo>
                  <a:cubicBezTo>
                    <a:pt x="2954" y="72"/>
                    <a:pt x="2846" y="49"/>
                    <a:pt x="273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2" name="Google Shape;3012;p22"/>
            <p:cNvSpPr/>
            <p:nvPr/>
          </p:nvSpPr>
          <p:spPr>
            <a:xfrm>
              <a:off x="6412700" y="3263025"/>
              <a:ext cx="135750" cy="210775"/>
            </a:xfrm>
            <a:custGeom>
              <a:avLst/>
              <a:gdLst/>
              <a:ahLst/>
              <a:cxnLst/>
              <a:rect l="l" t="t" r="r" b="b"/>
              <a:pathLst>
                <a:path w="5430" h="8431" extrusionOk="0">
                  <a:moveTo>
                    <a:pt x="5179" y="1"/>
                  </a:moveTo>
                  <a:lnTo>
                    <a:pt x="0" y="8287"/>
                  </a:lnTo>
                  <a:cubicBezTo>
                    <a:pt x="107" y="8311"/>
                    <a:pt x="191" y="8359"/>
                    <a:pt x="286" y="8430"/>
                  </a:cubicBezTo>
                  <a:lnTo>
                    <a:pt x="5430" y="203"/>
                  </a:lnTo>
                  <a:cubicBezTo>
                    <a:pt x="5310" y="156"/>
                    <a:pt x="5239" y="84"/>
                    <a:pt x="51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3" name="Google Shape;3013;p22"/>
            <p:cNvSpPr/>
            <p:nvPr/>
          </p:nvSpPr>
          <p:spPr>
            <a:xfrm>
              <a:off x="6420425" y="3178800"/>
              <a:ext cx="572425" cy="303325"/>
            </a:xfrm>
            <a:custGeom>
              <a:avLst/>
              <a:gdLst/>
              <a:ahLst/>
              <a:cxnLst/>
              <a:rect l="l" t="t" r="r" b="b"/>
              <a:pathLst>
                <a:path w="22897" h="12133" extrusionOk="0">
                  <a:moveTo>
                    <a:pt x="22742" y="0"/>
                  </a:moveTo>
                  <a:lnTo>
                    <a:pt x="22242" y="274"/>
                  </a:lnTo>
                  <a:lnTo>
                    <a:pt x="1" y="11859"/>
                  </a:lnTo>
                  <a:cubicBezTo>
                    <a:pt x="72" y="11942"/>
                    <a:pt x="132" y="12026"/>
                    <a:pt x="168" y="12133"/>
                  </a:cubicBezTo>
                  <a:lnTo>
                    <a:pt x="22897" y="286"/>
                  </a:lnTo>
                  <a:cubicBezTo>
                    <a:pt x="22813" y="203"/>
                    <a:pt x="22777" y="107"/>
                    <a:pt x="227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4" name="Google Shape;3014;p22"/>
            <p:cNvSpPr/>
            <p:nvPr/>
          </p:nvSpPr>
          <p:spPr>
            <a:xfrm>
              <a:off x="6093300" y="3491025"/>
              <a:ext cx="300075" cy="161375"/>
            </a:xfrm>
            <a:custGeom>
              <a:avLst/>
              <a:gdLst/>
              <a:ahLst/>
              <a:cxnLst/>
              <a:rect l="l" t="t" r="r" b="b"/>
              <a:pathLst>
                <a:path w="12003" h="6455" extrusionOk="0">
                  <a:moveTo>
                    <a:pt x="11871" y="1"/>
                  </a:moveTo>
                  <a:lnTo>
                    <a:pt x="1" y="6192"/>
                  </a:lnTo>
                  <a:cubicBezTo>
                    <a:pt x="60" y="6228"/>
                    <a:pt x="108" y="6299"/>
                    <a:pt x="144" y="6359"/>
                  </a:cubicBezTo>
                  <a:cubicBezTo>
                    <a:pt x="156" y="6383"/>
                    <a:pt x="168" y="6430"/>
                    <a:pt x="179" y="6454"/>
                  </a:cubicBezTo>
                  <a:lnTo>
                    <a:pt x="12002" y="287"/>
                  </a:lnTo>
                  <a:cubicBezTo>
                    <a:pt x="11943" y="191"/>
                    <a:pt x="11895" y="108"/>
                    <a:pt x="1187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5" name="Google Shape;3015;p22"/>
            <p:cNvSpPr/>
            <p:nvPr/>
          </p:nvSpPr>
          <p:spPr>
            <a:xfrm>
              <a:off x="6187075" y="3708325"/>
              <a:ext cx="191425" cy="58075"/>
            </a:xfrm>
            <a:custGeom>
              <a:avLst/>
              <a:gdLst/>
              <a:ahLst/>
              <a:cxnLst/>
              <a:rect l="l" t="t" r="r" b="b"/>
              <a:pathLst>
                <a:path w="7657" h="2323" extrusionOk="0">
                  <a:moveTo>
                    <a:pt x="7561" y="0"/>
                  </a:moveTo>
                  <a:lnTo>
                    <a:pt x="0" y="2013"/>
                  </a:lnTo>
                  <a:cubicBezTo>
                    <a:pt x="36" y="2084"/>
                    <a:pt x="60" y="2167"/>
                    <a:pt x="60" y="2275"/>
                  </a:cubicBezTo>
                  <a:cubicBezTo>
                    <a:pt x="48" y="2286"/>
                    <a:pt x="48" y="2310"/>
                    <a:pt x="48" y="2322"/>
                  </a:cubicBezTo>
                  <a:lnTo>
                    <a:pt x="7656" y="298"/>
                  </a:lnTo>
                  <a:cubicBezTo>
                    <a:pt x="7608" y="203"/>
                    <a:pt x="7561" y="108"/>
                    <a:pt x="756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6" name="Google Shape;3016;p22"/>
            <p:cNvSpPr/>
            <p:nvPr/>
          </p:nvSpPr>
          <p:spPr>
            <a:xfrm>
              <a:off x="5970675" y="3494300"/>
              <a:ext cx="107775" cy="154525"/>
            </a:xfrm>
            <a:custGeom>
              <a:avLst/>
              <a:gdLst/>
              <a:ahLst/>
              <a:cxnLst/>
              <a:rect l="l" t="t" r="r" b="b"/>
              <a:pathLst>
                <a:path w="4311" h="6181" extrusionOk="0">
                  <a:moveTo>
                    <a:pt x="0" y="1"/>
                  </a:moveTo>
                  <a:lnTo>
                    <a:pt x="0" y="537"/>
                  </a:lnTo>
                  <a:lnTo>
                    <a:pt x="4072" y="6180"/>
                  </a:lnTo>
                  <a:cubicBezTo>
                    <a:pt x="4120" y="6109"/>
                    <a:pt x="4191" y="6025"/>
                    <a:pt x="4287" y="5990"/>
                  </a:cubicBezTo>
                  <a:cubicBezTo>
                    <a:pt x="4299" y="5990"/>
                    <a:pt x="4299" y="5966"/>
                    <a:pt x="4311" y="5966"/>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7" name="Google Shape;3017;p22"/>
            <p:cNvSpPr/>
            <p:nvPr/>
          </p:nvSpPr>
          <p:spPr>
            <a:xfrm>
              <a:off x="5970675" y="3658025"/>
              <a:ext cx="102725" cy="61925"/>
            </a:xfrm>
            <a:custGeom>
              <a:avLst/>
              <a:gdLst/>
              <a:ahLst/>
              <a:cxnLst/>
              <a:rect l="l" t="t" r="r" b="b"/>
              <a:pathLst>
                <a:path w="4109" h="2477" extrusionOk="0">
                  <a:moveTo>
                    <a:pt x="3989" y="0"/>
                  </a:moveTo>
                  <a:lnTo>
                    <a:pt x="0" y="2120"/>
                  </a:lnTo>
                  <a:lnTo>
                    <a:pt x="0" y="2477"/>
                  </a:lnTo>
                  <a:lnTo>
                    <a:pt x="4108" y="286"/>
                  </a:lnTo>
                  <a:cubicBezTo>
                    <a:pt x="4096" y="250"/>
                    <a:pt x="4061" y="227"/>
                    <a:pt x="4049" y="191"/>
                  </a:cubicBezTo>
                  <a:cubicBezTo>
                    <a:pt x="4001" y="131"/>
                    <a:pt x="3989" y="72"/>
                    <a:pt x="398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8" name="Google Shape;3018;p22"/>
            <p:cNvSpPr/>
            <p:nvPr/>
          </p:nvSpPr>
          <p:spPr>
            <a:xfrm>
              <a:off x="6172775" y="3780950"/>
              <a:ext cx="177425" cy="231600"/>
            </a:xfrm>
            <a:custGeom>
              <a:avLst/>
              <a:gdLst/>
              <a:ahLst/>
              <a:cxnLst/>
              <a:rect l="l" t="t" r="r" b="b"/>
              <a:pathLst>
                <a:path w="7097" h="9264" extrusionOk="0">
                  <a:moveTo>
                    <a:pt x="310" y="1"/>
                  </a:moveTo>
                  <a:cubicBezTo>
                    <a:pt x="215" y="60"/>
                    <a:pt x="120" y="96"/>
                    <a:pt x="1" y="120"/>
                  </a:cubicBezTo>
                  <a:lnTo>
                    <a:pt x="6585" y="8966"/>
                  </a:lnTo>
                  <a:lnTo>
                    <a:pt x="7085" y="9264"/>
                  </a:lnTo>
                  <a:lnTo>
                    <a:pt x="7097" y="9121"/>
                  </a:lnTo>
                  <a:lnTo>
                    <a:pt x="31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9" name="Google Shape;3019;p22"/>
            <p:cNvSpPr/>
            <p:nvPr/>
          </p:nvSpPr>
          <p:spPr>
            <a:xfrm>
              <a:off x="6354950" y="4022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0" name="Google Shape;3020;p22"/>
            <p:cNvSpPr/>
            <p:nvPr/>
          </p:nvSpPr>
          <p:spPr>
            <a:xfrm>
              <a:off x="6356150" y="4020850"/>
              <a:ext cx="25" cy="325"/>
            </a:xfrm>
            <a:custGeom>
              <a:avLst/>
              <a:gdLst/>
              <a:ahLst/>
              <a:cxnLst/>
              <a:rect l="l" t="t" r="r" b="b"/>
              <a:pathLst>
                <a:path w="1" h="13" extrusionOk="0">
                  <a:moveTo>
                    <a:pt x="0" y="13"/>
                  </a:moveTo>
                  <a:cubicBezTo>
                    <a:pt x="0" y="1"/>
                    <a:pt x="0" y="1"/>
                    <a:pt x="0" y="13"/>
                  </a:cubicBezTo>
                  <a:cubicBezTo>
                    <a:pt x="0" y="1"/>
                    <a:pt x="0" y="1"/>
                    <a:pt x="0" y="13"/>
                  </a:cubicBezTo>
                  <a:cubicBezTo>
                    <a:pt x="0" y="1"/>
                    <a:pt x="0" y="13"/>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1" name="Google Shape;3021;p22"/>
            <p:cNvSpPr/>
            <p:nvPr/>
          </p:nvSpPr>
          <p:spPr>
            <a:xfrm>
              <a:off x="6088250" y="3665750"/>
              <a:ext cx="70275" cy="92900"/>
            </a:xfrm>
            <a:custGeom>
              <a:avLst/>
              <a:gdLst/>
              <a:ahLst/>
              <a:cxnLst/>
              <a:rect l="l" t="t" r="r" b="b"/>
              <a:pathLst>
                <a:path w="2811" h="3716" extrusionOk="0">
                  <a:moveTo>
                    <a:pt x="250" y="1"/>
                  </a:moveTo>
                  <a:cubicBezTo>
                    <a:pt x="203" y="48"/>
                    <a:pt x="167" y="96"/>
                    <a:pt x="96" y="120"/>
                  </a:cubicBezTo>
                  <a:cubicBezTo>
                    <a:pt x="72" y="156"/>
                    <a:pt x="48" y="168"/>
                    <a:pt x="0" y="179"/>
                  </a:cubicBezTo>
                  <a:lnTo>
                    <a:pt x="2620" y="3716"/>
                  </a:lnTo>
                  <a:cubicBezTo>
                    <a:pt x="2656" y="3608"/>
                    <a:pt x="2739" y="3513"/>
                    <a:pt x="2810" y="3442"/>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2" name="Google Shape;3022;p22"/>
            <p:cNvSpPr/>
            <p:nvPr/>
          </p:nvSpPr>
          <p:spPr>
            <a:xfrm>
              <a:off x="6356425" y="4019675"/>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3" name="Google Shape;3023;p22"/>
            <p:cNvSpPr/>
            <p:nvPr/>
          </p:nvSpPr>
          <p:spPr>
            <a:xfrm>
              <a:off x="6355850" y="4021150"/>
              <a:ext cx="325" cy="325"/>
            </a:xfrm>
            <a:custGeom>
              <a:avLst/>
              <a:gdLst/>
              <a:ahLst/>
              <a:cxnLst/>
              <a:rect l="l" t="t" r="r" b="b"/>
              <a:pathLst>
                <a:path w="13" h="13" extrusionOk="0">
                  <a:moveTo>
                    <a:pt x="0" y="13"/>
                  </a:moveTo>
                  <a:cubicBezTo>
                    <a:pt x="0" y="13"/>
                    <a:pt x="0" y="1"/>
                    <a:pt x="0" y="13"/>
                  </a:cubicBezTo>
                  <a:cubicBezTo>
                    <a:pt x="12" y="1"/>
                    <a:pt x="12" y="1"/>
                    <a:pt x="0" y="13"/>
                  </a:cubicBezTo>
                  <a:cubicBezTo>
                    <a:pt x="0" y="1"/>
                    <a:pt x="0" y="13"/>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4" name="Google Shape;3024;p22"/>
            <p:cNvSpPr/>
            <p:nvPr/>
          </p:nvSpPr>
          <p:spPr>
            <a:xfrm>
              <a:off x="6349900" y="3725000"/>
              <a:ext cx="47650" cy="294700"/>
            </a:xfrm>
            <a:custGeom>
              <a:avLst/>
              <a:gdLst/>
              <a:ahLst/>
              <a:cxnLst/>
              <a:rect l="l" t="t" r="r" b="b"/>
              <a:pathLst>
                <a:path w="1906" h="11788" extrusionOk="0">
                  <a:moveTo>
                    <a:pt x="1572" y="0"/>
                  </a:moveTo>
                  <a:lnTo>
                    <a:pt x="12" y="11359"/>
                  </a:lnTo>
                  <a:lnTo>
                    <a:pt x="0" y="11502"/>
                  </a:lnTo>
                  <a:lnTo>
                    <a:pt x="202" y="11621"/>
                  </a:lnTo>
                  <a:cubicBezTo>
                    <a:pt x="214" y="11621"/>
                    <a:pt x="214" y="11644"/>
                    <a:pt x="238" y="11656"/>
                  </a:cubicBezTo>
                  <a:lnTo>
                    <a:pt x="238" y="11668"/>
                  </a:lnTo>
                  <a:lnTo>
                    <a:pt x="250" y="11680"/>
                  </a:lnTo>
                  <a:cubicBezTo>
                    <a:pt x="250" y="11680"/>
                    <a:pt x="250" y="11704"/>
                    <a:pt x="262" y="11704"/>
                  </a:cubicBezTo>
                  <a:cubicBezTo>
                    <a:pt x="274" y="11716"/>
                    <a:pt x="274" y="11728"/>
                    <a:pt x="274" y="11740"/>
                  </a:cubicBezTo>
                  <a:lnTo>
                    <a:pt x="274" y="11764"/>
                  </a:lnTo>
                  <a:lnTo>
                    <a:pt x="274" y="11787"/>
                  </a:lnTo>
                  <a:lnTo>
                    <a:pt x="1905" y="48"/>
                  </a:lnTo>
                  <a:lnTo>
                    <a:pt x="1869" y="48"/>
                  </a:lnTo>
                  <a:cubicBezTo>
                    <a:pt x="1762" y="48"/>
                    <a:pt x="1667" y="36"/>
                    <a:pt x="157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5" name="Google Shape;3025;p22"/>
            <p:cNvSpPr/>
            <p:nvPr/>
          </p:nvSpPr>
          <p:spPr>
            <a:xfrm>
              <a:off x="6354950" y="4022050"/>
              <a:ext cx="325" cy="25"/>
            </a:xfrm>
            <a:custGeom>
              <a:avLst/>
              <a:gdLst/>
              <a:ahLst/>
              <a:cxnLst/>
              <a:rect l="l" t="t" r="r" b="b"/>
              <a:pathLst>
                <a:path w="13" h="1" extrusionOk="0">
                  <a:moveTo>
                    <a:pt x="0" y="1"/>
                  </a:moveTo>
                  <a:cubicBezTo>
                    <a:pt x="12" y="1"/>
                    <a:pt x="12" y="1"/>
                    <a:pt x="0" y="1"/>
                  </a:cubicBezTo>
                  <a:cubicBezTo>
                    <a:pt x="12" y="1"/>
                    <a:pt x="12" y="1"/>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6" name="Google Shape;3026;p22"/>
            <p:cNvSpPr/>
            <p:nvPr/>
          </p:nvSpPr>
          <p:spPr>
            <a:xfrm>
              <a:off x="6356150" y="4020850"/>
              <a:ext cx="25" cy="325"/>
            </a:xfrm>
            <a:custGeom>
              <a:avLst/>
              <a:gdLst/>
              <a:ahLst/>
              <a:cxnLst/>
              <a:rect l="l" t="t" r="r" b="b"/>
              <a:pathLst>
                <a:path w="1" h="13" extrusionOk="0">
                  <a:moveTo>
                    <a:pt x="0" y="13"/>
                  </a:moveTo>
                  <a:lnTo>
                    <a:pt x="0" y="13"/>
                  </a:lnTo>
                  <a:lnTo>
                    <a:pt x="0" y="13"/>
                  </a:lnTo>
                  <a:cubicBezTo>
                    <a:pt x="0" y="13"/>
                    <a:pt x="0" y="1"/>
                    <a:pt x="0" y="13"/>
                  </a:cubicBezTo>
                  <a:cubicBezTo>
                    <a:pt x="0" y="1"/>
                    <a:pt x="0" y="13"/>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7" name="Google Shape;3027;p22"/>
            <p:cNvSpPr/>
            <p:nvPr/>
          </p:nvSpPr>
          <p:spPr>
            <a:xfrm>
              <a:off x="6355850" y="4016400"/>
              <a:ext cx="325" cy="325"/>
            </a:xfrm>
            <a:custGeom>
              <a:avLst/>
              <a:gdLst/>
              <a:ahLst/>
              <a:cxnLst/>
              <a:rect l="l" t="t" r="r" b="b"/>
              <a:pathLst>
                <a:path w="13" h="13" extrusionOk="0">
                  <a:moveTo>
                    <a:pt x="0" y="0"/>
                  </a:moveTo>
                  <a:lnTo>
                    <a:pt x="12" y="12"/>
                  </a:lnTo>
                  <a:cubicBezTo>
                    <a:pt x="12" y="12"/>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8" name="Google Shape;3028;p22"/>
            <p:cNvSpPr/>
            <p:nvPr/>
          </p:nvSpPr>
          <p:spPr>
            <a:xfrm>
              <a:off x="6155225" y="4019075"/>
              <a:ext cx="199750" cy="125625"/>
            </a:xfrm>
            <a:custGeom>
              <a:avLst/>
              <a:gdLst/>
              <a:ahLst/>
              <a:cxnLst/>
              <a:rect l="l" t="t" r="r" b="b"/>
              <a:pathLst>
                <a:path w="7990" h="5025" extrusionOk="0">
                  <a:moveTo>
                    <a:pt x="7620" y="1"/>
                  </a:moveTo>
                  <a:lnTo>
                    <a:pt x="0" y="5025"/>
                  </a:lnTo>
                  <a:lnTo>
                    <a:pt x="560" y="5025"/>
                  </a:lnTo>
                  <a:lnTo>
                    <a:pt x="7989" y="132"/>
                  </a:lnTo>
                  <a:lnTo>
                    <a:pt x="7989" y="132"/>
                  </a:lnTo>
                  <a:cubicBezTo>
                    <a:pt x="7966" y="143"/>
                    <a:pt x="7936" y="149"/>
                    <a:pt x="7906" y="149"/>
                  </a:cubicBezTo>
                  <a:cubicBezTo>
                    <a:pt x="7876" y="149"/>
                    <a:pt x="7847" y="143"/>
                    <a:pt x="7823" y="132"/>
                  </a:cubicBezTo>
                  <a:lnTo>
                    <a:pt x="7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9" name="Google Shape;3029;p22"/>
            <p:cNvSpPr/>
            <p:nvPr/>
          </p:nvSpPr>
          <p:spPr>
            <a:xfrm>
              <a:off x="6356150" y="4021150"/>
              <a:ext cx="25" cy="25"/>
            </a:xfrm>
            <a:custGeom>
              <a:avLst/>
              <a:gdLst/>
              <a:ahLst/>
              <a:cxnLst/>
              <a:rect l="l" t="t" r="r" b="b"/>
              <a:pathLst>
                <a:path w="1" h="1" extrusionOk="0">
                  <a:moveTo>
                    <a:pt x="0" y="1"/>
                  </a:moveTo>
                  <a:lnTo>
                    <a:pt x="0" y="1"/>
                  </a:ln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0" name="Google Shape;3030;p22"/>
            <p:cNvSpPr/>
            <p:nvPr/>
          </p:nvSpPr>
          <p:spPr>
            <a:xfrm>
              <a:off x="6356425" y="4019675"/>
              <a:ext cx="25" cy="25"/>
            </a:xfrm>
            <a:custGeom>
              <a:avLst/>
              <a:gdLst/>
              <a:ahLst/>
              <a:cxnLst/>
              <a:rect l="l" t="t" r="r" b="b"/>
              <a:pathLst>
                <a:path w="1" h="1" extrusionOk="0">
                  <a:moveTo>
                    <a:pt x="1" y="0"/>
                  </a:moveTo>
                  <a:lnTo>
                    <a:pt x="1" y="0"/>
                  </a:ln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1" name="Google Shape;3031;p22"/>
            <p:cNvSpPr/>
            <p:nvPr/>
          </p:nvSpPr>
          <p:spPr>
            <a:xfrm>
              <a:off x="6356150" y="401700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2" name="Google Shape;3032;p22"/>
            <p:cNvSpPr/>
            <p:nvPr/>
          </p:nvSpPr>
          <p:spPr>
            <a:xfrm>
              <a:off x="5970975" y="3781850"/>
              <a:ext cx="385775" cy="240975"/>
            </a:xfrm>
            <a:custGeom>
              <a:avLst/>
              <a:gdLst/>
              <a:ahLst/>
              <a:cxnLst/>
              <a:rect l="l" t="t" r="r" b="b"/>
              <a:pathLst>
                <a:path w="15431" h="9639" extrusionOk="0">
                  <a:moveTo>
                    <a:pt x="0" y="0"/>
                  </a:moveTo>
                  <a:lnTo>
                    <a:pt x="0" y="381"/>
                  </a:lnTo>
                  <a:lnTo>
                    <a:pt x="15002" y="9490"/>
                  </a:lnTo>
                  <a:lnTo>
                    <a:pt x="15217" y="9621"/>
                  </a:lnTo>
                  <a:cubicBezTo>
                    <a:pt x="15246" y="9632"/>
                    <a:pt x="15276" y="9638"/>
                    <a:pt x="15303" y="9638"/>
                  </a:cubicBezTo>
                  <a:cubicBezTo>
                    <a:pt x="15330" y="9638"/>
                    <a:pt x="15353" y="9632"/>
                    <a:pt x="15371" y="9621"/>
                  </a:cubicBezTo>
                  <a:lnTo>
                    <a:pt x="15395" y="9609"/>
                  </a:lnTo>
                  <a:lnTo>
                    <a:pt x="15407" y="9585"/>
                  </a:lnTo>
                  <a:cubicBezTo>
                    <a:pt x="15407" y="9585"/>
                    <a:pt x="15407" y="9573"/>
                    <a:pt x="15419" y="9573"/>
                  </a:cubicBezTo>
                  <a:cubicBezTo>
                    <a:pt x="15419" y="9561"/>
                    <a:pt x="15431" y="9537"/>
                    <a:pt x="15431" y="9537"/>
                  </a:cubicBezTo>
                  <a:lnTo>
                    <a:pt x="15431" y="9525"/>
                  </a:lnTo>
                  <a:lnTo>
                    <a:pt x="15431" y="9466"/>
                  </a:lnTo>
                  <a:cubicBezTo>
                    <a:pt x="15431" y="9442"/>
                    <a:pt x="15419" y="9430"/>
                    <a:pt x="15419" y="9406"/>
                  </a:cubicBezTo>
                  <a:cubicBezTo>
                    <a:pt x="15419" y="9394"/>
                    <a:pt x="15407" y="9394"/>
                    <a:pt x="15407" y="9382"/>
                  </a:cubicBezTo>
                  <a:lnTo>
                    <a:pt x="15407" y="9370"/>
                  </a:lnTo>
                  <a:lnTo>
                    <a:pt x="15371" y="9335"/>
                  </a:lnTo>
                  <a:lnTo>
                    <a:pt x="15169" y="9216"/>
                  </a:lnTo>
                  <a:lnTo>
                    <a:pt x="14681" y="8918"/>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3" name="Google Shape;3033;p22"/>
            <p:cNvSpPr/>
            <p:nvPr/>
          </p:nvSpPr>
          <p:spPr>
            <a:xfrm>
              <a:off x="6535325" y="3221950"/>
              <a:ext cx="50625" cy="50675"/>
            </a:xfrm>
            <a:custGeom>
              <a:avLst/>
              <a:gdLst/>
              <a:ahLst/>
              <a:cxnLst/>
              <a:rect l="l" t="t" r="r" b="b"/>
              <a:pathLst>
                <a:path w="2025" h="2027" extrusionOk="0">
                  <a:moveTo>
                    <a:pt x="1001" y="1"/>
                  </a:moveTo>
                  <a:cubicBezTo>
                    <a:pt x="441" y="36"/>
                    <a:pt x="1" y="489"/>
                    <a:pt x="36" y="1048"/>
                  </a:cubicBezTo>
                  <a:cubicBezTo>
                    <a:pt x="36" y="1144"/>
                    <a:pt x="60" y="1251"/>
                    <a:pt x="96" y="1358"/>
                  </a:cubicBezTo>
                  <a:cubicBezTo>
                    <a:pt x="120" y="1465"/>
                    <a:pt x="179" y="1548"/>
                    <a:pt x="239" y="1620"/>
                  </a:cubicBezTo>
                  <a:cubicBezTo>
                    <a:pt x="334" y="1727"/>
                    <a:pt x="405" y="1799"/>
                    <a:pt x="501" y="1858"/>
                  </a:cubicBezTo>
                  <a:cubicBezTo>
                    <a:pt x="642" y="1967"/>
                    <a:pt x="834" y="2026"/>
                    <a:pt x="1021" y="2026"/>
                  </a:cubicBezTo>
                  <a:cubicBezTo>
                    <a:pt x="1038" y="2026"/>
                    <a:pt x="1055" y="2026"/>
                    <a:pt x="1072" y="2025"/>
                  </a:cubicBezTo>
                  <a:cubicBezTo>
                    <a:pt x="1584" y="2013"/>
                    <a:pt x="2001" y="1608"/>
                    <a:pt x="2025" y="1096"/>
                  </a:cubicBezTo>
                  <a:lnTo>
                    <a:pt x="2025" y="989"/>
                  </a:lnTo>
                  <a:lnTo>
                    <a:pt x="2025" y="965"/>
                  </a:lnTo>
                  <a:cubicBezTo>
                    <a:pt x="2025" y="858"/>
                    <a:pt x="2001" y="763"/>
                    <a:pt x="1965" y="656"/>
                  </a:cubicBezTo>
                  <a:cubicBezTo>
                    <a:pt x="1894" y="453"/>
                    <a:pt x="1727" y="263"/>
                    <a:pt x="1537" y="155"/>
                  </a:cubicBezTo>
                  <a:cubicBezTo>
                    <a:pt x="1453" y="96"/>
                    <a:pt x="1346" y="60"/>
                    <a:pt x="1239" y="36"/>
                  </a:cubicBezTo>
                  <a:cubicBezTo>
                    <a:pt x="1167" y="13"/>
                    <a:pt x="1072" y="1"/>
                    <a:pt x="100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4" name="Google Shape;3034;p22"/>
            <p:cNvSpPr/>
            <p:nvPr/>
          </p:nvSpPr>
          <p:spPr>
            <a:xfrm>
              <a:off x="6615100" y="3045125"/>
              <a:ext cx="70575" cy="71475"/>
            </a:xfrm>
            <a:custGeom>
              <a:avLst/>
              <a:gdLst/>
              <a:ahLst/>
              <a:cxnLst/>
              <a:rect l="l" t="t" r="r" b="b"/>
              <a:pathLst>
                <a:path w="2823" h="2859" extrusionOk="0">
                  <a:moveTo>
                    <a:pt x="1389" y="1"/>
                  </a:moveTo>
                  <a:cubicBezTo>
                    <a:pt x="1375" y="1"/>
                    <a:pt x="1360" y="1"/>
                    <a:pt x="1346" y="1"/>
                  </a:cubicBezTo>
                  <a:cubicBezTo>
                    <a:pt x="989" y="25"/>
                    <a:pt x="667" y="168"/>
                    <a:pt x="429" y="406"/>
                  </a:cubicBezTo>
                  <a:cubicBezTo>
                    <a:pt x="358" y="478"/>
                    <a:pt x="274" y="561"/>
                    <a:pt x="215" y="644"/>
                  </a:cubicBezTo>
                  <a:cubicBezTo>
                    <a:pt x="120" y="859"/>
                    <a:pt x="24" y="1061"/>
                    <a:pt x="12" y="1299"/>
                  </a:cubicBezTo>
                  <a:cubicBezTo>
                    <a:pt x="12" y="1359"/>
                    <a:pt x="1" y="1430"/>
                    <a:pt x="1" y="1513"/>
                  </a:cubicBezTo>
                  <a:cubicBezTo>
                    <a:pt x="1" y="1537"/>
                    <a:pt x="1" y="1585"/>
                    <a:pt x="12" y="1609"/>
                  </a:cubicBezTo>
                  <a:cubicBezTo>
                    <a:pt x="72" y="2121"/>
                    <a:pt x="382" y="2537"/>
                    <a:pt x="822" y="2728"/>
                  </a:cubicBezTo>
                  <a:cubicBezTo>
                    <a:pt x="917" y="2776"/>
                    <a:pt x="1013" y="2799"/>
                    <a:pt x="1132" y="2835"/>
                  </a:cubicBezTo>
                  <a:cubicBezTo>
                    <a:pt x="1251" y="2859"/>
                    <a:pt x="1358" y="2859"/>
                    <a:pt x="1477" y="2859"/>
                  </a:cubicBezTo>
                  <a:cubicBezTo>
                    <a:pt x="2048" y="2835"/>
                    <a:pt x="2548" y="2466"/>
                    <a:pt x="2739" y="1942"/>
                  </a:cubicBezTo>
                  <a:cubicBezTo>
                    <a:pt x="2763" y="1835"/>
                    <a:pt x="2798" y="1752"/>
                    <a:pt x="2810" y="1633"/>
                  </a:cubicBezTo>
                  <a:cubicBezTo>
                    <a:pt x="2822" y="1537"/>
                    <a:pt x="2822" y="1466"/>
                    <a:pt x="2822" y="1371"/>
                  </a:cubicBezTo>
                  <a:cubicBezTo>
                    <a:pt x="2799" y="611"/>
                    <a:pt x="2145" y="1"/>
                    <a:pt x="138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5" name="Google Shape;3035;p22"/>
            <p:cNvSpPr/>
            <p:nvPr/>
          </p:nvSpPr>
          <p:spPr>
            <a:xfrm>
              <a:off x="5970675" y="2098000"/>
              <a:ext cx="13425" cy="55400"/>
            </a:xfrm>
            <a:custGeom>
              <a:avLst/>
              <a:gdLst/>
              <a:ahLst/>
              <a:cxnLst/>
              <a:rect l="l" t="t" r="r" b="b"/>
              <a:pathLst>
                <a:path w="537" h="2216" extrusionOk="0">
                  <a:moveTo>
                    <a:pt x="0" y="1"/>
                  </a:moveTo>
                  <a:lnTo>
                    <a:pt x="0" y="2215"/>
                  </a:lnTo>
                  <a:cubicBezTo>
                    <a:pt x="60" y="2168"/>
                    <a:pt x="120" y="2108"/>
                    <a:pt x="179" y="2049"/>
                  </a:cubicBezTo>
                  <a:cubicBezTo>
                    <a:pt x="251" y="1977"/>
                    <a:pt x="310" y="1882"/>
                    <a:pt x="358" y="1799"/>
                  </a:cubicBezTo>
                  <a:cubicBezTo>
                    <a:pt x="477" y="1596"/>
                    <a:pt x="536" y="1334"/>
                    <a:pt x="536" y="1072"/>
                  </a:cubicBezTo>
                  <a:cubicBezTo>
                    <a:pt x="536" y="953"/>
                    <a:pt x="524" y="846"/>
                    <a:pt x="489" y="763"/>
                  </a:cubicBezTo>
                  <a:cubicBezTo>
                    <a:pt x="417" y="465"/>
                    <a:pt x="239" y="191"/>
                    <a:pt x="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6" name="Google Shape;3036;p22"/>
            <p:cNvSpPr/>
            <p:nvPr/>
          </p:nvSpPr>
          <p:spPr>
            <a:xfrm>
              <a:off x="6103125" y="1404475"/>
              <a:ext cx="36950" cy="36050"/>
            </a:xfrm>
            <a:custGeom>
              <a:avLst/>
              <a:gdLst/>
              <a:ahLst/>
              <a:cxnLst/>
              <a:rect l="l" t="t" r="r" b="b"/>
              <a:pathLst>
                <a:path w="1478" h="1442" extrusionOk="0">
                  <a:moveTo>
                    <a:pt x="715" y="0"/>
                  </a:moveTo>
                  <a:cubicBezTo>
                    <a:pt x="644" y="0"/>
                    <a:pt x="572" y="12"/>
                    <a:pt x="525" y="24"/>
                  </a:cubicBezTo>
                  <a:cubicBezTo>
                    <a:pt x="227" y="131"/>
                    <a:pt x="1" y="417"/>
                    <a:pt x="13" y="738"/>
                  </a:cubicBezTo>
                  <a:cubicBezTo>
                    <a:pt x="13" y="786"/>
                    <a:pt x="25" y="834"/>
                    <a:pt x="25" y="881"/>
                  </a:cubicBezTo>
                  <a:cubicBezTo>
                    <a:pt x="60" y="977"/>
                    <a:pt x="96" y="1084"/>
                    <a:pt x="167" y="1155"/>
                  </a:cubicBezTo>
                  <a:cubicBezTo>
                    <a:pt x="292" y="1326"/>
                    <a:pt x="504" y="1442"/>
                    <a:pt x="740" y="1442"/>
                  </a:cubicBezTo>
                  <a:cubicBezTo>
                    <a:pt x="752" y="1442"/>
                    <a:pt x="763" y="1441"/>
                    <a:pt x="775" y="1441"/>
                  </a:cubicBezTo>
                  <a:cubicBezTo>
                    <a:pt x="989" y="1429"/>
                    <a:pt x="1191" y="1322"/>
                    <a:pt x="1322" y="1155"/>
                  </a:cubicBezTo>
                  <a:cubicBezTo>
                    <a:pt x="1382" y="1072"/>
                    <a:pt x="1441" y="977"/>
                    <a:pt x="1453" y="881"/>
                  </a:cubicBezTo>
                  <a:cubicBezTo>
                    <a:pt x="1477" y="846"/>
                    <a:pt x="1477" y="786"/>
                    <a:pt x="1477" y="715"/>
                  </a:cubicBezTo>
                  <a:cubicBezTo>
                    <a:pt x="1453" y="357"/>
                    <a:pt x="1191" y="72"/>
                    <a:pt x="846" y="12"/>
                  </a:cubicBezTo>
                  <a:cubicBezTo>
                    <a:pt x="798" y="12"/>
                    <a:pt x="763" y="0"/>
                    <a:pt x="71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7" name="Google Shape;3037;p22"/>
            <p:cNvSpPr/>
            <p:nvPr/>
          </p:nvSpPr>
          <p:spPr>
            <a:xfrm>
              <a:off x="6109075" y="1694975"/>
              <a:ext cx="37250" cy="36950"/>
            </a:xfrm>
            <a:custGeom>
              <a:avLst/>
              <a:gdLst/>
              <a:ahLst/>
              <a:cxnLst/>
              <a:rect l="l" t="t" r="r" b="b"/>
              <a:pathLst>
                <a:path w="1490" h="1478" extrusionOk="0">
                  <a:moveTo>
                    <a:pt x="703" y="1"/>
                  </a:moveTo>
                  <a:cubicBezTo>
                    <a:pt x="310" y="13"/>
                    <a:pt x="1" y="346"/>
                    <a:pt x="1" y="751"/>
                  </a:cubicBezTo>
                  <a:lnTo>
                    <a:pt x="1" y="763"/>
                  </a:lnTo>
                  <a:cubicBezTo>
                    <a:pt x="1" y="870"/>
                    <a:pt x="25" y="965"/>
                    <a:pt x="72" y="1060"/>
                  </a:cubicBezTo>
                  <a:cubicBezTo>
                    <a:pt x="132" y="1168"/>
                    <a:pt x="203" y="1263"/>
                    <a:pt x="310" y="1346"/>
                  </a:cubicBezTo>
                  <a:cubicBezTo>
                    <a:pt x="394" y="1406"/>
                    <a:pt x="489" y="1441"/>
                    <a:pt x="608" y="1465"/>
                  </a:cubicBezTo>
                  <a:cubicBezTo>
                    <a:pt x="668" y="1477"/>
                    <a:pt x="715" y="1477"/>
                    <a:pt x="775" y="1477"/>
                  </a:cubicBezTo>
                  <a:cubicBezTo>
                    <a:pt x="1180" y="1465"/>
                    <a:pt x="1489" y="1120"/>
                    <a:pt x="1477" y="715"/>
                  </a:cubicBezTo>
                  <a:lnTo>
                    <a:pt x="1477" y="703"/>
                  </a:lnTo>
                  <a:cubicBezTo>
                    <a:pt x="1477" y="596"/>
                    <a:pt x="1442" y="489"/>
                    <a:pt x="1382" y="406"/>
                  </a:cubicBezTo>
                  <a:cubicBezTo>
                    <a:pt x="1334" y="310"/>
                    <a:pt x="1275" y="239"/>
                    <a:pt x="1192" y="179"/>
                  </a:cubicBezTo>
                  <a:cubicBezTo>
                    <a:pt x="1120" y="120"/>
                    <a:pt x="1013" y="60"/>
                    <a:pt x="906" y="36"/>
                  </a:cubicBezTo>
                  <a:cubicBezTo>
                    <a:pt x="846" y="13"/>
                    <a:pt x="775" y="1"/>
                    <a:pt x="70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8" name="Google Shape;3038;p22"/>
            <p:cNvSpPr/>
            <p:nvPr/>
          </p:nvSpPr>
          <p:spPr>
            <a:xfrm>
              <a:off x="6425200" y="2059300"/>
              <a:ext cx="25925" cy="25325"/>
            </a:xfrm>
            <a:custGeom>
              <a:avLst/>
              <a:gdLst/>
              <a:ahLst/>
              <a:cxnLst/>
              <a:rect l="l" t="t" r="r" b="b"/>
              <a:pathLst>
                <a:path w="1037" h="1013" extrusionOk="0">
                  <a:moveTo>
                    <a:pt x="522" y="0"/>
                  </a:moveTo>
                  <a:cubicBezTo>
                    <a:pt x="515" y="0"/>
                    <a:pt x="508" y="1"/>
                    <a:pt x="500" y="1"/>
                  </a:cubicBezTo>
                  <a:cubicBezTo>
                    <a:pt x="238" y="1"/>
                    <a:pt x="48" y="191"/>
                    <a:pt x="0" y="430"/>
                  </a:cubicBezTo>
                  <a:lnTo>
                    <a:pt x="0" y="525"/>
                  </a:lnTo>
                  <a:cubicBezTo>
                    <a:pt x="0" y="608"/>
                    <a:pt x="36" y="680"/>
                    <a:pt x="60" y="739"/>
                  </a:cubicBezTo>
                  <a:cubicBezTo>
                    <a:pt x="155" y="906"/>
                    <a:pt x="334" y="1013"/>
                    <a:pt x="524" y="1013"/>
                  </a:cubicBezTo>
                  <a:cubicBezTo>
                    <a:pt x="810" y="1013"/>
                    <a:pt x="1036" y="775"/>
                    <a:pt x="1012" y="489"/>
                  </a:cubicBezTo>
                  <a:cubicBezTo>
                    <a:pt x="1012" y="211"/>
                    <a:pt x="787" y="0"/>
                    <a:pt x="52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9" name="Google Shape;3039;p22"/>
            <p:cNvSpPr/>
            <p:nvPr/>
          </p:nvSpPr>
          <p:spPr>
            <a:xfrm>
              <a:off x="6057300" y="3078375"/>
              <a:ext cx="35725" cy="35300"/>
            </a:xfrm>
            <a:custGeom>
              <a:avLst/>
              <a:gdLst/>
              <a:ahLst/>
              <a:cxnLst/>
              <a:rect l="l" t="t" r="r" b="b"/>
              <a:pathLst>
                <a:path w="1429" h="1412" extrusionOk="0">
                  <a:moveTo>
                    <a:pt x="759" y="1"/>
                  </a:moveTo>
                  <a:cubicBezTo>
                    <a:pt x="737" y="1"/>
                    <a:pt x="714" y="2"/>
                    <a:pt x="691" y="5"/>
                  </a:cubicBezTo>
                  <a:cubicBezTo>
                    <a:pt x="584" y="5"/>
                    <a:pt x="488" y="29"/>
                    <a:pt x="405" y="76"/>
                  </a:cubicBezTo>
                  <a:cubicBezTo>
                    <a:pt x="310" y="124"/>
                    <a:pt x="226" y="195"/>
                    <a:pt x="167" y="267"/>
                  </a:cubicBezTo>
                  <a:cubicBezTo>
                    <a:pt x="60" y="398"/>
                    <a:pt x="0" y="553"/>
                    <a:pt x="12" y="731"/>
                  </a:cubicBezTo>
                  <a:cubicBezTo>
                    <a:pt x="12" y="1099"/>
                    <a:pt x="334" y="1411"/>
                    <a:pt x="709" y="1411"/>
                  </a:cubicBezTo>
                  <a:cubicBezTo>
                    <a:pt x="723" y="1411"/>
                    <a:pt x="737" y="1411"/>
                    <a:pt x="750" y="1410"/>
                  </a:cubicBezTo>
                  <a:cubicBezTo>
                    <a:pt x="988" y="1410"/>
                    <a:pt x="1179" y="1291"/>
                    <a:pt x="1310" y="1112"/>
                  </a:cubicBezTo>
                  <a:cubicBezTo>
                    <a:pt x="1369" y="1029"/>
                    <a:pt x="1417" y="922"/>
                    <a:pt x="1429" y="814"/>
                  </a:cubicBezTo>
                  <a:lnTo>
                    <a:pt x="1429" y="684"/>
                  </a:lnTo>
                  <a:cubicBezTo>
                    <a:pt x="1429" y="612"/>
                    <a:pt x="1417" y="541"/>
                    <a:pt x="1381" y="457"/>
                  </a:cubicBezTo>
                  <a:cubicBezTo>
                    <a:pt x="1358" y="350"/>
                    <a:pt x="1298" y="267"/>
                    <a:pt x="1203" y="195"/>
                  </a:cubicBezTo>
                  <a:cubicBezTo>
                    <a:pt x="1087" y="79"/>
                    <a:pt x="934" y="1"/>
                    <a:pt x="75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0" name="Google Shape;3040;p22"/>
            <p:cNvSpPr/>
            <p:nvPr/>
          </p:nvSpPr>
          <p:spPr>
            <a:xfrm>
              <a:off x="6380550" y="2852850"/>
              <a:ext cx="35750" cy="35750"/>
            </a:xfrm>
            <a:custGeom>
              <a:avLst/>
              <a:gdLst/>
              <a:ahLst/>
              <a:cxnLst/>
              <a:rect l="l" t="t" r="r" b="b"/>
              <a:pathLst>
                <a:path w="1430" h="1430" extrusionOk="0">
                  <a:moveTo>
                    <a:pt x="620" y="1"/>
                  </a:moveTo>
                  <a:cubicBezTo>
                    <a:pt x="512" y="13"/>
                    <a:pt x="417" y="49"/>
                    <a:pt x="346" y="108"/>
                  </a:cubicBezTo>
                  <a:cubicBezTo>
                    <a:pt x="262" y="168"/>
                    <a:pt x="179" y="239"/>
                    <a:pt x="119" y="334"/>
                  </a:cubicBezTo>
                  <a:cubicBezTo>
                    <a:pt x="48" y="453"/>
                    <a:pt x="0" y="584"/>
                    <a:pt x="0" y="727"/>
                  </a:cubicBezTo>
                  <a:cubicBezTo>
                    <a:pt x="0" y="834"/>
                    <a:pt x="36" y="930"/>
                    <a:pt x="60" y="1013"/>
                  </a:cubicBezTo>
                  <a:cubicBezTo>
                    <a:pt x="108" y="1108"/>
                    <a:pt x="167" y="1180"/>
                    <a:pt x="239" y="1251"/>
                  </a:cubicBezTo>
                  <a:cubicBezTo>
                    <a:pt x="322" y="1323"/>
                    <a:pt x="417" y="1370"/>
                    <a:pt x="524" y="1406"/>
                  </a:cubicBezTo>
                  <a:cubicBezTo>
                    <a:pt x="596" y="1418"/>
                    <a:pt x="679" y="1430"/>
                    <a:pt x="750" y="1430"/>
                  </a:cubicBezTo>
                  <a:cubicBezTo>
                    <a:pt x="893" y="1430"/>
                    <a:pt x="1036" y="1382"/>
                    <a:pt x="1131" y="1299"/>
                  </a:cubicBezTo>
                  <a:cubicBezTo>
                    <a:pt x="1227" y="1239"/>
                    <a:pt x="1298" y="1144"/>
                    <a:pt x="1346" y="1061"/>
                  </a:cubicBezTo>
                  <a:cubicBezTo>
                    <a:pt x="1405" y="953"/>
                    <a:pt x="1429" y="822"/>
                    <a:pt x="1429" y="703"/>
                  </a:cubicBezTo>
                  <a:cubicBezTo>
                    <a:pt x="1429" y="394"/>
                    <a:pt x="1227" y="132"/>
                    <a:pt x="941" y="49"/>
                  </a:cubicBezTo>
                  <a:cubicBezTo>
                    <a:pt x="870" y="13"/>
                    <a:pt x="798" y="13"/>
                    <a:pt x="703" y="13"/>
                  </a:cubicBezTo>
                  <a:cubicBezTo>
                    <a:pt x="655" y="1"/>
                    <a:pt x="631" y="1"/>
                    <a:pt x="62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1" name="Google Shape;3041;p22"/>
            <p:cNvSpPr/>
            <p:nvPr/>
          </p:nvSpPr>
          <p:spPr>
            <a:xfrm>
              <a:off x="6112050" y="2933525"/>
              <a:ext cx="25625" cy="25350"/>
            </a:xfrm>
            <a:custGeom>
              <a:avLst/>
              <a:gdLst/>
              <a:ahLst/>
              <a:cxnLst/>
              <a:rect l="l" t="t" r="r" b="b"/>
              <a:pathLst>
                <a:path w="1025" h="1014" extrusionOk="0">
                  <a:moveTo>
                    <a:pt x="489" y="1"/>
                  </a:moveTo>
                  <a:cubicBezTo>
                    <a:pt x="227" y="24"/>
                    <a:pt x="1" y="262"/>
                    <a:pt x="1" y="524"/>
                  </a:cubicBezTo>
                  <a:cubicBezTo>
                    <a:pt x="1" y="803"/>
                    <a:pt x="227" y="1013"/>
                    <a:pt x="502" y="1013"/>
                  </a:cubicBezTo>
                  <a:cubicBezTo>
                    <a:pt x="510" y="1013"/>
                    <a:pt x="517" y="1013"/>
                    <a:pt x="525" y="1013"/>
                  </a:cubicBezTo>
                  <a:cubicBezTo>
                    <a:pt x="715" y="1013"/>
                    <a:pt x="858" y="905"/>
                    <a:pt x="953" y="751"/>
                  </a:cubicBezTo>
                  <a:cubicBezTo>
                    <a:pt x="1001" y="679"/>
                    <a:pt x="1013" y="584"/>
                    <a:pt x="1013" y="489"/>
                  </a:cubicBezTo>
                  <a:cubicBezTo>
                    <a:pt x="1025" y="477"/>
                    <a:pt x="1025" y="465"/>
                    <a:pt x="1013" y="429"/>
                  </a:cubicBezTo>
                  <a:cubicBezTo>
                    <a:pt x="1001" y="334"/>
                    <a:pt x="953" y="239"/>
                    <a:pt x="894" y="167"/>
                  </a:cubicBezTo>
                  <a:cubicBezTo>
                    <a:pt x="822" y="96"/>
                    <a:pt x="727" y="36"/>
                    <a:pt x="608" y="24"/>
                  </a:cubicBezTo>
                  <a:cubicBezTo>
                    <a:pt x="584" y="24"/>
                    <a:pt x="537" y="1"/>
                    <a:pt x="48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2" name="Google Shape;3042;p22"/>
            <p:cNvSpPr/>
            <p:nvPr/>
          </p:nvSpPr>
          <p:spPr>
            <a:xfrm>
              <a:off x="6306125" y="3104075"/>
              <a:ext cx="25925" cy="25350"/>
            </a:xfrm>
            <a:custGeom>
              <a:avLst/>
              <a:gdLst/>
              <a:ahLst/>
              <a:cxnLst/>
              <a:rect l="l" t="t" r="r" b="b"/>
              <a:pathLst>
                <a:path w="1037" h="1014" extrusionOk="0">
                  <a:moveTo>
                    <a:pt x="522" y="0"/>
                  </a:moveTo>
                  <a:cubicBezTo>
                    <a:pt x="515" y="0"/>
                    <a:pt x="508" y="0"/>
                    <a:pt x="501" y="1"/>
                  </a:cubicBezTo>
                  <a:cubicBezTo>
                    <a:pt x="215" y="13"/>
                    <a:pt x="1" y="251"/>
                    <a:pt x="1" y="525"/>
                  </a:cubicBezTo>
                  <a:cubicBezTo>
                    <a:pt x="1" y="792"/>
                    <a:pt x="227" y="1013"/>
                    <a:pt x="503" y="1013"/>
                  </a:cubicBezTo>
                  <a:cubicBezTo>
                    <a:pt x="510" y="1013"/>
                    <a:pt x="517" y="1013"/>
                    <a:pt x="525" y="1013"/>
                  </a:cubicBezTo>
                  <a:cubicBezTo>
                    <a:pt x="810" y="1013"/>
                    <a:pt x="1037" y="775"/>
                    <a:pt x="1013" y="489"/>
                  </a:cubicBezTo>
                  <a:cubicBezTo>
                    <a:pt x="1001" y="211"/>
                    <a:pt x="775" y="0"/>
                    <a:pt x="52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3" name="Google Shape;3043;p22"/>
            <p:cNvSpPr/>
            <p:nvPr/>
          </p:nvSpPr>
          <p:spPr>
            <a:xfrm>
              <a:off x="6408525" y="2464700"/>
              <a:ext cx="25325" cy="25350"/>
            </a:xfrm>
            <a:custGeom>
              <a:avLst/>
              <a:gdLst/>
              <a:ahLst/>
              <a:cxnLst/>
              <a:rect l="l" t="t" r="r" b="b"/>
              <a:pathLst>
                <a:path w="1013" h="1014" extrusionOk="0">
                  <a:moveTo>
                    <a:pt x="513" y="1"/>
                  </a:moveTo>
                  <a:cubicBezTo>
                    <a:pt x="505" y="1"/>
                    <a:pt x="497" y="1"/>
                    <a:pt x="489" y="1"/>
                  </a:cubicBezTo>
                  <a:cubicBezTo>
                    <a:pt x="382" y="1"/>
                    <a:pt x="298" y="37"/>
                    <a:pt x="227" y="96"/>
                  </a:cubicBezTo>
                  <a:cubicBezTo>
                    <a:pt x="132" y="156"/>
                    <a:pt x="60" y="239"/>
                    <a:pt x="36" y="347"/>
                  </a:cubicBezTo>
                  <a:cubicBezTo>
                    <a:pt x="12" y="406"/>
                    <a:pt x="1" y="466"/>
                    <a:pt x="1" y="525"/>
                  </a:cubicBezTo>
                  <a:cubicBezTo>
                    <a:pt x="1" y="644"/>
                    <a:pt x="48" y="763"/>
                    <a:pt x="120" y="835"/>
                  </a:cubicBezTo>
                  <a:lnTo>
                    <a:pt x="120" y="858"/>
                  </a:lnTo>
                  <a:cubicBezTo>
                    <a:pt x="179" y="918"/>
                    <a:pt x="251" y="954"/>
                    <a:pt x="334" y="989"/>
                  </a:cubicBezTo>
                  <a:cubicBezTo>
                    <a:pt x="393" y="1001"/>
                    <a:pt x="453" y="1013"/>
                    <a:pt x="513" y="1013"/>
                  </a:cubicBezTo>
                  <a:cubicBezTo>
                    <a:pt x="548" y="1013"/>
                    <a:pt x="608" y="1001"/>
                    <a:pt x="655" y="989"/>
                  </a:cubicBezTo>
                  <a:cubicBezTo>
                    <a:pt x="667" y="989"/>
                    <a:pt x="691" y="978"/>
                    <a:pt x="703" y="978"/>
                  </a:cubicBezTo>
                  <a:cubicBezTo>
                    <a:pt x="810" y="930"/>
                    <a:pt x="882" y="858"/>
                    <a:pt x="941" y="763"/>
                  </a:cubicBezTo>
                  <a:cubicBezTo>
                    <a:pt x="953" y="751"/>
                    <a:pt x="953" y="739"/>
                    <a:pt x="965" y="716"/>
                  </a:cubicBezTo>
                  <a:cubicBezTo>
                    <a:pt x="1001" y="644"/>
                    <a:pt x="1013" y="585"/>
                    <a:pt x="1013" y="501"/>
                  </a:cubicBezTo>
                  <a:cubicBezTo>
                    <a:pt x="1013" y="454"/>
                    <a:pt x="1001" y="394"/>
                    <a:pt x="977" y="347"/>
                  </a:cubicBezTo>
                  <a:cubicBezTo>
                    <a:pt x="908" y="151"/>
                    <a:pt x="729" y="1"/>
                    <a:pt x="51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4" name="Google Shape;3044;p22"/>
            <p:cNvSpPr/>
            <p:nvPr/>
          </p:nvSpPr>
          <p:spPr>
            <a:xfrm>
              <a:off x="6123675" y="2252200"/>
              <a:ext cx="25325" cy="25625"/>
            </a:xfrm>
            <a:custGeom>
              <a:avLst/>
              <a:gdLst/>
              <a:ahLst/>
              <a:cxnLst/>
              <a:rect l="l" t="t" r="r" b="b"/>
              <a:pathLst>
                <a:path w="1013" h="1025" extrusionOk="0">
                  <a:moveTo>
                    <a:pt x="488" y="0"/>
                  </a:moveTo>
                  <a:cubicBezTo>
                    <a:pt x="381" y="0"/>
                    <a:pt x="298" y="48"/>
                    <a:pt x="203" y="107"/>
                  </a:cubicBezTo>
                  <a:cubicBezTo>
                    <a:pt x="119" y="167"/>
                    <a:pt x="60" y="262"/>
                    <a:pt x="24" y="357"/>
                  </a:cubicBezTo>
                  <a:cubicBezTo>
                    <a:pt x="12" y="405"/>
                    <a:pt x="0" y="465"/>
                    <a:pt x="0" y="524"/>
                  </a:cubicBezTo>
                  <a:cubicBezTo>
                    <a:pt x="0" y="750"/>
                    <a:pt x="155" y="941"/>
                    <a:pt x="369" y="1000"/>
                  </a:cubicBezTo>
                  <a:cubicBezTo>
                    <a:pt x="417" y="1024"/>
                    <a:pt x="477" y="1024"/>
                    <a:pt x="512" y="1024"/>
                  </a:cubicBezTo>
                  <a:cubicBezTo>
                    <a:pt x="572" y="1024"/>
                    <a:pt x="631" y="1000"/>
                    <a:pt x="679" y="988"/>
                  </a:cubicBezTo>
                  <a:cubicBezTo>
                    <a:pt x="715" y="977"/>
                    <a:pt x="750" y="965"/>
                    <a:pt x="786" y="941"/>
                  </a:cubicBezTo>
                  <a:cubicBezTo>
                    <a:pt x="869" y="881"/>
                    <a:pt x="953" y="798"/>
                    <a:pt x="977" y="691"/>
                  </a:cubicBezTo>
                  <a:cubicBezTo>
                    <a:pt x="989" y="631"/>
                    <a:pt x="1012" y="572"/>
                    <a:pt x="1012" y="500"/>
                  </a:cubicBezTo>
                  <a:cubicBezTo>
                    <a:pt x="1012" y="334"/>
                    <a:pt x="929" y="203"/>
                    <a:pt x="810" y="107"/>
                  </a:cubicBezTo>
                  <a:cubicBezTo>
                    <a:pt x="727" y="48"/>
                    <a:pt x="619" y="0"/>
                    <a:pt x="51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5" name="Google Shape;3045;p22"/>
            <p:cNvSpPr/>
            <p:nvPr/>
          </p:nvSpPr>
          <p:spPr>
            <a:xfrm>
              <a:off x="6508250" y="1603550"/>
              <a:ext cx="25625" cy="25400"/>
            </a:xfrm>
            <a:custGeom>
              <a:avLst/>
              <a:gdLst/>
              <a:ahLst/>
              <a:cxnLst/>
              <a:rect l="l" t="t" r="r" b="b"/>
              <a:pathLst>
                <a:path w="1025" h="1016" extrusionOk="0">
                  <a:moveTo>
                    <a:pt x="530" y="1"/>
                  </a:moveTo>
                  <a:cubicBezTo>
                    <a:pt x="516" y="1"/>
                    <a:pt x="502" y="1"/>
                    <a:pt x="488" y="3"/>
                  </a:cubicBezTo>
                  <a:cubicBezTo>
                    <a:pt x="357" y="3"/>
                    <a:pt x="238" y="74"/>
                    <a:pt x="155" y="157"/>
                  </a:cubicBezTo>
                  <a:cubicBezTo>
                    <a:pt x="72" y="241"/>
                    <a:pt x="36" y="336"/>
                    <a:pt x="12" y="443"/>
                  </a:cubicBezTo>
                  <a:cubicBezTo>
                    <a:pt x="0" y="491"/>
                    <a:pt x="0" y="503"/>
                    <a:pt x="0" y="514"/>
                  </a:cubicBezTo>
                  <a:cubicBezTo>
                    <a:pt x="0" y="634"/>
                    <a:pt x="48" y="741"/>
                    <a:pt x="107" y="812"/>
                  </a:cubicBezTo>
                  <a:cubicBezTo>
                    <a:pt x="185" y="945"/>
                    <a:pt x="334" y="1016"/>
                    <a:pt x="488" y="1016"/>
                  </a:cubicBezTo>
                  <a:cubicBezTo>
                    <a:pt x="500" y="1016"/>
                    <a:pt x="512" y="1015"/>
                    <a:pt x="524" y="1015"/>
                  </a:cubicBezTo>
                  <a:cubicBezTo>
                    <a:pt x="810" y="1015"/>
                    <a:pt x="1024" y="776"/>
                    <a:pt x="1012" y="491"/>
                  </a:cubicBezTo>
                  <a:cubicBezTo>
                    <a:pt x="1012" y="219"/>
                    <a:pt x="797" y="1"/>
                    <a:pt x="53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6" name="Google Shape;3046;p22"/>
            <p:cNvSpPr/>
            <p:nvPr/>
          </p:nvSpPr>
          <p:spPr>
            <a:xfrm>
              <a:off x="6389175" y="3469300"/>
              <a:ext cx="36650" cy="35450"/>
            </a:xfrm>
            <a:custGeom>
              <a:avLst/>
              <a:gdLst/>
              <a:ahLst/>
              <a:cxnLst/>
              <a:rect l="l" t="t" r="r" b="b"/>
              <a:pathLst>
                <a:path w="1466" h="1418" extrusionOk="0">
                  <a:moveTo>
                    <a:pt x="703" y="1"/>
                  </a:moveTo>
                  <a:cubicBezTo>
                    <a:pt x="644" y="1"/>
                    <a:pt x="584" y="25"/>
                    <a:pt x="536" y="36"/>
                  </a:cubicBezTo>
                  <a:cubicBezTo>
                    <a:pt x="429" y="60"/>
                    <a:pt x="346" y="120"/>
                    <a:pt x="251" y="179"/>
                  </a:cubicBezTo>
                  <a:cubicBezTo>
                    <a:pt x="108" y="322"/>
                    <a:pt x="1" y="525"/>
                    <a:pt x="13" y="739"/>
                  </a:cubicBezTo>
                  <a:cubicBezTo>
                    <a:pt x="13" y="775"/>
                    <a:pt x="13" y="810"/>
                    <a:pt x="36" y="858"/>
                  </a:cubicBezTo>
                  <a:cubicBezTo>
                    <a:pt x="48" y="953"/>
                    <a:pt x="96" y="1060"/>
                    <a:pt x="167" y="1132"/>
                  </a:cubicBezTo>
                  <a:cubicBezTo>
                    <a:pt x="298" y="1310"/>
                    <a:pt x="525" y="1418"/>
                    <a:pt x="763" y="1418"/>
                  </a:cubicBezTo>
                  <a:cubicBezTo>
                    <a:pt x="1144" y="1418"/>
                    <a:pt x="1465" y="1072"/>
                    <a:pt x="1441" y="691"/>
                  </a:cubicBezTo>
                  <a:cubicBezTo>
                    <a:pt x="1441" y="632"/>
                    <a:pt x="1429" y="560"/>
                    <a:pt x="1418" y="501"/>
                  </a:cubicBezTo>
                  <a:cubicBezTo>
                    <a:pt x="1382" y="394"/>
                    <a:pt x="1322" y="298"/>
                    <a:pt x="1251" y="227"/>
                  </a:cubicBezTo>
                  <a:lnTo>
                    <a:pt x="1203" y="179"/>
                  </a:lnTo>
                  <a:cubicBezTo>
                    <a:pt x="1132" y="108"/>
                    <a:pt x="1025" y="60"/>
                    <a:pt x="929" y="36"/>
                  </a:cubicBezTo>
                  <a:cubicBezTo>
                    <a:pt x="846" y="25"/>
                    <a:pt x="775" y="1"/>
                    <a:pt x="70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7" name="Google Shape;3047;p22"/>
            <p:cNvSpPr/>
            <p:nvPr/>
          </p:nvSpPr>
          <p:spPr>
            <a:xfrm>
              <a:off x="6987775" y="3156175"/>
              <a:ext cx="36325" cy="35750"/>
            </a:xfrm>
            <a:custGeom>
              <a:avLst/>
              <a:gdLst/>
              <a:ahLst/>
              <a:cxnLst/>
              <a:rect l="l" t="t" r="r" b="b"/>
              <a:pathLst>
                <a:path w="1453" h="1430" extrusionOk="0">
                  <a:moveTo>
                    <a:pt x="713" y="0"/>
                  </a:moveTo>
                  <a:cubicBezTo>
                    <a:pt x="706" y="0"/>
                    <a:pt x="698" y="0"/>
                    <a:pt x="691" y="0"/>
                  </a:cubicBezTo>
                  <a:cubicBezTo>
                    <a:pt x="584" y="0"/>
                    <a:pt x="476" y="24"/>
                    <a:pt x="393" y="84"/>
                  </a:cubicBezTo>
                  <a:cubicBezTo>
                    <a:pt x="298" y="131"/>
                    <a:pt x="214" y="203"/>
                    <a:pt x="155" y="298"/>
                  </a:cubicBezTo>
                  <a:cubicBezTo>
                    <a:pt x="119" y="346"/>
                    <a:pt x="95" y="405"/>
                    <a:pt x="60" y="465"/>
                  </a:cubicBezTo>
                  <a:cubicBezTo>
                    <a:pt x="36" y="548"/>
                    <a:pt x="0" y="643"/>
                    <a:pt x="24" y="739"/>
                  </a:cubicBezTo>
                  <a:lnTo>
                    <a:pt x="24" y="774"/>
                  </a:lnTo>
                  <a:cubicBezTo>
                    <a:pt x="24" y="822"/>
                    <a:pt x="36" y="858"/>
                    <a:pt x="48" y="905"/>
                  </a:cubicBezTo>
                  <a:cubicBezTo>
                    <a:pt x="83" y="1012"/>
                    <a:pt x="119" y="1096"/>
                    <a:pt x="203" y="1191"/>
                  </a:cubicBezTo>
                  <a:cubicBezTo>
                    <a:pt x="334" y="1334"/>
                    <a:pt x="536" y="1429"/>
                    <a:pt x="750" y="1429"/>
                  </a:cubicBezTo>
                  <a:cubicBezTo>
                    <a:pt x="1131" y="1429"/>
                    <a:pt x="1453" y="1084"/>
                    <a:pt x="1429" y="703"/>
                  </a:cubicBezTo>
                  <a:cubicBezTo>
                    <a:pt x="1417" y="306"/>
                    <a:pt x="1107" y="0"/>
                    <a:pt x="7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8" name="Google Shape;3048;p22"/>
            <p:cNvSpPr/>
            <p:nvPr/>
          </p:nvSpPr>
          <p:spPr>
            <a:xfrm>
              <a:off x="6376075" y="3686575"/>
              <a:ext cx="40225" cy="39625"/>
            </a:xfrm>
            <a:custGeom>
              <a:avLst/>
              <a:gdLst/>
              <a:ahLst/>
              <a:cxnLst/>
              <a:rect l="l" t="t" r="r" b="b"/>
              <a:pathLst>
                <a:path w="1609" h="1585" extrusionOk="0">
                  <a:moveTo>
                    <a:pt x="816" y="0"/>
                  </a:moveTo>
                  <a:cubicBezTo>
                    <a:pt x="803" y="0"/>
                    <a:pt x="789" y="1"/>
                    <a:pt x="775" y="1"/>
                  </a:cubicBezTo>
                  <a:cubicBezTo>
                    <a:pt x="346" y="37"/>
                    <a:pt x="1" y="394"/>
                    <a:pt x="25" y="823"/>
                  </a:cubicBezTo>
                  <a:lnTo>
                    <a:pt x="25" y="882"/>
                  </a:lnTo>
                  <a:cubicBezTo>
                    <a:pt x="37" y="990"/>
                    <a:pt x="60" y="1085"/>
                    <a:pt x="108" y="1180"/>
                  </a:cubicBezTo>
                  <a:cubicBezTo>
                    <a:pt x="179" y="1347"/>
                    <a:pt x="346" y="1466"/>
                    <a:pt x="525" y="1537"/>
                  </a:cubicBezTo>
                  <a:cubicBezTo>
                    <a:pt x="620" y="1573"/>
                    <a:pt x="715" y="1585"/>
                    <a:pt x="822" y="1585"/>
                  </a:cubicBezTo>
                  <a:lnTo>
                    <a:pt x="858" y="1585"/>
                  </a:lnTo>
                  <a:cubicBezTo>
                    <a:pt x="1275" y="1549"/>
                    <a:pt x="1608" y="1192"/>
                    <a:pt x="1596" y="763"/>
                  </a:cubicBezTo>
                  <a:cubicBezTo>
                    <a:pt x="1585" y="348"/>
                    <a:pt x="1238" y="0"/>
                    <a:pt x="8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9" name="Google Shape;3049;p22"/>
            <p:cNvSpPr/>
            <p:nvPr/>
          </p:nvSpPr>
          <p:spPr>
            <a:xfrm>
              <a:off x="6069500" y="3642400"/>
              <a:ext cx="29200" cy="28375"/>
            </a:xfrm>
            <a:custGeom>
              <a:avLst/>
              <a:gdLst/>
              <a:ahLst/>
              <a:cxnLst/>
              <a:rect l="l" t="t" r="r" b="b"/>
              <a:pathLst>
                <a:path w="1168" h="1135" extrusionOk="0">
                  <a:moveTo>
                    <a:pt x="568" y="0"/>
                  </a:moveTo>
                  <a:cubicBezTo>
                    <a:pt x="494" y="0"/>
                    <a:pt x="418" y="14"/>
                    <a:pt x="346" y="42"/>
                  </a:cubicBezTo>
                  <a:cubicBezTo>
                    <a:pt x="334" y="42"/>
                    <a:pt x="322" y="66"/>
                    <a:pt x="322" y="66"/>
                  </a:cubicBezTo>
                  <a:cubicBezTo>
                    <a:pt x="227" y="101"/>
                    <a:pt x="155" y="173"/>
                    <a:pt x="108" y="256"/>
                  </a:cubicBezTo>
                  <a:cubicBezTo>
                    <a:pt x="36" y="363"/>
                    <a:pt x="0" y="494"/>
                    <a:pt x="24" y="625"/>
                  </a:cubicBezTo>
                  <a:cubicBezTo>
                    <a:pt x="36" y="697"/>
                    <a:pt x="48" y="756"/>
                    <a:pt x="84" y="828"/>
                  </a:cubicBezTo>
                  <a:cubicBezTo>
                    <a:pt x="96" y="863"/>
                    <a:pt x="108" y="887"/>
                    <a:pt x="143" y="923"/>
                  </a:cubicBezTo>
                  <a:cubicBezTo>
                    <a:pt x="253" y="1060"/>
                    <a:pt x="412" y="1134"/>
                    <a:pt x="582" y="1134"/>
                  </a:cubicBezTo>
                  <a:cubicBezTo>
                    <a:pt x="633" y="1134"/>
                    <a:pt x="686" y="1127"/>
                    <a:pt x="739" y="1113"/>
                  </a:cubicBezTo>
                  <a:cubicBezTo>
                    <a:pt x="774" y="1102"/>
                    <a:pt x="810" y="1090"/>
                    <a:pt x="834" y="1066"/>
                  </a:cubicBezTo>
                  <a:cubicBezTo>
                    <a:pt x="893" y="1042"/>
                    <a:pt x="953" y="994"/>
                    <a:pt x="989" y="959"/>
                  </a:cubicBezTo>
                  <a:cubicBezTo>
                    <a:pt x="1120" y="804"/>
                    <a:pt x="1167" y="601"/>
                    <a:pt x="1108" y="423"/>
                  </a:cubicBezTo>
                  <a:cubicBezTo>
                    <a:pt x="1096" y="387"/>
                    <a:pt x="1072" y="340"/>
                    <a:pt x="1060" y="316"/>
                  </a:cubicBezTo>
                  <a:cubicBezTo>
                    <a:pt x="1060" y="244"/>
                    <a:pt x="1012" y="185"/>
                    <a:pt x="953" y="137"/>
                  </a:cubicBezTo>
                  <a:cubicBezTo>
                    <a:pt x="851" y="51"/>
                    <a:pt x="712" y="0"/>
                    <a:pt x="56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0" name="Google Shape;3050;p22"/>
            <p:cNvSpPr/>
            <p:nvPr/>
          </p:nvSpPr>
          <p:spPr>
            <a:xfrm>
              <a:off x="6322200" y="2992450"/>
              <a:ext cx="14925" cy="14025"/>
            </a:xfrm>
            <a:custGeom>
              <a:avLst/>
              <a:gdLst/>
              <a:ahLst/>
              <a:cxnLst/>
              <a:rect l="l" t="t" r="r" b="b"/>
              <a:pathLst>
                <a:path w="597" h="561" extrusionOk="0">
                  <a:moveTo>
                    <a:pt x="287" y="1"/>
                  </a:moveTo>
                  <a:cubicBezTo>
                    <a:pt x="120" y="13"/>
                    <a:pt x="1" y="144"/>
                    <a:pt x="1" y="299"/>
                  </a:cubicBezTo>
                  <a:cubicBezTo>
                    <a:pt x="1" y="358"/>
                    <a:pt x="13" y="406"/>
                    <a:pt x="48" y="430"/>
                  </a:cubicBezTo>
                  <a:cubicBezTo>
                    <a:pt x="60" y="453"/>
                    <a:pt x="72" y="477"/>
                    <a:pt x="84" y="489"/>
                  </a:cubicBezTo>
                  <a:cubicBezTo>
                    <a:pt x="144" y="537"/>
                    <a:pt x="227" y="561"/>
                    <a:pt x="298" y="561"/>
                  </a:cubicBezTo>
                  <a:lnTo>
                    <a:pt x="346" y="561"/>
                  </a:lnTo>
                  <a:cubicBezTo>
                    <a:pt x="489" y="549"/>
                    <a:pt x="584" y="442"/>
                    <a:pt x="596" y="311"/>
                  </a:cubicBezTo>
                  <a:lnTo>
                    <a:pt x="596" y="275"/>
                  </a:lnTo>
                  <a:cubicBezTo>
                    <a:pt x="596" y="132"/>
                    <a:pt x="477" y="13"/>
                    <a:pt x="3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1" name="Google Shape;3051;p22"/>
            <p:cNvSpPr/>
            <p:nvPr/>
          </p:nvSpPr>
          <p:spPr>
            <a:xfrm>
              <a:off x="6251950" y="2719800"/>
              <a:ext cx="14925" cy="14925"/>
            </a:xfrm>
            <a:custGeom>
              <a:avLst/>
              <a:gdLst/>
              <a:ahLst/>
              <a:cxnLst/>
              <a:rect l="l" t="t" r="r" b="b"/>
              <a:pathLst>
                <a:path w="597" h="597" extrusionOk="0">
                  <a:moveTo>
                    <a:pt x="287" y="1"/>
                  </a:moveTo>
                  <a:cubicBezTo>
                    <a:pt x="191" y="1"/>
                    <a:pt x="120" y="37"/>
                    <a:pt x="60" y="120"/>
                  </a:cubicBezTo>
                  <a:cubicBezTo>
                    <a:pt x="13" y="179"/>
                    <a:pt x="1" y="239"/>
                    <a:pt x="1" y="310"/>
                  </a:cubicBezTo>
                  <a:cubicBezTo>
                    <a:pt x="1" y="394"/>
                    <a:pt x="49" y="477"/>
                    <a:pt x="108" y="537"/>
                  </a:cubicBezTo>
                  <a:cubicBezTo>
                    <a:pt x="168" y="572"/>
                    <a:pt x="227" y="596"/>
                    <a:pt x="299" y="596"/>
                  </a:cubicBezTo>
                  <a:cubicBezTo>
                    <a:pt x="406" y="572"/>
                    <a:pt x="477" y="549"/>
                    <a:pt x="525" y="501"/>
                  </a:cubicBezTo>
                  <a:cubicBezTo>
                    <a:pt x="549" y="477"/>
                    <a:pt x="560" y="441"/>
                    <a:pt x="584" y="394"/>
                  </a:cubicBezTo>
                  <a:cubicBezTo>
                    <a:pt x="596" y="370"/>
                    <a:pt x="596" y="322"/>
                    <a:pt x="596" y="275"/>
                  </a:cubicBezTo>
                  <a:cubicBezTo>
                    <a:pt x="596" y="156"/>
                    <a:pt x="525" y="72"/>
                    <a:pt x="430" y="25"/>
                  </a:cubicBezTo>
                  <a:lnTo>
                    <a:pt x="418" y="25"/>
                  </a:lnTo>
                  <a:cubicBezTo>
                    <a:pt x="370" y="13"/>
                    <a:pt x="322" y="1"/>
                    <a:pt x="2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2" name="Google Shape;3052;p22"/>
            <p:cNvSpPr/>
            <p:nvPr/>
          </p:nvSpPr>
          <p:spPr>
            <a:xfrm>
              <a:off x="6174575" y="2838875"/>
              <a:ext cx="14900" cy="14300"/>
            </a:xfrm>
            <a:custGeom>
              <a:avLst/>
              <a:gdLst/>
              <a:ahLst/>
              <a:cxnLst/>
              <a:rect l="l" t="t" r="r" b="b"/>
              <a:pathLst>
                <a:path w="596" h="572" extrusionOk="0">
                  <a:moveTo>
                    <a:pt x="286" y="0"/>
                  </a:moveTo>
                  <a:cubicBezTo>
                    <a:pt x="131" y="12"/>
                    <a:pt x="0" y="131"/>
                    <a:pt x="0" y="298"/>
                  </a:cubicBezTo>
                  <a:cubicBezTo>
                    <a:pt x="0" y="405"/>
                    <a:pt x="72" y="500"/>
                    <a:pt x="179" y="548"/>
                  </a:cubicBezTo>
                  <a:cubicBezTo>
                    <a:pt x="215" y="560"/>
                    <a:pt x="262" y="572"/>
                    <a:pt x="310" y="572"/>
                  </a:cubicBezTo>
                  <a:cubicBezTo>
                    <a:pt x="477" y="572"/>
                    <a:pt x="596" y="441"/>
                    <a:pt x="596" y="274"/>
                  </a:cubicBezTo>
                  <a:cubicBezTo>
                    <a:pt x="596" y="191"/>
                    <a:pt x="548" y="108"/>
                    <a:pt x="488" y="72"/>
                  </a:cubicBezTo>
                  <a:cubicBezTo>
                    <a:pt x="429" y="24"/>
                    <a:pt x="369" y="0"/>
                    <a:pt x="2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3" name="Google Shape;3053;p22"/>
            <p:cNvSpPr/>
            <p:nvPr/>
          </p:nvSpPr>
          <p:spPr>
            <a:xfrm>
              <a:off x="6164450" y="2236725"/>
              <a:ext cx="14600" cy="14600"/>
            </a:xfrm>
            <a:custGeom>
              <a:avLst/>
              <a:gdLst/>
              <a:ahLst/>
              <a:cxnLst/>
              <a:rect l="l" t="t" r="r" b="b"/>
              <a:pathLst>
                <a:path w="584" h="584" extrusionOk="0">
                  <a:moveTo>
                    <a:pt x="286" y="0"/>
                  </a:moveTo>
                  <a:cubicBezTo>
                    <a:pt x="120" y="0"/>
                    <a:pt x="0" y="131"/>
                    <a:pt x="0" y="298"/>
                  </a:cubicBezTo>
                  <a:cubicBezTo>
                    <a:pt x="0" y="464"/>
                    <a:pt x="131" y="583"/>
                    <a:pt x="298" y="583"/>
                  </a:cubicBezTo>
                  <a:cubicBezTo>
                    <a:pt x="465" y="583"/>
                    <a:pt x="584" y="453"/>
                    <a:pt x="584" y="286"/>
                  </a:cubicBezTo>
                  <a:cubicBezTo>
                    <a:pt x="584" y="119"/>
                    <a:pt x="453" y="0"/>
                    <a:pt x="2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4" name="Google Shape;3054;p22"/>
            <p:cNvSpPr/>
            <p:nvPr/>
          </p:nvSpPr>
          <p:spPr>
            <a:xfrm>
              <a:off x="5982275" y="2068825"/>
              <a:ext cx="14325" cy="14625"/>
            </a:xfrm>
            <a:custGeom>
              <a:avLst/>
              <a:gdLst/>
              <a:ahLst/>
              <a:cxnLst/>
              <a:rect l="l" t="t" r="r" b="b"/>
              <a:pathLst>
                <a:path w="573" h="585" extrusionOk="0">
                  <a:moveTo>
                    <a:pt x="275" y="1"/>
                  </a:moveTo>
                  <a:cubicBezTo>
                    <a:pt x="132" y="25"/>
                    <a:pt x="1" y="144"/>
                    <a:pt x="1" y="299"/>
                  </a:cubicBezTo>
                  <a:cubicBezTo>
                    <a:pt x="1" y="465"/>
                    <a:pt x="132" y="584"/>
                    <a:pt x="298" y="584"/>
                  </a:cubicBezTo>
                  <a:cubicBezTo>
                    <a:pt x="453" y="584"/>
                    <a:pt x="572" y="453"/>
                    <a:pt x="572" y="287"/>
                  </a:cubicBezTo>
                  <a:cubicBezTo>
                    <a:pt x="572" y="120"/>
                    <a:pt x="441" y="1"/>
                    <a:pt x="2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5" name="Google Shape;3055;p22"/>
            <p:cNvSpPr/>
            <p:nvPr/>
          </p:nvSpPr>
          <p:spPr>
            <a:xfrm>
              <a:off x="6225775" y="1468775"/>
              <a:ext cx="14900" cy="14425"/>
            </a:xfrm>
            <a:custGeom>
              <a:avLst/>
              <a:gdLst/>
              <a:ahLst/>
              <a:cxnLst/>
              <a:rect l="l" t="t" r="r" b="b"/>
              <a:pathLst>
                <a:path w="596" h="577" extrusionOk="0">
                  <a:moveTo>
                    <a:pt x="286" y="0"/>
                  </a:moveTo>
                  <a:cubicBezTo>
                    <a:pt x="262" y="0"/>
                    <a:pt x="226" y="12"/>
                    <a:pt x="214" y="12"/>
                  </a:cubicBezTo>
                  <a:cubicBezTo>
                    <a:pt x="167" y="36"/>
                    <a:pt x="143" y="48"/>
                    <a:pt x="107" y="71"/>
                  </a:cubicBezTo>
                  <a:cubicBezTo>
                    <a:pt x="48" y="131"/>
                    <a:pt x="0" y="214"/>
                    <a:pt x="24" y="298"/>
                  </a:cubicBezTo>
                  <a:cubicBezTo>
                    <a:pt x="24" y="333"/>
                    <a:pt x="36" y="357"/>
                    <a:pt x="36" y="393"/>
                  </a:cubicBezTo>
                  <a:cubicBezTo>
                    <a:pt x="60" y="464"/>
                    <a:pt x="107" y="512"/>
                    <a:pt x="167" y="536"/>
                  </a:cubicBezTo>
                  <a:cubicBezTo>
                    <a:pt x="214" y="572"/>
                    <a:pt x="262" y="572"/>
                    <a:pt x="322" y="572"/>
                  </a:cubicBezTo>
                  <a:cubicBezTo>
                    <a:pt x="338" y="575"/>
                    <a:pt x="352" y="576"/>
                    <a:pt x="365" y="576"/>
                  </a:cubicBezTo>
                  <a:cubicBezTo>
                    <a:pt x="400" y="576"/>
                    <a:pt x="426" y="565"/>
                    <a:pt x="453" y="548"/>
                  </a:cubicBezTo>
                  <a:cubicBezTo>
                    <a:pt x="536" y="512"/>
                    <a:pt x="595" y="417"/>
                    <a:pt x="595" y="310"/>
                  </a:cubicBezTo>
                  <a:lnTo>
                    <a:pt x="595" y="286"/>
                  </a:lnTo>
                  <a:cubicBezTo>
                    <a:pt x="595" y="214"/>
                    <a:pt x="572" y="155"/>
                    <a:pt x="524" y="107"/>
                  </a:cubicBezTo>
                  <a:cubicBezTo>
                    <a:pt x="464" y="48"/>
                    <a:pt x="393" y="0"/>
                    <a:pt x="2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6" name="Google Shape;3056;p22"/>
            <p:cNvSpPr/>
            <p:nvPr/>
          </p:nvSpPr>
          <p:spPr>
            <a:xfrm>
              <a:off x="6000750" y="1963775"/>
              <a:ext cx="14600" cy="14300"/>
            </a:xfrm>
            <a:custGeom>
              <a:avLst/>
              <a:gdLst/>
              <a:ahLst/>
              <a:cxnLst/>
              <a:rect l="l" t="t" r="r" b="b"/>
              <a:pathLst>
                <a:path w="584" h="572" extrusionOk="0">
                  <a:moveTo>
                    <a:pt x="286" y="0"/>
                  </a:moveTo>
                  <a:cubicBezTo>
                    <a:pt x="238" y="0"/>
                    <a:pt x="191" y="12"/>
                    <a:pt x="167" y="24"/>
                  </a:cubicBezTo>
                  <a:cubicBezTo>
                    <a:pt x="60" y="72"/>
                    <a:pt x="0" y="167"/>
                    <a:pt x="0" y="298"/>
                  </a:cubicBezTo>
                  <a:cubicBezTo>
                    <a:pt x="0" y="322"/>
                    <a:pt x="12" y="369"/>
                    <a:pt x="12" y="393"/>
                  </a:cubicBezTo>
                  <a:cubicBezTo>
                    <a:pt x="60" y="500"/>
                    <a:pt x="167" y="572"/>
                    <a:pt x="286" y="572"/>
                  </a:cubicBezTo>
                  <a:lnTo>
                    <a:pt x="298" y="572"/>
                  </a:lnTo>
                  <a:cubicBezTo>
                    <a:pt x="417" y="572"/>
                    <a:pt x="512" y="500"/>
                    <a:pt x="548" y="393"/>
                  </a:cubicBezTo>
                  <a:cubicBezTo>
                    <a:pt x="572" y="345"/>
                    <a:pt x="583" y="310"/>
                    <a:pt x="583" y="262"/>
                  </a:cubicBezTo>
                  <a:cubicBezTo>
                    <a:pt x="583" y="202"/>
                    <a:pt x="572" y="143"/>
                    <a:pt x="524" y="95"/>
                  </a:cubicBezTo>
                  <a:cubicBezTo>
                    <a:pt x="464" y="36"/>
                    <a:pt x="393" y="0"/>
                    <a:pt x="2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7" name="Google Shape;3057;p22"/>
            <p:cNvSpPr/>
            <p:nvPr/>
          </p:nvSpPr>
          <p:spPr>
            <a:xfrm>
              <a:off x="6232600" y="2329000"/>
              <a:ext cx="14925" cy="14900"/>
            </a:xfrm>
            <a:custGeom>
              <a:avLst/>
              <a:gdLst/>
              <a:ahLst/>
              <a:cxnLst/>
              <a:rect l="l" t="t" r="r" b="b"/>
              <a:pathLst>
                <a:path w="597" h="596" extrusionOk="0">
                  <a:moveTo>
                    <a:pt x="251" y="0"/>
                  </a:moveTo>
                  <a:cubicBezTo>
                    <a:pt x="108" y="36"/>
                    <a:pt x="1" y="155"/>
                    <a:pt x="13" y="298"/>
                  </a:cubicBezTo>
                  <a:lnTo>
                    <a:pt x="13" y="310"/>
                  </a:lnTo>
                  <a:cubicBezTo>
                    <a:pt x="25" y="488"/>
                    <a:pt x="168" y="595"/>
                    <a:pt x="311" y="595"/>
                  </a:cubicBezTo>
                  <a:cubicBezTo>
                    <a:pt x="382" y="595"/>
                    <a:pt x="465" y="572"/>
                    <a:pt x="501" y="500"/>
                  </a:cubicBezTo>
                  <a:cubicBezTo>
                    <a:pt x="561" y="452"/>
                    <a:pt x="596" y="369"/>
                    <a:pt x="596" y="286"/>
                  </a:cubicBezTo>
                  <a:cubicBezTo>
                    <a:pt x="596" y="119"/>
                    <a:pt x="453" y="0"/>
                    <a:pt x="29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8" name="Google Shape;3058;p22"/>
            <p:cNvSpPr/>
            <p:nvPr/>
          </p:nvSpPr>
          <p:spPr>
            <a:xfrm>
              <a:off x="6047175" y="2542100"/>
              <a:ext cx="14900" cy="14625"/>
            </a:xfrm>
            <a:custGeom>
              <a:avLst/>
              <a:gdLst/>
              <a:ahLst/>
              <a:cxnLst/>
              <a:rect l="l" t="t" r="r" b="b"/>
              <a:pathLst>
                <a:path w="596" h="585" extrusionOk="0">
                  <a:moveTo>
                    <a:pt x="298" y="1"/>
                  </a:moveTo>
                  <a:cubicBezTo>
                    <a:pt x="143" y="1"/>
                    <a:pt x="0" y="156"/>
                    <a:pt x="24" y="299"/>
                  </a:cubicBezTo>
                  <a:cubicBezTo>
                    <a:pt x="24" y="465"/>
                    <a:pt x="155" y="584"/>
                    <a:pt x="322" y="584"/>
                  </a:cubicBezTo>
                  <a:cubicBezTo>
                    <a:pt x="477" y="584"/>
                    <a:pt x="596" y="453"/>
                    <a:pt x="596" y="287"/>
                  </a:cubicBezTo>
                  <a:cubicBezTo>
                    <a:pt x="596" y="120"/>
                    <a:pt x="465" y="1"/>
                    <a:pt x="29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9" name="Google Shape;3059;p22"/>
            <p:cNvSpPr/>
            <p:nvPr/>
          </p:nvSpPr>
          <p:spPr>
            <a:xfrm>
              <a:off x="6294225" y="2244150"/>
              <a:ext cx="14900" cy="14650"/>
            </a:xfrm>
            <a:custGeom>
              <a:avLst/>
              <a:gdLst/>
              <a:ahLst/>
              <a:cxnLst/>
              <a:rect l="l" t="t" r="r" b="b"/>
              <a:pathLst>
                <a:path w="596" h="586" extrusionOk="0">
                  <a:moveTo>
                    <a:pt x="298" y="1"/>
                  </a:moveTo>
                  <a:cubicBezTo>
                    <a:pt x="143" y="1"/>
                    <a:pt x="1" y="156"/>
                    <a:pt x="24" y="298"/>
                  </a:cubicBezTo>
                  <a:cubicBezTo>
                    <a:pt x="24" y="334"/>
                    <a:pt x="36" y="358"/>
                    <a:pt x="36" y="394"/>
                  </a:cubicBezTo>
                  <a:cubicBezTo>
                    <a:pt x="81" y="505"/>
                    <a:pt x="167" y="585"/>
                    <a:pt x="295" y="585"/>
                  </a:cubicBezTo>
                  <a:cubicBezTo>
                    <a:pt x="304" y="585"/>
                    <a:pt x="313" y="585"/>
                    <a:pt x="322" y="584"/>
                  </a:cubicBezTo>
                  <a:cubicBezTo>
                    <a:pt x="477" y="584"/>
                    <a:pt x="596" y="453"/>
                    <a:pt x="596" y="286"/>
                  </a:cubicBezTo>
                  <a:cubicBezTo>
                    <a:pt x="596" y="132"/>
                    <a:pt x="477" y="13"/>
                    <a:pt x="33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0" name="Google Shape;3060;p22"/>
            <p:cNvSpPr/>
            <p:nvPr/>
          </p:nvSpPr>
          <p:spPr>
            <a:xfrm>
              <a:off x="6151950" y="3747600"/>
              <a:ext cx="36625" cy="36350"/>
            </a:xfrm>
            <a:custGeom>
              <a:avLst/>
              <a:gdLst/>
              <a:ahLst/>
              <a:cxnLst/>
              <a:rect l="l" t="t" r="r" b="b"/>
              <a:pathLst>
                <a:path w="1465" h="1454" extrusionOk="0">
                  <a:moveTo>
                    <a:pt x="733" y="1"/>
                  </a:moveTo>
                  <a:cubicBezTo>
                    <a:pt x="723" y="1"/>
                    <a:pt x="713" y="1"/>
                    <a:pt x="703" y="1"/>
                  </a:cubicBezTo>
                  <a:cubicBezTo>
                    <a:pt x="548" y="1"/>
                    <a:pt x="393" y="84"/>
                    <a:pt x="274" y="168"/>
                  </a:cubicBezTo>
                  <a:cubicBezTo>
                    <a:pt x="191" y="227"/>
                    <a:pt x="119" y="323"/>
                    <a:pt x="72" y="418"/>
                  </a:cubicBezTo>
                  <a:cubicBezTo>
                    <a:pt x="24" y="525"/>
                    <a:pt x="0" y="632"/>
                    <a:pt x="12" y="751"/>
                  </a:cubicBezTo>
                  <a:cubicBezTo>
                    <a:pt x="24" y="1156"/>
                    <a:pt x="369" y="1454"/>
                    <a:pt x="774" y="1454"/>
                  </a:cubicBezTo>
                  <a:lnTo>
                    <a:pt x="846" y="1454"/>
                  </a:lnTo>
                  <a:cubicBezTo>
                    <a:pt x="965" y="1430"/>
                    <a:pt x="1072" y="1394"/>
                    <a:pt x="1155" y="1335"/>
                  </a:cubicBezTo>
                  <a:cubicBezTo>
                    <a:pt x="1346" y="1192"/>
                    <a:pt x="1465" y="989"/>
                    <a:pt x="1465" y="751"/>
                  </a:cubicBezTo>
                  <a:lnTo>
                    <a:pt x="1465" y="704"/>
                  </a:lnTo>
                  <a:cubicBezTo>
                    <a:pt x="1465" y="620"/>
                    <a:pt x="1441" y="525"/>
                    <a:pt x="1405" y="442"/>
                  </a:cubicBezTo>
                  <a:cubicBezTo>
                    <a:pt x="1290" y="176"/>
                    <a:pt x="1041"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61" name="Google Shape;3061;p22"/>
          <p:cNvGrpSpPr/>
          <p:nvPr/>
        </p:nvGrpSpPr>
        <p:grpSpPr>
          <a:xfrm flipH="1">
            <a:off x="7237610" y="44"/>
            <a:ext cx="1906399" cy="5143420"/>
            <a:chOff x="5970375" y="1301775"/>
            <a:chExt cx="1053725" cy="2842925"/>
          </a:xfrm>
        </p:grpSpPr>
        <p:sp>
          <p:nvSpPr>
            <p:cNvPr id="3062" name="Google Shape;3062;p22"/>
            <p:cNvSpPr/>
            <p:nvPr/>
          </p:nvSpPr>
          <p:spPr>
            <a:xfrm>
              <a:off x="6219225" y="1995325"/>
              <a:ext cx="325" cy="25"/>
            </a:xfrm>
            <a:custGeom>
              <a:avLst/>
              <a:gdLst/>
              <a:ahLst/>
              <a:cxnLst/>
              <a:rect l="l" t="t" r="r" b="b"/>
              <a:pathLst>
                <a:path w="13" h="1" extrusionOk="0">
                  <a:moveTo>
                    <a:pt x="0" y="0"/>
                  </a:moveTo>
                  <a:lnTo>
                    <a:pt x="0" y="0"/>
                  </a:lnTo>
                  <a:lnTo>
                    <a:pt x="0" y="0"/>
                  </a:lnTo>
                  <a:cubicBezTo>
                    <a:pt x="12" y="0"/>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3" name="Google Shape;3063;p22"/>
            <p:cNvSpPr/>
            <p:nvPr/>
          </p:nvSpPr>
          <p:spPr>
            <a:xfrm>
              <a:off x="6136175" y="2102475"/>
              <a:ext cx="53900" cy="152425"/>
            </a:xfrm>
            <a:custGeom>
              <a:avLst/>
              <a:gdLst/>
              <a:ahLst/>
              <a:cxnLst/>
              <a:rect l="l" t="t" r="r" b="b"/>
              <a:pathLst>
                <a:path w="2156" h="6097" extrusionOk="0">
                  <a:moveTo>
                    <a:pt x="2155" y="0"/>
                  </a:moveTo>
                  <a:lnTo>
                    <a:pt x="1834" y="48"/>
                  </a:lnTo>
                  <a:lnTo>
                    <a:pt x="0" y="6001"/>
                  </a:lnTo>
                  <a:cubicBezTo>
                    <a:pt x="119" y="6001"/>
                    <a:pt x="215" y="6037"/>
                    <a:pt x="298" y="6096"/>
                  </a:cubicBezTo>
                  <a:lnTo>
                    <a:pt x="2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4" name="Google Shape;3064;p22"/>
            <p:cNvSpPr/>
            <p:nvPr/>
          </p:nvSpPr>
          <p:spPr>
            <a:xfrm>
              <a:off x="6184700" y="2002450"/>
              <a:ext cx="34250" cy="92900"/>
            </a:xfrm>
            <a:custGeom>
              <a:avLst/>
              <a:gdLst/>
              <a:ahLst/>
              <a:cxnLst/>
              <a:rect l="l" t="t" r="r" b="b"/>
              <a:pathLst>
                <a:path w="1370" h="3716" extrusionOk="0">
                  <a:moveTo>
                    <a:pt x="1143" y="1"/>
                  </a:moveTo>
                  <a:lnTo>
                    <a:pt x="0" y="3716"/>
                  </a:lnTo>
                  <a:lnTo>
                    <a:pt x="333" y="3692"/>
                  </a:lnTo>
                  <a:lnTo>
                    <a:pt x="1369" y="322"/>
                  </a:lnTo>
                  <a:lnTo>
                    <a:pt x="1226" y="13"/>
                  </a:lnTo>
                  <a:lnTo>
                    <a:pt x="114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5" name="Google Shape;3065;p22"/>
            <p:cNvSpPr/>
            <p:nvPr/>
          </p:nvSpPr>
          <p:spPr>
            <a:xfrm>
              <a:off x="6221900" y="199710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6" name="Google Shape;3066;p22"/>
            <p:cNvSpPr/>
            <p:nvPr/>
          </p:nvSpPr>
          <p:spPr>
            <a:xfrm>
              <a:off x="6312675" y="2223325"/>
              <a:ext cx="108075" cy="243800"/>
            </a:xfrm>
            <a:custGeom>
              <a:avLst/>
              <a:gdLst/>
              <a:ahLst/>
              <a:cxnLst/>
              <a:rect l="l" t="t" r="r" b="b"/>
              <a:pathLst>
                <a:path w="4323" h="9752" extrusionOk="0">
                  <a:moveTo>
                    <a:pt x="215" y="0"/>
                  </a:moveTo>
                  <a:lnTo>
                    <a:pt x="1" y="298"/>
                  </a:lnTo>
                  <a:lnTo>
                    <a:pt x="4001" y="9704"/>
                  </a:lnTo>
                  <a:lnTo>
                    <a:pt x="4061" y="9751"/>
                  </a:lnTo>
                  <a:cubicBezTo>
                    <a:pt x="4132" y="9692"/>
                    <a:pt x="4227" y="9656"/>
                    <a:pt x="4323" y="9656"/>
                  </a:cubicBezTo>
                  <a:lnTo>
                    <a:pt x="21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7" name="Google Shape;3067;p22"/>
            <p:cNvSpPr/>
            <p:nvPr/>
          </p:nvSpPr>
          <p:spPr>
            <a:xfrm>
              <a:off x="6255225" y="2095025"/>
              <a:ext cx="59275" cy="127725"/>
            </a:xfrm>
            <a:custGeom>
              <a:avLst/>
              <a:gdLst/>
              <a:ahLst/>
              <a:cxnLst/>
              <a:rect l="l" t="t" r="r" b="b"/>
              <a:pathLst>
                <a:path w="2371" h="5109" extrusionOk="0">
                  <a:moveTo>
                    <a:pt x="334" y="1"/>
                  </a:moveTo>
                  <a:lnTo>
                    <a:pt x="1" y="48"/>
                  </a:lnTo>
                  <a:lnTo>
                    <a:pt x="2144" y="5108"/>
                  </a:lnTo>
                  <a:lnTo>
                    <a:pt x="2370" y="4811"/>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8" name="Google Shape;3068;p22"/>
            <p:cNvSpPr/>
            <p:nvPr/>
          </p:nvSpPr>
          <p:spPr>
            <a:xfrm>
              <a:off x="6215350" y="1997100"/>
              <a:ext cx="44675" cy="91100"/>
            </a:xfrm>
            <a:custGeom>
              <a:avLst/>
              <a:gdLst/>
              <a:ahLst/>
              <a:cxnLst/>
              <a:rect l="l" t="t" r="r" b="b"/>
              <a:pathLst>
                <a:path w="1787" h="3644" extrusionOk="0">
                  <a:moveTo>
                    <a:pt x="262" y="1"/>
                  </a:moveTo>
                  <a:lnTo>
                    <a:pt x="262" y="12"/>
                  </a:lnTo>
                  <a:lnTo>
                    <a:pt x="272" y="35"/>
                  </a:lnTo>
                  <a:lnTo>
                    <a:pt x="272" y="35"/>
                  </a:lnTo>
                  <a:cubicBezTo>
                    <a:pt x="270" y="22"/>
                    <a:pt x="267" y="10"/>
                    <a:pt x="262" y="1"/>
                  </a:cubicBezTo>
                  <a:close/>
                  <a:moveTo>
                    <a:pt x="272" y="35"/>
                  </a:moveTo>
                  <a:cubicBezTo>
                    <a:pt x="274" y="53"/>
                    <a:pt x="274" y="75"/>
                    <a:pt x="274" y="96"/>
                  </a:cubicBezTo>
                  <a:cubicBezTo>
                    <a:pt x="262" y="179"/>
                    <a:pt x="179" y="239"/>
                    <a:pt x="96" y="239"/>
                  </a:cubicBezTo>
                  <a:lnTo>
                    <a:pt x="0" y="227"/>
                  </a:lnTo>
                  <a:lnTo>
                    <a:pt x="143" y="536"/>
                  </a:lnTo>
                  <a:lnTo>
                    <a:pt x="1465" y="3644"/>
                  </a:lnTo>
                  <a:lnTo>
                    <a:pt x="1786" y="3620"/>
                  </a:lnTo>
                  <a:lnTo>
                    <a:pt x="272" y="3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9" name="Google Shape;3069;p22"/>
            <p:cNvSpPr/>
            <p:nvPr/>
          </p:nvSpPr>
          <p:spPr>
            <a:xfrm>
              <a:off x="6221300" y="1996500"/>
              <a:ext cx="625" cy="625"/>
            </a:xfrm>
            <a:custGeom>
              <a:avLst/>
              <a:gdLst/>
              <a:ahLst/>
              <a:cxnLst/>
              <a:rect l="l" t="t" r="r" b="b"/>
              <a:pathLst>
                <a:path w="25" h="25" extrusionOk="0">
                  <a:moveTo>
                    <a:pt x="1" y="1"/>
                  </a:moveTo>
                  <a:cubicBezTo>
                    <a:pt x="1" y="13"/>
                    <a:pt x="1" y="13"/>
                    <a:pt x="24" y="25"/>
                  </a:cubicBezTo>
                  <a:cubicBezTo>
                    <a:pt x="24" y="13"/>
                    <a:pt x="1" y="13"/>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0" name="Google Shape;3070;p22"/>
            <p:cNvSpPr/>
            <p:nvPr/>
          </p:nvSpPr>
          <p:spPr>
            <a:xfrm>
              <a:off x="6220700" y="1995900"/>
              <a:ext cx="325" cy="625"/>
            </a:xfrm>
            <a:custGeom>
              <a:avLst/>
              <a:gdLst/>
              <a:ahLst/>
              <a:cxnLst/>
              <a:rect l="l" t="t" r="r" b="b"/>
              <a:pathLst>
                <a:path w="13" h="25" extrusionOk="0">
                  <a:moveTo>
                    <a:pt x="1" y="1"/>
                  </a:moveTo>
                  <a:lnTo>
                    <a:pt x="1" y="1"/>
                  </a:lnTo>
                  <a:lnTo>
                    <a:pt x="1" y="1"/>
                  </a:lnTo>
                  <a:cubicBezTo>
                    <a:pt x="1" y="1"/>
                    <a:pt x="13" y="1"/>
                    <a:pt x="1" y="1"/>
                  </a:cubicBezTo>
                  <a:cubicBezTo>
                    <a:pt x="13" y="25"/>
                    <a:pt x="1" y="1"/>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1" name="Google Shape;3071;p22"/>
            <p:cNvSpPr/>
            <p:nvPr/>
          </p:nvSpPr>
          <p:spPr>
            <a:xfrm>
              <a:off x="6218925" y="1995325"/>
              <a:ext cx="625" cy="25"/>
            </a:xfrm>
            <a:custGeom>
              <a:avLst/>
              <a:gdLst/>
              <a:ahLst/>
              <a:cxnLst/>
              <a:rect l="l" t="t" r="r" b="b"/>
              <a:pathLst>
                <a:path w="25" h="1" extrusionOk="0">
                  <a:moveTo>
                    <a:pt x="24" y="0"/>
                  </a:moveTo>
                  <a:cubicBezTo>
                    <a:pt x="12" y="0"/>
                    <a:pt x="12" y="0"/>
                    <a:pt x="24" y="0"/>
                  </a:cubicBezTo>
                  <a:lnTo>
                    <a:pt x="0" y="0"/>
                  </a:ln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2" name="Google Shape;3072;p22"/>
            <p:cNvSpPr/>
            <p:nvPr/>
          </p:nvSpPr>
          <p:spPr>
            <a:xfrm>
              <a:off x="6231425" y="1302075"/>
              <a:ext cx="94675" cy="169400"/>
            </a:xfrm>
            <a:custGeom>
              <a:avLst/>
              <a:gdLst/>
              <a:ahLst/>
              <a:cxnLst/>
              <a:rect l="l" t="t" r="r" b="b"/>
              <a:pathLst>
                <a:path w="3787" h="6776" extrusionOk="0">
                  <a:moveTo>
                    <a:pt x="3429" y="1"/>
                  </a:moveTo>
                  <a:lnTo>
                    <a:pt x="0" y="6680"/>
                  </a:lnTo>
                  <a:cubicBezTo>
                    <a:pt x="36" y="6668"/>
                    <a:pt x="48" y="6668"/>
                    <a:pt x="72" y="6668"/>
                  </a:cubicBezTo>
                  <a:cubicBezTo>
                    <a:pt x="179" y="6668"/>
                    <a:pt x="250" y="6704"/>
                    <a:pt x="310" y="6775"/>
                  </a:cubicBezTo>
                  <a:lnTo>
                    <a:pt x="378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3" name="Google Shape;3073;p22"/>
            <p:cNvSpPr/>
            <p:nvPr/>
          </p:nvSpPr>
          <p:spPr>
            <a:xfrm>
              <a:off x="6115625" y="1301775"/>
              <a:ext cx="69975" cy="103900"/>
            </a:xfrm>
            <a:custGeom>
              <a:avLst/>
              <a:gdLst/>
              <a:ahLst/>
              <a:cxnLst/>
              <a:rect l="l" t="t" r="r" b="b"/>
              <a:pathLst>
                <a:path w="2799" h="4156" extrusionOk="0">
                  <a:moveTo>
                    <a:pt x="2430" y="1"/>
                  </a:moveTo>
                  <a:lnTo>
                    <a:pt x="37" y="4037"/>
                  </a:lnTo>
                  <a:cubicBezTo>
                    <a:pt x="25" y="4061"/>
                    <a:pt x="1" y="4108"/>
                    <a:pt x="25" y="4156"/>
                  </a:cubicBezTo>
                  <a:cubicBezTo>
                    <a:pt x="84" y="4132"/>
                    <a:pt x="156" y="4120"/>
                    <a:pt x="215" y="4120"/>
                  </a:cubicBezTo>
                  <a:lnTo>
                    <a:pt x="346" y="4120"/>
                  </a:lnTo>
                  <a:lnTo>
                    <a:pt x="279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4" name="Google Shape;3074;p22"/>
            <p:cNvSpPr/>
            <p:nvPr/>
          </p:nvSpPr>
          <p:spPr>
            <a:xfrm>
              <a:off x="5970675" y="1427100"/>
              <a:ext cx="136650" cy="81875"/>
            </a:xfrm>
            <a:custGeom>
              <a:avLst/>
              <a:gdLst/>
              <a:ahLst/>
              <a:cxnLst/>
              <a:rect l="l" t="t" r="r" b="b"/>
              <a:pathLst>
                <a:path w="5466" h="3275" extrusionOk="0">
                  <a:moveTo>
                    <a:pt x="5323" y="0"/>
                  </a:moveTo>
                  <a:lnTo>
                    <a:pt x="0" y="2917"/>
                  </a:lnTo>
                  <a:lnTo>
                    <a:pt x="0" y="3274"/>
                  </a:lnTo>
                  <a:lnTo>
                    <a:pt x="5465" y="286"/>
                  </a:lnTo>
                  <a:cubicBezTo>
                    <a:pt x="5406" y="191"/>
                    <a:pt x="5358" y="107"/>
                    <a:pt x="532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5" name="Google Shape;3075;p22"/>
            <p:cNvSpPr/>
            <p:nvPr/>
          </p:nvSpPr>
          <p:spPr>
            <a:xfrm>
              <a:off x="6136175" y="1427100"/>
              <a:ext cx="92600" cy="51500"/>
            </a:xfrm>
            <a:custGeom>
              <a:avLst/>
              <a:gdLst/>
              <a:ahLst/>
              <a:cxnLst/>
              <a:rect l="l" t="t" r="r" b="b"/>
              <a:pathLst>
                <a:path w="3704" h="2060" extrusionOk="0">
                  <a:moveTo>
                    <a:pt x="131" y="0"/>
                  </a:moveTo>
                  <a:cubicBezTo>
                    <a:pt x="108" y="107"/>
                    <a:pt x="60" y="214"/>
                    <a:pt x="0" y="286"/>
                  </a:cubicBezTo>
                  <a:lnTo>
                    <a:pt x="3632" y="2060"/>
                  </a:lnTo>
                  <a:cubicBezTo>
                    <a:pt x="3620" y="2024"/>
                    <a:pt x="3620" y="2000"/>
                    <a:pt x="3620" y="1965"/>
                  </a:cubicBezTo>
                  <a:cubicBezTo>
                    <a:pt x="3608" y="1881"/>
                    <a:pt x="3644" y="1798"/>
                    <a:pt x="3703" y="1738"/>
                  </a:cubicBezTo>
                  <a:lnTo>
                    <a:pt x="13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6" name="Google Shape;3076;p22"/>
            <p:cNvSpPr/>
            <p:nvPr/>
          </p:nvSpPr>
          <p:spPr>
            <a:xfrm>
              <a:off x="6237075" y="1476500"/>
              <a:ext cx="274475" cy="138425"/>
            </a:xfrm>
            <a:custGeom>
              <a:avLst/>
              <a:gdLst/>
              <a:ahLst/>
              <a:cxnLst/>
              <a:rect l="l" t="t" r="r" b="b"/>
              <a:pathLst>
                <a:path w="10979" h="5537" extrusionOk="0">
                  <a:moveTo>
                    <a:pt x="167" y="1"/>
                  </a:moveTo>
                  <a:cubicBezTo>
                    <a:pt x="143" y="108"/>
                    <a:pt x="84" y="203"/>
                    <a:pt x="1" y="239"/>
                  </a:cubicBezTo>
                  <a:cubicBezTo>
                    <a:pt x="12" y="263"/>
                    <a:pt x="12" y="274"/>
                    <a:pt x="12" y="286"/>
                  </a:cubicBezTo>
                  <a:lnTo>
                    <a:pt x="10847" y="5537"/>
                  </a:lnTo>
                  <a:cubicBezTo>
                    <a:pt x="10859" y="5442"/>
                    <a:pt x="10907" y="5335"/>
                    <a:pt x="10978" y="5263"/>
                  </a:cubicBezTo>
                  <a:lnTo>
                    <a:pt x="16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7" name="Google Shape;3077;p22"/>
            <p:cNvSpPr/>
            <p:nvPr/>
          </p:nvSpPr>
          <p:spPr>
            <a:xfrm>
              <a:off x="6132900" y="1482450"/>
              <a:ext cx="104800" cy="217325"/>
            </a:xfrm>
            <a:custGeom>
              <a:avLst/>
              <a:gdLst/>
              <a:ahLst/>
              <a:cxnLst/>
              <a:rect l="l" t="t" r="r" b="b"/>
              <a:pathLst>
                <a:path w="4192" h="8693" extrusionOk="0">
                  <a:moveTo>
                    <a:pt x="3918" y="1"/>
                  </a:moveTo>
                  <a:lnTo>
                    <a:pt x="3918" y="25"/>
                  </a:lnTo>
                  <a:lnTo>
                    <a:pt x="0" y="8549"/>
                  </a:lnTo>
                  <a:cubicBezTo>
                    <a:pt x="108" y="8573"/>
                    <a:pt x="191" y="8621"/>
                    <a:pt x="286" y="8692"/>
                  </a:cubicBezTo>
                  <a:lnTo>
                    <a:pt x="4179" y="144"/>
                  </a:lnTo>
                  <a:cubicBezTo>
                    <a:pt x="4191" y="108"/>
                    <a:pt x="4191" y="84"/>
                    <a:pt x="4191" y="48"/>
                  </a:cubicBezTo>
                  <a:cubicBezTo>
                    <a:pt x="4191" y="36"/>
                    <a:pt x="4191" y="25"/>
                    <a:pt x="4179" y="1"/>
                  </a:cubicBezTo>
                  <a:cubicBezTo>
                    <a:pt x="4132" y="25"/>
                    <a:pt x="4108" y="36"/>
                    <a:pt x="4060" y="36"/>
                  </a:cubicBezTo>
                  <a:cubicBezTo>
                    <a:pt x="4001" y="36"/>
                    <a:pt x="3953" y="25"/>
                    <a:pt x="391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8" name="Google Shape;3078;p22"/>
            <p:cNvSpPr/>
            <p:nvPr/>
          </p:nvSpPr>
          <p:spPr>
            <a:xfrm>
              <a:off x="6007575" y="1728325"/>
              <a:ext cx="116725" cy="237850"/>
            </a:xfrm>
            <a:custGeom>
              <a:avLst/>
              <a:gdLst/>
              <a:ahLst/>
              <a:cxnLst/>
              <a:rect l="l" t="t" r="r" b="b"/>
              <a:pathLst>
                <a:path w="4669" h="9514" extrusionOk="0">
                  <a:moveTo>
                    <a:pt x="4370" y="0"/>
                  </a:moveTo>
                  <a:lnTo>
                    <a:pt x="1" y="9406"/>
                  </a:lnTo>
                  <a:cubicBezTo>
                    <a:pt x="96" y="9418"/>
                    <a:pt x="191" y="9442"/>
                    <a:pt x="251" y="9513"/>
                  </a:cubicBezTo>
                  <a:cubicBezTo>
                    <a:pt x="263" y="9513"/>
                    <a:pt x="299" y="9501"/>
                    <a:pt x="310" y="9501"/>
                  </a:cubicBezTo>
                  <a:lnTo>
                    <a:pt x="4668" y="119"/>
                  </a:lnTo>
                  <a:cubicBezTo>
                    <a:pt x="4561" y="107"/>
                    <a:pt x="4466" y="60"/>
                    <a:pt x="4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9" name="Google Shape;3079;p22"/>
            <p:cNvSpPr/>
            <p:nvPr/>
          </p:nvSpPr>
          <p:spPr>
            <a:xfrm>
              <a:off x="6143900" y="1616400"/>
              <a:ext cx="367050" cy="96175"/>
            </a:xfrm>
            <a:custGeom>
              <a:avLst/>
              <a:gdLst/>
              <a:ahLst/>
              <a:cxnLst/>
              <a:rect l="l" t="t" r="r" b="b"/>
              <a:pathLst>
                <a:path w="14682" h="3847" extrusionOk="0">
                  <a:moveTo>
                    <a:pt x="14574" y="0"/>
                  </a:moveTo>
                  <a:lnTo>
                    <a:pt x="1" y="3549"/>
                  </a:lnTo>
                  <a:cubicBezTo>
                    <a:pt x="49" y="3632"/>
                    <a:pt x="84" y="3739"/>
                    <a:pt x="96" y="3846"/>
                  </a:cubicBezTo>
                  <a:lnTo>
                    <a:pt x="14681" y="298"/>
                  </a:lnTo>
                  <a:cubicBezTo>
                    <a:pt x="14610" y="227"/>
                    <a:pt x="14574" y="120"/>
                    <a:pt x="1457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0" name="Google Shape;3080;p22"/>
            <p:cNvSpPr/>
            <p:nvPr/>
          </p:nvSpPr>
          <p:spPr>
            <a:xfrm>
              <a:off x="5970375" y="1714025"/>
              <a:ext cx="140525" cy="44075"/>
            </a:xfrm>
            <a:custGeom>
              <a:avLst/>
              <a:gdLst/>
              <a:ahLst/>
              <a:cxnLst/>
              <a:rect l="l" t="t" r="r" b="b"/>
              <a:pathLst>
                <a:path w="5621" h="1763" extrusionOk="0">
                  <a:moveTo>
                    <a:pt x="5561" y="1"/>
                  </a:moveTo>
                  <a:lnTo>
                    <a:pt x="1" y="1441"/>
                  </a:lnTo>
                  <a:lnTo>
                    <a:pt x="1" y="1763"/>
                  </a:lnTo>
                  <a:lnTo>
                    <a:pt x="5620" y="298"/>
                  </a:lnTo>
                  <a:cubicBezTo>
                    <a:pt x="5597" y="203"/>
                    <a:pt x="5561" y="120"/>
                    <a:pt x="556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1" name="Google Shape;3081;p22"/>
            <p:cNvSpPr/>
            <p:nvPr/>
          </p:nvSpPr>
          <p:spPr>
            <a:xfrm>
              <a:off x="5970675" y="1973575"/>
              <a:ext cx="37525" cy="103625"/>
            </a:xfrm>
            <a:custGeom>
              <a:avLst/>
              <a:gdLst/>
              <a:ahLst/>
              <a:cxnLst/>
              <a:rect l="l" t="t" r="r" b="b"/>
              <a:pathLst>
                <a:path w="1501" h="4145" extrusionOk="0">
                  <a:moveTo>
                    <a:pt x="1239" y="1"/>
                  </a:moveTo>
                  <a:lnTo>
                    <a:pt x="0" y="3251"/>
                  </a:lnTo>
                  <a:lnTo>
                    <a:pt x="0" y="4144"/>
                  </a:lnTo>
                  <a:lnTo>
                    <a:pt x="1501" y="180"/>
                  </a:lnTo>
                  <a:cubicBezTo>
                    <a:pt x="1382" y="180"/>
                    <a:pt x="1274" y="108"/>
                    <a:pt x="123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2" name="Google Shape;3082;p22"/>
            <p:cNvSpPr/>
            <p:nvPr/>
          </p:nvSpPr>
          <p:spPr>
            <a:xfrm>
              <a:off x="5970675" y="1952450"/>
              <a:ext cx="34250" cy="18775"/>
            </a:xfrm>
            <a:custGeom>
              <a:avLst/>
              <a:gdLst/>
              <a:ahLst/>
              <a:cxnLst/>
              <a:rect l="l" t="t" r="r" b="b"/>
              <a:pathLst>
                <a:path w="1370" h="751" extrusionOk="0">
                  <a:moveTo>
                    <a:pt x="0" y="1"/>
                  </a:moveTo>
                  <a:lnTo>
                    <a:pt x="0" y="322"/>
                  </a:lnTo>
                  <a:lnTo>
                    <a:pt x="1215" y="751"/>
                  </a:lnTo>
                  <a:cubicBezTo>
                    <a:pt x="1203" y="620"/>
                    <a:pt x="1263" y="525"/>
                    <a:pt x="1370" y="477"/>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3" name="Google Shape;3083;p22"/>
            <p:cNvSpPr/>
            <p:nvPr/>
          </p:nvSpPr>
          <p:spPr>
            <a:xfrm>
              <a:off x="6014125" y="1966450"/>
              <a:ext cx="208100" cy="36925"/>
            </a:xfrm>
            <a:custGeom>
              <a:avLst/>
              <a:gdLst/>
              <a:ahLst/>
              <a:cxnLst/>
              <a:rect l="l" t="t" r="r" b="b"/>
              <a:pathLst>
                <a:path w="8324" h="1477" extrusionOk="0">
                  <a:moveTo>
                    <a:pt x="60" y="0"/>
                  </a:moveTo>
                  <a:cubicBezTo>
                    <a:pt x="37" y="0"/>
                    <a:pt x="13" y="0"/>
                    <a:pt x="1" y="24"/>
                  </a:cubicBezTo>
                  <a:cubicBezTo>
                    <a:pt x="48" y="60"/>
                    <a:pt x="60" y="119"/>
                    <a:pt x="72" y="203"/>
                  </a:cubicBezTo>
                  <a:cubicBezTo>
                    <a:pt x="72" y="238"/>
                    <a:pt x="60" y="286"/>
                    <a:pt x="48" y="334"/>
                  </a:cubicBezTo>
                  <a:lnTo>
                    <a:pt x="7978" y="1465"/>
                  </a:lnTo>
                  <a:lnTo>
                    <a:pt x="8073" y="1477"/>
                  </a:lnTo>
                  <a:lnTo>
                    <a:pt x="8145" y="1465"/>
                  </a:lnTo>
                  <a:cubicBezTo>
                    <a:pt x="8152" y="1466"/>
                    <a:pt x="8159" y="1466"/>
                    <a:pt x="8166" y="1466"/>
                  </a:cubicBezTo>
                  <a:cubicBezTo>
                    <a:pt x="8240" y="1466"/>
                    <a:pt x="8301" y="1410"/>
                    <a:pt x="8323" y="1334"/>
                  </a:cubicBezTo>
                  <a:cubicBezTo>
                    <a:pt x="8323" y="1298"/>
                    <a:pt x="8323" y="1262"/>
                    <a:pt x="8311" y="1238"/>
                  </a:cubicBezTo>
                  <a:cubicBezTo>
                    <a:pt x="8311" y="1227"/>
                    <a:pt x="8288" y="1227"/>
                    <a:pt x="8288" y="1215"/>
                  </a:cubicBezTo>
                  <a:lnTo>
                    <a:pt x="8276" y="1203"/>
                  </a:lnTo>
                  <a:lnTo>
                    <a:pt x="8264" y="1203"/>
                  </a:lnTo>
                  <a:lnTo>
                    <a:pt x="8252" y="1179"/>
                  </a:lnTo>
                  <a:lnTo>
                    <a:pt x="8228" y="1179"/>
                  </a:lnTo>
                  <a:cubicBezTo>
                    <a:pt x="8216" y="1179"/>
                    <a:pt x="8216" y="1179"/>
                    <a:pt x="8204" y="1167"/>
                  </a:cubicBez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4" name="Google Shape;3084;p22"/>
            <p:cNvSpPr/>
            <p:nvPr/>
          </p:nvSpPr>
          <p:spPr>
            <a:xfrm>
              <a:off x="5982875" y="2070275"/>
              <a:ext cx="442350" cy="54550"/>
            </a:xfrm>
            <a:custGeom>
              <a:avLst/>
              <a:gdLst/>
              <a:ahLst/>
              <a:cxnLst/>
              <a:rect l="l" t="t" r="r" b="b"/>
              <a:pathLst>
                <a:path w="17694" h="2182" extrusionOk="0">
                  <a:moveTo>
                    <a:pt x="17669" y="0"/>
                  </a:moveTo>
                  <a:cubicBezTo>
                    <a:pt x="17651" y="0"/>
                    <a:pt x="17634" y="4"/>
                    <a:pt x="17617" y="11"/>
                  </a:cubicBezTo>
                  <a:lnTo>
                    <a:pt x="17617" y="11"/>
                  </a:lnTo>
                  <a:lnTo>
                    <a:pt x="17693" y="2"/>
                  </a:lnTo>
                  <a:cubicBezTo>
                    <a:pt x="17685" y="1"/>
                    <a:pt x="17677" y="0"/>
                    <a:pt x="17669" y="0"/>
                  </a:cubicBezTo>
                  <a:close/>
                  <a:moveTo>
                    <a:pt x="17617" y="11"/>
                  </a:moveTo>
                  <a:lnTo>
                    <a:pt x="11085" y="705"/>
                  </a:lnTo>
                  <a:lnTo>
                    <a:pt x="10764" y="741"/>
                  </a:lnTo>
                  <a:lnTo>
                    <a:pt x="8406" y="991"/>
                  </a:lnTo>
                  <a:lnTo>
                    <a:pt x="8073" y="1015"/>
                  </a:lnTo>
                  <a:lnTo>
                    <a:pt x="1" y="1884"/>
                  </a:lnTo>
                  <a:cubicBezTo>
                    <a:pt x="13" y="1955"/>
                    <a:pt x="36" y="2062"/>
                    <a:pt x="48" y="2181"/>
                  </a:cubicBezTo>
                  <a:lnTo>
                    <a:pt x="7966" y="1336"/>
                  </a:lnTo>
                  <a:lnTo>
                    <a:pt x="8311" y="1300"/>
                  </a:lnTo>
                  <a:lnTo>
                    <a:pt x="10895" y="1038"/>
                  </a:lnTo>
                  <a:lnTo>
                    <a:pt x="11228" y="1003"/>
                  </a:lnTo>
                  <a:lnTo>
                    <a:pt x="17336" y="348"/>
                  </a:lnTo>
                  <a:lnTo>
                    <a:pt x="17550" y="62"/>
                  </a:lnTo>
                  <a:cubicBezTo>
                    <a:pt x="17564" y="42"/>
                    <a:pt x="17588" y="22"/>
                    <a:pt x="17617" y="1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5" name="Google Shape;3085;p22"/>
            <p:cNvSpPr/>
            <p:nvPr/>
          </p:nvSpPr>
          <p:spPr>
            <a:xfrm>
              <a:off x="5975150" y="2142950"/>
              <a:ext cx="153600" cy="118500"/>
            </a:xfrm>
            <a:custGeom>
              <a:avLst/>
              <a:gdLst/>
              <a:ahLst/>
              <a:cxnLst/>
              <a:rect l="l" t="t" r="r" b="b"/>
              <a:pathLst>
                <a:path w="6144" h="4740" extrusionOk="0">
                  <a:moveTo>
                    <a:pt x="179" y="1"/>
                  </a:moveTo>
                  <a:cubicBezTo>
                    <a:pt x="131" y="96"/>
                    <a:pt x="60" y="179"/>
                    <a:pt x="0" y="251"/>
                  </a:cubicBezTo>
                  <a:lnTo>
                    <a:pt x="5965" y="4739"/>
                  </a:lnTo>
                  <a:cubicBezTo>
                    <a:pt x="6001" y="4644"/>
                    <a:pt x="6060" y="4561"/>
                    <a:pt x="6144" y="4477"/>
                  </a:cubicBezTo>
                  <a:lnTo>
                    <a:pt x="17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6" name="Google Shape;3086;p22"/>
            <p:cNvSpPr/>
            <p:nvPr/>
          </p:nvSpPr>
          <p:spPr>
            <a:xfrm>
              <a:off x="6230825" y="2337325"/>
              <a:ext cx="183375" cy="136050"/>
            </a:xfrm>
            <a:custGeom>
              <a:avLst/>
              <a:gdLst/>
              <a:ahLst/>
              <a:cxnLst/>
              <a:rect l="l" t="t" r="r" b="b"/>
              <a:pathLst>
                <a:path w="7335" h="5442" extrusionOk="0">
                  <a:moveTo>
                    <a:pt x="96" y="0"/>
                  </a:moveTo>
                  <a:lnTo>
                    <a:pt x="1" y="131"/>
                  </a:lnTo>
                  <a:lnTo>
                    <a:pt x="7156" y="5442"/>
                  </a:lnTo>
                  <a:cubicBezTo>
                    <a:pt x="7168" y="5334"/>
                    <a:pt x="7240" y="5251"/>
                    <a:pt x="7335" y="5191"/>
                  </a:cubicBezTo>
                  <a:lnTo>
                    <a:pt x="7275" y="5144"/>
                  </a:lnTo>
                  <a:lnTo>
                    <a:pt x="596" y="179"/>
                  </a:lnTo>
                  <a:cubicBezTo>
                    <a:pt x="548" y="215"/>
                    <a:pt x="477" y="250"/>
                    <a:pt x="393" y="262"/>
                  </a:cubicBezTo>
                  <a:cubicBezTo>
                    <a:pt x="239" y="262"/>
                    <a:pt x="120" y="155"/>
                    <a:pt x="9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7" name="Google Shape;3087;p22"/>
            <p:cNvSpPr/>
            <p:nvPr/>
          </p:nvSpPr>
          <p:spPr>
            <a:xfrm>
              <a:off x="6143325" y="2269750"/>
              <a:ext cx="85750" cy="66400"/>
            </a:xfrm>
            <a:custGeom>
              <a:avLst/>
              <a:gdLst/>
              <a:ahLst/>
              <a:cxnLst/>
              <a:rect l="l" t="t" r="r" b="b"/>
              <a:pathLst>
                <a:path w="3430" h="2656" extrusionOk="0">
                  <a:moveTo>
                    <a:pt x="203" y="1"/>
                  </a:moveTo>
                  <a:cubicBezTo>
                    <a:pt x="143" y="96"/>
                    <a:pt x="83" y="179"/>
                    <a:pt x="0" y="239"/>
                  </a:cubicBezTo>
                  <a:lnTo>
                    <a:pt x="3239" y="2656"/>
                  </a:lnTo>
                  <a:lnTo>
                    <a:pt x="3429" y="2406"/>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8" name="Google Shape;3088;p22"/>
            <p:cNvSpPr/>
            <p:nvPr/>
          </p:nvSpPr>
          <p:spPr>
            <a:xfrm>
              <a:off x="6078425" y="2276900"/>
              <a:ext cx="62225" cy="254225"/>
            </a:xfrm>
            <a:custGeom>
              <a:avLst/>
              <a:gdLst/>
              <a:ahLst/>
              <a:cxnLst/>
              <a:rect l="l" t="t" r="r" b="b"/>
              <a:pathLst>
                <a:path w="2489" h="10169" extrusionOk="0">
                  <a:moveTo>
                    <a:pt x="2489" y="0"/>
                  </a:moveTo>
                  <a:cubicBezTo>
                    <a:pt x="2441" y="12"/>
                    <a:pt x="2382" y="36"/>
                    <a:pt x="2322" y="36"/>
                  </a:cubicBezTo>
                  <a:cubicBezTo>
                    <a:pt x="2287" y="36"/>
                    <a:pt x="2227" y="36"/>
                    <a:pt x="2179" y="12"/>
                  </a:cubicBezTo>
                  <a:lnTo>
                    <a:pt x="1" y="10168"/>
                  </a:lnTo>
                  <a:lnTo>
                    <a:pt x="1" y="10168"/>
                  </a:lnTo>
                  <a:lnTo>
                    <a:pt x="453" y="9561"/>
                  </a:lnTo>
                  <a:lnTo>
                    <a:pt x="2489" y="60"/>
                  </a:lnTo>
                  <a:lnTo>
                    <a:pt x="248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9" name="Google Shape;3089;p22"/>
            <p:cNvSpPr/>
            <p:nvPr/>
          </p:nvSpPr>
          <p:spPr>
            <a:xfrm>
              <a:off x="6173375" y="2632600"/>
              <a:ext cx="89325" cy="90200"/>
            </a:xfrm>
            <a:custGeom>
              <a:avLst/>
              <a:gdLst/>
              <a:ahLst/>
              <a:cxnLst/>
              <a:rect l="l" t="t" r="r" b="b"/>
              <a:pathLst>
                <a:path w="3573" h="3608" extrusionOk="0">
                  <a:moveTo>
                    <a:pt x="286" y="0"/>
                  </a:moveTo>
                  <a:lnTo>
                    <a:pt x="1" y="167"/>
                  </a:lnTo>
                  <a:lnTo>
                    <a:pt x="3215" y="3608"/>
                  </a:lnTo>
                  <a:cubicBezTo>
                    <a:pt x="3275" y="3525"/>
                    <a:pt x="3346" y="3501"/>
                    <a:pt x="3442" y="3489"/>
                  </a:cubicBezTo>
                  <a:cubicBezTo>
                    <a:pt x="3489" y="3489"/>
                    <a:pt x="3525" y="3501"/>
                    <a:pt x="3573" y="3513"/>
                  </a:cubicBez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0" name="Google Shape;3090;p22"/>
            <p:cNvSpPr/>
            <p:nvPr/>
          </p:nvSpPr>
          <p:spPr>
            <a:xfrm>
              <a:off x="6264450" y="2726650"/>
              <a:ext cx="124750" cy="133975"/>
            </a:xfrm>
            <a:custGeom>
              <a:avLst/>
              <a:gdLst/>
              <a:ahLst/>
              <a:cxnLst/>
              <a:rect l="l" t="t" r="r" b="b"/>
              <a:pathLst>
                <a:path w="4990" h="5359" extrusionOk="0">
                  <a:moveTo>
                    <a:pt x="168" y="1"/>
                  </a:moveTo>
                  <a:lnTo>
                    <a:pt x="96" y="120"/>
                  </a:lnTo>
                  <a:cubicBezTo>
                    <a:pt x="84" y="167"/>
                    <a:pt x="60" y="203"/>
                    <a:pt x="37" y="227"/>
                  </a:cubicBezTo>
                  <a:lnTo>
                    <a:pt x="1" y="275"/>
                  </a:lnTo>
                  <a:lnTo>
                    <a:pt x="4775" y="5359"/>
                  </a:lnTo>
                  <a:cubicBezTo>
                    <a:pt x="4811" y="5287"/>
                    <a:pt x="4906" y="5216"/>
                    <a:pt x="4990" y="5156"/>
                  </a:cubicBezTo>
                  <a:lnTo>
                    <a:pt x="16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1" name="Google Shape;3091;p22"/>
            <p:cNvSpPr/>
            <p:nvPr/>
          </p:nvSpPr>
          <p:spPr>
            <a:xfrm>
              <a:off x="6082000" y="2532575"/>
              <a:ext cx="92900" cy="98250"/>
            </a:xfrm>
            <a:custGeom>
              <a:avLst/>
              <a:gdLst/>
              <a:ahLst/>
              <a:cxnLst/>
              <a:rect l="l" t="t" r="r" b="b"/>
              <a:pathLst>
                <a:path w="3716" h="3930" extrusionOk="0">
                  <a:moveTo>
                    <a:pt x="191" y="1"/>
                  </a:moveTo>
                  <a:lnTo>
                    <a:pt x="0" y="263"/>
                  </a:lnTo>
                  <a:lnTo>
                    <a:pt x="3429" y="3930"/>
                  </a:lnTo>
                  <a:lnTo>
                    <a:pt x="3715" y="3763"/>
                  </a:lnTo>
                  <a:lnTo>
                    <a:pt x="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2" name="Google Shape;3092;p22"/>
            <p:cNvSpPr/>
            <p:nvPr/>
          </p:nvSpPr>
          <p:spPr>
            <a:xfrm>
              <a:off x="5970975" y="2070325"/>
              <a:ext cx="455725" cy="618550"/>
            </a:xfrm>
            <a:custGeom>
              <a:avLst/>
              <a:gdLst/>
              <a:ahLst/>
              <a:cxnLst/>
              <a:rect l="l" t="t" r="r" b="b"/>
              <a:pathLst>
                <a:path w="18229" h="24742" extrusionOk="0">
                  <a:moveTo>
                    <a:pt x="18193" y="0"/>
                  </a:moveTo>
                  <a:cubicBezTo>
                    <a:pt x="18134" y="0"/>
                    <a:pt x="18074" y="12"/>
                    <a:pt x="18038" y="60"/>
                  </a:cubicBezTo>
                  <a:lnTo>
                    <a:pt x="17836" y="346"/>
                  </a:lnTo>
                  <a:lnTo>
                    <a:pt x="13752" y="5787"/>
                  </a:lnTo>
                  <a:lnTo>
                    <a:pt x="13526" y="6085"/>
                  </a:lnTo>
                  <a:lnTo>
                    <a:pt x="10323" y="10371"/>
                  </a:lnTo>
                  <a:lnTo>
                    <a:pt x="10133" y="10633"/>
                  </a:lnTo>
                  <a:lnTo>
                    <a:pt x="4763" y="17836"/>
                  </a:lnTo>
                  <a:lnTo>
                    <a:pt x="4322" y="18443"/>
                  </a:lnTo>
                  <a:lnTo>
                    <a:pt x="0" y="24218"/>
                  </a:lnTo>
                  <a:lnTo>
                    <a:pt x="0" y="24742"/>
                  </a:lnTo>
                  <a:lnTo>
                    <a:pt x="4465" y="18765"/>
                  </a:lnTo>
                  <a:lnTo>
                    <a:pt x="4656" y="18515"/>
                  </a:lnTo>
                  <a:lnTo>
                    <a:pt x="10371" y="10811"/>
                  </a:lnTo>
                  <a:lnTo>
                    <a:pt x="10478" y="10680"/>
                  </a:lnTo>
                  <a:lnTo>
                    <a:pt x="10478" y="10657"/>
                  </a:lnTo>
                  <a:cubicBezTo>
                    <a:pt x="10466" y="10514"/>
                    <a:pt x="10573" y="10395"/>
                    <a:pt x="10716" y="10359"/>
                  </a:cubicBezTo>
                  <a:lnTo>
                    <a:pt x="12966" y="7359"/>
                  </a:lnTo>
                  <a:cubicBezTo>
                    <a:pt x="12954" y="7323"/>
                    <a:pt x="12954" y="7299"/>
                    <a:pt x="12954" y="7263"/>
                  </a:cubicBezTo>
                  <a:cubicBezTo>
                    <a:pt x="12931" y="7109"/>
                    <a:pt x="13073" y="6966"/>
                    <a:pt x="13228" y="6966"/>
                  </a:cubicBezTo>
                  <a:lnTo>
                    <a:pt x="13264" y="6966"/>
                  </a:lnTo>
                  <a:lnTo>
                    <a:pt x="13669" y="6430"/>
                  </a:lnTo>
                  <a:lnTo>
                    <a:pt x="13883" y="6132"/>
                  </a:lnTo>
                  <a:lnTo>
                    <a:pt x="18229" y="310"/>
                  </a:lnTo>
                  <a:cubicBezTo>
                    <a:pt x="18193" y="239"/>
                    <a:pt x="18169" y="167"/>
                    <a:pt x="18169" y="96"/>
                  </a:cubicBezTo>
                  <a:cubicBezTo>
                    <a:pt x="18169" y="60"/>
                    <a:pt x="18169" y="36"/>
                    <a:pt x="1819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3" name="Google Shape;3093;p22"/>
            <p:cNvSpPr/>
            <p:nvPr/>
          </p:nvSpPr>
          <p:spPr>
            <a:xfrm>
              <a:off x="6432625" y="2473600"/>
              <a:ext cx="5700" cy="9000"/>
            </a:xfrm>
            <a:custGeom>
              <a:avLst/>
              <a:gdLst/>
              <a:ahLst/>
              <a:cxnLst/>
              <a:rect l="l" t="t" r="r" b="b"/>
              <a:pathLst>
                <a:path w="228" h="360" extrusionOk="0">
                  <a:moveTo>
                    <a:pt x="52" y="0"/>
                  </a:moveTo>
                  <a:cubicBezTo>
                    <a:pt x="43" y="0"/>
                    <a:pt x="34" y="1"/>
                    <a:pt x="25" y="2"/>
                  </a:cubicBezTo>
                  <a:cubicBezTo>
                    <a:pt x="37" y="50"/>
                    <a:pt x="49" y="98"/>
                    <a:pt x="49" y="157"/>
                  </a:cubicBezTo>
                  <a:cubicBezTo>
                    <a:pt x="49" y="217"/>
                    <a:pt x="37" y="288"/>
                    <a:pt x="1" y="360"/>
                  </a:cubicBezTo>
                  <a:lnTo>
                    <a:pt x="120" y="288"/>
                  </a:lnTo>
                  <a:cubicBezTo>
                    <a:pt x="203" y="241"/>
                    <a:pt x="227" y="157"/>
                    <a:pt x="180" y="86"/>
                  </a:cubicBezTo>
                  <a:cubicBezTo>
                    <a:pt x="159" y="34"/>
                    <a:pt x="111" y="0"/>
                    <a:pt x="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4" name="Google Shape;3094;p22"/>
            <p:cNvSpPr/>
            <p:nvPr/>
          </p:nvSpPr>
          <p:spPr>
            <a:xfrm>
              <a:off x="5970675" y="2486150"/>
              <a:ext cx="441150" cy="271775"/>
            </a:xfrm>
            <a:custGeom>
              <a:avLst/>
              <a:gdLst/>
              <a:ahLst/>
              <a:cxnLst/>
              <a:rect l="l" t="t" r="r" b="b"/>
              <a:pathLst>
                <a:path w="17646" h="10871" extrusionOk="0">
                  <a:moveTo>
                    <a:pt x="17646" y="0"/>
                  </a:moveTo>
                  <a:lnTo>
                    <a:pt x="8180" y="5632"/>
                  </a:lnTo>
                  <a:lnTo>
                    <a:pt x="7906" y="5799"/>
                  </a:lnTo>
                  <a:lnTo>
                    <a:pt x="0" y="10502"/>
                  </a:lnTo>
                  <a:lnTo>
                    <a:pt x="0" y="10871"/>
                  </a:lnTo>
                  <a:lnTo>
                    <a:pt x="8121" y="6037"/>
                  </a:lnTo>
                  <a:lnTo>
                    <a:pt x="8406" y="5870"/>
                  </a:lnTo>
                  <a:lnTo>
                    <a:pt x="17288" y="572"/>
                  </a:lnTo>
                  <a:lnTo>
                    <a:pt x="17646" y="12"/>
                  </a:lnTo>
                  <a:lnTo>
                    <a:pt x="176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5" name="Google Shape;3095;p22"/>
            <p:cNvSpPr/>
            <p:nvPr/>
          </p:nvSpPr>
          <p:spPr>
            <a:xfrm>
              <a:off x="5970675" y="2940975"/>
              <a:ext cx="97050" cy="144075"/>
            </a:xfrm>
            <a:custGeom>
              <a:avLst/>
              <a:gdLst/>
              <a:ahLst/>
              <a:cxnLst/>
              <a:rect l="l" t="t" r="r" b="b"/>
              <a:pathLst>
                <a:path w="3882" h="5763" extrusionOk="0">
                  <a:moveTo>
                    <a:pt x="0" y="0"/>
                  </a:moveTo>
                  <a:lnTo>
                    <a:pt x="0" y="560"/>
                  </a:lnTo>
                  <a:lnTo>
                    <a:pt x="3632" y="5763"/>
                  </a:lnTo>
                  <a:cubicBezTo>
                    <a:pt x="3703" y="5691"/>
                    <a:pt x="3775" y="5620"/>
                    <a:pt x="3882" y="5572"/>
                  </a:cubicBez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6" name="Google Shape;3096;p22"/>
            <p:cNvSpPr/>
            <p:nvPr/>
          </p:nvSpPr>
          <p:spPr>
            <a:xfrm>
              <a:off x="6244225" y="2877875"/>
              <a:ext cx="142300" cy="98825"/>
            </a:xfrm>
            <a:custGeom>
              <a:avLst/>
              <a:gdLst/>
              <a:ahLst/>
              <a:cxnLst/>
              <a:rect l="l" t="t" r="r" b="b"/>
              <a:pathLst>
                <a:path w="5692" h="3953" extrusionOk="0">
                  <a:moveTo>
                    <a:pt x="5513" y="0"/>
                  </a:moveTo>
                  <a:lnTo>
                    <a:pt x="0" y="3846"/>
                  </a:lnTo>
                  <a:lnTo>
                    <a:pt x="393" y="3953"/>
                  </a:lnTo>
                  <a:lnTo>
                    <a:pt x="5668" y="274"/>
                  </a:lnTo>
                  <a:lnTo>
                    <a:pt x="5692" y="238"/>
                  </a:lnTo>
                  <a:cubicBezTo>
                    <a:pt x="5620" y="179"/>
                    <a:pt x="5561" y="83"/>
                    <a:pt x="551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7" name="Google Shape;3097;p22"/>
            <p:cNvSpPr/>
            <p:nvPr/>
          </p:nvSpPr>
          <p:spPr>
            <a:xfrm>
              <a:off x="6087350" y="2980250"/>
              <a:ext cx="158375" cy="109575"/>
            </a:xfrm>
            <a:custGeom>
              <a:avLst/>
              <a:gdLst/>
              <a:ahLst/>
              <a:cxnLst/>
              <a:rect l="l" t="t" r="r" b="b"/>
              <a:pathLst>
                <a:path w="6335" h="4383" extrusionOk="0">
                  <a:moveTo>
                    <a:pt x="5930" y="1"/>
                  </a:moveTo>
                  <a:lnTo>
                    <a:pt x="1" y="4120"/>
                  </a:lnTo>
                  <a:cubicBezTo>
                    <a:pt x="84" y="4192"/>
                    <a:pt x="144" y="4287"/>
                    <a:pt x="179" y="4382"/>
                  </a:cubicBezTo>
                  <a:lnTo>
                    <a:pt x="6335" y="96"/>
                  </a:lnTo>
                  <a:lnTo>
                    <a:pt x="593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8" name="Google Shape;3098;p22"/>
            <p:cNvSpPr/>
            <p:nvPr/>
          </p:nvSpPr>
          <p:spPr>
            <a:xfrm>
              <a:off x="6127250" y="2732300"/>
              <a:ext cx="137825" cy="205425"/>
            </a:xfrm>
            <a:custGeom>
              <a:avLst/>
              <a:gdLst/>
              <a:ahLst/>
              <a:cxnLst/>
              <a:rect l="l" t="t" r="r" b="b"/>
              <a:pathLst>
                <a:path w="5513" h="8217" extrusionOk="0">
                  <a:moveTo>
                    <a:pt x="5513" y="1"/>
                  </a:moveTo>
                  <a:cubicBezTo>
                    <a:pt x="5465" y="49"/>
                    <a:pt x="5394" y="96"/>
                    <a:pt x="5310" y="96"/>
                  </a:cubicBezTo>
                  <a:cubicBezTo>
                    <a:pt x="5239" y="96"/>
                    <a:pt x="5179" y="72"/>
                    <a:pt x="5120" y="37"/>
                  </a:cubicBezTo>
                  <a:lnTo>
                    <a:pt x="2381" y="4347"/>
                  </a:lnTo>
                  <a:cubicBezTo>
                    <a:pt x="2441" y="4394"/>
                    <a:pt x="2489" y="4466"/>
                    <a:pt x="2489" y="4561"/>
                  </a:cubicBezTo>
                  <a:cubicBezTo>
                    <a:pt x="2489" y="4716"/>
                    <a:pt x="2370" y="4859"/>
                    <a:pt x="2203" y="4859"/>
                  </a:cubicBezTo>
                  <a:cubicBezTo>
                    <a:pt x="2155" y="4859"/>
                    <a:pt x="2119" y="4835"/>
                    <a:pt x="2072" y="4823"/>
                  </a:cubicBezTo>
                  <a:lnTo>
                    <a:pt x="0" y="8061"/>
                  </a:lnTo>
                  <a:cubicBezTo>
                    <a:pt x="107" y="8085"/>
                    <a:pt x="203" y="8145"/>
                    <a:pt x="286" y="8216"/>
                  </a:cubicBezTo>
                  <a:lnTo>
                    <a:pt x="5477" y="49"/>
                  </a:lnTo>
                  <a:lnTo>
                    <a:pt x="551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9" name="Google Shape;3099;p22"/>
            <p:cNvSpPr/>
            <p:nvPr/>
          </p:nvSpPr>
          <p:spPr>
            <a:xfrm>
              <a:off x="6263575" y="2486150"/>
              <a:ext cx="153900" cy="243500"/>
            </a:xfrm>
            <a:custGeom>
              <a:avLst/>
              <a:gdLst/>
              <a:ahLst/>
              <a:cxnLst/>
              <a:rect l="l" t="t" r="r" b="b"/>
              <a:pathLst>
                <a:path w="6156" h="9740" extrusionOk="0">
                  <a:moveTo>
                    <a:pt x="5953" y="0"/>
                  </a:moveTo>
                  <a:lnTo>
                    <a:pt x="5584" y="560"/>
                  </a:lnTo>
                  <a:lnTo>
                    <a:pt x="0" y="9371"/>
                  </a:lnTo>
                  <a:cubicBezTo>
                    <a:pt x="84" y="9418"/>
                    <a:pt x="155" y="9502"/>
                    <a:pt x="155" y="9621"/>
                  </a:cubicBezTo>
                  <a:cubicBezTo>
                    <a:pt x="155" y="9668"/>
                    <a:pt x="155" y="9704"/>
                    <a:pt x="143" y="9740"/>
                  </a:cubicBezTo>
                  <a:lnTo>
                    <a:pt x="215" y="9621"/>
                  </a:lnTo>
                  <a:lnTo>
                    <a:pt x="6144" y="262"/>
                  </a:lnTo>
                  <a:lnTo>
                    <a:pt x="6156" y="131"/>
                  </a:lnTo>
                  <a:cubicBezTo>
                    <a:pt x="6072" y="96"/>
                    <a:pt x="6013" y="60"/>
                    <a:pt x="595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0" name="Google Shape;3100;p22"/>
            <p:cNvSpPr/>
            <p:nvPr/>
          </p:nvSpPr>
          <p:spPr>
            <a:xfrm>
              <a:off x="6396025" y="2489125"/>
              <a:ext cx="29200" cy="364050"/>
            </a:xfrm>
            <a:custGeom>
              <a:avLst/>
              <a:gdLst/>
              <a:ahLst/>
              <a:cxnLst/>
              <a:rect l="l" t="t" r="r" b="b"/>
              <a:pathLst>
                <a:path w="1168" h="14562" extrusionOk="0">
                  <a:moveTo>
                    <a:pt x="846" y="1"/>
                  </a:moveTo>
                  <a:lnTo>
                    <a:pt x="834" y="132"/>
                  </a:lnTo>
                  <a:lnTo>
                    <a:pt x="1" y="14550"/>
                  </a:lnTo>
                  <a:cubicBezTo>
                    <a:pt x="24" y="14550"/>
                    <a:pt x="36" y="14550"/>
                    <a:pt x="72" y="14538"/>
                  </a:cubicBezTo>
                  <a:cubicBezTo>
                    <a:pt x="155" y="14538"/>
                    <a:pt x="239" y="14538"/>
                    <a:pt x="310" y="14562"/>
                  </a:cubicBezTo>
                  <a:lnTo>
                    <a:pt x="1167" y="1"/>
                  </a:lnTo>
                  <a:lnTo>
                    <a:pt x="1167" y="1"/>
                  </a:lnTo>
                  <a:cubicBezTo>
                    <a:pt x="1132" y="12"/>
                    <a:pt x="1084" y="24"/>
                    <a:pt x="1024" y="24"/>
                  </a:cubicBezTo>
                  <a:cubicBezTo>
                    <a:pt x="965" y="24"/>
                    <a:pt x="905" y="24"/>
                    <a:pt x="84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1" name="Google Shape;3101;p22"/>
            <p:cNvSpPr/>
            <p:nvPr/>
          </p:nvSpPr>
          <p:spPr>
            <a:xfrm>
              <a:off x="6426100" y="2483775"/>
              <a:ext cx="571225" cy="679875"/>
            </a:xfrm>
            <a:custGeom>
              <a:avLst/>
              <a:gdLst/>
              <a:ahLst/>
              <a:cxnLst/>
              <a:rect l="l" t="t" r="r" b="b"/>
              <a:pathLst>
                <a:path w="22849" h="27195" extrusionOk="0">
                  <a:moveTo>
                    <a:pt x="226" y="0"/>
                  </a:moveTo>
                  <a:cubicBezTo>
                    <a:pt x="191" y="95"/>
                    <a:pt x="107" y="167"/>
                    <a:pt x="0" y="215"/>
                  </a:cubicBezTo>
                  <a:lnTo>
                    <a:pt x="22610" y="27194"/>
                  </a:lnTo>
                  <a:cubicBezTo>
                    <a:pt x="22670" y="27099"/>
                    <a:pt x="22753" y="27039"/>
                    <a:pt x="22848" y="26980"/>
                  </a:cubicBezTo>
                  <a:lnTo>
                    <a:pt x="22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2" name="Google Shape;3102;p22"/>
            <p:cNvSpPr/>
            <p:nvPr/>
          </p:nvSpPr>
          <p:spPr>
            <a:xfrm>
              <a:off x="6408525" y="2878750"/>
              <a:ext cx="217325" cy="182800"/>
            </a:xfrm>
            <a:custGeom>
              <a:avLst/>
              <a:gdLst/>
              <a:ahLst/>
              <a:cxnLst/>
              <a:rect l="l" t="t" r="r" b="b"/>
              <a:pathLst>
                <a:path w="8693" h="7312" extrusionOk="0">
                  <a:moveTo>
                    <a:pt x="215" y="1"/>
                  </a:moveTo>
                  <a:cubicBezTo>
                    <a:pt x="167" y="108"/>
                    <a:pt x="96" y="191"/>
                    <a:pt x="1" y="239"/>
                  </a:cubicBezTo>
                  <a:lnTo>
                    <a:pt x="8490" y="7311"/>
                  </a:lnTo>
                  <a:cubicBezTo>
                    <a:pt x="8549" y="7228"/>
                    <a:pt x="8609" y="7145"/>
                    <a:pt x="8692" y="7073"/>
                  </a:cubicBez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3" name="Google Shape;3103;p22"/>
            <p:cNvSpPr/>
            <p:nvPr/>
          </p:nvSpPr>
          <p:spPr>
            <a:xfrm>
              <a:off x="6323100" y="3003175"/>
              <a:ext cx="1800" cy="1525"/>
            </a:xfrm>
            <a:custGeom>
              <a:avLst/>
              <a:gdLst/>
              <a:ahLst/>
              <a:cxnLst/>
              <a:rect l="l" t="t" r="r" b="b"/>
              <a:pathLst>
                <a:path w="72" h="61" extrusionOk="0">
                  <a:moveTo>
                    <a:pt x="24" y="1"/>
                  </a:moveTo>
                  <a:lnTo>
                    <a:pt x="0" y="48"/>
                  </a:lnTo>
                  <a:lnTo>
                    <a:pt x="72" y="60"/>
                  </a:lnTo>
                  <a:cubicBezTo>
                    <a:pt x="60" y="48"/>
                    <a:pt x="36" y="13"/>
                    <a:pt x="2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4" name="Google Shape;3104;p22"/>
            <p:cNvSpPr/>
            <p:nvPr/>
          </p:nvSpPr>
          <p:spPr>
            <a:xfrm>
              <a:off x="6135275" y="2944250"/>
              <a:ext cx="183975" cy="57750"/>
            </a:xfrm>
            <a:custGeom>
              <a:avLst/>
              <a:gdLst/>
              <a:ahLst/>
              <a:cxnLst/>
              <a:rect l="l" t="t" r="r" b="b"/>
              <a:pathLst>
                <a:path w="7359" h="2310" extrusionOk="0">
                  <a:moveTo>
                    <a:pt x="72" y="0"/>
                  </a:moveTo>
                  <a:lnTo>
                    <a:pt x="72" y="60"/>
                  </a:lnTo>
                  <a:cubicBezTo>
                    <a:pt x="72" y="155"/>
                    <a:pt x="48" y="250"/>
                    <a:pt x="1" y="322"/>
                  </a:cubicBezTo>
                  <a:lnTo>
                    <a:pt x="3977" y="1417"/>
                  </a:lnTo>
                  <a:lnTo>
                    <a:pt x="4382" y="1524"/>
                  </a:lnTo>
                  <a:lnTo>
                    <a:pt x="7192" y="2310"/>
                  </a:lnTo>
                  <a:lnTo>
                    <a:pt x="7359" y="2036"/>
                  </a:lnTo>
                  <a:lnTo>
                    <a:pt x="4739" y="1298"/>
                  </a:lnTo>
                  <a:lnTo>
                    <a:pt x="4335" y="1191"/>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5" name="Google Shape;3105;p22"/>
            <p:cNvSpPr/>
            <p:nvPr/>
          </p:nvSpPr>
          <p:spPr>
            <a:xfrm>
              <a:off x="6331425" y="3000200"/>
              <a:ext cx="284000" cy="85150"/>
            </a:xfrm>
            <a:custGeom>
              <a:avLst/>
              <a:gdLst/>
              <a:ahLst/>
              <a:cxnLst/>
              <a:rect l="l" t="t" r="r" b="b"/>
              <a:pathLst>
                <a:path w="11360" h="3406" extrusionOk="0">
                  <a:moveTo>
                    <a:pt x="239" y="1"/>
                  </a:moveTo>
                  <a:cubicBezTo>
                    <a:pt x="227" y="132"/>
                    <a:pt x="144" y="239"/>
                    <a:pt x="1" y="274"/>
                  </a:cubicBezTo>
                  <a:lnTo>
                    <a:pt x="11288" y="3406"/>
                  </a:lnTo>
                  <a:lnTo>
                    <a:pt x="11359" y="3406"/>
                  </a:lnTo>
                  <a:cubicBezTo>
                    <a:pt x="11359" y="3382"/>
                    <a:pt x="11348" y="3334"/>
                    <a:pt x="11348" y="3310"/>
                  </a:cubicBezTo>
                  <a:cubicBezTo>
                    <a:pt x="11348" y="3227"/>
                    <a:pt x="11348" y="3156"/>
                    <a:pt x="11359" y="3096"/>
                  </a:cubicBezTo>
                  <a:lnTo>
                    <a:pt x="2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6" name="Google Shape;3106;p22"/>
            <p:cNvSpPr/>
            <p:nvPr/>
          </p:nvSpPr>
          <p:spPr>
            <a:xfrm>
              <a:off x="6231125" y="2883825"/>
              <a:ext cx="162550" cy="263450"/>
            </a:xfrm>
            <a:custGeom>
              <a:avLst/>
              <a:gdLst/>
              <a:ahLst/>
              <a:cxnLst/>
              <a:rect l="l" t="t" r="r" b="b"/>
              <a:pathLst>
                <a:path w="6502" h="10538" extrusionOk="0">
                  <a:moveTo>
                    <a:pt x="6216" y="0"/>
                  </a:moveTo>
                  <a:lnTo>
                    <a:pt x="6192" y="60"/>
                  </a:lnTo>
                  <a:lnTo>
                    <a:pt x="3537" y="4465"/>
                  </a:lnTo>
                  <a:lnTo>
                    <a:pt x="3382" y="4751"/>
                  </a:lnTo>
                  <a:lnTo>
                    <a:pt x="0" y="10359"/>
                  </a:lnTo>
                  <a:lnTo>
                    <a:pt x="120" y="10406"/>
                  </a:lnTo>
                  <a:lnTo>
                    <a:pt x="143" y="10406"/>
                  </a:lnTo>
                  <a:cubicBezTo>
                    <a:pt x="143" y="10406"/>
                    <a:pt x="155" y="10406"/>
                    <a:pt x="155" y="10418"/>
                  </a:cubicBezTo>
                  <a:lnTo>
                    <a:pt x="179" y="10418"/>
                  </a:lnTo>
                  <a:lnTo>
                    <a:pt x="191" y="10430"/>
                  </a:lnTo>
                  <a:cubicBezTo>
                    <a:pt x="191" y="10442"/>
                    <a:pt x="203" y="10442"/>
                    <a:pt x="203" y="10466"/>
                  </a:cubicBezTo>
                  <a:lnTo>
                    <a:pt x="250" y="10537"/>
                  </a:lnTo>
                  <a:lnTo>
                    <a:pt x="3703" y="4810"/>
                  </a:lnTo>
                  <a:lnTo>
                    <a:pt x="3703" y="4775"/>
                  </a:lnTo>
                  <a:cubicBezTo>
                    <a:pt x="3679" y="4727"/>
                    <a:pt x="3656" y="4691"/>
                    <a:pt x="3656" y="4644"/>
                  </a:cubicBezTo>
                  <a:cubicBezTo>
                    <a:pt x="3656" y="4489"/>
                    <a:pt x="3775" y="4358"/>
                    <a:pt x="3941" y="4346"/>
                  </a:cubicBezTo>
                  <a:lnTo>
                    <a:pt x="3977" y="4346"/>
                  </a:lnTo>
                  <a:lnTo>
                    <a:pt x="6501" y="143"/>
                  </a:lnTo>
                  <a:cubicBezTo>
                    <a:pt x="6394" y="119"/>
                    <a:pt x="6311" y="72"/>
                    <a:pt x="6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7" name="Google Shape;3107;p22"/>
            <p:cNvSpPr/>
            <p:nvPr/>
          </p:nvSpPr>
          <p:spPr>
            <a:xfrm>
              <a:off x="5970675" y="3148425"/>
              <a:ext cx="260175" cy="142325"/>
            </a:xfrm>
            <a:custGeom>
              <a:avLst/>
              <a:gdLst/>
              <a:ahLst/>
              <a:cxnLst/>
              <a:rect l="l" t="t" r="r" b="b"/>
              <a:pathLst>
                <a:path w="10407" h="5693" extrusionOk="0">
                  <a:moveTo>
                    <a:pt x="10061" y="1"/>
                  </a:moveTo>
                  <a:lnTo>
                    <a:pt x="0" y="5335"/>
                  </a:lnTo>
                  <a:lnTo>
                    <a:pt x="0" y="5692"/>
                  </a:lnTo>
                  <a:lnTo>
                    <a:pt x="10407" y="168"/>
                  </a:lnTo>
                  <a:lnTo>
                    <a:pt x="10359" y="84"/>
                  </a:lnTo>
                  <a:lnTo>
                    <a:pt x="1006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8" name="Google Shape;3108;p22"/>
            <p:cNvSpPr/>
            <p:nvPr/>
          </p:nvSpPr>
          <p:spPr>
            <a:xfrm>
              <a:off x="6090025" y="3098425"/>
              <a:ext cx="143800" cy="51825"/>
            </a:xfrm>
            <a:custGeom>
              <a:avLst/>
              <a:gdLst/>
              <a:ahLst/>
              <a:cxnLst/>
              <a:rect l="l" t="t" r="r" b="b"/>
              <a:pathLst>
                <a:path w="5752" h="2073" extrusionOk="0">
                  <a:moveTo>
                    <a:pt x="120" y="1"/>
                  </a:moveTo>
                  <a:cubicBezTo>
                    <a:pt x="108" y="108"/>
                    <a:pt x="60" y="215"/>
                    <a:pt x="1" y="298"/>
                  </a:cubicBezTo>
                  <a:lnTo>
                    <a:pt x="5299" y="1977"/>
                  </a:lnTo>
                  <a:lnTo>
                    <a:pt x="5597" y="2072"/>
                  </a:lnTo>
                  <a:lnTo>
                    <a:pt x="5597" y="2072"/>
                  </a:lnTo>
                  <a:lnTo>
                    <a:pt x="5549" y="2025"/>
                  </a:lnTo>
                  <a:cubicBezTo>
                    <a:pt x="5513" y="1953"/>
                    <a:pt x="5537" y="1846"/>
                    <a:pt x="5633" y="1822"/>
                  </a:cubicBezTo>
                  <a:cubicBezTo>
                    <a:pt x="5668" y="1798"/>
                    <a:pt x="5716" y="1798"/>
                    <a:pt x="5752" y="1798"/>
                  </a:cubicBezTo>
                  <a:lnTo>
                    <a:pt x="5633" y="1763"/>
                  </a:lnTo>
                  <a:lnTo>
                    <a:pt x="1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9" name="Google Shape;3109;p22"/>
            <p:cNvSpPr/>
            <p:nvPr/>
          </p:nvSpPr>
          <p:spPr>
            <a:xfrm>
              <a:off x="6300775" y="3287725"/>
              <a:ext cx="102125" cy="186675"/>
            </a:xfrm>
            <a:custGeom>
              <a:avLst/>
              <a:gdLst/>
              <a:ahLst/>
              <a:cxnLst/>
              <a:rect l="l" t="t" r="r" b="b"/>
              <a:pathLst>
                <a:path w="4085" h="7467" extrusionOk="0">
                  <a:moveTo>
                    <a:pt x="322" y="1"/>
                  </a:moveTo>
                  <a:lnTo>
                    <a:pt x="1" y="49"/>
                  </a:lnTo>
                  <a:lnTo>
                    <a:pt x="3799" y="7466"/>
                  </a:lnTo>
                  <a:cubicBezTo>
                    <a:pt x="3882" y="7383"/>
                    <a:pt x="3977" y="7347"/>
                    <a:pt x="4084" y="7311"/>
                  </a:cubicBezTo>
                  <a:lnTo>
                    <a:pt x="32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0" name="Google Shape;3110;p22"/>
            <p:cNvSpPr/>
            <p:nvPr/>
          </p:nvSpPr>
          <p:spPr>
            <a:xfrm>
              <a:off x="6228150" y="3143850"/>
              <a:ext cx="77125" cy="138250"/>
            </a:xfrm>
            <a:custGeom>
              <a:avLst/>
              <a:gdLst/>
              <a:ahLst/>
              <a:cxnLst/>
              <a:rect l="l" t="t" r="r" b="b"/>
              <a:pathLst>
                <a:path w="3085" h="5530" extrusionOk="0">
                  <a:moveTo>
                    <a:pt x="169" y="1"/>
                  </a:moveTo>
                  <a:cubicBezTo>
                    <a:pt x="147" y="1"/>
                    <a:pt x="127" y="9"/>
                    <a:pt x="108" y="29"/>
                  </a:cubicBezTo>
                  <a:cubicBezTo>
                    <a:pt x="24" y="77"/>
                    <a:pt x="0" y="160"/>
                    <a:pt x="24" y="231"/>
                  </a:cubicBezTo>
                  <a:lnTo>
                    <a:pt x="60" y="291"/>
                  </a:lnTo>
                  <a:lnTo>
                    <a:pt x="108" y="386"/>
                  </a:lnTo>
                  <a:lnTo>
                    <a:pt x="2751" y="5530"/>
                  </a:lnTo>
                  <a:lnTo>
                    <a:pt x="3084" y="5494"/>
                  </a:lnTo>
                  <a:lnTo>
                    <a:pt x="358" y="148"/>
                  </a:lnTo>
                  <a:lnTo>
                    <a:pt x="310" y="77"/>
                  </a:lnTo>
                  <a:cubicBezTo>
                    <a:pt x="310" y="53"/>
                    <a:pt x="298" y="53"/>
                    <a:pt x="298" y="41"/>
                  </a:cubicBezTo>
                  <a:cubicBezTo>
                    <a:pt x="298" y="41"/>
                    <a:pt x="298" y="29"/>
                    <a:pt x="286" y="29"/>
                  </a:cubicBezTo>
                  <a:lnTo>
                    <a:pt x="262" y="29"/>
                  </a:lnTo>
                  <a:cubicBezTo>
                    <a:pt x="262" y="29"/>
                    <a:pt x="250" y="29"/>
                    <a:pt x="250" y="17"/>
                  </a:cubicBezTo>
                  <a:lnTo>
                    <a:pt x="227" y="17"/>
                  </a:lnTo>
                  <a:cubicBezTo>
                    <a:pt x="205" y="6"/>
                    <a:pt x="186" y="1"/>
                    <a:pt x="16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1" name="Google Shape;3111;p22"/>
            <p:cNvSpPr/>
            <p:nvPr/>
          </p:nvSpPr>
          <p:spPr>
            <a:xfrm>
              <a:off x="6586525" y="3246075"/>
              <a:ext cx="3000" cy="3300"/>
            </a:xfrm>
            <a:custGeom>
              <a:avLst/>
              <a:gdLst/>
              <a:ahLst/>
              <a:cxnLst/>
              <a:rect l="l" t="t" r="r" b="b"/>
              <a:pathLst>
                <a:path w="120" h="132" extrusionOk="0">
                  <a:moveTo>
                    <a:pt x="120" y="0"/>
                  </a:moveTo>
                  <a:lnTo>
                    <a:pt x="1" y="24"/>
                  </a:lnTo>
                  <a:lnTo>
                    <a:pt x="1" y="36"/>
                  </a:lnTo>
                  <a:cubicBezTo>
                    <a:pt x="12" y="60"/>
                    <a:pt x="12" y="107"/>
                    <a:pt x="1" y="131"/>
                  </a:cubicBezTo>
                  <a:cubicBezTo>
                    <a:pt x="60" y="119"/>
                    <a:pt x="120" y="60"/>
                    <a:pt x="1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2" name="Google Shape;3112;p22"/>
            <p:cNvSpPr/>
            <p:nvPr/>
          </p:nvSpPr>
          <p:spPr>
            <a:xfrm>
              <a:off x="5970675" y="3248450"/>
              <a:ext cx="567350" cy="86050"/>
            </a:xfrm>
            <a:custGeom>
              <a:avLst/>
              <a:gdLst/>
              <a:ahLst/>
              <a:cxnLst/>
              <a:rect l="l" t="t" r="r" b="b"/>
              <a:pathLst>
                <a:path w="22694" h="3442" extrusionOk="0">
                  <a:moveTo>
                    <a:pt x="22634" y="0"/>
                  </a:moveTo>
                  <a:lnTo>
                    <a:pt x="13383" y="1274"/>
                  </a:lnTo>
                  <a:lnTo>
                    <a:pt x="13050" y="1322"/>
                  </a:lnTo>
                  <a:lnTo>
                    <a:pt x="0" y="3120"/>
                  </a:lnTo>
                  <a:lnTo>
                    <a:pt x="0" y="3441"/>
                  </a:lnTo>
                  <a:lnTo>
                    <a:pt x="13205" y="1620"/>
                  </a:lnTo>
                  <a:lnTo>
                    <a:pt x="13526" y="1572"/>
                  </a:lnTo>
                  <a:lnTo>
                    <a:pt x="22694" y="310"/>
                  </a:lnTo>
                  <a:cubicBezTo>
                    <a:pt x="22670" y="203"/>
                    <a:pt x="22634" y="107"/>
                    <a:pt x="2263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3" name="Google Shape;3113;p22"/>
            <p:cNvSpPr/>
            <p:nvPr/>
          </p:nvSpPr>
          <p:spPr>
            <a:xfrm>
              <a:off x="6683850" y="3085625"/>
              <a:ext cx="305425" cy="89325"/>
            </a:xfrm>
            <a:custGeom>
              <a:avLst/>
              <a:gdLst/>
              <a:ahLst/>
              <a:cxnLst/>
              <a:rect l="l" t="t" r="r" b="b"/>
              <a:pathLst>
                <a:path w="12217" h="3573" extrusionOk="0">
                  <a:moveTo>
                    <a:pt x="72" y="1"/>
                  </a:moveTo>
                  <a:cubicBezTo>
                    <a:pt x="60" y="132"/>
                    <a:pt x="37" y="227"/>
                    <a:pt x="1" y="322"/>
                  </a:cubicBezTo>
                  <a:lnTo>
                    <a:pt x="12181" y="3572"/>
                  </a:lnTo>
                  <a:lnTo>
                    <a:pt x="12181" y="3549"/>
                  </a:lnTo>
                  <a:cubicBezTo>
                    <a:pt x="12181" y="3442"/>
                    <a:pt x="12193" y="3358"/>
                    <a:pt x="12217" y="3263"/>
                  </a:cubicBezTo>
                  <a:lnTo>
                    <a:pt x="7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4" name="Google Shape;3114;p22"/>
            <p:cNvSpPr/>
            <p:nvPr/>
          </p:nvSpPr>
          <p:spPr>
            <a:xfrm>
              <a:off x="6585025" y="3175825"/>
              <a:ext cx="403650" cy="70850"/>
            </a:xfrm>
            <a:custGeom>
              <a:avLst/>
              <a:gdLst/>
              <a:ahLst/>
              <a:cxnLst/>
              <a:rect l="l" t="t" r="r" b="b"/>
              <a:pathLst>
                <a:path w="16146" h="2834" extrusionOk="0">
                  <a:moveTo>
                    <a:pt x="16110" y="0"/>
                  </a:moveTo>
                  <a:lnTo>
                    <a:pt x="1" y="2536"/>
                  </a:lnTo>
                  <a:cubicBezTo>
                    <a:pt x="37" y="2620"/>
                    <a:pt x="61" y="2715"/>
                    <a:pt x="72" y="2834"/>
                  </a:cubicBezTo>
                  <a:lnTo>
                    <a:pt x="191" y="2810"/>
                  </a:lnTo>
                  <a:lnTo>
                    <a:pt x="15658" y="393"/>
                  </a:lnTo>
                  <a:lnTo>
                    <a:pt x="16146" y="131"/>
                  </a:lnTo>
                  <a:cubicBezTo>
                    <a:pt x="16134" y="95"/>
                    <a:pt x="16134" y="48"/>
                    <a:pt x="1611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5" name="Google Shape;3115;p22"/>
            <p:cNvSpPr/>
            <p:nvPr/>
          </p:nvSpPr>
          <p:spPr>
            <a:xfrm>
              <a:off x="6566575" y="3113300"/>
              <a:ext cx="76525" cy="112850"/>
            </a:xfrm>
            <a:custGeom>
              <a:avLst/>
              <a:gdLst/>
              <a:ahLst/>
              <a:cxnLst/>
              <a:rect l="l" t="t" r="r" b="b"/>
              <a:pathLst>
                <a:path w="3061" h="4514" extrusionOk="0">
                  <a:moveTo>
                    <a:pt x="2739" y="1"/>
                  </a:moveTo>
                  <a:lnTo>
                    <a:pt x="1" y="4394"/>
                  </a:lnTo>
                  <a:cubicBezTo>
                    <a:pt x="108" y="4418"/>
                    <a:pt x="215" y="4454"/>
                    <a:pt x="298" y="4513"/>
                  </a:cubicBezTo>
                  <a:lnTo>
                    <a:pt x="3061" y="108"/>
                  </a:lnTo>
                  <a:cubicBezTo>
                    <a:pt x="2954" y="72"/>
                    <a:pt x="2846" y="49"/>
                    <a:pt x="273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6" name="Google Shape;3116;p22"/>
            <p:cNvSpPr/>
            <p:nvPr/>
          </p:nvSpPr>
          <p:spPr>
            <a:xfrm>
              <a:off x="6412700" y="3263025"/>
              <a:ext cx="135750" cy="210775"/>
            </a:xfrm>
            <a:custGeom>
              <a:avLst/>
              <a:gdLst/>
              <a:ahLst/>
              <a:cxnLst/>
              <a:rect l="l" t="t" r="r" b="b"/>
              <a:pathLst>
                <a:path w="5430" h="8431" extrusionOk="0">
                  <a:moveTo>
                    <a:pt x="5179" y="1"/>
                  </a:moveTo>
                  <a:lnTo>
                    <a:pt x="0" y="8287"/>
                  </a:lnTo>
                  <a:cubicBezTo>
                    <a:pt x="107" y="8311"/>
                    <a:pt x="191" y="8359"/>
                    <a:pt x="286" y="8430"/>
                  </a:cubicBezTo>
                  <a:lnTo>
                    <a:pt x="5430" y="203"/>
                  </a:lnTo>
                  <a:cubicBezTo>
                    <a:pt x="5310" y="156"/>
                    <a:pt x="5239" y="84"/>
                    <a:pt x="51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7" name="Google Shape;3117;p22"/>
            <p:cNvSpPr/>
            <p:nvPr/>
          </p:nvSpPr>
          <p:spPr>
            <a:xfrm>
              <a:off x="6420425" y="3178800"/>
              <a:ext cx="572425" cy="303325"/>
            </a:xfrm>
            <a:custGeom>
              <a:avLst/>
              <a:gdLst/>
              <a:ahLst/>
              <a:cxnLst/>
              <a:rect l="l" t="t" r="r" b="b"/>
              <a:pathLst>
                <a:path w="22897" h="12133" extrusionOk="0">
                  <a:moveTo>
                    <a:pt x="22742" y="0"/>
                  </a:moveTo>
                  <a:lnTo>
                    <a:pt x="22242" y="274"/>
                  </a:lnTo>
                  <a:lnTo>
                    <a:pt x="1" y="11859"/>
                  </a:lnTo>
                  <a:cubicBezTo>
                    <a:pt x="72" y="11942"/>
                    <a:pt x="132" y="12026"/>
                    <a:pt x="168" y="12133"/>
                  </a:cubicBezTo>
                  <a:lnTo>
                    <a:pt x="22897" y="286"/>
                  </a:lnTo>
                  <a:cubicBezTo>
                    <a:pt x="22813" y="203"/>
                    <a:pt x="22777" y="107"/>
                    <a:pt x="227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8" name="Google Shape;3118;p22"/>
            <p:cNvSpPr/>
            <p:nvPr/>
          </p:nvSpPr>
          <p:spPr>
            <a:xfrm>
              <a:off x="6093300" y="3491025"/>
              <a:ext cx="300075" cy="161375"/>
            </a:xfrm>
            <a:custGeom>
              <a:avLst/>
              <a:gdLst/>
              <a:ahLst/>
              <a:cxnLst/>
              <a:rect l="l" t="t" r="r" b="b"/>
              <a:pathLst>
                <a:path w="12003" h="6455" extrusionOk="0">
                  <a:moveTo>
                    <a:pt x="11871" y="1"/>
                  </a:moveTo>
                  <a:lnTo>
                    <a:pt x="1" y="6192"/>
                  </a:lnTo>
                  <a:cubicBezTo>
                    <a:pt x="60" y="6228"/>
                    <a:pt x="108" y="6299"/>
                    <a:pt x="144" y="6359"/>
                  </a:cubicBezTo>
                  <a:cubicBezTo>
                    <a:pt x="156" y="6383"/>
                    <a:pt x="168" y="6430"/>
                    <a:pt x="179" y="6454"/>
                  </a:cubicBezTo>
                  <a:lnTo>
                    <a:pt x="12002" y="287"/>
                  </a:lnTo>
                  <a:cubicBezTo>
                    <a:pt x="11943" y="191"/>
                    <a:pt x="11895" y="108"/>
                    <a:pt x="1187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9" name="Google Shape;3119;p22"/>
            <p:cNvSpPr/>
            <p:nvPr/>
          </p:nvSpPr>
          <p:spPr>
            <a:xfrm>
              <a:off x="6187075" y="3708325"/>
              <a:ext cx="191425" cy="58075"/>
            </a:xfrm>
            <a:custGeom>
              <a:avLst/>
              <a:gdLst/>
              <a:ahLst/>
              <a:cxnLst/>
              <a:rect l="l" t="t" r="r" b="b"/>
              <a:pathLst>
                <a:path w="7657" h="2323" extrusionOk="0">
                  <a:moveTo>
                    <a:pt x="7561" y="0"/>
                  </a:moveTo>
                  <a:lnTo>
                    <a:pt x="0" y="2013"/>
                  </a:lnTo>
                  <a:cubicBezTo>
                    <a:pt x="36" y="2084"/>
                    <a:pt x="60" y="2167"/>
                    <a:pt x="60" y="2275"/>
                  </a:cubicBezTo>
                  <a:cubicBezTo>
                    <a:pt x="48" y="2286"/>
                    <a:pt x="48" y="2310"/>
                    <a:pt x="48" y="2322"/>
                  </a:cubicBezTo>
                  <a:lnTo>
                    <a:pt x="7656" y="298"/>
                  </a:lnTo>
                  <a:cubicBezTo>
                    <a:pt x="7608" y="203"/>
                    <a:pt x="7561" y="108"/>
                    <a:pt x="756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0" name="Google Shape;3120;p22"/>
            <p:cNvSpPr/>
            <p:nvPr/>
          </p:nvSpPr>
          <p:spPr>
            <a:xfrm>
              <a:off x="5970675" y="3494300"/>
              <a:ext cx="107775" cy="154525"/>
            </a:xfrm>
            <a:custGeom>
              <a:avLst/>
              <a:gdLst/>
              <a:ahLst/>
              <a:cxnLst/>
              <a:rect l="l" t="t" r="r" b="b"/>
              <a:pathLst>
                <a:path w="4311" h="6181" extrusionOk="0">
                  <a:moveTo>
                    <a:pt x="0" y="1"/>
                  </a:moveTo>
                  <a:lnTo>
                    <a:pt x="0" y="537"/>
                  </a:lnTo>
                  <a:lnTo>
                    <a:pt x="4072" y="6180"/>
                  </a:lnTo>
                  <a:cubicBezTo>
                    <a:pt x="4120" y="6109"/>
                    <a:pt x="4191" y="6025"/>
                    <a:pt x="4287" y="5990"/>
                  </a:cubicBezTo>
                  <a:cubicBezTo>
                    <a:pt x="4299" y="5990"/>
                    <a:pt x="4299" y="5966"/>
                    <a:pt x="4311" y="5966"/>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1" name="Google Shape;3121;p22"/>
            <p:cNvSpPr/>
            <p:nvPr/>
          </p:nvSpPr>
          <p:spPr>
            <a:xfrm>
              <a:off x="5970675" y="3658025"/>
              <a:ext cx="102725" cy="61925"/>
            </a:xfrm>
            <a:custGeom>
              <a:avLst/>
              <a:gdLst/>
              <a:ahLst/>
              <a:cxnLst/>
              <a:rect l="l" t="t" r="r" b="b"/>
              <a:pathLst>
                <a:path w="4109" h="2477" extrusionOk="0">
                  <a:moveTo>
                    <a:pt x="3989" y="0"/>
                  </a:moveTo>
                  <a:lnTo>
                    <a:pt x="0" y="2120"/>
                  </a:lnTo>
                  <a:lnTo>
                    <a:pt x="0" y="2477"/>
                  </a:lnTo>
                  <a:lnTo>
                    <a:pt x="4108" y="286"/>
                  </a:lnTo>
                  <a:cubicBezTo>
                    <a:pt x="4096" y="250"/>
                    <a:pt x="4061" y="227"/>
                    <a:pt x="4049" y="191"/>
                  </a:cubicBezTo>
                  <a:cubicBezTo>
                    <a:pt x="4001" y="131"/>
                    <a:pt x="3989" y="72"/>
                    <a:pt x="398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2" name="Google Shape;3122;p22"/>
            <p:cNvSpPr/>
            <p:nvPr/>
          </p:nvSpPr>
          <p:spPr>
            <a:xfrm>
              <a:off x="6172775" y="3780950"/>
              <a:ext cx="177425" cy="231600"/>
            </a:xfrm>
            <a:custGeom>
              <a:avLst/>
              <a:gdLst/>
              <a:ahLst/>
              <a:cxnLst/>
              <a:rect l="l" t="t" r="r" b="b"/>
              <a:pathLst>
                <a:path w="7097" h="9264" extrusionOk="0">
                  <a:moveTo>
                    <a:pt x="310" y="1"/>
                  </a:moveTo>
                  <a:cubicBezTo>
                    <a:pt x="215" y="60"/>
                    <a:pt x="120" y="96"/>
                    <a:pt x="1" y="120"/>
                  </a:cubicBezTo>
                  <a:lnTo>
                    <a:pt x="6585" y="8966"/>
                  </a:lnTo>
                  <a:lnTo>
                    <a:pt x="7085" y="9264"/>
                  </a:lnTo>
                  <a:lnTo>
                    <a:pt x="7097" y="9121"/>
                  </a:lnTo>
                  <a:lnTo>
                    <a:pt x="31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3" name="Google Shape;3123;p22"/>
            <p:cNvSpPr/>
            <p:nvPr/>
          </p:nvSpPr>
          <p:spPr>
            <a:xfrm>
              <a:off x="6354950" y="4022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4" name="Google Shape;3124;p22"/>
            <p:cNvSpPr/>
            <p:nvPr/>
          </p:nvSpPr>
          <p:spPr>
            <a:xfrm>
              <a:off x="6356150" y="4020850"/>
              <a:ext cx="25" cy="325"/>
            </a:xfrm>
            <a:custGeom>
              <a:avLst/>
              <a:gdLst/>
              <a:ahLst/>
              <a:cxnLst/>
              <a:rect l="l" t="t" r="r" b="b"/>
              <a:pathLst>
                <a:path w="1" h="13" extrusionOk="0">
                  <a:moveTo>
                    <a:pt x="0" y="13"/>
                  </a:moveTo>
                  <a:cubicBezTo>
                    <a:pt x="0" y="1"/>
                    <a:pt x="0" y="1"/>
                    <a:pt x="0" y="13"/>
                  </a:cubicBezTo>
                  <a:cubicBezTo>
                    <a:pt x="0" y="1"/>
                    <a:pt x="0" y="1"/>
                    <a:pt x="0" y="13"/>
                  </a:cubicBezTo>
                  <a:cubicBezTo>
                    <a:pt x="0" y="1"/>
                    <a:pt x="0" y="13"/>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5" name="Google Shape;3125;p22"/>
            <p:cNvSpPr/>
            <p:nvPr/>
          </p:nvSpPr>
          <p:spPr>
            <a:xfrm>
              <a:off x="6088250" y="3665750"/>
              <a:ext cx="70275" cy="92900"/>
            </a:xfrm>
            <a:custGeom>
              <a:avLst/>
              <a:gdLst/>
              <a:ahLst/>
              <a:cxnLst/>
              <a:rect l="l" t="t" r="r" b="b"/>
              <a:pathLst>
                <a:path w="2811" h="3716" extrusionOk="0">
                  <a:moveTo>
                    <a:pt x="250" y="1"/>
                  </a:moveTo>
                  <a:cubicBezTo>
                    <a:pt x="203" y="48"/>
                    <a:pt x="167" y="96"/>
                    <a:pt x="96" y="120"/>
                  </a:cubicBezTo>
                  <a:cubicBezTo>
                    <a:pt x="72" y="156"/>
                    <a:pt x="48" y="168"/>
                    <a:pt x="0" y="179"/>
                  </a:cubicBezTo>
                  <a:lnTo>
                    <a:pt x="2620" y="3716"/>
                  </a:lnTo>
                  <a:cubicBezTo>
                    <a:pt x="2656" y="3608"/>
                    <a:pt x="2739" y="3513"/>
                    <a:pt x="2810" y="3442"/>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6" name="Google Shape;3126;p22"/>
            <p:cNvSpPr/>
            <p:nvPr/>
          </p:nvSpPr>
          <p:spPr>
            <a:xfrm>
              <a:off x="6356425" y="4019675"/>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7" name="Google Shape;3127;p22"/>
            <p:cNvSpPr/>
            <p:nvPr/>
          </p:nvSpPr>
          <p:spPr>
            <a:xfrm>
              <a:off x="6355850" y="4021150"/>
              <a:ext cx="325" cy="325"/>
            </a:xfrm>
            <a:custGeom>
              <a:avLst/>
              <a:gdLst/>
              <a:ahLst/>
              <a:cxnLst/>
              <a:rect l="l" t="t" r="r" b="b"/>
              <a:pathLst>
                <a:path w="13" h="13" extrusionOk="0">
                  <a:moveTo>
                    <a:pt x="0" y="13"/>
                  </a:moveTo>
                  <a:cubicBezTo>
                    <a:pt x="0" y="13"/>
                    <a:pt x="0" y="1"/>
                    <a:pt x="0" y="13"/>
                  </a:cubicBezTo>
                  <a:cubicBezTo>
                    <a:pt x="12" y="1"/>
                    <a:pt x="12" y="1"/>
                    <a:pt x="0" y="13"/>
                  </a:cubicBezTo>
                  <a:cubicBezTo>
                    <a:pt x="0" y="1"/>
                    <a:pt x="0" y="13"/>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8" name="Google Shape;3128;p22"/>
            <p:cNvSpPr/>
            <p:nvPr/>
          </p:nvSpPr>
          <p:spPr>
            <a:xfrm>
              <a:off x="6349900" y="3725000"/>
              <a:ext cx="47650" cy="294700"/>
            </a:xfrm>
            <a:custGeom>
              <a:avLst/>
              <a:gdLst/>
              <a:ahLst/>
              <a:cxnLst/>
              <a:rect l="l" t="t" r="r" b="b"/>
              <a:pathLst>
                <a:path w="1906" h="11788" extrusionOk="0">
                  <a:moveTo>
                    <a:pt x="1572" y="0"/>
                  </a:moveTo>
                  <a:lnTo>
                    <a:pt x="12" y="11359"/>
                  </a:lnTo>
                  <a:lnTo>
                    <a:pt x="0" y="11502"/>
                  </a:lnTo>
                  <a:lnTo>
                    <a:pt x="202" y="11621"/>
                  </a:lnTo>
                  <a:cubicBezTo>
                    <a:pt x="214" y="11621"/>
                    <a:pt x="214" y="11644"/>
                    <a:pt x="238" y="11656"/>
                  </a:cubicBezTo>
                  <a:lnTo>
                    <a:pt x="238" y="11668"/>
                  </a:lnTo>
                  <a:lnTo>
                    <a:pt x="250" y="11680"/>
                  </a:lnTo>
                  <a:cubicBezTo>
                    <a:pt x="250" y="11680"/>
                    <a:pt x="250" y="11704"/>
                    <a:pt x="262" y="11704"/>
                  </a:cubicBezTo>
                  <a:cubicBezTo>
                    <a:pt x="274" y="11716"/>
                    <a:pt x="274" y="11728"/>
                    <a:pt x="274" y="11740"/>
                  </a:cubicBezTo>
                  <a:lnTo>
                    <a:pt x="274" y="11764"/>
                  </a:lnTo>
                  <a:lnTo>
                    <a:pt x="274" y="11787"/>
                  </a:lnTo>
                  <a:lnTo>
                    <a:pt x="1905" y="48"/>
                  </a:lnTo>
                  <a:lnTo>
                    <a:pt x="1869" y="48"/>
                  </a:lnTo>
                  <a:cubicBezTo>
                    <a:pt x="1762" y="48"/>
                    <a:pt x="1667" y="36"/>
                    <a:pt x="157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9" name="Google Shape;3129;p22"/>
            <p:cNvSpPr/>
            <p:nvPr/>
          </p:nvSpPr>
          <p:spPr>
            <a:xfrm>
              <a:off x="6354950" y="4022050"/>
              <a:ext cx="325" cy="25"/>
            </a:xfrm>
            <a:custGeom>
              <a:avLst/>
              <a:gdLst/>
              <a:ahLst/>
              <a:cxnLst/>
              <a:rect l="l" t="t" r="r" b="b"/>
              <a:pathLst>
                <a:path w="13" h="1" extrusionOk="0">
                  <a:moveTo>
                    <a:pt x="0" y="1"/>
                  </a:moveTo>
                  <a:cubicBezTo>
                    <a:pt x="12" y="1"/>
                    <a:pt x="12" y="1"/>
                    <a:pt x="0" y="1"/>
                  </a:cubicBezTo>
                  <a:cubicBezTo>
                    <a:pt x="12" y="1"/>
                    <a:pt x="12" y="1"/>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0" name="Google Shape;3130;p22"/>
            <p:cNvSpPr/>
            <p:nvPr/>
          </p:nvSpPr>
          <p:spPr>
            <a:xfrm>
              <a:off x="6356150" y="4020850"/>
              <a:ext cx="25" cy="325"/>
            </a:xfrm>
            <a:custGeom>
              <a:avLst/>
              <a:gdLst/>
              <a:ahLst/>
              <a:cxnLst/>
              <a:rect l="l" t="t" r="r" b="b"/>
              <a:pathLst>
                <a:path w="1" h="13" extrusionOk="0">
                  <a:moveTo>
                    <a:pt x="0" y="13"/>
                  </a:moveTo>
                  <a:lnTo>
                    <a:pt x="0" y="13"/>
                  </a:lnTo>
                  <a:lnTo>
                    <a:pt x="0" y="13"/>
                  </a:lnTo>
                  <a:cubicBezTo>
                    <a:pt x="0" y="13"/>
                    <a:pt x="0" y="1"/>
                    <a:pt x="0" y="13"/>
                  </a:cubicBezTo>
                  <a:cubicBezTo>
                    <a:pt x="0" y="1"/>
                    <a:pt x="0" y="13"/>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1" name="Google Shape;3131;p22"/>
            <p:cNvSpPr/>
            <p:nvPr/>
          </p:nvSpPr>
          <p:spPr>
            <a:xfrm>
              <a:off x="6355850" y="4016400"/>
              <a:ext cx="325" cy="325"/>
            </a:xfrm>
            <a:custGeom>
              <a:avLst/>
              <a:gdLst/>
              <a:ahLst/>
              <a:cxnLst/>
              <a:rect l="l" t="t" r="r" b="b"/>
              <a:pathLst>
                <a:path w="13" h="13" extrusionOk="0">
                  <a:moveTo>
                    <a:pt x="0" y="0"/>
                  </a:moveTo>
                  <a:lnTo>
                    <a:pt x="12" y="12"/>
                  </a:lnTo>
                  <a:cubicBezTo>
                    <a:pt x="12" y="12"/>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2" name="Google Shape;3132;p22"/>
            <p:cNvSpPr/>
            <p:nvPr/>
          </p:nvSpPr>
          <p:spPr>
            <a:xfrm>
              <a:off x="6155225" y="4019075"/>
              <a:ext cx="199750" cy="125625"/>
            </a:xfrm>
            <a:custGeom>
              <a:avLst/>
              <a:gdLst/>
              <a:ahLst/>
              <a:cxnLst/>
              <a:rect l="l" t="t" r="r" b="b"/>
              <a:pathLst>
                <a:path w="7990" h="5025" extrusionOk="0">
                  <a:moveTo>
                    <a:pt x="7620" y="1"/>
                  </a:moveTo>
                  <a:lnTo>
                    <a:pt x="0" y="5025"/>
                  </a:lnTo>
                  <a:lnTo>
                    <a:pt x="560" y="5025"/>
                  </a:lnTo>
                  <a:lnTo>
                    <a:pt x="7989" y="132"/>
                  </a:lnTo>
                  <a:lnTo>
                    <a:pt x="7989" y="132"/>
                  </a:lnTo>
                  <a:cubicBezTo>
                    <a:pt x="7966" y="143"/>
                    <a:pt x="7936" y="149"/>
                    <a:pt x="7906" y="149"/>
                  </a:cubicBezTo>
                  <a:cubicBezTo>
                    <a:pt x="7876" y="149"/>
                    <a:pt x="7847" y="143"/>
                    <a:pt x="7823" y="132"/>
                  </a:cubicBezTo>
                  <a:lnTo>
                    <a:pt x="7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3" name="Google Shape;3133;p22"/>
            <p:cNvSpPr/>
            <p:nvPr/>
          </p:nvSpPr>
          <p:spPr>
            <a:xfrm>
              <a:off x="6356150" y="4021150"/>
              <a:ext cx="25" cy="25"/>
            </a:xfrm>
            <a:custGeom>
              <a:avLst/>
              <a:gdLst/>
              <a:ahLst/>
              <a:cxnLst/>
              <a:rect l="l" t="t" r="r" b="b"/>
              <a:pathLst>
                <a:path w="1" h="1" extrusionOk="0">
                  <a:moveTo>
                    <a:pt x="0" y="1"/>
                  </a:moveTo>
                  <a:lnTo>
                    <a:pt x="0" y="1"/>
                  </a:ln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4" name="Google Shape;3134;p22"/>
            <p:cNvSpPr/>
            <p:nvPr/>
          </p:nvSpPr>
          <p:spPr>
            <a:xfrm>
              <a:off x="6356425" y="4019675"/>
              <a:ext cx="25" cy="25"/>
            </a:xfrm>
            <a:custGeom>
              <a:avLst/>
              <a:gdLst/>
              <a:ahLst/>
              <a:cxnLst/>
              <a:rect l="l" t="t" r="r" b="b"/>
              <a:pathLst>
                <a:path w="1" h="1" extrusionOk="0">
                  <a:moveTo>
                    <a:pt x="1" y="0"/>
                  </a:moveTo>
                  <a:lnTo>
                    <a:pt x="1" y="0"/>
                  </a:ln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5" name="Google Shape;3135;p22"/>
            <p:cNvSpPr/>
            <p:nvPr/>
          </p:nvSpPr>
          <p:spPr>
            <a:xfrm>
              <a:off x="6356150" y="401700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6" name="Google Shape;3136;p22"/>
            <p:cNvSpPr/>
            <p:nvPr/>
          </p:nvSpPr>
          <p:spPr>
            <a:xfrm>
              <a:off x="5970975" y="3781850"/>
              <a:ext cx="385775" cy="240975"/>
            </a:xfrm>
            <a:custGeom>
              <a:avLst/>
              <a:gdLst/>
              <a:ahLst/>
              <a:cxnLst/>
              <a:rect l="l" t="t" r="r" b="b"/>
              <a:pathLst>
                <a:path w="15431" h="9639" extrusionOk="0">
                  <a:moveTo>
                    <a:pt x="0" y="0"/>
                  </a:moveTo>
                  <a:lnTo>
                    <a:pt x="0" y="381"/>
                  </a:lnTo>
                  <a:lnTo>
                    <a:pt x="15002" y="9490"/>
                  </a:lnTo>
                  <a:lnTo>
                    <a:pt x="15217" y="9621"/>
                  </a:lnTo>
                  <a:cubicBezTo>
                    <a:pt x="15246" y="9632"/>
                    <a:pt x="15276" y="9638"/>
                    <a:pt x="15303" y="9638"/>
                  </a:cubicBezTo>
                  <a:cubicBezTo>
                    <a:pt x="15330" y="9638"/>
                    <a:pt x="15353" y="9632"/>
                    <a:pt x="15371" y="9621"/>
                  </a:cubicBezTo>
                  <a:lnTo>
                    <a:pt x="15395" y="9609"/>
                  </a:lnTo>
                  <a:lnTo>
                    <a:pt x="15407" y="9585"/>
                  </a:lnTo>
                  <a:cubicBezTo>
                    <a:pt x="15407" y="9585"/>
                    <a:pt x="15407" y="9573"/>
                    <a:pt x="15419" y="9573"/>
                  </a:cubicBezTo>
                  <a:cubicBezTo>
                    <a:pt x="15419" y="9561"/>
                    <a:pt x="15431" y="9537"/>
                    <a:pt x="15431" y="9537"/>
                  </a:cubicBezTo>
                  <a:lnTo>
                    <a:pt x="15431" y="9525"/>
                  </a:lnTo>
                  <a:lnTo>
                    <a:pt x="15431" y="9466"/>
                  </a:lnTo>
                  <a:cubicBezTo>
                    <a:pt x="15431" y="9442"/>
                    <a:pt x="15419" y="9430"/>
                    <a:pt x="15419" y="9406"/>
                  </a:cubicBezTo>
                  <a:cubicBezTo>
                    <a:pt x="15419" y="9394"/>
                    <a:pt x="15407" y="9394"/>
                    <a:pt x="15407" y="9382"/>
                  </a:cubicBezTo>
                  <a:lnTo>
                    <a:pt x="15407" y="9370"/>
                  </a:lnTo>
                  <a:lnTo>
                    <a:pt x="15371" y="9335"/>
                  </a:lnTo>
                  <a:lnTo>
                    <a:pt x="15169" y="9216"/>
                  </a:lnTo>
                  <a:lnTo>
                    <a:pt x="14681" y="8918"/>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7" name="Google Shape;3137;p22"/>
            <p:cNvSpPr/>
            <p:nvPr/>
          </p:nvSpPr>
          <p:spPr>
            <a:xfrm>
              <a:off x="6535325" y="3221950"/>
              <a:ext cx="50625" cy="50675"/>
            </a:xfrm>
            <a:custGeom>
              <a:avLst/>
              <a:gdLst/>
              <a:ahLst/>
              <a:cxnLst/>
              <a:rect l="l" t="t" r="r" b="b"/>
              <a:pathLst>
                <a:path w="2025" h="2027" extrusionOk="0">
                  <a:moveTo>
                    <a:pt x="1001" y="1"/>
                  </a:moveTo>
                  <a:cubicBezTo>
                    <a:pt x="441" y="36"/>
                    <a:pt x="1" y="489"/>
                    <a:pt x="36" y="1048"/>
                  </a:cubicBezTo>
                  <a:cubicBezTo>
                    <a:pt x="36" y="1144"/>
                    <a:pt x="60" y="1251"/>
                    <a:pt x="96" y="1358"/>
                  </a:cubicBezTo>
                  <a:cubicBezTo>
                    <a:pt x="120" y="1465"/>
                    <a:pt x="179" y="1548"/>
                    <a:pt x="239" y="1620"/>
                  </a:cubicBezTo>
                  <a:cubicBezTo>
                    <a:pt x="334" y="1727"/>
                    <a:pt x="405" y="1799"/>
                    <a:pt x="501" y="1858"/>
                  </a:cubicBezTo>
                  <a:cubicBezTo>
                    <a:pt x="642" y="1967"/>
                    <a:pt x="834" y="2026"/>
                    <a:pt x="1021" y="2026"/>
                  </a:cubicBezTo>
                  <a:cubicBezTo>
                    <a:pt x="1038" y="2026"/>
                    <a:pt x="1055" y="2026"/>
                    <a:pt x="1072" y="2025"/>
                  </a:cubicBezTo>
                  <a:cubicBezTo>
                    <a:pt x="1584" y="2013"/>
                    <a:pt x="2001" y="1608"/>
                    <a:pt x="2025" y="1096"/>
                  </a:cubicBezTo>
                  <a:lnTo>
                    <a:pt x="2025" y="989"/>
                  </a:lnTo>
                  <a:lnTo>
                    <a:pt x="2025" y="965"/>
                  </a:lnTo>
                  <a:cubicBezTo>
                    <a:pt x="2025" y="858"/>
                    <a:pt x="2001" y="763"/>
                    <a:pt x="1965" y="656"/>
                  </a:cubicBezTo>
                  <a:cubicBezTo>
                    <a:pt x="1894" y="453"/>
                    <a:pt x="1727" y="263"/>
                    <a:pt x="1537" y="155"/>
                  </a:cubicBezTo>
                  <a:cubicBezTo>
                    <a:pt x="1453" y="96"/>
                    <a:pt x="1346" y="60"/>
                    <a:pt x="1239" y="36"/>
                  </a:cubicBezTo>
                  <a:cubicBezTo>
                    <a:pt x="1167" y="13"/>
                    <a:pt x="1072" y="1"/>
                    <a:pt x="100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8" name="Google Shape;3138;p22"/>
            <p:cNvSpPr/>
            <p:nvPr/>
          </p:nvSpPr>
          <p:spPr>
            <a:xfrm>
              <a:off x="6615100" y="3045125"/>
              <a:ext cx="70575" cy="71475"/>
            </a:xfrm>
            <a:custGeom>
              <a:avLst/>
              <a:gdLst/>
              <a:ahLst/>
              <a:cxnLst/>
              <a:rect l="l" t="t" r="r" b="b"/>
              <a:pathLst>
                <a:path w="2823" h="2859" extrusionOk="0">
                  <a:moveTo>
                    <a:pt x="1389" y="1"/>
                  </a:moveTo>
                  <a:cubicBezTo>
                    <a:pt x="1375" y="1"/>
                    <a:pt x="1360" y="1"/>
                    <a:pt x="1346" y="1"/>
                  </a:cubicBezTo>
                  <a:cubicBezTo>
                    <a:pt x="989" y="25"/>
                    <a:pt x="667" y="168"/>
                    <a:pt x="429" y="406"/>
                  </a:cubicBezTo>
                  <a:cubicBezTo>
                    <a:pt x="358" y="478"/>
                    <a:pt x="274" y="561"/>
                    <a:pt x="215" y="644"/>
                  </a:cubicBezTo>
                  <a:cubicBezTo>
                    <a:pt x="120" y="859"/>
                    <a:pt x="24" y="1061"/>
                    <a:pt x="12" y="1299"/>
                  </a:cubicBezTo>
                  <a:cubicBezTo>
                    <a:pt x="12" y="1359"/>
                    <a:pt x="1" y="1430"/>
                    <a:pt x="1" y="1513"/>
                  </a:cubicBezTo>
                  <a:cubicBezTo>
                    <a:pt x="1" y="1537"/>
                    <a:pt x="1" y="1585"/>
                    <a:pt x="12" y="1609"/>
                  </a:cubicBezTo>
                  <a:cubicBezTo>
                    <a:pt x="72" y="2121"/>
                    <a:pt x="382" y="2537"/>
                    <a:pt x="822" y="2728"/>
                  </a:cubicBezTo>
                  <a:cubicBezTo>
                    <a:pt x="917" y="2776"/>
                    <a:pt x="1013" y="2799"/>
                    <a:pt x="1132" y="2835"/>
                  </a:cubicBezTo>
                  <a:cubicBezTo>
                    <a:pt x="1251" y="2859"/>
                    <a:pt x="1358" y="2859"/>
                    <a:pt x="1477" y="2859"/>
                  </a:cubicBezTo>
                  <a:cubicBezTo>
                    <a:pt x="2048" y="2835"/>
                    <a:pt x="2548" y="2466"/>
                    <a:pt x="2739" y="1942"/>
                  </a:cubicBezTo>
                  <a:cubicBezTo>
                    <a:pt x="2763" y="1835"/>
                    <a:pt x="2798" y="1752"/>
                    <a:pt x="2810" y="1633"/>
                  </a:cubicBezTo>
                  <a:cubicBezTo>
                    <a:pt x="2822" y="1537"/>
                    <a:pt x="2822" y="1466"/>
                    <a:pt x="2822" y="1371"/>
                  </a:cubicBezTo>
                  <a:cubicBezTo>
                    <a:pt x="2799" y="611"/>
                    <a:pt x="2145" y="1"/>
                    <a:pt x="138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9" name="Google Shape;3139;p22"/>
            <p:cNvSpPr/>
            <p:nvPr/>
          </p:nvSpPr>
          <p:spPr>
            <a:xfrm>
              <a:off x="5970675" y="2098000"/>
              <a:ext cx="13425" cy="55400"/>
            </a:xfrm>
            <a:custGeom>
              <a:avLst/>
              <a:gdLst/>
              <a:ahLst/>
              <a:cxnLst/>
              <a:rect l="l" t="t" r="r" b="b"/>
              <a:pathLst>
                <a:path w="537" h="2216" extrusionOk="0">
                  <a:moveTo>
                    <a:pt x="0" y="1"/>
                  </a:moveTo>
                  <a:lnTo>
                    <a:pt x="0" y="2215"/>
                  </a:lnTo>
                  <a:cubicBezTo>
                    <a:pt x="60" y="2168"/>
                    <a:pt x="120" y="2108"/>
                    <a:pt x="179" y="2049"/>
                  </a:cubicBezTo>
                  <a:cubicBezTo>
                    <a:pt x="251" y="1977"/>
                    <a:pt x="310" y="1882"/>
                    <a:pt x="358" y="1799"/>
                  </a:cubicBezTo>
                  <a:cubicBezTo>
                    <a:pt x="477" y="1596"/>
                    <a:pt x="536" y="1334"/>
                    <a:pt x="536" y="1072"/>
                  </a:cubicBezTo>
                  <a:cubicBezTo>
                    <a:pt x="536" y="953"/>
                    <a:pt x="524" y="846"/>
                    <a:pt x="489" y="763"/>
                  </a:cubicBezTo>
                  <a:cubicBezTo>
                    <a:pt x="417" y="465"/>
                    <a:pt x="239" y="191"/>
                    <a:pt x="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0" name="Google Shape;3140;p22"/>
            <p:cNvSpPr/>
            <p:nvPr/>
          </p:nvSpPr>
          <p:spPr>
            <a:xfrm>
              <a:off x="6103125" y="1404475"/>
              <a:ext cx="36950" cy="36050"/>
            </a:xfrm>
            <a:custGeom>
              <a:avLst/>
              <a:gdLst/>
              <a:ahLst/>
              <a:cxnLst/>
              <a:rect l="l" t="t" r="r" b="b"/>
              <a:pathLst>
                <a:path w="1478" h="1442" extrusionOk="0">
                  <a:moveTo>
                    <a:pt x="715" y="0"/>
                  </a:moveTo>
                  <a:cubicBezTo>
                    <a:pt x="644" y="0"/>
                    <a:pt x="572" y="12"/>
                    <a:pt x="525" y="24"/>
                  </a:cubicBezTo>
                  <a:cubicBezTo>
                    <a:pt x="227" y="131"/>
                    <a:pt x="1" y="417"/>
                    <a:pt x="13" y="738"/>
                  </a:cubicBezTo>
                  <a:cubicBezTo>
                    <a:pt x="13" y="786"/>
                    <a:pt x="25" y="834"/>
                    <a:pt x="25" y="881"/>
                  </a:cubicBezTo>
                  <a:cubicBezTo>
                    <a:pt x="60" y="977"/>
                    <a:pt x="96" y="1084"/>
                    <a:pt x="167" y="1155"/>
                  </a:cubicBezTo>
                  <a:cubicBezTo>
                    <a:pt x="292" y="1326"/>
                    <a:pt x="504" y="1442"/>
                    <a:pt x="740" y="1442"/>
                  </a:cubicBezTo>
                  <a:cubicBezTo>
                    <a:pt x="752" y="1442"/>
                    <a:pt x="763" y="1441"/>
                    <a:pt x="775" y="1441"/>
                  </a:cubicBezTo>
                  <a:cubicBezTo>
                    <a:pt x="989" y="1429"/>
                    <a:pt x="1191" y="1322"/>
                    <a:pt x="1322" y="1155"/>
                  </a:cubicBezTo>
                  <a:cubicBezTo>
                    <a:pt x="1382" y="1072"/>
                    <a:pt x="1441" y="977"/>
                    <a:pt x="1453" y="881"/>
                  </a:cubicBezTo>
                  <a:cubicBezTo>
                    <a:pt x="1477" y="846"/>
                    <a:pt x="1477" y="786"/>
                    <a:pt x="1477" y="715"/>
                  </a:cubicBezTo>
                  <a:cubicBezTo>
                    <a:pt x="1453" y="357"/>
                    <a:pt x="1191" y="72"/>
                    <a:pt x="846" y="12"/>
                  </a:cubicBezTo>
                  <a:cubicBezTo>
                    <a:pt x="798" y="12"/>
                    <a:pt x="763" y="0"/>
                    <a:pt x="71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1" name="Google Shape;3141;p22"/>
            <p:cNvSpPr/>
            <p:nvPr/>
          </p:nvSpPr>
          <p:spPr>
            <a:xfrm>
              <a:off x="6109075" y="1694975"/>
              <a:ext cx="37250" cy="36950"/>
            </a:xfrm>
            <a:custGeom>
              <a:avLst/>
              <a:gdLst/>
              <a:ahLst/>
              <a:cxnLst/>
              <a:rect l="l" t="t" r="r" b="b"/>
              <a:pathLst>
                <a:path w="1490" h="1478" extrusionOk="0">
                  <a:moveTo>
                    <a:pt x="703" y="1"/>
                  </a:moveTo>
                  <a:cubicBezTo>
                    <a:pt x="310" y="13"/>
                    <a:pt x="1" y="346"/>
                    <a:pt x="1" y="751"/>
                  </a:cubicBezTo>
                  <a:lnTo>
                    <a:pt x="1" y="763"/>
                  </a:lnTo>
                  <a:cubicBezTo>
                    <a:pt x="1" y="870"/>
                    <a:pt x="25" y="965"/>
                    <a:pt x="72" y="1060"/>
                  </a:cubicBezTo>
                  <a:cubicBezTo>
                    <a:pt x="132" y="1168"/>
                    <a:pt x="203" y="1263"/>
                    <a:pt x="310" y="1346"/>
                  </a:cubicBezTo>
                  <a:cubicBezTo>
                    <a:pt x="394" y="1406"/>
                    <a:pt x="489" y="1441"/>
                    <a:pt x="608" y="1465"/>
                  </a:cubicBezTo>
                  <a:cubicBezTo>
                    <a:pt x="668" y="1477"/>
                    <a:pt x="715" y="1477"/>
                    <a:pt x="775" y="1477"/>
                  </a:cubicBezTo>
                  <a:cubicBezTo>
                    <a:pt x="1180" y="1465"/>
                    <a:pt x="1489" y="1120"/>
                    <a:pt x="1477" y="715"/>
                  </a:cubicBezTo>
                  <a:lnTo>
                    <a:pt x="1477" y="703"/>
                  </a:lnTo>
                  <a:cubicBezTo>
                    <a:pt x="1477" y="596"/>
                    <a:pt x="1442" y="489"/>
                    <a:pt x="1382" y="406"/>
                  </a:cubicBezTo>
                  <a:cubicBezTo>
                    <a:pt x="1334" y="310"/>
                    <a:pt x="1275" y="239"/>
                    <a:pt x="1192" y="179"/>
                  </a:cubicBezTo>
                  <a:cubicBezTo>
                    <a:pt x="1120" y="120"/>
                    <a:pt x="1013" y="60"/>
                    <a:pt x="906" y="36"/>
                  </a:cubicBezTo>
                  <a:cubicBezTo>
                    <a:pt x="846" y="13"/>
                    <a:pt x="775" y="1"/>
                    <a:pt x="70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2" name="Google Shape;3142;p22"/>
            <p:cNvSpPr/>
            <p:nvPr/>
          </p:nvSpPr>
          <p:spPr>
            <a:xfrm>
              <a:off x="6425200" y="2059300"/>
              <a:ext cx="25925" cy="25325"/>
            </a:xfrm>
            <a:custGeom>
              <a:avLst/>
              <a:gdLst/>
              <a:ahLst/>
              <a:cxnLst/>
              <a:rect l="l" t="t" r="r" b="b"/>
              <a:pathLst>
                <a:path w="1037" h="1013" extrusionOk="0">
                  <a:moveTo>
                    <a:pt x="522" y="0"/>
                  </a:moveTo>
                  <a:cubicBezTo>
                    <a:pt x="515" y="0"/>
                    <a:pt x="508" y="1"/>
                    <a:pt x="500" y="1"/>
                  </a:cubicBezTo>
                  <a:cubicBezTo>
                    <a:pt x="238" y="1"/>
                    <a:pt x="48" y="191"/>
                    <a:pt x="0" y="430"/>
                  </a:cubicBezTo>
                  <a:lnTo>
                    <a:pt x="0" y="525"/>
                  </a:lnTo>
                  <a:cubicBezTo>
                    <a:pt x="0" y="608"/>
                    <a:pt x="36" y="680"/>
                    <a:pt x="60" y="739"/>
                  </a:cubicBezTo>
                  <a:cubicBezTo>
                    <a:pt x="155" y="906"/>
                    <a:pt x="334" y="1013"/>
                    <a:pt x="524" y="1013"/>
                  </a:cubicBezTo>
                  <a:cubicBezTo>
                    <a:pt x="810" y="1013"/>
                    <a:pt x="1036" y="775"/>
                    <a:pt x="1012" y="489"/>
                  </a:cubicBezTo>
                  <a:cubicBezTo>
                    <a:pt x="1012" y="211"/>
                    <a:pt x="787" y="0"/>
                    <a:pt x="52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3" name="Google Shape;3143;p22"/>
            <p:cNvSpPr/>
            <p:nvPr/>
          </p:nvSpPr>
          <p:spPr>
            <a:xfrm>
              <a:off x="6057300" y="3078375"/>
              <a:ext cx="35725" cy="35300"/>
            </a:xfrm>
            <a:custGeom>
              <a:avLst/>
              <a:gdLst/>
              <a:ahLst/>
              <a:cxnLst/>
              <a:rect l="l" t="t" r="r" b="b"/>
              <a:pathLst>
                <a:path w="1429" h="1412" extrusionOk="0">
                  <a:moveTo>
                    <a:pt x="759" y="1"/>
                  </a:moveTo>
                  <a:cubicBezTo>
                    <a:pt x="737" y="1"/>
                    <a:pt x="714" y="2"/>
                    <a:pt x="691" y="5"/>
                  </a:cubicBezTo>
                  <a:cubicBezTo>
                    <a:pt x="584" y="5"/>
                    <a:pt x="488" y="29"/>
                    <a:pt x="405" y="76"/>
                  </a:cubicBezTo>
                  <a:cubicBezTo>
                    <a:pt x="310" y="124"/>
                    <a:pt x="226" y="195"/>
                    <a:pt x="167" y="267"/>
                  </a:cubicBezTo>
                  <a:cubicBezTo>
                    <a:pt x="60" y="398"/>
                    <a:pt x="0" y="553"/>
                    <a:pt x="12" y="731"/>
                  </a:cubicBezTo>
                  <a:cubicBezTo>
                    <a:pt x="12" y="1099"/>
                    <a:pt x="334" y="1411"/>
                    <a:pt x="709" y="1411"/>
                  </a:cubicBezTo>
                  <a:cubicBezTo>
                    <a:pt x="723" y="1411"/>
                    <a:pt x="737" y="1411"/>
                    <a:pt x="750" y="1410"/>
                  </a:cubicBezTo>
                  <a:cubicBezTo>
                    <a:pt x="988" y="1410"/>
                    <a:pt x="1179" y="1291"/>
                    <a:pt x="1310" y="1112"/>
                  </a:cubicBezTo>
                  <a:cubicBezTo>
                    <a:pt x="1369" y="1029"/>
                    <a:pt x="1417" y="922"/>
                    <a:pt x="1429" y="814"/>
                  </a:cubicBezTo>
                  <a:lnTo>
                    <a:pt x="1429" y="684"/>
                  </a:lnTo>
                  <a:cubicBezTo>
                    <a:pt x="1429" y="612"/>
                    <a:pt x="1417" y="541"/>
                    <a:pt x="1381" y="457"/>
                  </a:cubicBezTo>
                  <a:cubicBezTo>
                    <a:pt x="1358" y="350"/>
                    <a:pt x="1298" y="267"/>
                    <a:pt x="1203" y="195"/>
                  </a:cubicBezTo>
                  <a:cubicBezTo>
                    <a:pt x="1087" y="79"/>
                    <a:pt x="934" y="1"/>
                    <a:pt x="75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4" name="Google Shape;3144;p22"/>
            <p:cNvSpPr/>
            <p:nvPr/>
          </p:nvSpPr>
          <p:spPr>
            <a:xfrm>
              <a:off x="6380550" y="2852850"/>
              <a:ext cx="35750" cy="35750"/>
            </a:xfrm>
            <a:custGeom>
              <a:avLst/>
              <a:gdLst/>
              <a:ahLst/>
              <a:cxnLst/>
              <a:rect l="l" t="t" r="r" b="b"/>
              <a:pathLst>
                <a:path w="1430" h="1430" extrusionOk="0">
                  <a:moveTo>
                    <a:pt x="620" y="1"/>
                  </a:moveTo>
                  <a:cubicBezTo>
                    <a:pt x="512" y="13"/>
                    <a:pt x="417" y="49"/>
                    <a:pt x="346" y="108"/>
                  </a:cubicBezTo>
                  <a:cubicBezTo>
                    <a:pt x="262" y="168"/>
                    <a:pt x="179" y="239"/>
                    <a:pt x="119" y="334"/>
                  </a:cubicBezTo>
                  <a:cubicBezTo>
                    <a:pt x="48" y="453"/>
                    <a:pt x="0" y="584"/>
                    <a:pt x="0" y="727"/>
                  </a:cubicBezTo>
                  <a:cubicBezTo>
                    <a:pt x="0" y="834"/>
                    <a:pt x="36" y="930"/>
                    <a:pt x="60" y="1013"/>
                  </a:cubicBezTo>
                  <a:cubicBezTo>
                    <a:pt x="108" y="1108"/>
                    <a:pt x="167" y="1180"/>
                    <a:pt x="239" y="1251"/>
                  </a:cubicBezTo>
                  <a:cubicBezTo>
                    <a:pt x="322" y="1323"/>
                    <a:pt x="417" y="1370"/>
                    <a:pt x="524" y="1406"/>
                  </a:cubicBezTo>
                  <a:cubicBezTo>
                    <a:pt x="596" y="1418"/>
                    <a:pt x="679" y="1430"/>
                    <a:pt x="750" y="1430"/>
                  </a:cubicBezTo>
                  <a:cubicBezTo>
                    <a:pt x="893" y="1430"/>
                    <a:pt x="1036" y="1382"/>
                    <a:pt x="1131" y="1299"/>
                  </a:cubicBezTo>
                  <a:cubicBezTo>
                    <a:pt x="1227" y="1239"/>
                    <a:pt x="1298" y="1144"/>
                    <a:pt x="1346" y="1061"/>
                  </a:cubicBezTo>
                  <a:cubicBezTo>
                    <a:pt x="1405" y="953"/>
                    <a:pt x="1429" y="822"/>
                    <a:pt x="1429" y="703"/>
                  </a:cubicBezTo>
                  <a:cubicBezTo>
                    <a:pt x="1429" y="394"/>
                    <a:pt x="1227" y="132"/>
                    <a:pt x="941" y="49"/>
                  </a:cubicBezTo>
                  <a:cubicBezTo>
                    <a:pt x="870" y="13"/>
                    <a:pt x="798" y="13"/>
                    <a:pt x="703" y="13"/>
                  </a:cubicBezTo>
                  <a:cubicBezTo>
                    <a:pt x="655" y="1"/>
                    <a:pt x="631" y="1"/>
                    <a:pt x="62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5" name="Google Shape;3145;p22"/>
            <p:cNvSpPr/>
            <p:nvPr/>
          </p:nvSpPr>
          <p:spPr>
            <a:xfrm>
              <a:off x="6112050" y="2933525"/>
              <a:ext cx="25625" cy="25350"/>
            </a:xfrm>
            <a:custGeom>
              <a:avLst/>
              <a:gdLst/>
              <a:ahLst/>
              <a:cxnLst/>
              <a:rect l="l" t="t" r="r" b="b"/>
              <a:pathLst>
                <a:path w="1025" h="1014" extrusionOk="0">
                  <a:moveTo>
                    <a:pt x="489" y="1"/>
                  </a:moveTo>
                  <a:cubicBezTo>
                    <a:pt x="227" y="24"/>
                    <a:pt x="1" y="262"/>
                    <a:pt x="1" y="524"/>
                  </a:cubicBezTo>
                  <a:cubicBezTo>
                    <a:pt x="1" y="803"/>
                    <a:pt x="227" y="1013"/>
                    <a:pt x="502" y="1013"/>
                  </a:cubicBezTo>
                  <a:cubicBezTo>
                    <a:pt x="510" y="1013"/>
                    <a:pt x="517" y="1013"/>
                    <a:pt x="525" y="1013"/>
                  </a:cubicBezTo>
                  <a:cubicBezTo>
                    <a:pt x="715" y="1013"/>
                    <a:pt x="858" y="905"/>
                    <a:pt x="953" y="751"/>
                  </a:cubicBezTo>
                  <a:cubicBezTo>
                    <a:pt x="1001" y="679"/>
                    <a:pt x="1013" y="584"/>
                    <a:pt x="1013" y="489"/>
                  </a:cubicBezTo>
                  <a:cubicBezTo>
                    <a:pt x="1025" y="477"/>
                    <a:pt x="1025" y="465"/>
                    <a:pt x="1013" y="429"/>
                  </a:cubicBezTo>
                  <a:cubicBezTo>
                    <a:pt x="1001" y="334"/>
                    <a:pt x="953" y="239"/>
                    <a:pt x="894" y="167"/>
                  </a:cubicBezTo>
                  <a:cubicBezTo>
                    <a:pt x="822" y="96"/>
                    <a:pt x="727" y="36"/>
                    <a:pt x="608" y="24"/>
                  </a:cubicBezTo>
                  <a:cubicBezTo>
                    <a:pt x="584" y="24"/>
                    <a:pt x="537" y="1"/>
                    <a:pt x="48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6" name="Google Shape;3146;p22"/>
            <p:cNvSpPr/>
            <p:nvPr/>
          </p:nvSpPr>
          <p:spPr>
            <a:xfrm>
              <a:off x="6306125" y="3104075"/>
              <a:ext cx="25925" cy="25350"/>
            </a:xfrm>
            <a:custGeom>
              <a:avLst/>
              <a:gdLst/>
              <a:ahLst/>
              <a:cxnLst/>
              <a:rect l="l" t="t" r="r" b="b"/>
              <a:pathLst>
                <a:path w="1037" h="1014" extrusionOk="0">
                  <a:moveTo>
                    <a:pt x="522" y="0"/>
                  </a:moveTo>
                  <a:cubicBezTo>
                    <a:pt x="515" y="0"/>
                    <a:pt x="508" y="0"/>
                    <a:pt x="501" y="1"/>
                  </a:cubicBezTo>
                  <a:cubicBezTo>
                    <a:pt x="215" y="13"/>
                    <a:pt x="1" y="251"/>
                    <a:pt x="1" y="525"/>
                  </a:cubicBezTo>
                  <a:cubicBezTo>
                    <a:pt x="1" y="792"/>
                    <a:pt x="227" y="1013"/>
                    <a:pt x="503" y="1013"/>
                  </a:cubicBezTo>
                  <a:cubicBezTo>
                    <a:pt x="510" y="1013"/>
                    <a:pt x="517" y="1013"/>
                    <a:pt x="525" y="1013"/>
                  </a:cubicBezTo>
                  <a:cubicBezTo>
                    <a:pt x="810" y="1013"/>
                    <a:pt x="1037" y="775"/>
                    <a:pt x="1013" y="489"/>
                  </a:cubicBezTo>
                  <a:cubicBezTo>
                    <a:pt x="1001" y="211"/>
                    <a:pt x="775" y="0"/>
                    <a:pt x="52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7" name="Google Shape;3147;p22"/>
            <p:cNvSpPr/>
            <p:nvPr/>
          </p:nvSpPr>
          <p:spPr>
            <a:xfrm>
              <a:off x="6408525" y="2464700"/>
              <a:ext cx="25325" cy="25350"/>
            </a:xfrm>
            <a:custGeom>
              <a:avLst/>
              <a:gdLst/>
              <a:ahLst/>
              <a:cxnLst/>
              <a:rect l="l" t="t" r="r" b="b"/>
              <a:pathLst>
                <a:path w="1013" h="1014" extrusionOk="0">
                  <a:moveTo>
                    <a:pt x="513" y="1"/>
                  </a:moveTo>
                  <a:cubicBezTo>
                    <a:pt x="505" y="1"/>
                    <a:pt x="497" y="1"/>
                    <a:pt x="489" y="1"/>
                  </a:cubicBezTo>
                  <a:cubicBezTo>
                    <a:pt x="382" y="1"/>
                    <a:pt x="298" y="37"/>
                    <a:pt x="227" y="96"/>
                  </a:cubicBezTo>
                  <a:cubicBezTo>
                    <a:pt x="132" y="156"/>
                    <a:pt x="60" y="239"/>
                    <a:pt x="36" y="347"/>
                  </a:cubicBezTo>
                  <a:cubicBezTo>
                    <a:pt x="12" y="406"/>
                    <a:pt x="1" y="466"/>
                    <a:pt x="1" y="525"/>
                  </a:cubicBezTo>
                  <a:cubicBezTo>
                    <a:pt x="1" y="644"/>
                    <a:pt x="48" y="763"/>
                    <a:pt x="120" y="835"/>
                  </a:cubicBezTo>
                  <a:lnTo>
                    <a:pt x="120" y="858"/>
                  </a:lnTo>
                  <a:cubicBezTo>
                    <a:pt x="179" y="918"/>
                    <a:pt x="251" y="954"/>
                    <a:pt x="334" y="989"/>
                  </a:cubicBezTo>
                  <a:cubicBezTo>
                    <a:pt x="393" y="1001"/>
                    <a:pt x="453" y="1013"/>
                    <a:pt x="513" y="1013"/>
                  </a:cubicBezTo>
                  <a:cubicBezTo>
                    <a:pt x="548" y="1013"/>
                    <a:pt x="608" y="1001"/>
                    <a:pt x="655" y="989"/>
                  </a:cubicBezTo>
                  <a:cubicBezTo>
                    <a:pt x="667" y="989"/>
                    <a:pt x="691" y="978"/>
                    <a:pt x="703" y="978"/>
                  </a:cubicBezTo>
                  <a:cubicBezTo>
                    <a:pt x="810" y="930"/>
                    <a:pt x="882" y="858"/>
                    <a:pt x="941" y="763"/>
                  </a:cubicBezTo>
                  <a:cubicBezTo>
                    <a:pt x="953" y="751"/>
                    <a:pt x="953" y="739"/>
                    <a:pt x="965" y="716"/>
                  </a:cubicBezTo>
                  <a:cubicBezTo>
                    <a:pt x="1001" y="644"/>
                    <a:pt x="1013" y="585"/>
                    <a:pt x="1013" y="501"/>
                  </a:cubicBezTo>
                  <a:cubicBezTo>
                    <a:pt x="1013" y="454"/>
                    <a:pt x="1001" y="394"/>
                    <a:pt x="977" y="347"/>
                  </a:cubicBezTo>
                  <a:cubicBezTo>
                    <a:pt x="908" y="151"/>
                    <a:pt x="729" y="1"/>
                    <a:pt x="51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8" name="Google Shape;3148;p22"/>
            <p:cNvSpPr/>
            <p:nvPr/>
          </p:nvSpPr>
          <p:spPr>
            <a:xfrm>
              <a:off x="6123675" y="2252200"/>
              <a:ext cx="25325" cy="25625"/>
            </a:xfrm>
            <a:custGeom>
              <a:avLst/>
              <a:gdLst/>
              <a:ahLst/>
              <a:cxnLst/>
              <a:rect l="l" t="t" r="r" b="b"/>
              <a:pathLst>
                <a:path w="1013" h="1025" extrusionOk="0">
                  <a:moveTo>
                    <a:pt x="488" y="0"/>
                  </a:moveTo>
                  <a:cubicBezTo>
                    <a:pt x="381" y="0"/>
                    <a:pt x="298" y="48"/>
                    <a:pt x="203" y="107"/>
                  </a:cubicBezTo>
                  <a:cubicBezTo>
                    <a:pt x="119" y="167"/>
                    <a:pt x="60" y="262"/>
                    <a:pt x="24" y="357"/>
                  </a:cubicBezTo>
                  <a:cubicBezTo>
                    <a:pt x="12" y="405"/>
                    <a:pt x="0" y="465"/>
                    <a:pt x="0" y="524"/>
                  </a:cubicBezTo>
                  <a:cubicBezTo>
                    <a:pt x="0" y="750"/>
                    <a:pt x="155" y="941"/>
                    <a:pt x="369" y="1000"/>
                  </a:cubicBezTo>
                  <a:cubicBezTo>
                    <a:pt x="417" y="1024"/>
                    <a:pt x="477" y="1024"/>
                    <a:pt x="512" y="1024"/>
                  </a:cubicBezTo>
                  <a:cubicBezTo>
                    <a:pt x="572" y="1024"/>
                    <a:pt x="631" y="1000"/>
                    <a:pt x="679" y="988"/>
                  </a:cubicBezTo>
                  <a:cubicBezTo>
                    <a:pt x="715" y="977"/>
                    <a:pt x="750" y="965"/>
                    <a:pt x="786" y="941"/>
                  </a:cubicBezTo>
                  <a:cubicBezTo>
                    <a:pt x="869" y="881"/>
                    <a:pt x="953" y="798"/>
                    <a:pt x="977" y="691"/>
                  </a:cubicBezTo>
                  <a:cubicBezTo>
                    <a:pt x="989" y="631"/>
                    <a:pt x="1012" y="572"/>
                    <a:pt x="1012" y="500"/>
                  </a:cubicBezTo>
                  <a:cubicBezTo>
                    <a:pt x="1012" y="334"/>
                    <a:pt x="929" y="203"/>
                    <a:pt x="810" y="107"/>
                  </a:cubicBezTo>
                  <a:cubicBezTo>
                    <a:pt x="727" y="48"/>
                    <a:pt x="619" y="0"/>
                    <a:pt x="51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9" name="Google Shape;3149;p22"/>
            <p:cNvSpPr/>
            <p:nvPr/>
          </p:nvSpPr>
          <p:spPr>
            <a:xfrm>
              <a:off x="6508250" y="1603550"/>
              <a:ext cx="25625" cy="25400"/>
            </a:xfrm>
            <a:custGeom>
              <a:avLst/>
              <a:gdLst/>
              <a:ahLst/>
              <a:cxnLst/>
              <a:rect l="l" t="t" r="r" b="b"/>
              <a:pathLst>
                <a:path w="1025" h="1016" extrusionOk="0">
                  <a:moveTo>
                    <a:pt x="530" y="1"/>
                  </a:moveTo>
                  <a:cubicBezTo>
                    <a:pt x="516" y="1"/>
                    <a:pt x="502" y="1"/>
                    <a:pt x="488" y="3"/>
                  </a:cubicBezTo>
                  <a:cubicBezTo>
                    <a:pt x="357" y="3"/>
                    <a:pt x="238" y="74"/>
                    <a:pt x="155" y="157"/>
                  </a:cubicBezTo>
                  <a:cubicBezTo>
                    <a:pt x="72" y="241"/>
                    <a:pt x="36" y="336"/>
                    <a:pt x="12" y="443"/>
                  </a:cubicBezTo>
                  <a:cubicBezTo>
                    <a:pt x="0" y="491"/>
                    <a:pt x="0" y="503"/>
                    <a:pt x="0" y="514"/>
                  </a:cubicBezTo>
                  <a:cubicBezTo>
                    <a:pt x="0" y="634"/>
                    <a:pt x="48" y="741"/>
                    <a:pt x="107" y="812"/>
                  </a:cubicBezTo>
                  <a:cubicBezTo>
                    <a:pt x="185" y="945"/>
                    <a:pt x="334" y="1016"/>
                    <a:pt x="488" y="1016"/>
                  </a:cubicBezTo>
                  <a:cubicBezTo>
                    <a:pt x="500" y="1016"/>
                    <a:pt x="512" y="1015"/>
                    <a:pt x="524" y="1015"/>
                  </a:cubicBezTo>
                  <a:cubicBezTo>
                    <a:pt x="810" y="1015"/>
                    <a:pt x="1024" y="776"/>
                    <a:pt x="1012" y="491"/>
                  </a:cubicBezTo>
                  <a:cubicBezTo>
                    <a:pt x="1012" y="219"/>
                    <a:pt x="797" y="1"/>
                    <a:pt x="53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0" name="Google Shape;3150;p22"/>
            <p:cNvSpPr/>
            <p:nvPr/>
          </p:nvSpPr>
          <p:spPr>
            <a:xfrm>
              <a:off x="6389175" y="3469300"/>
              <a:ext cx="36650" cy="35450"/>
            </a:xfrm>
            <a:custGeom>
              <a:avLst/>
              <a:gdLst/>
              <a:ahLst/>
              <a:cxnLst/>
              <a:rect l="l" t="t" r="r" b="b"/>
              <a:pathLst>
                <a:path w="1466" h="1418" extrusionOk="0">
                  <a:moveTo>
                    <a:pt x="703" y="1"/>
                  </a:moveTo>
                  <a:cubicBezTo>
                    <a:pt x="644" y="1"/>
                    <a:pt x="584" y="25"/>
                    <a:pt x="536" y="36"/>
                  </a:cubicBezTo>
                  <a:cubicBezTo>
                    <a:pt x="429" y="60"/>
                    <a:pt x="346" y="120"/>
                    <a:pt x="251" y="179"/>
                  </a:cubicBezTo>
                  <a:cubicBezTo>
                    <a:pt x="108" y="322"/>
                    <a:pt x="1" y="525"/>
                    <a:pt x="13" y="739"/>
                  </a:cubicBezTo>
                  <a:cubicBezTo>
                    <a:pt x="13" y="775"/>
                    <a:pt x="13" y="810"/>
                    <a:pt x="36" y="858"/>
                  </a:cubicBezTo>
                  <a:cubicBezTo>
                    <a:pt x="48" y="953"/>
                    <a:pt x="96" y="1060"/>
                    <a:pt x="167" y="1132"/>
                  </a:cubicBezTo>
                  <a:cubicBezTo>
                    <a:pt x="298" y="1310"/>
                    <a:pt x="525" y="1418"/>
                    <a:pt x="763" y="1418"/>
                  </a:cubicBezTo>
                  <a:cubicBezTo>
                    <a:pt x="1144" y="1418"/>
                    <a:pt x="1465" y="1072"/>
                    <a:pt x="1441" y="691"/>
                  </a:cubicBezTo>
                  <a:cubicBezTo>
                    <a:pt x="1441" y="632"/>
                    <a:pt x="1429" y="560"/>
                    <a:pt x="1418" y="501"/>
                  </a:cubicBezTo>
                  <a:cubicBezTo>
                    <a:pt x="1382" y="394"/>
                    <a:pt x="1322" y="298"/>
                    <a:pt x="1251" y="227"/>
                  </a:cubicBezTo>
                  <a:lnTo>
                    <a:pt x="1203" y="179"/>
                  </a:lnTo>
                  <a:cubicBezTo>
                    <a:pt x="1132" y="108"/>
                    <a:pt x="1025" y="60"/>
                    <a:pt x="929" y="36"/>
                  </a:cubicBezTo>
                  <a:cubicBezTo>
                    <a:pt x="846" y="25"/>
                    <a:pt x="775" y="1"/>
                    <a:pt x="70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1" name="Google Shape;3151;p22"/>
            <p:cNvSpPr/>
            <p:nvPr/>
          </p:nvSpPr>
          <p:spPr>
            <a:xfrm>
              <a:off x="6987775" y="3156175"/>
              <a:ext cx="36325" cy="35750"/>
            </a:xfrm>
            <a:custGeom>
              <a:avLst/>
              <a:gdLst/>
              <a:ahLst/>
              <a:cxnLst/>
              <a:rect l="l" t="t" r="r" b="b"/>
              <a:pathLst>
                <a:path w="1453" h="1430" extrusionOk="0">
                  <a:moveTo>
                    <a:pt x="713" y="0"/>
                  </a:moveTo>
                  <a:cubicBezTo>
                    <a:pt x="706" y="0"/>
                    <a:pt x="698" y="0"/>
                    <a:pt x="691" y="0"/>
                  </a:cubicBezTo>
                  <a:cubicBezTo>
                    <a:pt x="584" y="0"/>
                    <a:pt x="476" y="24"/>
                    <a:pt x="393" y="84"/>
                  </a:cubicBezTo>
                  <a:cubicBezTo>
                    <a:pt x="298" y="131"/>
                    <a:pt x="214" y="203"/>
                    <a:pt x="155" y="298"/>
                  </a:cubicBezTo>
                  <a:cubicBezTo>
                    <a:pt x="119" y="346"/>
                    <a:pt x="95" y="405"/>
                    <a:pt x="60" y="465"/>
                  </a:cubicBezTo>
                  <a:cubicBezTo>
                    <a:pt x="36" y="548"/>
                    <a:pt x="0" y="643"/>
                    <a:pt x="24" y="739"/>
                  </a:cubicBezTo>
                  <a:lnTo>
                    <a:pt x="24" y="774"/>
                  </a:lnTo>
                  <a:cubicBezTo>
                    <a:pt x="24" y="822"/>
                    <a:pt x="36" y="858"/>
                    <a:pt x="48" y="905"/>
                  </a:cubicBezTo>
                  <a:cubicBezTo>
                    <a:pt x="83" y="1012"/>
                    <a:pt x="119" y="1096"/>
                    <a:pt x="203" y="1191"/>
                  </a:cubicBezTo>
                  <a:cubicBezTo>
                    <a:pt x="334" y="1334"/>
                    <a:pt x="536" y="1429"/>
                    <a:pt x="750" y="1429"/>
                  </a:cubicBezTo>
                  <a:cubicBezTo>
                    <a:pt x="1131" y="1429"/>
                    <a:pt x="1453" y="1084"/>
                    <a:pt x="1429" y="703"/>
                  </a:cubicBezTo>
                  <a:cubicBezTo>
                    <a:pt x="1417" y="306"/>
                    <a:pt x="1107" y="0"/>
                    <a:pt x="7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2" name="Google Shape;3152;p22"/>
            <p:cNvSpPr/>
            <p:nvPr/>
          </p:nvSpPr>
          <p:spPr>
            <a:xfrm>
              <a:off x="6376075" y="3686575"/>
              <a:ext cx="40225" cy="39625"/>
            </a:xfrm>
            <a:custGeom>
              <a:avLst/>
              <a:gdLst/>
              <a:ahLst/>
              <a:cxnLst/>
              <a:rect l="l" t="t" r="r" b="b"/>
              <a:pathLst>
                <a:path w="1609" h="1585" extrusionOk="0">
                  <a:moveTo>
                    <a:pt x="816" y="0"/>
                  </a:moveTo>
                  <a:cubicBezTo>
                    <a:pt x="803" y="0"/>
                    <a:pt x="789" y="1"/>
                    <a:pt x="775" y="1"/>
                  </a:cubicBezTo>
                  <a:cubicBezTo>
                    <a:pt x="346" y="37"/>
                    <a:pt x="1" y="394"/>
                    <a:pt x="25" y="823"/>
                  </a:cubicBezTo>
                  <a:lnTo>
                    <a:pt x="25" y="882"/>
                  </a:lnTo>
                  <a:cubicBezTo>
                    <a:pt x="37" y="990"/>
                    <a:pt x="60" y="1085"/>
                    <a:pt x="108" y="1180"/>
                  </a:cubicBezTo>
                  <a:cubicBezTo>
                    <a:pt x="179" y="1347"/>
                    <a:pt x="346" y="1466"/>
                    <a:pt x="525" y="1537"/>
                  </a:cubicBezTo>
                  <a:cubicBezTo>
                    <a:pt x="620" y="1573"/>
                    <a:pt x="715" y="1585"/>
                    <a:pt x="822" y="1585"/>
                  </a:cubicBezTo>
                  <a:lnTo>
                    <a:pt x="858" y="1585"/>
                  </a:lnTo>
                  <a:cubicBezTo>
                    <a:pt x="1275" y="1549"/>
                    <a:pt x="1608" y="1192"/>
                    <a:pt x="1596" y="763"/>
                  </a:cubicBezTo>
                  <a:cubicBezTo>
                    <a:pt x="1585" y="348"/>
                    <a:pt x="1238" y="0"/>
                    <a:pt x="8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3" name="Google Shape;3153;p22"/>
            <p:cNvSpPr/>
            <p:nvPr/>
          </p:nvSpPr>
          <p:spPr>
            <a:xfrm>
              <a:off x="6069500" y="3642400"/>
              <a:ext cx="29200" cy="28375"/>
            </a:xfrm>
            <a:custGeom>
              <a:avLst/>
              <a:gdLst/>
              <a:ahLst/>
              <a:cxnLst/>
              <a:rect l="l" t="t" r="r" b="b"/>
              <a:pathLst>
                <a:path w="1168" h="1135" extrusionOk="0">
                  <a:moveTo>
                    <a:pt x="568" y="0"/>
                  </a:moveTo>
                  <a:cubicBezTo>
                    <a:pt x="494" y="0"/>
                    <a:pt x="418" y="14"/>
                    <a:pt x="346" y="42"/>
                  </a:cubicBezTo>
                  <a:cubicBezTo>
                    <a:pt x="334" y="42"/>
                    <a:pt x="322" y="66"/>
                    <a:pt x="322" y="66"/>
                  </a:cubicBezTo>
                  <a:cubicBezTo>
                    <a:pt x="227" y="101"/>
                    <a:pt x="155" y="173"/>
                    <a:pt x="108" y="256"/>
                  </a:cubicBezTo>
                  <a:cubicBezTo>
                    <a:pt x="36" y="363"/>
                    <a:pt x="0" y="494"/>
                    <a:pt x="24" y="625"/>
                  </a:cubicBezTo>
                  <a:cubicBezTo>
                    <a:pt x="36" y="697"/>
                    <a:pt x="48" y="756"/>
                    <a:pt x="84" y="828"/>
                  </a:cubicBezTo>
                  <a:cubicBezTo>
                    <a:pt x="96" y="863"/>
                    <a:pt x="108" y="887"/>
                    <a:pt x="143" y="923"/>
                  </a:cubicBezTo>
                  <a:cubicBezTo>
                    <a:pt x="253" y="1060"/>
                    <a:pt x="412" y="1134"/>
                    <a:pt x="582" y="1134"/>
                  </a:cubicBezTo>
                  <a:cubicBezTo>
                    <a:pt x="633" y="1134"/>
                    <a:pt x="686" y="1127"/>
                    <a:pt x="739" y="1113"/>
                  </a:cubicBezTo>
                  <a:cubicBezTo>
                    <a:pt x="774" y="1102"/>
                    <a:pt x="810" y="1090"/>
                    <a:pt x="834" y="1066"/>
                  </a:cubicBezTo>
                  <a:cubicBezTo>
                    <a:pt x="893" y="1042"/>
                    <a:pt x="953" y="994"/>
                    <a:pt x="989" y="959"/>
                  </a:cubicBezTo>
                  <a:cubicBezTo>
                    <a:pt x="1120" y="804"/>
                    <a:pt x="1167" y="601"/>
                    <a:pt x="1108" y="423"/>
                  </a:cubicBezTo>
                  <a:cubicBezTo>
                    <a:pt x="1096" y="387"/>
                    <a:pt x="1072" y="340"/>
                    <a:pt x="1060" y="316"/>
                  </a:cubicBezTo>
                  <a:cubicBezTo>
                    <a:pt x="1060" y="244"/>
                    <a:pt x="1012" y="185"/>
                    <a:pt x="953" y="137"/>
                  </a:cubicBezTo>
                  <a:cubicBezTo>
                    <a:pt x="851" y="51"/>
                    <a:pt x="712" y="0"/>
                    <a:pt x="56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4" name="Google Shape;3154;p22"/>
            <p:cNvSpPr/>
            <p:nvPr/>
          </p:nvSpPr>
          <p:spPr>
            <a:xfrm>
              <a:off x="6322200" y="2992450"/>
              <a:ext cx="14925" cy="14025"/>
            </a:xfrm>
            <a:custGeom>
              <a:avLst/>
              <a:gdLst/>
              <a:ahLst/>
              <a:cxnLst/>
              <a:rect l="l" t="t" r="r" b="b"/>
              <a:pathLst>
                <a:path w="597" h="561" extrusionOk="0">
                  <a:moveTo>
                    <a:pt x="287" y="1"/>
                  </a:moveTo>
                  <a:cubicBezTo>
                    <a:pt x="120" y="13"/>
                    <a:pt x="1" y="144"/>
                    <a:pt x="1" y="299"/>
                  </a:cubicBezTo>
                  <a:cubicBezTo>
                    <a:pt x="1" y="358"/>
                    <a:pt x="13" y="406"/>
                    <a:pt x="48" y="430"/>
                  </a:cubicBezTo>
                  <a:cubicBezTo>
                    <a:pt x="60" y="453"/>
                    <a:pt x="72" y="477"/>
                    <a:pt x="84" y="489"/>
                  </a:cubicBezTo>
                  <a:cubicBezTo>
                    <a:pt x="144" y="537"/>
                    <a:pt x="227" y="561"/>
                    <a:pt x="298" y="561"/>
                  </a:cubicBezTo>
                  <a:lnTo>
                    <a:pt x="346" y="561"/>
                  </a:lnTo>
                  <a:cubicBezTo>
                    <a:pt x="489" y="549"/>
                    <a:pt x="584" y="442"/>
                    <a:pt x="596" y="311"/>
                  </a:cubicBezTo>
                  <a:lnTo>
                    <a:pt x="596" y="275"/>
                  </a:lnTo>
                  <a:cubicBezTo>
                    <a:pt x="596" y="132"/>
                    <a:pt x="477" y="13"/>
                    <a:pt x="3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5" name="Google Shape;3155;p22"/>
            <p:cNvSpPr/>
            <p:nvPr/>
          </p:nvSpPr>
          <p:spPr>
            <a:xfrm>
              <a:off x="6251950" y="2719800"/>
              <a:ext cx="14925" cy="14925"/>
            </a:xfrm>
            <a:custGeom>
              <a:avLst/>
              <a:gdLst/>
              <a:ahLst/>
              <a:cxnLst/>
              <a:rect l="l" t="t" r="r" b="b"/>
              <a:pathLst>
                <a:path w="597" h="597" extrusionOk="0">
                  <a:moveTo>
                    <a:pt x="287" y="1"/>
                  </a:moveTo>
                  <a:cubicBezTo>
                    <a:pt x="191" y="1"/>
                    <a:pt x="120" y="37"/>
                    <a:pt x="60" y="120"/>
                  </a:cubicBezTo>
                  <a:cubicBezTo>
                    <a:pt x="13" y="179"/>
                    <a:pt x="1" y="239"/>
                    <a:pt x="1" y="310"/>
                  </a:cubicBezTo>
                  <a:cubicBezTo>
                    <a:pt x="1" y="394"/>
                    <a:pt x="49" y="477"/>
                    <a:pt x="108" y="537"/>
                  </a:cubicBezTo>
                  <a:cubicBezTo>
                    <a:pt x="168" y="572"/>
                    <a:pt x="227" y="596"/>
                    <a:pt x="299" y="596"/>
                  </a:cubicBezTo>
                  <a:cubicBezTo>
                    <a:pt x="406" y="572"/>
                    <a:pt x="477" y="549"/>
                    <a:pt x="525" y="501"/>
                  </a:cubicBezTo>
                  <a:cubicBezTo>
                    <a:pt x="549" y="477"/>
                    <a:pt x="560" y="441"/>
                    <a:pt x="584" y="394"/>
                  </a:cubicBezTo>
                  <a:cubicBezTo>
                    <a:pt x="596" y="370"/>
                    <a:pt x="596" y="322"/>
                    <a:pt x="596" y="275"/>
                  </a:cubicBezTo>
                  <a:cubicBezTo>
                    <a:pt x="596" y="156"/>
                    <a:pt x="525" y="72"/>
                    <a:pt x="430" y="25"/>
                  </a:cubicBezTo>
                  <a:lnTo>
                    <a:pt x="418" y="25"/>
                  </a:lnTo>
                  <a:cubicBezTo>
                    <a:pt x="370" y="13"/>
                    <a:pt x="322" y="1"/>
                    <a:pt x="2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6" name="Google Shape;3156;p22"/>
            <p:cNvSpPr/>
            <p:nvPr/>
          </p:nvSpPr>
          <p:spPr>
            <a:xfrm>
              <a:off x="6174575" y="2838875"/>
              <a:ext cx="14900" cy="14300"/>
            </a:xfrm>
            <a:custGeom>
              <a:avLst/>
              <a:gdLst/>
              <a:ahLst/>
              <a:cxnLst/>
              <a:rect l="l" t="t" r="r" b="b"/>
              <a:pathLst>
                <a:path w="596" h="572" extrusionOk="0">
                  <a:moveTo>
                    <a:pt x="286" y="0"/>
                  </a:moveTo>
                  <a:cubicBezTo>
                    <a:pt x="131" y="12"/>
                    <a:pt x="0" y="131"/>
                    <a:pt x="0" y="298"/>
                  </a:cubicBezTo>
                  <a:cubicBezTo>
                    <a:pt x="0" y="405"/>
                    <a:pt x="72" y="500"/>
                    <a:pt x="179" y="548"/>
                  </a:cubicBezTo>
                  <a:cubicBezTo>
                    <a:pt x="215" y="560"/>
                    <a:pt x="262" y="572"/>
                    <a:pt x="310" y="572"/>
                  </a:cubicBezTo>
                  <a:cubicBezTo>
                    <a:pt x="477" y="572"/>
                    <a:pt x="596" y="441"/>
                    <a:pt x="596" y="274"/>
                  </a:cubicBezTo>
                  <a:cubicBezTo>
                    <a:pt x="596" y="191"/>
                    <a:pt x="548" y="108"/>
                    <a:pt x="488" y="72"/>
                  </a:cubicBezTo>
                  <a:cubicBezTo>
                    <a:pt x="429" y="24"/>
                    <a:pt x="369" y="0"/>
                    <a:pt x="2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7" name="Google Shape;3157;p22"/>
            <p:cNvSpPr/>
            <p:nvPr/>
          </p:nvSpPr>
          <p:spPr>
            <a:xfrm>
              <a:off x="6164450" y="2236725"/>
              <a:ext cx="14600" cy="14600"/>
            </a:xfrm>
            <a:custGeom>
              <a:avLst/>
              <a:gdLst/>
              <a:ahLst/>
              <a:cxnLst/>
              <a:rect l="l" t="t" r="r" b="b"/>
              <a:pathLst>
                <a:path w="584" h="584" extrusionOk="0">
                  <a:moveTo>
                    <a:pt x="286" y="0"/>
                  </a:moveTo>
                  <a:cubicBezTo>
                    <a:pt x="120" y="0"/>
                    <a:pt x="0" y="131"/>
                    <a:pt x="0" y="298"/>
                  </a:cubicBezTo>
                  <a:cubicBezTo>
                    <a:pt x="0" y="464"/>
                    <a:pt x="131" y="583"/>
                    <a:pt x="298" y="583"/>
                  </a:cubicBezTo>
                  <a:cubicBezTo>
                    <a:pt x="465" y="583"/>
                    <a:pt x="584" y="453"/>
                    <a:pt x="584" y="286"/>
                  </a:cubicBezTo>
                  <a:cubicBezTo>
                    <a:pt x="584" y="119"/>
                    <a:pt x="453" y="0"/>
                    <a:pt x="2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8" name="Google Shape;3158;p22"/>
            <p:cNvSpPr/>
            <p:nvPr/>
          </p:nvSpPr>
          <p:spPr>
            <a:xfrm>
              <a:off x="5982275" y="2068825"/>
              <a:ext cx="14325" cy="14625"/>
            </a:xfrm>
            <a:custGeom>
              <a:avLst/>
              <a:gdLst/>
              <a:ahLst/>
              <a:cxnLst/>
              <a:rect l="l" t="t" r="r" b="b"/>
              <a:pathLst>
                <a:path w="573" h="585" extrusionOk="0">
                  <a:moveTo>
                    <a:pt x="275" y="1"/>
                  </a:moveTo>
                  <a:cubicBezTo>
                    <a:pt x="132" y="25"/>
                    <a:pt x="1" y="144"/>
                    <a:pt x="1" y="299"/>
                  </a:cubicBezTo>
                  <a:cubicBezTo>
                    <a:pt x="1" y="465"/>
                    <a:pt x="132" y="584"/>
                    <a:pt x="298" y="584"/>
                  </a:cubicBezTo>
                  <a:cubicBezTo>
                    <a:pt x="453" y="584"/>
                    <a:pt x="572" y="453"/>
                    <a:pt x="572" y="287"/>
                  </a:cubicBezTo>
                  <a:cubicBezTo>
                    <a:pt x="572" y="120"/>
                    <a:pt x="441" y="1"/>
                    <a:pt x="2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9" name="Google Shape;3159;p22"/>
            <p:cNvSpPr/>
            <p:nvPr/>
          </p:nvSpPr>
          <p:spPr>
            <a:xfrm>
              <a:off x="6225775" y="1468775"/>
              <a:ext cx="14900" cy="14425"/>
            </a:xfrm>
            <a:custGeom>
              <a:avLst/>
              <a:gdLst/>
              <a:ahLst/>
              <a:cxnLst/>
              <a:rect l="l" t="t" r="r" b="b"/>
              <a:pathLst>
                <a:path w="596" h="577" extrusionOk="0">
                  <a:moveTo>
                    <a:pt x="286" y="0"/>
                  </a:moveTo>
                  <a:cubicBezTo>
                    <a:pt x="262" y="0"/>
                    <a:pt x="226" y="12"/>
                    <a:pt x="214" y="12"/>
                  </a:cubicBezTo>
                  <a:cubicBezTo>
                    <a:pt x="167" y="36"/>
                    <a:pt x="143" y="48"/>
                    <a:pt x="107" y="71"/>
                  </a:cubicBezTo>
                  <a:cubicBezTo>
                    <a:pt x="48" y="131"/>
                    <a:pt x="0" y="214"/>
                    <a:pt x="24" y="298"/>
                  </a:cubicBezTo>
                  <a:cubicBezTo>
                    <a:pt x="24" y="333"/>
                    <a:pt x="36" y="357"/>
                    <a:pt x="36" y="393"/>
                  </a:cubicBezTo>
                  <a:cubicBezTo>
                    <a:pt x="60" y="464"/>
                    <a:pt x="107" y="512"/>
                    <a:pt x="167" y="536"/>
                  </a:cubicBezTo>
                  <a:cubicBezTo>
                    <a:pt x="214" y="572"/>
                    <a:pt x="262" y="572"/>
                    <a:pt x="322" y="572"/>
                  </a:cubicBezTo>
                  <a:cubicBezTo>
                    <a:pt x="338" y="575"/>
                    <a:pt x="352" y="576"/>
                    <a:pt x="365" y="576"/>
                  </a:cubicBezTo>
                  <a:cubicBezTo>
                    <a:pt x="400" y="576"/>
                    <a:pt x="426" y="565"/>
                    <a:pt x="453" y="548"/>
                  </a:cubicBezTo>
                  <a:cubicBezTo>
                    <a:pt x="536" y="512"/>
                    <a:pt x="595" y="417"/>
                    <a:pt x="595" y="310"/>
                  </a:cubicBezTo>
                  <a:lnTo>
                    <a:pt x="595" y="286"/>
                  </a:lnTo>
                  <a:cubicBezTo>
                    <a:pt x="595" y="214"/>
                    <a:pt x="572" y="155"/>
                    <a:pt x="524" y="107"/>
                  </a:cubicBezTo>
                  <a:cubicBezTo>
                    <a:pt x="464" y="48"/>
                    <a:pt x="393" y="0"/>
                    <a:pt x="2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0" name="Google Shape;3160;p22"/>
            <p:cNvSpPr/>
            <p:nvPr/>
          </p:nvSpPr>
          <p:spPr>
            <a:xfrm>
              <a:off x="6000750" y="1963775"/>
              <a:ext cx="14600" cy="14300"/>
            </a:xfrm>
            <a:custGeom>
              <a:avLst/>
              <a:gdLst/>
              <a:ahLst/>
              <a:cxnLst/>
              <a:rect l="l" t="t" r="r" b="b"/>
              <a:pathLst>
                <a:path w="584" h="572" extrusionOk="0">
                  <a:moveTo>
                    <a:pt x="286" y="0"/>
                  </a:moveTo>
                  <a:cubicBezTo>
                    <a:pt x="238" y="0"/>
                    <a:pt x="191" y="12"/>
                    <a:pt x="167" y="24"/>
                  </a:cubicBezTo>
                  <a:cubicBezTo>
                    <a:pt x="60" y="72"/>
                    <a:pt x="0" y="167"/>
                    <a:pt x="0" y="298"/>
                  </a:cubicBezTo>
                  <a:cubicBezTo>
                    <a:pt x="0" y="322"/>
                    <a:pt x="12" y="369"/>
                    <a:pt x="12" y="393"/>
                  </a:cubicBezTo>
                  <a:cubicBezTo>
                    <a:pt x="60" y="500"/>
                    <a:pt x="167" y="572"/>
                    <a:pt x="286" y="572"/>
                  </a:cubicBezTo>
                  <a:lnTo>
                    <a:pt x="298" y="572"/>
                  </a:lnTo>
                  <a:cubicBezTo>
                    <a:pt x="417" y="572"/>
                    <a:pt x="512" y="500"/>
                    <a:pt x="548" y="393"/>
                  </a:cubicBezTo>
                  <a:cubicBezTo>
                    <a:pt x="572" y="345"/>
                    <a:pt x="583" y="310"/>
                    <a:pt x="583" y="262"/>
                  </a:cubicBezTo>
                  <a:cubicBezTo>
                    <a:pt x="583" y="202"/>
                    <a:pt x="572" y="143"/>
                    <a:pt x="524" y="95"/>
                  </a:cubicBezTo>
                  <a:cubicBezTo>
                    <a:pt x="464" y="36"/>
                    <a:pt x="393" y="0"/>
                    <a:pt x="2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1" name="Google Shape;3161;p22"/>
            <p:cNvSpPr/>
            <p:nvPr/>
          </p:nvSpPr>
          <p:spPr>
            <a:xfrm>
              <a:off x="6232600" y="2329000"/>
              <a:ext cx="14925" cy="14900"/>
            </a:xfrm>
            <a:custGeom>
              <a:avLst/>
              <a:gdLst/>
              <a:ahLst/>
              <a:cxnLst/>
              <a:rect l="l" t="t" r="r" b="b"/>
              <a:pathLst>
                <a:path w="597" h="596" extrusionOk="0">
                  <a:moveTo>
                    <a:pt x="251" y="0"/>
                  </a:moveTo>
                  <a:cubicBezTo>
                    <a:pt x="108" y="36"/>
                    <a:pt x="1" y="155"/>
                    <a:pt x="13" y="298"/>
                  </a:cubicBezTo>
                  <a:lnTo>
                    <a:pt x="13" y="310"/>
                  </a:lnTo>
                  <a:cubicBezTo>
                    <a:pt x="25" y="488"/>
                    <a:pt x="168" y="595"/>
                    <a:pt x="311" y="595"/>
                  </a:cubicBezTo>
                  <a:cubicBezTo>
                    <a:pt x="382" y="595"/>
                    <a:pt x="465" y="572"/>
                    <a:pt x="501" y="500"/>
                  </a:cubicBezTo>
                  <a:cubicBezTo>
                    <a:pt x="561" y="452"/>
                    <a:pt x="596" y="369"/>
                    <a:pt x="596" y="286"/>
                  </a:cubicBezTo>
                  <a:cubicBezTo>
                    <a:pt x="596" y="119"/>
                    <a:pt x="453" y="0"/>
                    <a:pt x="29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2" name="Google Shape;3162;p22"/>
            <p:cNvSpPr/>
            <p:nvPr/>
          </p:nvSpPr>
          <p:spPr>
            <a:xfrm>
              <a:off x="6047175" y="2542100"/>
              <a:ext cx="14900" cy="14625"/>
            </a:xfrm>
            <a:custGeom>
              <a:avLst/>
              <a:gdLst/>
              <a:ahLst/>
              <a:cxnLst/>
              <a:rect l="l" t="t" r="r" b="b"/>
              <a:pathLst>
                <a:path w="596" h="585" extrusionOk="0">
                  <a:moveTo>
                    <a:pt x="298" y="1"/>
                  </a:moveTo>
                  <a:cubicBezTo>
                    <a:pt x="143" y="1"/>
                    <a:pt x="0" y="156"/>
                    <a:pt x="24" y="299"/>
                  </a:cubicBezTo>
                  <a:cubicBezTo>
                    <a:pt x="24" y="465"/>
                    <a:pt x="155" y="584"/>
                    <a:pt x="322" y="584"/>
                  </a:cubicBezTo>
                  <a:cubicBezTo>
                    <a:pt x="477" y="584"/>
                    <a:pt x="596" y="453"/>
                    <a:pt x="596" y="287"/>
                  </a:cubicBezTo>
                  <a:cubicBezTo>
                    <a:pt x="596" y="120"/>
                    <a:pt x="465" y="1"/>
                    <a:pt x="29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3" name="Google Shape;3163;p22"/>
            <p:cNvSpPr/>
            <p:nvPr/>
          </p:nvSpPr>
          <p:spPr>
            <a:xfrm>
              <a:off x="6294225" y="2244150"/>
              <a:ext cx="14900" cy="14650"/>
            </a:xfrm>
            <a:custGeom>
              <a:avLst/>
              <a:gdLst/>
              <a:ahLst/>
              <a:cxnLst/>
              <a:rect l="l" t="t" r="r" b="b"/>
              <a:pathLst>
                <a:path w="596" h="586" extrusionOk="0">
                  <a:moveTo>
                    <a:pt x="298" y="1"/>
                  </a:moveTo>
                  <a:cubicBezTo>
                    <a:pt x="143" y="1"/>
                    <a:pt x="1" y="156"/>
                    <a:pt x="24" y="298"/>
                  </a:cubicBezTo>
                  <a:cubicBezTo>
                    <a:pt x="24" y="334"/>
                    <a:pt x="36" y="358"/>
                    <a:pt x="36" y="394"/>
                  </a:cubicBezTo>
                  <a:cubicBezTo>
                    <a:pt x="81" y="505"/>
                    <a:pt x="167" y="585"/>
                    <a:pt x="295" y="585"/>
                  </a:cubicBezTo>
                  <a:cubicBezTo>
                    <a:pt x="304" y="585"/>
                    <a:pt x="313" y="585"/>
                    <a:pt x="322" y="584"/>
                  </a:cubicBezTo>
                  <a:cubicBezTo>
                    <a:pt x="477" y="584"/>
                    <a:pt x="596" y="453"/>
                    <a:pt x="596" y="286"/>
                  </a:cubicBezTo>
                  <a:cubicBezTo>
                    <a:pt x="596" y="132"/>
                    <a:pt x="477" y="13"/>
                    <a:pt x="33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4" name="Google Shape;3164;p22"/>
            <p:cNvSpPr/>
            <p:nvPr/>
          </p:nvSpPr>
          <p:spPr>
            <a:xfrm>
              <a:off x="6151950" y="3747600"/>
              <a:ext cx="36625" cy="36350"/>
            </a:xfrm>
            <a:custGeom>
              <a:avLst/>
              <a:gdLst/>
              <a:ahLst/>
              <a:cxnLst/>
              <a:rect l="l" t="t" r="r" b="b"/>
              <a:pathLst>
                <a:path w="1465" h="1454" extrusionOk="0">
                  <a:moveTo>
                    <a:pt x="733" y="1"/>
                  </a:moveTo>
                  <a:cubicBezTo>
                    <a:pt x="723" y="1"/>
                    <a:pt x="713" y="1"/>
                    <a:pt x="703" y="1"/>
                  </a:cubicBezTo>
                  <a:cubicBezTo>
                    <a:pt x="548" y="1"/>
                    <a:pt x="393" y="84"/>
                    <a:pt x="274" y="168"/>
                  </a:cubicBezTo>
                  <a:cubicBezTo>
                    <a:pt x="191" y="227"/>
                    <a:pt x="119" y="323"/>
                    <a:pt x="72" y="418"/>
                  </a:cubicBezTo>
                  <a:cubicBezTo>
                    <a:pt x="24" y="525"/>
                    <a:pt x="0" y="632"/>
                    <a:pt x="12" y="751"/>
                  </a:cubicBezTo>
                  <a:cubicBezTo>
                    <a:pt x="24" y="1156"/>
                    <a:pt x="369" y="1454"/>
                    <a:pt x="774" y="1454"/>
                  </a:cubicBezTo>
                  <a:lnTo>
                    <a:pt x="846" y="1454"/>
                  </a:lnTo>
                  <a:cubicBezTo>
                    <a:pt x="965" y="1430"/>
                    <a:pt x="1072" y="1394"/>
                    <a:pt x="1155" y="1335"/>
                  </a:cubicBezTo>
                  <a:cubicBezTo>
                    <a:pt x="1346" y="1192"/>
                    <a:pt x="1465" y="989"/>
                    <a:pt x="1465" y="751"/>
                  </a:cubicBezTo>
                  <a:lnTo>
                    <a:pt x="1465" y="704"/>
                  </a:lnTo>
                  <a:cubicBezTo>
                    <a:pt x="1465" y="620"/>
                    <a:pt x="1441" y="525"/>
                    <a:pt x="1405" y="442"/>
                  </a:cubicBezTo>
                  <a:cubicBezTo>
                    <a:pt x="1290" y="176"/>
                    <a:pt x="1041"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165" name="Google Shape;3165;p22"/>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66" name="Google Shape;3166;p22"/>
          <p:cNvSpPr txBox="1"/>
          <p:nvPr>
            <p:ph type="title" idx="2"/>
          </p:nvPr>
        </p:nvSpPr>
        <p:spPr>
          <a:xfrm>
            <a:off x="2102413" y="1896675"/>
            <a:ext cx="21990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167" name="Google Shape;3167;p22"/>
          <p:cNvSpPr txBox="1"/>
          <p:nvPr>
            <p:ph type="subTitle" idx="1"/>
          </p:nvPr>
        </p:nvSpPr>
        <p:spPr>
          <a:xfrm>
            <a:off x="2102413" y="2208125"/>
            <a:ext cx="21990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
        <p:nvSpPr>
          <p:cNvPr id="3168" name="Google Shape;3168;p22"/>
          <p:cNvSpPr txBox="1"/>
          <p:nvPr>
            <p:ph type="title" idx="3"/>
          </p:nvPr>
        </p:nvSpPr>
        <p:spPr>
          <a:xfrm>
            <a:off x="4902892" y="1896675"/>
            <a:ext cx="21387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169" name="Google Shape;3169;p22"/>
          <p:cNvSpPr txBox="1"/>
          <p:nvPr>
            <p:ph type="subTitle" idx="4"/>
          </p:nvPr>
        </p:nvSpPr>
        <p:spPr>
          <a:xfrm>
            <a:off x="4902887" y="2208125"/>
            <a:ext cx="21387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
        <p:nvSpPr>
          <p:cNvPr id="3170" name="Google Shape;3170;p22"/>
          <p:cNvSpPr txBox="1"/>
          <p:nvPr>
            <p:ph type="title" idx="5"/>
          </p:nvPr>
        </p:nvSpPr>
        <p:spPr>
          <a:xfrm>
            <a:off x="2102413" y="3664275"/>
            <a:ext cx="21990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171" name="Google Shape;3171;p22"/>
          <p:cNvSpPr txBox="1"/>
          <p:nvPr>
            <p:ph type="subTitle" idx="6"/>
          </p:nvPr>
        </p:nvSpPr>
        <p:spPr>
          <a:xfrm>
            <a:off x="2102413" y="3975725"/>
            <a:ext cx="21990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
        <p:nvSpPr>
          <p:cNvPr id="3172" name="Google Shape;3172;p22"/>
          <p:cNvSpPr txBox="1"/>
          <p:nvPr>
            <p:ph type="title" idx="7"/>
          </p:nvPr>
        </p:nvSpPr>
        <p:spPr>
          <a:xfrm>
            <a:off x="4902867" y="3664275"/>
            <a:ext cx="21387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173" name="Google Shape;3173;p22"/>
          <p:cNvSpPr txBox="1"/>
          <p:nvPr>
            <p:ph type="subTitle" idx="8"/>
          </p:nvPr>
        </p:nvSpPr>
        <p:spPr>
          <a:xfrm>
            <a:off x="4902862" y="3975725"/>
            <a:ext cx="21387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ive columns">
  <p:cSld name="CUSTOM_11">
    <p:spTree>
      <p:nvGrpSpPr>
        <p:cNvPr id="3174" name="Shape 3174"/>
        <p:cNvGrpSpPr/>
        <p:nvPr/>
      </p:nvGrpSpPr>
      <p:grpSpPr>
        <a:xfrm>
          <a:off x="0" y="0"/>
          <a:ext cx="0" cy="0"/>
          <a:chOff x="0" y="0"/>
          <a:chExt cx="0" cy="0"/>
        </a:xfrm>
      </p:grpSpPr>
      <p:grpSp>
        <p:nvGrpSpPr>
          <p:cNvPr id="3175" name="Google Shape;3175;p23"/>
          <p:cNvGrpSpPr/>
          <p:nvPr/>
        </p:nvGrpSpPr>
        <p:grpSpPr>
          <a:xfrm>
            <a:off x="6992246" y="1992053"/>
            <a:ext cx="2140156" cy="3151313"/>
            <a:chOff x="2525900" y="1699450"/>
            <a:chExt cx="1076050" cy="1584450"/>
          </a:xfrm>
        </p:grpSpPr>
        <p:sp>
          <p:nvSpPr>
            <p:cNvPr id="3176" name="Google Shape;3176;p23"/>
            <p:cNvSpPr/>
            <p:nvPr/>
          </p:nvSpPr>
          <p:spPr>
            <a:xfrm>
              <a:off x="3569775" y="2193250"/>
              <a:ext cx="31875" cy="43775"/>
            </a:xfrm>
            <a:custGeom>
              <a:avLst/>
              <a:gdLst/>
              <a:ahLst/>
              <a:cxnLst/>
              <a:rect l="l" t="t" r="r" b="b"/>
              <a:pathLst>
                <a:path w="1275" h="1751" extrusionOk="0">
                  <a:moveTo>
                    <a:pt x="1275" y="1"/>
                  </a:moveTo>
                  <a:lnTo>
                    <a:pt x="1" y="1691"/>
                  </a:lnTo>
                  <a:lnTo>
                    <a:pt x="275" y="1751"/>
                  </a:lnTo>
                  <a:lnTo>
                    <a:pt x="1275" y="441"/>
                  </a:lnTo>
                  <a:lnTo>
                    <a:pt x="127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7" name="Google Shape;3177;p23"/>
            <p:cNvSpPr/>
            <p:nvPr/>
          </p:nvSpPr>
          <p:spPr>
            <a:xfrm>
              <a:off x="3486425" y="2241175"/>
              <a:ext cx="85750" cy="108375"/>
            </a:xfrm>
            <a:custGeom>
              <a:avLst/>
              <a:gdLst/>
              <a:ahLst/>
              <a:cxnLst/>
              <a:rect l="l" t="t" r="r" b="b"/>
              <a:pathLst>
                <a:path w="3430" h="4335" extrusionOk="0">
                  <a:moveTo>
                    <a:pt x="3156" y="1"/>
                  </a:moveTo>
                  <a:lnTo>
                    <a:pt x="1" y="4168"/>
                  </a:lnTo>
                  <a:cubicBezTo>
                    <a:pt x="84" y="4204"/>
                    <a:pt x="156" y="4263"/>
                    <a:pt x="203" y="4335"/>
                  </a:cubicBezTo>
                  <a:lnTo>
                    <a:pt x="3430" y="72"/>
                  </a:lnTo>
                  <a:lnTo>
                    <a:pt x="315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8" name="Google Shape;3178;p23"/>
            <p:cNvSpPr/>
            <p:nvPr/>
          </p:nvSpPr>
          <p:spPr>
            <a:xfrm>
              <a:off x="3361425" y="1699450"/>
              <a:ext cx="240225" cy="42875"/>
            </a:xfrm>
            <a:custGeom>
              <a:avLst/>
              <a:gdLst/>
              <a:ahLst/>
              <a:cxnLst/>
              <a:rect l="l" t="t" r="r" b="b"/>
              <a:pathLst>
                <a:path w="9609" h="1715" extrusionOk="0">
                  <a:moveTo>
                    <a:pt x="9609" y="0"/>
                  </a:moveTo>
                  <a:lnTo>
                    <a:pt x="12" y="1429"/>
                  </a:lnTo>
                  <a:cubicBezTo>
                    <a:pt x="60" y="1524"/>
                    <a:pt x="72" y="1584"/>
                    <a:pt x="36" y="1643"/>
                  </a:cubicBezTo>
                  <a:cubicBezTo>
                    <a:pt x="24" y="1667"/>
                    <a:pt x="12" y="1703"/>
                    <a:pt x="0" y="1715"/>
                  </a:cubicBezTo>
                  <a:lnTo>
                    <a:pt x="9609" y="274"/>
                  </a:lnTo>
                  <a:lnTo>
                    <a:pt x="960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9" name="Google Shape;3179;p23"/>
            <p:cNvSpPr/>
            <p:nvPr/>
          </p:nvSpPr>
          <p:spPr>
            <a:xfrm>
              <a:off x="3354575" y="1742600"/>
              <a:ext cx="9250" cy="139925"/>
            </a:xfrm>
            <a:custGeom>
              <a:avLst/>
              <a:gdLst/>
              <a:ahLst/>
              <a:cxnLst/>
              <a:rect l="l" t="t" r="r" b="b"/>
              <a:pathLst>
                <a:path w="370" h="5597" extrusionOk="0">
                  <a:moveTo>
                    <a:pt x="274" y="1"/>
                  </a:moveTo>
                  <a:cubicBezTo>
                    <a:pt x="231" y="44"/>
                    <a:pt x="175" y="75"/>
                    <a:pt x="116" y="75"/>
                  </a:cubicBezTo>
                  <a:cubicBezTo>
                    <a:pt x="94" y="75"/>
                    <a:pt x="71" y="70"/>
                    <a:pt x="48" y="60"/>
                  </a:cubicBezTo>
                  <a:cubicBezTo>
                    <a:pt x="36" y="60"/>
                    <a:pt x="12" y="48"/>
                    <a:pt x="0" y="48"/>
                  </a:cubicBezTo>
                  <a:lnTo>
                    <a:pt x="108" y="5597"/>
                  </a:lnTo>
                  <a:cubicBezTo>
                    <a:pt x="171" y="5560"/>
                    <a:pt x="242" y="5545"/>
                    <a:pt x="309" y="5545"/>
                  </a:cubicBezTo>
                  <a:cubicBezTo>
                    <a:pt x="330" y="5545"/>
                    <a:pt x="350" y="5546"/>
                    <a:pt x="370" y="5549"/>
                  </a:cubicBezTo>
                  <a:lnTo>
                    <a:pt x="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0" name="Google Shape;3180;p23"/>
            <p:cNvSpPr/>
            <p:nvPr/>
          </p:nvSpPr>
          <p:spPr>
            <a:xfrm>
              <a:off x="3468575" y="1948000"/>
              <a:ext cx="133075" cy="136625"/>
            </a:xfrm>
            <a:custGeom>
              <a:avLst/>
              <a:gdLst/>
              <a:ahLst/>
              <a:cxnLst/>
              <a:rect l="l" t="t" r="r" b="b"/>
              <a:pathLst>
                <a:path w="5323" h="5465" extrusionOk="0">
                  <a:moveTo>
                    <a:pt x="5323" y="0"/>
                  </a:moveTo>
                  <a:lnTo>
                    <a:pt x="1" y="5298"/>
                  </a:lnTo>
                  <a:cubicBezTo>
                    <a:pt x="72" y="5334"/>
                    <a:pt x="132" y="5370"/>
                    <a:pt x="155" y="5453"/>
                  </a:cubicBezTo>
                  <a:cubicBezTo>
                    <a:pt x="179" y="5453"/>
                    <a:pt x="203" y="5453"/>
                    <a:pt x="215" y="5465"/>
                  </a:cubicBezTo>
                  <a:lnTo>
                    <a:pt x="5323" y="369"/>
                  </a:lnTo>
                  <a:lnTo>
                    <a:pt x="532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1" name="Google Shape;3181;p23"/>
            <p:cNvSpPr/>
            <p:nvPr/>
          </p:nvSpPr>
          <p:spPr>
            <a:xfrm>
              <a:off x="3371850" y="1888750"/>
              <a:ext cx="229800" cy="29200"/>
            </a:xfrm>
            <a:custGeom>
              <a:avLst/>
              <a:gdLst/>
              <a:ahLst/>
              <a:cxnLst/>
              <a:rect l="l" t="t" r="r" b="b"/>
              <a:pathLst>
                <a:path w="9192" h="1168" extrusionOk="0">
                  <a:moveTo>
                    <a:pt x="12" y="1"/>
                  </a:moveTo>
                  <a:cubicBezTo>
                    <a:pt x="24" y="84"/>
                    <a:pt x="24" y="167"/>
                    <a:pt x="0" y="263"/>
                  </a:cubicBezTo>
                  <a:lnTo>
                    <a:pt x="9192" y="1168"/>
                  </a:lnTo>
                  <a:lnTo>
                    <a:pt x="9192" y="894"/>
                  </a:lnTo>
                  <a:lnTo>
                    <a:pt x="1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2" name="Google Shape;3182;p23"/>
            <p:cNvSpPr/>
            <p:nvPr/>
          </p:nvSpPr>
          <p:spPr>
            <a:xfrm>
              <a:off x="3233425" y="1875350"/>
              <a:ext cx="119375" cy="17900"/>
            </a:xfrm>
            <a:custGeom>
              <a:avLst/>
              <a:gdLst/>
              <a:ahLst/>
              <a:cxnLst/>
              <a:rect l="l" t="t" r="r" b="b"/>
              <a:pathLst>
                <a:path w="4775" h="716" extrusionOk="0">
                  <a:moveTo>
                    <a:pt x="36" y="1"/>
                  </a:moveTo>
                  <a:cubicBezTo>
                    <a:pt x="36" y="84"/>
                    <a:pt x="24" y="156"/>
                    <a:pt x="13" y="215"/>
                  </a:cubicBezTo>
                  <a:cubicBezTo>
                    <a:pt x="13" y="227"/>
                    <a:pt x="1" y="239"/>
                    <a:pt x="1" y="263"/>
                  </a:cubicBezTo>
                  <a:lnTo>
                    <a:pt x="4727" y="715"/>
                  </a:lnTo>
                  <a:cubicBezTo>
                    <a:pt x="4715" y="656"/>
                    <a:pt x="4727" y="584"/>
                    <a:pt x="4739" y="525"/>
                  </a:cubicBezTo>
                  <a:cubicBezTo>
                    <a:pt x="4763" y="501"/>
                    <a:pt x="4763" y="477"/>
                    <a:pt x="4775" y="465"/>
                  </a:cubicBezTo>
                  <a:lnTo>
                    <a:pt x="3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3" name="Google Shape;3183;p23"/>
            <p:cNvSpPr/>
            <p:nvPr/>
          </p:nvSpPr>
          <p:spPr>
            <a:xfrm>
              <a:off x="3357850" y="1901550"/>
              <a:ext cx="10150" cy="91100"/>
            </a:xfrm>
            <a:custGeom>
              <a:avLst/>
              <a:gdLst/>
              <a:ahLst/>
              <a:cxnLst/>
              <a:rect l="l" t="t" r="r" b="b"/>
              <a:pathLst>
                <a:path w="406" h="3644" extrusionOk="0">
                  <a:moveTo>
                    <a:pt x="0" y="1"/>
                  </a:moveTo>
                  <a:lnTo>
                    <a:pt x="143" y="3620"/>
                  </a:lnTo>
                  <a:cubicBezTo>
                    <a:pt x="175" y="3609"/>
                    <a:pt x="208" y="3604"/>
                    <a:pt x="242" y="3604"/>
                  </a:cubicBezTo>
                  <a:cubicBezTo>
                    <a:pt x="284" y="3604"/>
                    <a:pt x="329" y="3612"/>
                    <a:pt x="381" y="3632"/>
                  </a:cubicBezTo>
                  <a:cubicBezTo>
                    <a:pt x="393" y="3632"/>
                    <a:pt x="393" y="3644"/>
                    <a:pt x="405" y="3644"/>
                  </a:cubicBezTo>
                  <a:lnTo>
                    <a:pt x="274" y="24"/>
                  </a:lnTo>
                  <a:cubicBezTo>
                    <a:pt x="242" y="35"/>
                    <a:pt x="205" y="41"/>
                    <a:pt x="168" y="41"/>
                  </a:cubicBezTo>
                  <a:cubicBezTo>
                    <a:pt x="122" y="41"/>
                    <a:pt x="75" y="32"/>
                    <a:pt x="36" y="13"/>
                  </a:cubicBezTo>
                  <a:cubicBezTo>
                    <a:pt x="24" y="13"/>
                    <a:pt x="24" y="13"/>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4" name="Google Shape;3184;p23"/>
            <p:cNvSpPr/>
            <p:nvPr/>
          </p:nvSpPr>
          <p:spPr>
            <a:xfrm>
              <a:off x="3391475" y="2086400"/>
              <a:ext cx="73250" cy="83675"/>
            </a:xfrm>
            <a:custGeom>
              <a:avLst/>
              <a:gdLst/>
              <a:ahLst/>
              <a:cxnLst/>
              <a:rect l="l" t="t" r="r" b="b"/>
              <a:pathLst>
                <a:path w="2930" h="3347" extrusionOk="0">
                  <a:moveTo>
                    <a:pt x="2763" y="0"/>
                  </a:moveTo>
                  <a:lnTo>
                    <a:pt x="1" y="3191"/>
                  </a:lnTo>
                  <a:cubicBezTo>
                    <a:pt x="72" y="3227"/>
                    <a:pt x="144" y="3287"/>
                    <a:pt x="203" y="3346"/>
                  </a:cubicBezTo>
                  <a:lnTo>
                    <a:pt x="2930" y="227"/>
                  </a:lnTo>
                  <a:cubicBezTo>
                    <a:pt x="2846" y="191"/>
                    <a:pt x="2763" y="108"/>
                    <a:pt x="276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5" name="Google Shape;3185;p23"/>
            <p:cNvSpPr/>
            <p:nvPr/>
          </p:nvSpPr>
          <p:spPr>
            <a:xfrm>
              <a:off x="3226875" y="1884000"/>
              <a:ext cx="132200" cy="113425"/>
            </a:xfrm>
            <a:custGeom>
              <a:avLst/>
              <a:gdLst/>
              <a:ahLst/>
              <a:cxnLst/>
              <a:rect l="l" t="t" r="r" b="b"/>
              <a:pathLst>
                <a:path w="5288" h="4537" extrusionOk="0">
                  <a:moveTo>
                    <a:pt x="191" y="0"/>
                  </a:moveTo>
                  <a:cubicBezTo>
                    <a:pt x="155" y="72"/>
                    <a:pt x="84" y="131"/>
                    <a:pt x="1" y="191"/>
                  </a:cubicBezTo>
                  <a:lnTo>
                    <a:pt x="5097" y="4536"/>
                  </a:lnTo>
                  <a:cubicBezTo>
                    <a:pt x="5156" y="4453"/>
                    <a:pt x="5216" y="4394"/>
                    <a:pt x="5287" y="4346"/>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6" name="Google Shape;3186;p23"/>
            <p:cNvSpPr/>
            <p:nvPr/>
          </p:nvSpPr>
          <p:spPr>
            <a:xfrm>
              <a:off x="3370650" y="2004850"/>
              <a:ext cx="95275" cy="79500"/>
            </a:xfrm>
            <a:custGeom>
              <a:avLst/>
              <a:gdLst/>
              <a:ahLst/>
              <a:cxnLst/>
              <a:rect l="l" t="t" r="r" b="b"/>
              <a:pathLst>
                <a:path w="3811" h="3180" extrusionOk="0">
                  <a:moveTo>
                    <a:pt x="131" y="0"/>
                  </a:moveTo>
                  <a:lnTo>
                    <a:pt x="131" y="24"/>
                  </a:lnTo>
                  <a:cubicBezTo>
                    <a:pt x="96" y="107"/>
                    <a:pt x="60" y="167"/>
                    <a:pt x="0" y="226"/>
                  </a:cubicBezTo>
                  <a:lnTo>
                    <a:pt x="3620" y="3179"/>
                  </a:lnTo>
                  <a:cubicBezTo>
                    <a:pt x="3644" y="3084"/>
                    <a:pt x="3715" y="3024"/>
                    <a:pt x="3810" y="3012"/>
                  </a:cubicBezTo>
                  <a:lnTo>
                    <a:pt x="13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7" name="Google Shape;3187;p23"/>
            <p:cNvSpPr/>
            <p:nvPr/>
          </p:nvSpPr>
          <p:spPr>
            <a:xfrm>
              <a:off x="3470950" y="2084325"/>
              <a:ext cx="130700" cy="76500"/>
            </a:xfrm>
            <a:custGeom>
              <a:avLst/>
              <a:gdLst/>
              <a:ahLst/>
              <a:cxnLst/>
              <a:rect l="l" t="t" r="r" b="b"/>
              <a:pathLst>
                <a:path w="5228" h="3060" extrusionOk="0">
                  <a:moveTo>
                    <a:pt x="60" y="0"/>
                  </a:moveTo>
                  <a:cubicBezTo>
                    <a:pt x="84" y="36"/>
                    <a:pt x="84" y="95"/>
                    <a:pt x="60" y="155"/>
                  </a:cubicBezTo>
                  <a:cubicBezTo>
                    <a:pt x="48" y="191"/>
                    <a:pt x="37" y="238"/>
                    <a:pt x="1" y="250"/>
                  </a:cubicBezTo>
                  <a:lnTo>
                    <a:pt x="5228" y="3060"/>
                  </a:lnTo>
                  <a:lnTo>
                    <a:pt x="5228" y="2762"/>
                  </a:lnTo>
                  <a:lnTo>
                    <a:pt x="120" y="12"/>
                  </a:lnTo>
                  <a:cubicBezTo>
                    <a:pt x="108" y="0"/>
                    <a:pt x="96" y="0"/>
                    <a:pt x="6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8" name="Google Shape;3188;p23"/>
            <p:cNvSpPr/>
            <p:nvPr/>
          </p:nvSpPr>
          <p:spPr>
            <a:xfrm>
              <a:off x="3403100" y="2193850"/>
              <a:ext cx="198550" cy="56575"/>
            </a:xfrm>
            <a:custGeom>
              <a:avLst/>
              <a:gdLst/>
              <a:ahLst/>
              <a:cxnLst/>
              <a:rect l="l" t="t" r="r" b="b"/>
              <a:pathLst>
                <a:path w="7942" h="2263" extrusionOk="0">
                  <a:moveTo>
                    <a:pt x="60" y="1"/>
                  </a:moveTo>
                  <a:cubicBezTo>
                    <a:pt x="36" y="96"/>
                    <a:pt x="24" y="167"/>
                    <a:pt x="0" y="263"/>
                  </a:cubicBezTo>
                  <a:lnTo>
                    <a:pt x="6489" y="1894"/>
                  </a:lnTo>
                  <a:lnTo>
                    <a:pt x="6763" y="1965"/>
                  </a:lnTo>
                  <a:lnTo>
                    <a:pt x="7942" y="2263"/>
                  </a:lnTo>
                  <a:lnTo>
                    <a:pt x="7942" y="2001"/>
                  </a:lnTo>
                  <a:lnTo>
                    <a:pt x="6942" y="1751"/>
                  </a:lnTo>
                  <a:lnTo>
                    <a:pt x="6668" y="1667"/>
                  </a:lnTo>
                  <a:lnTo>
                    <a:pt x="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9" name="Google Shape;3189;p23"/>
            <p:cNvSpPr/>
            <p:nvPr/>
          </p:nvSpPr>
          <p:spPr>
            <a:xfrm>
              <a:off x="3388800" y="2213200"/>
              <a:ext cx="90825" cy="135150"/>
            </a:xfrm>
            <a:custGeom>
              <a:avLst/>
              <a:gdLst/>
              <a:ahLst/>
              <a:cxnLst/>
              <a:rect l="l" t="t" r="r" b="b"/>
              <a:pathLst>
                <a:path w="3633" h="5406" extrusionOk="0">
                  <a:moveTo>
                    <a:pt x="227" y="0"/>
                  </a:moveTo>
                  <a:cubicBezTo>
                    <a:pt x="155" y="60"/>
                    <a:pt x="96" y="108"/>
                    <a:pt x="1" y="155"/>
                  </a:cubicBezTo>
                  <a:lnTo>
                    <a:pt x="3406" y="5406"/>
                  </a:lnTo>
                  <a:cubicBezTo>
                    <a:pt x="3465" y="5346"/>
                    <a:pt x="3549" y="5299"/>
                    <a:pt x="3632" y="5275"/>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0" name="Google Shape;3190;p23"/>
            <p:cNvSpPr/>
            <p:nvPr/>
          </p:nvSpPr>
          <p:spPr>
            <a:xfrm>
              <a:off x="3534650" y="2440025"/>
              <a:ext cx="66700" cy="103600"/>
            </a:xfrm>
            <a:custGeom>
              <a:avLst/>
              <a:gdLst/>
              <a:ahLst/>
              <a:cxnLst/>
              <a:rect l="l" t="t" r="r" b="b"/>
              <a:pathLst>
                <a:path w="2668" h="4144" extrusionOk="0">
                  <a:moveTo>
                    <a:pt x="120" y="0"/>
                  </a:moveTo>
                  <a:lnTo>
                    <a:pt x="1" y="71"/>
                  </a:lnTo>
                  <a:lnTo>
                    <a:pt x="2668" y="4143"/>
                  </a:lnTo>
                  <a:lnTo>
                    <a:pt x="2668" y="3667"/>
                  </a:lnTo>
                  <a:lnTo>
                    <a:pt x="453" y="298"/>
                  </a:lnTo>
                  <a:cubicBezTo>
                    <a:pt x="429" y="304"/>
                    <a:pt x="403" y="307"/>
                    <a:pt x="374" y="307"/>
                  </a:cubicBezTo>
                  <a:cubicBezTo>
                    <a:pt x="346" y="307"/>
                    <a:pt x="316" y="304"/>
                    <a:pt x="286" y="298"/>
                  </a:cubicBezTo>
                  <a:cubicBezTo>
                    <a:pt x="167" y="250"/>
                    <a:pt x="96" y="131"/>
                    <a:pt x="1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1" name="Google Shape;3191;p23"/>
            <p:cNvSpPr/>
            <p:nvPr/>
          </p:nvSpPr>
          <p:spPr>
            <a:xfrm>
              <a:off x="3484950" y="2361725"/>
              <a:ext cx="52100" cy="74450"/>
            </a:xfrm>
            <a:custGeom>
              <a:avLst/>
              <a:gdLst/>
              <a:ahLst/>
              <a:cxnLst/>
              <a:rect l="l" t="t" r="r" b="b"/>
              <a:pathLst>
                <a:path w="2084" h="2978" extrusionOk="0">
                  <a:moveTo>
                    <a:pt x="239" y="1"/>
                  </a:moveTo>
                  <a:cubicBezTo>
                    <a:pt x="155" y="72"/>
                    <a:pt x="84" y="132"/>
                    <a:pt x="0" y="155"/>
                  </a:cubicBezTo>
                  <a:lnTo>
                    <a:pt x="1858" y="2977"/>
                  </a:lnTo>
                  <a:lnTo>
                    <a:pt x="2084" y="2834"/>
                  </a:lnTo>
                  <a:lnTo>
                    <a:pt x="2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2" name="Google Shape;3192;p23"/>
            <p:cNvSpPr/>
            <p:nvPr/>
          </p:nvSpPr>
          <p:spPr>
            <a:xfrm>
              <a:off x="3359925" y="2364100"/>
              <a:ext cx="122675" cy="183700"/>
            </a:xfrm>
            <a:custGeom>
              <a:avLst/>
              <a:gdLst/>
              <a:ahLst/>
              <a:cxnLst/>
              <a:rect l="l" t="t" r="r" b="b"/>
              <a:pathLst>
                <a:path w="4907" h="7348" extrusionOk="0">
                  <a:moveTo>
                    <a:pt x="4656" y="1"/>
                  </a:moveTo>
                  <a:lnTo>
                    <a:pt x="1" y="7347"/>
                  </a:lnTo>
                  <a:lnTo>
                    <a:pt x="537" y="7002"/>
                  </a:lnTo>
                  <a:lnTo>
                    <a:pt x="4894" y="120"/>
                  </a:lnTo>
                  <a:cubicBezTo>
                    <a:pt x="4906" y="96"/>
                    <a:pt x="4906" y="84"/>
                    <a:pt x="4906" y="72"/>
                  </a:cubicBezTo>
                  <a:cubicBezTo>
                    <a:pt x="4859" y="72"/>
                    <a:pt x="4823" y="72"/>
                    <a:pt x="4775" y="60"/>
                  </a:cubicBezTo>
                  <a:cubicBezTo>
                    <a:pt x="4728" y="37"/>
                    <a:pt x="4704" y="25"/>
                    <a:pt x="465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3" name="Google Shape;3193;p23"/>
            <p:cNvSpPr/>
            <p:nvPr/>
          </p:nvSpPr>
          <p:spPr>
            <a:xfrm>
              <a:off x="3403975" y="2657300"/>
              <a:ext cx="46175" cy="92900"/>
            </a:xfrm>
            <a:custGeom>
              <a:avLst/>
              <a:gdLst/>
              <a:ahLst/>
              <a:cxnLst/>
              <a:rect l="l" t="t" r="r" b="b"/>
              <a:pathLst>
                <a:path w="1847" h="3716" extrusionOk="0">
                  <a:moveTo>
                    <a:pt x="275" y="1"/>
                  </a:moveTo>
                  <a:lnTo>
                    <a:pt x="1" y="36"/>
                  </a:lnTo>
                  <a:lnTo>
                    <a:pt x="1549" y="3691"/>
                  </a:lnTo>
                  <a:cubicBezTo>
                    <a:pt x="1593" y="3665"/>
                    <a:pt x="1651" y="3651"/>
                    <a:pt x="1708" y="3651"/>
                  </a:cubicBezTo>
                  <a:cubicBezTo>
                    <a:pt x="1727" y="3651"/>
                    <a:pt x="1745" y="3653"/>
                    <a:pt x="1763" y="3656"/>
                  </a:cubicBezTo>
                  <a:cubicBezTo>
                    <a:pt x="1799" y="3668"/>
                    <a:pt x="1834" y="3691"/>
                    <a:pt x="1846" y="3715"/>
                  </a:cubicBezTo>
                  <a:lnTo>
                    <a:pt x="27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4" name="Google Shape;3194;p23"/>
            <p:cNvSpPr/>
            <p:nvPr/>
          </p:nvSpPr>
          <p:spPr>
            <a:xfrm>
              <a:off x="3447750" y="2756725"/>
              <a:ext cx="63125" cy="139325"/>
            </a:xfrm>
            <a:custGeom>
              <a:avLst/>
              <a:gdLst/>
              <a:ahLst/>
              <a:cxnLst/>
              <a:rect l="l" t="t" r="r" b="b"/>
              <a:pathLst>
                <a:path w="2525" h="5573" extrusionOk="0">
                  <a:moveTo>
                    <a:pt x="214" y="0"/>
                  </a:moveTo>
                  <a:lnTo>
                    <a:pt x="119" y="84"/>
                  </a:lnTo>
                  <a:cubicBezTo>
                    <a:pt x="95" y="107"/>
                    <a:pt x="72" y="131"/>
                    <a:pt x="36" y="143"/>
                  </a:cubicBezTo>
                  <a:lnTo>
                    <a:pt x="0" y="167"/>
                  </a:lnTo>
                  <a:lnTo>
                    <a:pt x="2286" y="5572"/>
                  </a:lnTo>
                  <a:cubicBezTo>
                    <a:pt x="2358" y="5513"/>
                    <a:pt x="2441" y="5477"/>
                    <a:pt x="2524" y="5465"/>
                  </a:cubicBezTo>
                  <a:lnTo>
                    <a:pt x="21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5" name="Google Shape;3195;p23"/>
            <p:cNvSpPr/>
            <p:nvPr/>
          </p:nvSpPr>
          <p:spPr>
            <a:xfrm>
              <a:off x="3360525" y="2551625"/>
              <a:ext cx="47650" cy="100650"/>
            </a:xfrm>
            <a:custGeom>
              <a:avLst/>
              <a:gdLst/>
              <a:ahLst/>
              <a:cxnLst/>
              <a:rect l="l" t="t" r="r" b="b"/>
              <a:pathLst>
                <a:path w="1906" h="4026" extrusionOk="0">
                  <a:moveTo>
                    <a:pt x="227" y="1"/>
                  </a:moveTo>
                  <a:lnTo>
                    <a:pt x="1" y="144"/>
                  </a:lnTo>
                  <a:lnTo>
                    <a:pt x="1644" y="4025"/>
                  </a:lnTo>
                  <a:lnTo>
                    <a:pt x="1906" y="3989"/>
                  </a:lnTo>
                  <a:lnTo>
                    <a:pt x="22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6" name="Google Shape;3196;p23"/>
            <p:cNvSpPr/>
            <p:nvPr/>
          </p:nvSpPr>
          <p:spPr>
            <a:xfrm>
              <a:off x="3125375" y="2390600"/>
              <a:ext cx="476275" cy="313150"/>
            </a:xfrm>
            <a:custGeom>
              <a:avLst/>
              <a:gdLst/>
              <a:ahLst/>
              <a:cxnLst/>
              <a:rect l="l" t="t" r="r" b="b"/>
              <a:pathLst>
                <a:path w="19051" h="12526" extrusionOk="0">
                  <a:moveTo>
                    <a:pt x="19051" y="1"/>
                  </a:moveTo>
                  <a:lnTo>
                    <a:pt x="16455" y="1691"/>
                  </a:lnTo>
                  <a:lnTo>
                    <a:pt x="16241" y="1834"/>
                  </a:lnTo>
                  <a:lnTo>
                    <a:pt x="9907" y="5942"/>
                  </a:lnTo>
                  <a:lnTo>
                    <a:pt x="9371" y="6287"/>
                  </a:lnTo>
                  <a:lnTo>
                    <a:pt x="1" y="12395"/>
                  </a:lnTo>
                  <a:cubicBezTo>
                    <a:pt x="48" y="12431"/>
                    <a:pt x="72" y="12478"/>
                    <a:pt x="108" y="12526"/>
                  </a:cubicBezTo>
                  <a:lnTo>
                    <a:pt x="358" y="12478"/>
                  </a:lnTo>
                  <a:lnTo>
                    <a:pt x="9407" y="6597"/>
                  </a:lnTo>
                  <a:lnTo>
                    <a:pt x="9633" y="6454"/>
                  </a:lnTo>
                  <a:lnTo>
                    <a:pt x="16384" y="2060"/>
                  </a:lnTo>
                  <a:lnTo>
                    <a:pt x="16503" y="1989"/>
                  </a:lnTo>
                  <a:lnTo>
                    <a:pt x="16503" y="1977"/>
                  </a:lnTo>
                  <a:cubicBezTo>
                    <a:pt x="16533" y="1877"/>
                    <a:pt x="16622" y="1802"/>
                    <a:pt x="16720" y="1802"/>
                  </a:cubicBezTo>
                  <a:cubicBezTo>
                    <a:pt x="16739" y="1802"/>
                    <a:pt x="16758" y="1805"/>
                    <a:pt x="16777" y="1810"/>
                  </a:cubicBezTo>
                  <a:lnTo>
                    <a:pt x="19051" y="322"/>
                  </a:lnTo>
                  <a:lnTo>
                    <a:pt x="190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7" name="Google Shape;3197;p23"/>
            <p:cNvSpPr/>
            <p:nvPr/>
          </p:nvSpPr>
          <p:spPr>
            <a:xfrm>
              <a:off x="3128050" y="2615625"/>
              <a:ext cx="473900" cy="94675"/>
            </a:xfrm>
            <a:custGeom>
              <a:avLst/>
              <a:gdLst/>
              <a:ahLst/>
              <a:cxnLst/>
              <a:rect l="l" t="t" r="r" b="b"/>
              <a:pathLst>
                <a:path w="18956" h="3787" extrusionOk="0">
                  <a:moveTo>
                    <a:pt x="18956" y="1"/>
                  </a:moveTo>
                  <a:lnTo>
                    <a:pt x="11216" y="1441"/>
                  </a:lnTo>
                  <a:lnTo>
                    <a:pt x="10955" y="1489"/>
                  </a:lnTo>
                  <a:lnTo>
                    <a:pt x="251" y="3477"/>
                  </a:lnTo>
                  <a:lnTo>
                    <a:pt x="1" y="3525"/>
                  </a:lnTo>
                  <a:cubicBezTo>
                    <a:pt x="25" y="3596"/>
                    <a:pt x="37" y="3704"/>
                    <a:pt x="25" y="3787"/>
                  </a:cubicBezTo>
                  <a:lnTo>
                    <a:pt x="11062" y="1739"/>
                  </a:lnTo>
                  <a:lnTo>
                    <a:pt x="11324" y="1691"/>
                  </a:lnTo>
                  <a:lnTo>
                    <a:pt x="18956" y="263"/>
                  </a:lnTo>
                  <a:lnTo>
                    <a:pt x="1895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8" name="Google Shape;3198;p23"/>
            <p:cNvSpPr/>
            <p:nvPr/>
          </p:nvSpPr>
          <p:spPr>
            <a:xfrm>
              <a:off x="3117650" y="2716825"/>
              <a:ext cx="74725" cy="262575"/>
            </a:xfrm>
            <a:custGeom>
              <a:avLst/>
              <a:gdLst/>
              <a:ahLst/>
              <a:cxnLst/>
              <a:rect l="l" t="t" r="r" b="b"/>
              <a:pathLst>
                <a:path w="2989" h="10503" extrusionOk="0">
                  <a:moveTo>
                    <a:pt x="250" y="1"/>
                  </a:moveTo>
                  <a:cubicBezTo>
                    <a:pt x="188" y="32"/>
                    <a:pt x="109" y="63"/>
                    <a:pt x="34" y="63"/>
                  </a:cubicBezTo>
                  <a:cubicBezTo>
                    <a:pt x="23" y="63"/>
                    <a:pt x="11" y="62"/>
                    <a:pt x="0" y="60"/>
                  </a:cubicBezTo>
                  <a:lnTo>
                    <a:pt x="0" y="60"/>
                  </a:lnTo>
                  <a:lnTo>
                    <a:pt x="2739" y="10502"/>
                  </a:lnTo>
                  <a:cubicBezTo>
                    <a:pt x="2810" y="10454"/>
                    <a:pt x="2905" y="10431"/>
                    <a:pt x="2989" y="10419"/>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9" name="Google Shape;3199;p23"/>
            <p:cNvSpPr/>
            <p:nvPr/>
          </p:nvSpPr>
          <p:spPr>
            <a:xfrm>
              <a:off x="3207525" y="2947525"/>
              <a:ext cx="153325" cy="44675"/>
            </a:xfrm>
            <a:custGeom>
              <a:avLst/>
              <a:gdLst/>
              <a:ahLst/>
              <a:cxnLst/>
              <a:rect l="l" t="t" r="r" b="b"/>
              <a:pathLst>
                <a:path w="6133" h="1787" extrusionOk="0">
                  <a:moveTo>
                    <a:pt x="5859" y="0"/>
                  </a:moveTo>
                  <a:lnTo>
                    <a:pt x="1" y="1524"/>
                  </a:lnTo>
                  <a:cubicBezTo>
                    <a:pt x="48" y="1607"/>
                    <a:pt x="60" y="1691"/>
                    <a:pt x="60" y="1786"/>
                  </a:cubicBezTo>
                  <a:lnTo>
                    <a:pt x="6132" y="191"/>
                  </a:lnTo>
                  <a:lnTo>
                    <a:pt x="585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0" name="Google Shape;3200;p23"/>
            <p:cNvSpPr/>
            <p:nvPr/>
          </p:nvSpPr>
          <p:spPr>
            <a:xfrm>
              <a:off x="3362025" y="2909125"/>
              <a:ext cx="138425" cy="40800"/>
            </a:xfrm>
            <a:custGeom>
              <a:avLst/>
              <a:gdLst/>
              <a:ahLst/>
              <a:cxnLst/>
              <a:rect l="l" t="t" r="r" b="b"/>
              <a:pathLst>
                <a:path w="5537" h="1632" extrusionOk="0">
                  <a:moveTo>
                    <a:pt x="5465" y="0"/>
                  </a:moveTo>
                  <a:lnTo>
                    <a:pt x="0" y="1429"/>
                  </a:lnTo>
                  <a:lnTo>
                    <a:pt x="286" y="1631"/>
                  </a:lnTo>
                  <a:lnTo>
                    <a:pt x="5489" y="262"/>
                  </a:lnTo>
                  <a:lnTo>
                    <a:pt x="5537" y="238"/>
                  </a:lnTo>
                  <a:cubicBezTo>
                    <a:pt x="5489" y="155"/>
                    <a:pt x="5477" y="84"/>
                    <a:pt x="546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1" name="Google Shape;3201;p23"/>
            <p:cNvSpPr/>
            <p:nvPr/>
          </p:nvSpPr>
          <p:spPr>
            <a:xfrm>
              <a:off x="3281950" y="2758200"/>
              <a:ext cx="167000" cy="126825"/>
            </a:xfrm>
            <a:custGeom>
              <a:avLst/>
              <a:gdLst/>
              <a:ahLst/>
              <a:cxnLst/>
              <a:rect l="l" t="t" r="r" b="b"/>
              <a:pathLst>
                <a:path w="6680" h="5073" extrusionOk="0">
                  <a:moveTo>
                    <a:pt x="6370" y="1"/>
                  </a:moveTo>
                  <a:lnTo>
                    <a:pt x="2965" y="2608"/>
                  </a:lnTo>
                  <a:cubicBezTo>
                    <a:pt x="2977" y="2656"/>
                    <a:pt x="3001" y="2727"/>
                    <a:pt x="2965" y="2787"/>
                  </a:cubicBezTo>
                  <a:cubicBezTo>
                    <a:pt x="2927" y="2900"/>
                    <a:pt x="2837" y="2968"/>
                    <a:pt x="2737" y="2968"/>
                  </a:cubicBezTo>
                  <a:cubicBezTo>
                    <a:pt x="2710" y="2968"/>
                    <a:pt x="2683" y="2963"/>
                    <a:pt x="2655" y="2954"/>
                  </a:cubicBezTo>
                  <a:cubicBezTo>
                    <a:pt x="2608" y="2942"/>
                    <a:pt x="2584" y="2930"/>
                    <a:pt x="2560" y="2894"/>
                  </a:cubicBezTo>
                  <a:lnTo>
                    <a:pt x="0" y="4859"/>
                  </a:lnTo>
                  <a:cubicBezTo>
                    <a:pt x="72" y="4906"/>
                    <a:pt x="131" y="4978"/>
                    <a:pt x="179" y="5073"/>
                  </a:cubicBezTo>
                  <a:lnTo>
                    <a:pt x="6644" y="132"/>
                  </a:lnTo>
                  <a:lnTo>
                    <a:pt x="6680" y="96"/>
                  </a:lnTo>
                  <a:lnTo>
                    <a:pt x="6680" y="96"/>
                  </a:lnTo>
                  <a:cubicBezTo>
                    <a:pt x="6647" y="116"/>
                    <a:pt x="6618" y="125"/>
                    <a:pt x="6586" y="125"/>
                  </a:cubicBezTo>
                  <a:cubicBezTo>
                    <a:pt x="6561" y="125"/>
                    <a:pt x="6533" y="119"/>
                    <a:pt x="6501" y="108"/>
                  </a:cubicBezTo>
                  <a:cubicBezTo>
                    <a:pt x="6442" y="96"/>
                    <a:pt x="6406" y="48"/>
                    <a:pt x="637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2" name="Google Shape;3202;p23"/>
            <p:cNvSpPr/>
            <p:nvPr/>
          </p:nvSpPr>
          <p:spPr>
            <a:xfrm>
              <a:off x="3450725" y="2635275"/>
              <a:ext cx="150925" cy="123850"/>
            </a:xfrm>
            <a:custGeom>
              <a:avLst/>
              <a:gdLst/>
              <a:ahLst/>
              <a:cxnLst/>
              <a:rect l="l" t="t" r="r" b="b"/>
              <a:pathLst>
                <a:path w="6037" h="4954" extrusionOk="0">
                  <a:moveTo>
                    <a:pt x="6037" y="1"/>
                  </a:moveTo>
                  <a:lnTo>
                    <a:pt x="0" y="4632"/>
                  </a:lnTo>
                  <a:cubicBezTo>
                    <a:pt x="60" y="4668"/>
                    <a:pt x="72" y="4775"/>
                    <a:pt x="36" y="4870"/>
                  </a:cubicBezTo>
                  <a:lnTo>
                    <a:pt x="0" y="4953"/>
                  </a:lnTo>
                  <a:lnTo>
                    <a:pt x="0" y="4953"/>
                  </a:lnTo>
                  <a:lnTo>
                    <a:pt x="95" y="4882"/>
                  </a:lnTo>
                  <a:lnTo>
                    <a:pt x="6037" y="322"/>
                  </a:lnTo>
                  <a:lnTo>
                    <a:pt x="60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3" name="Google Shape;3203;p23"/>
            <p:cNvSpPr/>
            <p:nvPr/>
          </p:nvSpPr>
          <p:spPr>
            <a:xfrm>
              <a:off x="3516800" y="2698375"/>
              <a:ext cx="84850" cy="197675"/>
            </a:xfrm>
            <a:custGeom>
              <a:avLst/>
              <a:gdLst/>
              <a:ahLst/>
              <a:cxnLst/>
              <a:rect l="l" t="t" r="r" b="b"/>
              <a:pathLst>
                <a:path w="3394" h="7907" extrusionOk="0">
                  <a:moveTo>
                    <a:pt x="3394" y="1"/>
                  </a:moveTo>
                  <a:lnTo>
                    <a:pt x="0" y="7799"/>
                  </a:lnTo>
                  <a:cubicBezTo>
                    <a:pt x="12" y="7799"/>
                    <a:pt x="48" y="7811"/>
                    <a:pt x="60" y="7811"/>
                  </a:cubicBezTo>
                  <a:cubicBezTo>
                    <a:pt x="119" y="7835"/>
                    <a:pt x="179" y="7883"/>
                    <a:pt x="238" y="7906"/>
                  </a:cubicBezTo>
                  <a:lnTo>
                    <a:pt x="3394" y="667"/>
                  </a:lnTo>
                  <a:lnTo>
                    <a:pt x="33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4" name="Google Shape;3204;p23"/>
            <p:cNvSpPr/>
            <p:nvPr/>
          </p:nvSpPr>
          <p:spPr>
            <a:xfrm>
              <a:off x="3517700" y="2919250"/>
              <a:ext cx="83950" cy="148250"/>
            </a:xfrm>
            <a:custGeom>
              <a:avLst/>
              <a:gdLst/>
              <a:ahLst/>
              <a:cxnLst/>
              <a:rect l="l" t="t" r="r" b="b"/>
              <a:pathLst>
                <a:path w="3358" h="5930" extrusionOk="0">
                  <a:moveTo>
                    <a:pt x="238" y="0"/>
                  </a:moveTo>
                  <a:cubicBezTo>
                    <a:pt x="155" y="60"/>
                    <a:pt x="83" y="95"/>
                    <a:pt x="0" y="131"/>
                  </a:cubicBezTo>
                  <a:lnTo>
                    <a:pt x="3358" y="5929"/>
                  </a:lnTo>
                  <a:lnTo>
                    <a:pt x="3358" y="5394"/>
                  </a:lnTo>
                  <a:lnTo>
                    <a:pt x="23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5" name="Google Shape;3205;p23"/>
            <p:cNvSpPr/>
            <p:nvPr/>
          </p:nvSpPr>
          <p:spPr>
            <a:xfrm>
              <a:off x="3421550" y="2991875"/>
              <a:ext cx="180100" cy="133375"/>
            </a:xfrm>
            <a:custGeom>
              <a:avLst/>
              <a:gdLst/>
              <a:ahLst/>
              <a:cxnLst/>
              <a:rect l="l" t="t" r="r" b="b"/>
              <a:pathLst>
                <a:path w="7204" h="5335" extrusionOk="0">
                  <a:moveTo>
                    <a:pt x="250" y="0"/>
                  </a:moveTo>
                  <a:cubicBezTo>
                    <a:pt x="221" y="110"/>
                    <a:pt x="141" y="161"/>
                    <a:pt x="53" y="161"/>
                  </a:cubicBezTo>
                  <a:cubicBezTo>
                    <a:pt x="36" y="161"/>
                    <a:pt x="18" y="159"/>
                    <a:pt x="0" y="155"/>
                  </a:cubicBezTo>
                  <a:lnTo>
                    <a:pt x="0" y="155"/>
                  </a:lnTo>
                  <a:lnTo>
                    <a:pt x="7204" y="5334"/>
                  </a:lnTo>
                  <a:lnTo>
                    <a:pt x="7204" y="5001"/>
                  </a:lnTo>
                  <a:lnTo>
                    <a:pt x="25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6" name="Google Shape;3206;p23"/>
            <p:cNvSpPr/>
            <p:nvPr/>
          </p:nvSpPr>
          <p:spPr>
            <a:xfrm>
              <a:off x="3415600" y="2991275"/>
              <a:ext cx="1500" cy="1500"/>
            </a:xfrm>
            <a:custGeom>
              <a:avLst/>
              <a:gdLst/>
              <a:ahLst/>
              <a:cxnLst/>
              <a:rect l="l" t="t" r="r" b="b"/>
              <a:pathLst>
                <a:path w="60" h="60" extrusionOk="0">
                  <a:moveTo>
                    <a:pt x="48" y="0"/>
                  </a:moveTo>
                  <a:lnTo>
                    <a:pt x="0" y="12"/>
                  </a:lnTo>
                  <a:lnTo>
                    <a:pt x="60" y="60"/>
                  </a:lnTo>
                  <a:cubicBezTo>
                    <a:pt x="48" y="48"/>
                    <a:pt x="48" y="12"/>
                    <a:pt x="4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7" name="Google Shape;3207;p23"/>
            <p:cNvSpPr/>
            <p:nvPr/>
          </p:nvSpPr>
          <p:spPr>
            <a:xfrm>
              <a:off x="3283125" y="2890950"/>
              <a:ext cx="131900" cy="96475"/>
            </a:xfrm>
            <a:custGeom>
              <a:avLst/>
              <a:gdLst/>
              <a:ahLst/>
              <a:cxnLst/>
              <a:rect l="l" t="t" r="r" b="b"/>
              <a:pathLst>
                <a:path w="5276" h="3859" extrusionOk="0">
                  <a:moveTo>
                    <a:pt x="132" y="1"/>
                  </a:moveTo>
                  <a:cubicBezTo>
                    <a:pt x="132" y="13"/>
                    <a:pt x="132" y="25"/>
                    <a:pt x="120" y="37"/>
                  </a:cubicBezTo>
                  <a:cubicBezTo>
                    <a:pt x="96" y="108"/>
                    <a:pt x="60" y="168"/>
                    <a:pt x="1" y="227"/>
                  </a:cubicBezTo>
                  <a:lnTo>
                    <a:pt x="2811" y="2251"/>
                  </a:lnTo>
                  <a:lnTo>
                    <a:pt x="3097" y="2454"/>
                  </a:lnTo>
                  <a:lnTo>
                    <a:pt x="5061" y="3859"/>
                  </a:lnTo>
                  <a:lnTo>
                    <a:pt x="5275" y="3680"/>
                  </a:lnTo>
                  <a:lnTo>
                    <a:pt x="3430" y="2346"/>
                  </a:lnTo>
                  <a:lnTo>
                    <a:pt x="3156" y="2168"/>
                  </a:lnTo>
                  <a:lnTo>
                    <a:pt x="13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8" name="Google Shape;3208;p23"/>
            <p:cNvSpPr/>
            <p:nvPr/>
          </p:nvSpPr>
          <p:spPr>
            <a:xfrm>
              <a:off x="3303375" y="2915075"/>
              <a:ext cx="202425" cy="165525"/>
            </a:xfrm>
            <a:custGeom>
              <a:avLst/>
              <a:gdLst/>
              <a:ahLst/>
              <a:cxnLst/>
              <a:rect l="l" t="t" r="r" b="b"/>
              <a:pathLst>
                <a:path w="8097" h="6621" extrusionOk="0">
                  <a:moveTo>
                    <a:pt x="7883" y="0"/>
                  </a:moveTo>
                  <a:lnTo>
                    <a:pt x="7835" y="24"/>
                  </a:lnTo>
                  <a:lnTo>
                    <a:pt x="4489" y="2739"/>
                  </a:lnTo>
                  <a:lnTo>
                    <a:pt x="4287" y="2917"/>
                  </a:lnTo>
                  <a:lnTo>
                    <a:pt x="1" y="6370"/>
                  </a:lnTo>
                  <a:lnTo>
                    <a:pt x="84" y="6430"/>
                  </a:lnTo>
                  <a:lnTo>
                    <a:pt x="96" y="6442"/>
                  </a:lnTo>
                  <a:lnTo>
                    <a:pt x="120" y="6454"/>
                  </a:lnTo>
                  <a:lnTo>
                    <a:pt x="132" y="6477"/>
                  </a:lnTo>
                  <a:lnTo>
                    <a:pt x="132" y="6489"/>
                  </a:lnTo>
                  <a:lnTo>
                    <a:pt x="132" y="6501"/>
                  </a:lnTo>
                  <a:lnTo>
                    <a:pt x="132" y="6513"/>
                  </a:lnTo>
                  <a:lnTo>
                    <a:pt x="132" y="6549"/>
                  </a:lnTo>
                  <a:lnTo>
                    <a:pt x="143" y="6620"/>
                  </a:lnTo>
                  <a:lnTo>
                    <a:pt x="4525" y="3108"/>
                  </a:lnTo>
                  <a:lnTo>
                    <a:pt x="4549" y="3084"/>
                  </a:lnTo>
                  <a:cubicBezTo>
                    <a:pt x="4537" y="3036"/>
                    <a:pt x="4549" y="3001"/>
                    <a:pt x="4561" y="2965"/>
                  </a:cubicBezTo>
                  <a:cubicBezTo>
                    <a:pt x="4601" y="2865"/>
                    <a:pt x="4700" y="2790"/>
                    <a:pt x="4815" y="2790"/>
                  </a:cubicBezTo>
                  <a:cubicBezTo>
                    <a:pt x="4837" y="2790"/>
                    <a:pt x="4859" y="2793"/>
                    <a:pt x="4882" y="2798"/>
                  </a:cubicBezTo>
                  <a:cubicBezTo>
                    <a:pt x="4882" y="2798"/>
                    <a:pt x="4894" y="2798"/>
                    <a:pt x="4894" y="2810"/>
                  </a:cubicBezTo>
                  <a:lnTo>
                    <a:pt x="8097" y="238"/>
                  </a:lnTo>
                  <a:cubicBezTo>
                    <a:pt x="7990" y="143"/>
                    <a:pt x="7930" y="72"/>
                    <a:pt x="788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9" name="Google Shape;3209;p23"/>
            <p:cNvSpPr/>
            <p:nvPr/>
          </p:nvSpPr>
          <p:spPr>
            <a:xfrm>
              <a:off x="2964350" y="3075800"/>
              <a:ext cx="335475" cy="51225"/>
            </a:xfrm>
            <a:custGeom>
              <a:avLst/>
              <a:gdLst/>
              <a:ahLst/>
              <a:cxnLst/>
              <a:rect l="l" t="t" r="r" b="b"/>
              <a:pathLst>
                <a:path w="13419" h="2049" extrusionOk="0">
                  <a:moveTo>
                    <a:pt x="13204" y="1"/>
                  </a:moveTo>
                  <a:lnTo>
                    <a:pt x="0" y="1810"/>
                  </a:lnTo>
                  <a:cubicBezTo>
                    <a:pt x="24" y="1870"/>
                    <a:pt x="36" y="1941"/>
                    <a:pt x="60" y="2025"/>
                  </a:cubicBezTo>
                  <a:lnTo>
                    <a:pt x="203" y="2049"/>
                  </a:lnTo>
                  <a:lnTo>
                    <a:pt x="13419" y="239"/>
                  </a:lnTo>
                  <a:lnTo>
                    <a:pt x="13407" y="156"/>
                  </a:lnTo>
                  <a:lnTo>
                    <a:pt x="1320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0" name="Google Shape;3210;p23"/>
            <p:cNvSpPr/>
            <p:nvPr/>
          </p:nvSpPr>
          <p:spPr>
            <a:xfrm>
              <a:off x="3202475" y="2999600"/>
              <a:ext cx="102700" cy="80400"/>
            </a:xfrm>
            <a:custGeom>
              <a:avLst/>
              <a:gdLst/>
              <a:ahLst/>
              <a:cxnLst/>
              <a:rect l="l" t="t" r="r" b="b"/>
              <a:pathLst>
                <a:path w="4108" h="3216" extrusionOk="0">
                  <a:moveTo>
                    <a:pt x="4061" y="3007"/>
                  </a:moveTo>
                  <a:lnTo>
                    <a:pt x="4108" y="3037"/>
                  </a:lnTo>
                  <a:cubicBezTo>
                    <a:pt x="4092" y="3021"/>
                    <a:pt x="4077" y="3012"/>
                    <a:pt x="4061" y="3007"/>
                  </a:cubicBezTo>
                  <a:close/>
                  <a:moveTo>
                    <a:pt x="179" y="1"/>
                  </a:moveTo>
                  <a:cubicBezTo>
                    <a:pt x="131" y="72"/>
                    <a:pt x="72" y="144"/>
                    <a:pt x="0" y="191"/>
                  </a:cubicBezTo>
                  <a:lnTo>
                    <a:pt x="3679" y="3049"/>
                  </a:lnTo>
                  <a:lnTo>
                    <a:pt x="3882" y="3215"/>
                  </a:lnTo>
                  <a:lnTo>
                    <a:pt x="3882" y="3144"/>
                  </a:lnTo>
                  <a:cubicBezTo>
                    <a:pt x="3870" y="3073"/>
                    <a:pt x="3929" y="3013"/>
                    <a:pt x="4001" y="3001"/>
                  </a:cubicBezTo>
                  <a:cubicBezTo>
                    <a:pt x="4021" y="3001"/>
                    <a:pt x="4041" y="3001"/>
                    <a:pt x="4061" y="3007"/>
                  </a:cubicBezTo>
                  <a:lnTo>
                    <a:pt x="4061" y="3007"/>
                  </a:lnTo>
                  <a:lnTo>
                    <a:pt x="4013" y="2977"/>
                  </a:lnTo>
                  <a:lnTo>
                    <a:pt x="17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1" name="Google Shape;3211;p23"/>
            <p:cNvSpPr/>
            <p:nvPr/>
          </p:nvSpPr>
          <p:spPr>
            <a:xfrm>
              <a:off x="3299500" y="3073725"/>
              <a:ext cx="22050" cy="129200"/>
            </a:xfrm>
            <a:custGeom>
              <a:avLst/>
              <a:gdLst/>
              <a:ahLst/>
              <a:cxnLst/>
              <a:rect l="l" t="t" r="r" b="b"/>
              <a:pathLst>
                <a:path w="882" h="5168" extrusionOk="0">
                  <a:moveTo>
                    <a:pt x="120" y="0"/>
                  </a:moveTo>
                  <a:cubicBezTo>
                    <a:pt x="48" y="24"/>
                    <a:pt x="1" y="84"/>
                    <a:pt x="1" y="155"/>
                  </a:cubicBezTo>
                  <a:lnTo>
                    <a:pt x="1" y="215"/>
                  </a:lnTo>
                  <a:lnTo>
                    <a:pt x="13" y="286"/>
                  </a:lnTo>
                  <a:lnTo>
                    <a:pt x="608" y="5108"/>
                  </a:lnTo>
                  <a:lnTo>
                    <a:pt x="882" y="5168"/>
                  </a:lnTo>
                  <a:lnTo>
                    <a:pt x="263" y="179"/>
                  </a:lnTo>
                  <a:lnTo>
                    <a:pt x="275" y="155"/>
                  </a:lnTo>
                  <a:lnTo>
                    <a:pt x="275" y="131"/>
                  </a:lnTo>
                  <a:lnTo>
                    <a:pt x="275" y="108"/>
                  </a:lnTo>
                  <a:lnTo>
                    <a:pt x="275" y="96"/>
                  </a:lnTo>
                  <a:lnTo>
                    <a:pt x="275" y="84"/>
                  </a:lnTo>
                  <a:cubicBezTo>
                    <a:pt x="275" y="84"/>
                    <a:pt x="275" y="60"/>
                    <a:pt x="251" y="60"/>
                  </a:cubicBezTo>
                  <a:lnTo>
                    <a:pt x="239" y="48"/>
                  </a:lnTo>
                  <a:lnTo>
                    <a:pt x="227" y="36"/>
                  </a:lnTo>
                  <a:cubicBezTo>
                    <a:pt x="191" y="24"/>
                    <a:pt x="167" y="0"/>
                    <a:pt x="1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2" name="Google Shape;3212;p23"/>
            <p:cNvSpPr/>
            <p:nvPr/>
          </p:nvSpPr>
          <p:spPr>
            <a:xfrm>
              <a:off x="3315575" y="3209450"/>
              <a:ext cx="16100" cy="73850"/>
            </a:xfrm>
            <a:custGeom>
              <a:avLst/>
              <a:gdLst/>
              <a:ahLst/>
              <a:cxnLst/>
              <a:rect l="l" t="t" r="r" b="b"/>
              <a:pathLst>
                <a:path w="644" h="2954" extrusionOk="0">
                  <a:moveTo>
                    <a:pt x="1" y="1"/>
                  </a:moveTo>
                  <a:lnTo>
                    <a:pt x="370" y="2953"/>
                  </a:lnTo>
                  <a:lnTo>
                    <a:pt x="644" y="2953"/>
                  </a:lnTo>
                  <a:lnTo>
                    <a:pt x="286" y="60"/>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3" name="Google Shape;3213;p23"/>
            <p:cNvSpPr/>
            <p:nvPr/>
          </p:nvSpPr>
          <p:spPr>
            <a:xfrm>
              <a:off x="3552525" y="3258875"/>
              <a:ext cx="3300" cy="2100"/>
            </a:xfrm>
            <a:custGeom>
              <a:avLst/>
              <a:gdLst/>
              <a:ahLst/>
              <a:cxnLst/>
              <a:rect l="l" t="t" r="r" b="b"/>
              <a:pathLst>
                <a:path w="132" h="84" extrusionOk="0">
                  <a:moveTo>
                    <a:pt x="36" y="0"/>
                  </a:moveTo>
                  <a:cubicBezTo>
                    <a:pt x="12" y="24"/>
                    <a:pt x="0" y="60"/>
                    <a:pt x="0" y="83"/>
                  </a:cubicBezTo>
                  <a:cubicBezTo>
                    <a:pt x="60" y="83"/>
                    <a:pt x="107" y="60"/>
                    <a:pt x="131" y="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4" name="Google Shape;3214;p23"/>
            <p:cNvSpPr/>
            <p:nvPr/>
          </p:nvSpPr>
          <p:spPr>
            <a:xfrm>
              <a:off x="2964650" y="3126400"/>
              <a:ext cx="548300" cy="125650"/>
            </a:xfrm>
            <a:custGeom>
              <a:avLst/>
              <a:gdLst/>
              <a:ahLst/>
              <a:cxnLst/>
              <a:rect l="l" t="t" r="r" b="b"/>
              <a:pathLst>
                <a:path w="21932" h="5026" extrusionOk="0">
                  <a:moveTo>
                    <a:pt x="48" y="1"/>
                  </a:moveTo>
                  <a:cubicBezTo>
                    <a:pt x="48" y="72"/>
                    <a:pt x="48" y="144"/>
                    <a:pt x="12" y="215"/>
                  </a:cubicBezTo>
                  <a:cubicBezTo>
                    <a:pt x="12" y="239"/>
                    <a:pt x="0" y="251"/>
                    <a:pt x="0" y="251"/>
                  </a:cubicBezTo>
                  <a:lnTo>
                    <a:pt x="14038" y="3323"/>
                  </a:lnTo>
                  <a:lnTo>
                    <a:pt x="14300" y="3382"/>
                  </a:lnTo>
                  <a:lnTo>
                    <a:pt x="21896" y="5025"/>
                  </a:lnTo>
                  <a:cubicBezTo>
                    <a:pt x="21896" y="4942"/>
                    <a:pt x="21908" y="4847"/>
                    <a:pt x="21932" y="4763"/>
                  </a:cubicBezTo>
                  <a:lnTo>
                    <a:pt x="14276" y="3096"/>
                  </a:lnTo>
                  <a:lnTo>
                    <a:pt x="14002" y="3037"/>
                  </a:lnTo>
                  <a:lnTo>
                    <a:pt x="191" y="25"/>
                  </a:ln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5" name="Google Shape;3215;p23"/>
            <p:cNvSpPr/>
            <p:nvPr/>
          </p:nvSpPr>
          <p:spPr>
            <a:xfrm>
              <a:off x="3553400" y="3252025"/>
              <a:ext cx="48250" cy="16400"/>
            </a:xfrm>
            <a:custGeom>
              <a:avLst/>
              <a:gdLst/>
              <a:ahLst/>
              <a:cxnLst/>
              <a:rect l="l" t="t" r="r" b="b"/>
              <a:pathLst>
                <a:path w="1930" h="656" extrusionOk="0">
                  <a:moveTo>
                    <a:pt x="37" y="0"/>
                  </a:moveTo>
                  <a:cubicBezTo>
                    <a:pt x="37" y="95"/>
                    <a:pt x="25" y="179"/>
                    <a:pt x="1" y="274"/>
                  </a:cubicBezTo>
                  <a:lnTo>
                    <a:pt x="84" y="286"/>
                  </a:lnTo>
                  <a:lnTo>
                    <a:pt x="1930" y="655"/>
                  </a:lnTo>
                  <a:lnTo>
                    <a:pt x="1930" y="381"/>
                  </a:lnTo>
                  <a:lnTo>
                    <a:pt x="3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6" name="Google Shape;3216;p23"/>
            <p:cNvSpPr/>
            <p:nvPr/>
          </p:nvSpPr>
          <p:spPr>
            <a:xfrm>
              <a:off x="3481375" y="3258875"/>
              <a:ext cx="35150" cy="24425"/>
            </a:xfrm>
            <a:custGeom>
              <a:avLst/>
              <a:gdLst/>
              <a:ahLst/>
              <a:cxnLst/>
              <a:rect l="l" t="t" r="r" b="b"/>
              <a:pathLst>
                <a:path w="1406" h="977" extrusionOk="0">
                  <a:moveTo>
                    <a:pt x="1286" y="0"/>
                  </a:moveTo>
                  <a:lnTo>
                    <a:pt x="1" y="976"/>
                  </a:lnTo>
                  <a:lnTo>
                    <a:pt x="441" y="976"/>
                  </a:lnTo>
                  <a:lnTo>
                    <a:pt x="1405" y="238"/>
                  </a:lnTo>
                  <a:cubicBezTo>
                    <a:pt x="1346" y="167"/>
                    <a:pt x="1310" y="83"/>
                    <a:pt x="128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7" name="Google Shape;3217;p23"/>
            <p:cNvSpPr/>
            <p:nvPr/>
          </p:nvSpPr>
          <p:spPr>
            <a:xfrm>
              <a:off x="3544475" y="3190100"/>
              <a:ext cx="57175" cy="49150"/>
            </a:xfrm>
            <a:custGeom>
              <a:avLst/>
              <a:gdLst/>
              <a:ahLst/>
              <a:cxnLst/>
              <a:rect l="l" t="t" r="r" b="b"/>
              <a:pathLst>
                <a:path w="2287" h="1966" extrusionOk="0">
                  <a:moveTo>
                    <a:pt x="2287" y="1"/>
                  </a:moveTo>
                  <a:lnTo>
                    <a:pt x="1" y="1763"/>
                  </a:lnTo>
                  <a:cubicBezTo>
                    <a:pt x="72" y="1822"/>
                    <a:pt x="144" y="1882"/>
                    <a:pt x="203" y="1965"/>
                  </a:cubicBezTo>
                  <a:lnTo>
                    <a:pt x="2287" y="334"/>
                  </a:lnTo>
                  <a:lnTo>
                    <a:pt x="228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8" name="Google Shape;3218;p23"/>
            <p:cNvSpPr/>
            <p:nvPr/>
          </p:nvSpPr>
          <p:spPr>
            <a:xfrm>
              <a:off x="2569050" y="3051400"/>
              <a:ext cx="368525" cy="75325"/>
            </a:xfrm>
            <a:custGeom>
              <a:avLst/>
              <a:gdLst/>
              <a:ahLst/>
              <a:cxnLst/>
              <a:rect l="l" t="t" r="r" b="b"/>
              <a:pathLst>
                <a:path w="14741" h="3013" extrusionOk="0">
                  <a:moveTo>
                    <a:pt x="48" y="0"/>
                  </a:moveTo>
                  <a:cubicBezTo>
                    <a:pt x="48" y="84"/>
                    <a:pt x="37" y="167"/>
                    <a:pt x="1" y="239"/>
                  </a:cubicBezTo>
                  <a:lnTo>
                    <a:pt x="1" y="286"/>
                  </a:lnTo>
                  <a:lnTo>
                    <a:pt x="14681" y="3013"/>
                  </a:lnTo>
                  <a:cubicBezTo>
                    <a:pt x="14681" y="2953"/>
                    <a:pt x="14693" y="2894"/>
                    <a:pt x="14705" y="2834"/>
                  </a:cubicBezTo>
                  <a:cubicBezTo>
                    <a:pt x="14729" y="2798"/>
                    <a:pt x="14729" y="2775"/>
                    <a:pt x="14741" y="2739"/>
                  </a:cubicBezTo>
                  <a:lnTo>
                    <a:pt x="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9" name="Google Shape;3219;p23"/>
            <p:cNvSpPr/>
            <p:nvPr/>
          </p:nvSpPr>
          <p:spPr>
            <a:xfrm>
              <a:off x="2951550" y="3140400"/>
              <a:ext cx="46750" cy="143500"/>
            </a:xfrm>
            <a:custGeom>
              <a:avLst/>
              <a:gdLst/>
              <a:ahLst/>
              <a:cxnLst/>
              <a:rect l="l" t="t" r="r" b="b"/>
              <a:pathLst>
                <a:path w="1870" h="5740" extrusionOk="0">
                  <a:moveTo>
                    <a:pt x="262" y="0"/>
                  </a:moveTo>
                  <a:cubicBezTo>
                    <a:pt x="179" y="48"/>
                    <a:pt x="96" y="60"/>
                    <a:pt x="0" y="84"/>
                  </a:cubicBezTo>
                  <a:lnTo>
                    <a:pt x="1596" y="5739"/>
                  </a:lnTo>
                  <a:lnTo>
                    <a:pt x="1870" y="5739"/>
                  </a:lnTo>
                  <a:lnTo>
                    <a:pt x="26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0" name="Google Shape;3220;p23"/>
            <p:cNvSpPr/>
            <p:nvPr/>
          </p:nvSpPr>
          <p:spPr>
            <a:xfrm>
              <a:off x="2657175" y="3196350"/>
              <a:ext cx="8050" cy="86950"/>
            </a:xfrm>
            <a:custGeom>
              <a:avLst/>
              <a:gdLst/>
              <a:ahLst/>
              <a:cxnLst/>
              <a:rect l="l" t="t" r="r" b="b"/>
              <a:pathLst>
                <a:path w="322" h="3478" extrusionOk="0">
                  <a:moveTo>
                    <a:pt x="143" y="1"/>
                  </a:moveTo>
                  <a:cubicBezTo>
                    <a:pt x="95" y="13"/>
                    <a:pt x="60" y="60"/>
                    <a:pt x="60" y="120"/>
                  </a:cubicBezTo>
                  <a:lnTo>
                    <a:pt x="0" y="3477"/>
                  </a:lnTo>
                  <a:lnTo>
                    <a:pt x="274" y="3477"/>
                  </a:lnTo>
                  <a:lnTo>
                    <a:pt x="322" y="227"/>
                  </a:lnTo>
                  <a:lnTo>
                    <a:pt x="14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1" name="Google Shape;3221;p23"/>
            <p:cNvSpPr/>
            <p:nvPr/>
          </p:nvSpPr>
          <p:spPr>
            <a:xfrm>
              <a:off x="2560125" y="3065400"/>
              <a:ext cx="178625" cy="217900"/>
            </a:xfrm>
            <a:custGeom>
              <a:avLst/>
              <a:gdLst/>
              <a:ahLst/>
              <a:cxnLst/>
              <a:rect l="l" t="t" r="r" b="b"/>
              <a:pathLst>
                <a:path w="7145" h="8716" extrusionOk="0">
                  <a:moveTo>
                    <a:pt x="215" y="0"/>
                  </a:moveTo>
                  <a:cubicBezTo>
                    <a:pt x="155" y="60"/>
                    <a:pt x="72" y="119"/>
                    <a:pt x="1" y="167"/>
                  </a:cubicBezTo>
                  <a:lnTo>
                    <a:pt x="4037" y="5227"/>
                  </a:lnTo>
                  <a:lnTo>
                    <a:pt x="4215" y="5441"/>
                  </a:lnTo>
                  <a:lnTo>
                    <a:pt x="6811" y="8715"/>
                  </a:lnTo>
                  <a:lnTo>
                    <a:pt x="7144" y="8715"/>
                  </a:lnTo>
                  <a:lnTo>
                    <a:pt x="21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2" name="Google Shape;3222;p23"/>
            <p:cNvSpPr/>
            <p:nvPr/>
          </p:nvSpPr>
          <p:spPr>
            <a:xfrm>
              <a:off x="3512025" y="3231250"/>
              <a:ext cx="42000" cy="42050"/>
            </a:xfrm>
            <a:custGeom>
              <a:avLst/>
              <a:gdLst/>
              <a:ahLst/>
              <a:cxnLst/>
              <a:rect l="l" t="t" r="r" b="b"/>
              <a:pathLst>
                <a:path w="1680" h="1682" extrusionOk="0">
                  <a:moveTo>
                    <a:pt x="834" y="1"/>
                  </a:moveTo>
                  <a:cubicBezTo>
                    <a:pt x="481" y="1"/>
                    <a:pt x="154" y="237"/>
                    <a:pt x="48" y="581"/>
                  </a:cubicBezTo>
                  <a:cubicBezTo>
                    <a:pt x="13" y="676"/>
                    <a:pt x="1" y="760"/>
                    <a:pt x="1" y="843"/>
                  </a:cubicBezTo>
                  <a:cubicBezTo>
                    <a:pt x="13" y="926"/>
                    <a:pt x="25" y="1010"/>
                    <a:pt x="48" y="1105"/>
                  </a:cubicBezTo>
                  <a:cubicBezTo>
                    <a:pt x="72" y="1188"/>
                    <a:pt x="120" y="1272"/>
                    <a:pt x="168" y="1343"/>
                  </a:cubicBezTo>
                  <a:cubicBezTo>
                    <a:pt x="263" y="1474"/>
                    <a:pt x="406" y="1581"/>
                    <a:pt x="584" y="1641"/>
                  </a:cubicBezTo>
                  <a:cubicBezTo>
                    <a:pt x="668" y="1669"/>
                    <a:pt x="754" y="1682"/>
                    <a:pt x="839" y="1682"/>
                  </a:cubicBezTo>
                  <a:cubicBezTo>
                    <a:pt x="1157" y="1682"/>
                    <a:pt x="1467" y="1498"/>
                    <a:pt x="1608" y="1188"/>
                  </a:cubicBezTo>
                  <a:cubicBezTo>
                    <a:pt x="1620" y="1165"/>
                    <a:pt x="1632" y="1129"/>
                    <a:pt x="1632" y="1105"/>
                  </a:cubicBezTo>
                  <a:cubicBezTo>
                    <a:pt x="1668" y="1010"/>
                    <a:pt x="1680" y="926"/>
                    <a:pt x="1680" y="831"/>
                  </a:cubicBezTo>
                  <a:cubicBezTo>
                    <a:pt x="1680" y="641"/>
                    <a:pt x="1608" y="462"/>
                    <a:pt x="1489" y="319"/>
                  </a:cubicBezTo>
                  <a:cubicBezTo>
                    <a:pt x="1430" y="236"/>
                    <a:pt x="1370" y="176"/>
                    <a:pt x="1275" y="129"/>
                  </a:cubicBezTo>
                  <a:lnTo>
                    <a:pt x="1096" y="45"/>
                  </a:lnTo>
                  <a:cubicBezTo>
                    <a:pt x="1009" y="15"/>
                    <a:pt x="921" y="1"/>
                    <a:pt x="83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3" name="Google Shape;3223;p23"/>
            <p:cNvSpPr/>
            <p:nvPr/>
          </p:nvSpPr>
          <p:spPr>
            <a:xfrm>
              <a:off x="3341175" y="2161300"/>
              <a:ext cx="64025" cy="59775"/>
            </a:xfrm>
            <a:custGeom>
              <a:avLst/>
              <a:gdLst/>
              <a:ahLst/>
              <a:cxnLst/>
              <a:rect l="l" t="t" r="r" b="b"/>
              <a:pathLst>
                <a:path w="2561" h="2391" extrusionOk="0">
                  <a:moveTo>
                    <a:pt x="1350" y="0"/>
                  </a:moveTo>
                  <a:cubicBezTo>
                    <a:pt x="840" y="0"/>
                    <a:pt x="366" y="323"/>
                    <a:pt x="191" y="826"/>
                  </a:cubicBezTo>
                  <a:cubicBezTo>
                    <a:pt x="1" y="1457"/>
                    <a:pt x="346" y="2124"/>
                    <a:pt x="965" y="2338"/>
                  </a:cubicBezTo>
                  <a:cubicBezTo>
                    <a:pt x="1084" y="2374"/>
                    <a:pt x="1204" y="2391"/>
                    <a:pt x="1323" y="2391"/>
                  </a:cubicBezTo>
                  <a:cubicBezTo>
                    <a:pt x="1525" y="2391"/>
                    <a:pt x="1721" y="2341"/>
                    <a:pt x="1894" y="2243"/>
                  </a:cubicBezTo>
                  <a:cubicBezTo>
                    <a:pt x="1965" y="2196"/>
                    <a:pt x="2037" y="2148"/>
                    <a:pt x="2120" y="2100"/>
                  </a:cubicBezTo>
                  <a:cubicBezTo>
                    <a:pt x="2275" y="1957"/>
                    <a:pt x="2418" y="1779"/>
                    <a:pt x="2477" y="1565"/>
                  </a:cubicBezTo>
                  <a:cubicBezTo>
                    <a:pt x="2501" y="1469"/>
                    <a:pt x="2513" y="1386"/>
                    <a:pt x="2537" y="1303"/>
                  </a:cubicBezTo>
                  <a:cubicBezTo>
                    <a:pt x="2561" y="969"/>
                    <a:pt x="2441" y="612"/>
                    <a:pt x="2203" y="374"/>
                  </a:cubicBezTo>
                  <a:cubicBezTo>
                    <a:pt x="2144" y="314"/>
                    <a:pt x="2072" y="255"/>
                    <a:pt x="2001" y="207"/>
                  </a:cubicBezTo>
                  <a:cubicBezTo>
                    <a:pt x="1906" y="148"/>
                    <a:pt x="1799" y="100"/>
                    <a:pt x="1703" y="52"/>
                  </a:cubicBezTo>
                  <a:cubicBezTo>
                    <a:pt x="1586" y="17"/>
                    <a:pt x="1467" y="0"/>
                    <a:pt x="135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4" name="Google Shape;3224;p23"/>
            <p:cNvSpPr/>
            <p:nvPr/>
          </p:nvSpPr>
          <p:spPr>
            <a:xfrm>
              <a:off x="3201575" y="1860600"/>
              <a:ext cx="32475" cy="30475"/>
            </a:xfrm>
            <a:custGeom>
              <a:avLst/>
              <a:gdLst/>
              <a:ahLst/>
              <a:cxnLst/>
              <a:rect l="l" t="t" r="r" b="b"/>
              <a:pathLst>
                <a:path w="1299" h="1219" extrusionOk="0">
                  <a:moveTo>
                    <a:pt x="690" y="0"/>
                  </a:moveTo>
                  <a:cubicBezTo>
                    <a:pt x="433" y="0"/>
                    <a:pt x="194" y="164"/>
                    <a:pt x="108" y="412"/>
                  </a:cubicBezTo>
                  <a:cubicBezTo>
                    <a:pt x="1" y="746"/>
                    <a:pt x="179" y="1091"/>
                    <a:pt x="501" y="1186"/>
                  </a:cubicBezTo>
                  <a:cubicBezTo>
                    <a:pt x="564" y="1207"/>
                    <a:pt x="630" y="1218"/>
                    <a:pt x="694" y="1218"/>
                  </a:cubicBezTo>
                  <a:cubicBezTo>
                    <a:pt x="809" y="1218"/>
                    <a:pt x="921" y="1184"/>
                    <a:pt x="1013" y="1115"/>
                  </a:cubicBezTo>
                  <a:cubicBezTo>
                    <a:pt x="1108" y="1091"/>
                    <a:pt x="1167" y="1020"/>
                    <a:pt x="1215" y="936"/>
                  </a:cubicBezTo>
                  <a:lnTo>
                    <a:pt x="1251" y="853"/>
                  </a:lnTo>
                  <a:cubicBezTo>
                    <a:pt x="1251" y="829"/>
                    <a:pt x="1275" y="817"/>
                    <a:pt x="1275" y="805"/>
                  </a:cubicBezTo>
                  <a:cubicBezTo>
                    <a:pt x="1298" y="722"/>
                    <a:pt x="1298" y="650"/>
                    <a:pt x="1298" y="579"/>
                  </a:cubicBezTo>
                  <a:cubicBezTo>
                    <a:pt x="1287" y="329"/>
                    <a:pt x="1120" y="103"/>
                    <a:pt x="882" y="31"/>
                  </a:cubicBezTo>
                  <a:cubicBezTo>
                    <a:pt x="818" y="10"/>
                    <a:pt x="753" y="0"/>
                    <a:pt x="69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5" name="Google Shape;3225;p23"/>
            <p:cNvSpPr/>
            <p:nvPr/>
          </p:nvSpPr>
          <p:spPr>
            <a:xfrm>
              <a:off x="3351600" y="1734200"/>
              <a:ext cx="11625" cy="10025"/>
            </a:xfrm>
            <a:custGeom>
              <a:avLst/>
              <a:gdLst/>
              <a:ahLst/>
              <a:cxnLst/>
              <a:rect l="l" t="t" r="r" b="b"/>
              <a:pathLst>
                <a:path w="465" h="401" extrusionOk="0">
                  <a:moveTo>
                    <a:pt x="223" y="0"/>
                  </a:moveTo>
                  <a:cubicBezTo>
                    <a:pt x="135" y="0"/>
                    <a:pt x="62" y="62"/>
                    <a:pt x="24" y="146"/>
                  </a:cubicBezTo>
                  <a:cubicBezTo>
                    <a:pt x="0" y="230"/>
                    <a:pt x="24" y="337"/>
                    <a:pt x="119" y="384"/>
                  </a:cubicBezTo>
                  <a:cubicBezTo>
                    <a:pt x="131" y="396"/>
                    <a:pt x="155" y="396"/>
                    <a:pt x="167" y="396"/>
                  </a:cubicBezTo>
                  <a:cubicBezTo>
                    <a:pt x="186" y="399"/>
                    <a:pt x="205" y="400"/>
                    <a:pt x="223" y="400"/>
                  </a:cubicBezTo>
                  <a:cubicBezTo>
                    <a:pt x="287" y="400"/>
                    <a:pt x="347" y="383"/>
                    <a:pt x="393" y="337"/>
                  </a:cubicBezTo>
                  <a:cubicBezTo>
                    <a:pt x="405" y="325"/>
                    <a:pt x="429" y="289"/>
                    <a:pt x="429" y="265"/>
                  </a:cubicBezTo>
                  <a:cubicBezTo>
                    <a:pt x="465" y="206"/>
                    <a:pt x="453" y="134"/>
                    <a:pt x="405" y="87"/>
                  </a:cubicBezTo>
                  <a:cubicBezTo>
                    <a:pt x="369" y="51"/>
                    <a:pt x="346" y="27"/>
                    <a:pt x="298" y="15"/>
                  </a:cubicBezTo>
                  <a:cubicBezTo>
                    <a:pt x="272" y="5"/>
                    <a:pt x="247" y="0"/>
                    <a:pt x="22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6" name="Google Shape;3226;p23"/>
            <p:cNvSpPr/>
            <p:nvPr/>
          </p:nvSpPr>
          <p:spPr>
            <a:xfrm>
              <a:off x="2525900" y="3030750"/>
              <a:ext cx="45275" cy="41925"/>
            </a:xfrm>
            <a:custGeom>
              <a:avLst/>
              <a:gdLst/>
              <a:ahLst/>
              <a:cxnLst/>
              <a:rect l="l" t="t" r="r" b="b"/>
              <a:pathLst>
                <a:path w="1811" h="1677" extrusionOk="0">
                  <a:moveTo>
                    <a:pt x="954" y="0"/>
                  </a:moveTo>
                  <a:cubicBezTo>
                    <a:pt x="592" y="0"/>
                    <a:pt x="261" y="230"/>
                    <a:pt x="155" y="576"/>
                  </a:cubicBezTo>
                  <a:cubicBezTo>
                    <a:pt x="0" y="1005"/>
                    <a:pt x="262" y="1493"/>
                    <a:pt x="691" y="1636"/>
                  </a:cubicBezTo>
                  <a:cubicBezTo>
                    <a:pt x="780" y="1663"/>
                    <a:pt x="870" y="1676"/>
                    <a:pt x="957" y="1676"/>
                  </a:cubicBezTo>
                  <a:cubicBezTo>
                    <a:pt x="1103" y="1676"/>
                    <a:pt x="1243" y="1639"/>
                    <a:pt x="1370" y="1565"/>
                  </a:cubicBezTo>
                  <a:cubicBezTo>
                    <a:pt x="1453" y="1517"/>
                    <a:pt x="1524" y="1457"/>
                    <a:pt x="1584" y="1398"/>
                  </a:cubicBezTo>
                  <a:cubicBezTo>
                    <a:pt x="1644" y="1303"/>
                    <a:pt x="1691" y="1219"/>
                    <a:pt x="1727" y="1112"/>
                  </a:cubicBezTo>
                  <a:cubicBezTo>
                    <a:pt x="1727" y="1112"/>
                    <a:pt x="1727" y="1100"/>
                    <a:pt x="1751" y="1100"/>
                  </a:cubicBezTo>
                  <a:cubicBezTo>
                    <a:pt x="1774" y="1029"/>
                    <a:pt x="1786" y="934"/>
                    <a:pt x="1786" y="862"/>
                  </a:cubicBezTo>
                  <a:cubicBezTo>
                    <a:pt x="1810" y="505"/>
                    <a:pt x="1572" y="160"/>
                    <a:pt x="1215" y="41"/>
                  </a:cubicBezTo>
                  <a:cubicBezTo>
                    <a:pt x="1128" y="13"/>
                    <a:pt x="1040" y="0"/>
                    <a:pt x="95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7" name="Google Shape;3227;p23"/>
            <p:cNvSpPr/>
            <p:nvPr/>
          </p:nvSpPr>
          <p:spPr>
            <a:xfrm>
              <a:off x="2935775" y="3112575"/>
              <a:ext cx="30375" cy="29925"/>
            </a:xfrm>
            <a:custGeom>
              <a:avLst/>
              <a:gdLst/>
              <a:ahLst/>
              <a:cxnLst/>
              <a:rect l="l" t="t" r="r" b="b"/>
              <a:pathLst>
                <a:path w="1215" h="1197" extrusionOk="0">
                  <a:moveTo>
                    <a:pt x="616" y="0"/>
                  </a:moveTo>
                  <a:cubicBezTo>
                    <a:pt x="393" y="0"/>
                    <a:pt x="187" y="131"/>
                    <a:pt x="84" y="328"/>
                  </a:cubicBezTo>
                  <a:cubicBezTo>
                    <a:pt x="72" y="363"/>
                    <a:pt x="60" y="387"/>
                    <a:pt x="60" y="411"/>
                  </a:cubicBezTo>
                  <a:cubicBezTo>
                    <a:pt x="24" y="459"/>
                    <a:pt x="12" y="518"/>
                    <a:pt x="12" y="578"/>
                  </a:cubicBezTo>
                  <a:cubicBezTo>
                    <a:pt x="0" y="840"/>
                    <a:pt x="155" y="1066"/>
                    <a:pt x="429" y="1161"/>
                  </a:cubicBezTo>
                  <a:cubicBezTo>
                    <a:pt x="500" y="1197"/>
                    <a:pt x="572" y="1197"/>
                    <a:pt x="655" y="1197"/>
                  </a:cubicBezTo>
                  <a:cubicBezTo>
                    <a:pt x="739" y="1197"/>
                    <a:pt x="834" y="1161"/>
                    <a:pt x="905" y="1113"/>
                  </a:cubicBezTo>
                  <a:cubicBezTo>
                    <a:pt x="1024" y="1054"/>
                    <a:pt x="1108" y="959"/>
                    <a:pt x="1167" y="804"/>
                  </a:cubicBezTo>
                  <a:cubicBezTo>
                    <a:pt x="1167" y="792"/>
                    <a:pt x="1191" y="792"/>
                    <a:pt x="1191" y="768"/>
                  </a:cubicBezTo>
                  <a:cubicBezTo>
                    <a:pt x="1215" y="697"/>
                    <a:pt x="1215" y="625"/>
                    <a:pt x="1215" y="554"/>
                  </a:cubicBezTo>
                  <a:cubicBezTo>
                    <a:pt x="1215" y="470"/>
                    <a:pt x="1191" y="399"/>
                    <a:pt x="1155" y="339"/>
                  </a:cubicBezTo>
                  <a:cubicBezTo>
                    <a:pt x="1096" y="197"/>
                    <a:pt x="965" y="78"/>
                    <a:pt x="798" y="30"/>
                  </a:cubicBezTo>
                  <a:cubicBezTo>
                    <a:pt x="737" y="10"/>
                    <a:pt x="676" y="0"/>
                    <a:pt x="6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8" name="Google Shape;3228;p23"/>
            <p:cNvSpPr/>
            <p:nvPr/>
          </p:nvSpPr>
          <p:spPr>
            <a:xfrm>
              <a:off x="3176575" y="2977575"/>
              <a:ext cx="32175" cy="29400"/>
            </a:xfrm>
            <a:custGeom>
              <a:avLst/>
              <a:gdLst/>
              <a:ahLst/>
              <a:cxnLst/>
              <a:rect l="l" t="t" r="r" b="b"/>
              <a:pathLst>
                <a:path w="1287" h="1176" extrusionOk="0">
                  <a:moveTo>
                    <a:pt x="620" y="1"/>
                  </a:moveTo>
                  <a:cubicBezTo>
                    <a:pt x="524" y="13"/>
                    <a:pt x="441" y="36"/>
                    <a:pt x="370" y="84"/>
                  </a:cubicBezTo>
                  <a:cubicBezTo>
                    <a:pt x="251" y="155"/>
                    <a:pt x="155" y="263"/>
                    <a:pt x="108" y="405"/>
                  </a:cubicBezTo>
                  <a:cubicBezTo>
                    <a:pt x="1" y="715"/>
                    <a:pt x="167" y="1048"/>
                    <a:pt x="477" y="1144"/>
                  </a:cubicBezTo>
                  <a:cubicBezTo>
                    <a:pt x="545" y="1165"/>
                    <a:pt x="613" y="1176"/>
                    <a:pt x="679" y="1176"/>
                  </a:cubicBezTo>
                  <a:cubicBezTo>
                    <a:pt x="797" y="1176"/>
                    <a:pt x="909" y="1141"/>
                    <a:pt x="1001" y="1072"/>
                  </a:cubicBezTo>
                  <a:cubicBezTo>
                    <a:pt x="1108" y="1025"/>
                    <a:pt x="1167" y="953"/>
                    <a:pt x="1215" y="882"/>
                  </a:cubicBezTo>
                  <a:cubicBezTo>
                    <a:pt x="1227" y="846"/>
                    <a:pt x="1239" y="798"/>
                    <a:pt x="1263" y="775"/>
                  </a:cubicBezTo>
                  <a:cubicBezTo>
                    <a:pt x="1274" y="715"/>
                    <a:pt x="1286" y="656"/>
                    <a:pt x="1286" y="584"/>
                  </a:cubicBezTo>
                  <a:cubicBezTo>
                    <a:pt x="1286" y="489"/>
                    <a:pt x="1274" y="405"/>
                    <a:pt x="1227" y="322"/>
                  </a:cubicBezTo>
                  <a:cubicBezTo>
                    <a:pt x="1155" y="191"/>
                    <a:pt x="1036" y="72"/>
                    <a:pt x="870" y="24"/>
                  </a:cubicBezTo>
                  <a:cubicBezTo>
                    <a:pt x="798" y="1"/>
                    <a:pt x="703" y="1"/>
                    <a:pt x="62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9" name="Google Shape;3229;p23"/>
            <p:cNvSpPr/>
            <p:nvPr/>
          </p:nvSpPr>
          <p:spPr>
            <a:xfrm>
              <a:off x="3498925" y="2893500"/>
              <a:ext cx="31300" cy="29750"/>
            </a:xfrm>
            <a:custGeom>
              <a:avLst/>
              <a:gdLst/>
              <a:ahLst/>
              <a:cxnLst/>
              <a:rect l="l" t="t" r="r" b="b"/>
              <a:pathLst>
                <a:path w="1252" h="1190" extrusionOk="0">
                  <a:moveTo>
                    <a:pt x="613" y="0"/>
                  </a:moveTo>
                  <a:cubicBezTo>
                    <a:pt x="572" y="0"/>
                    <a:pt x="531" y="6"/>
                    <a:pt x="489" y="18"/>
                  </a:cubicBezTo>
                  <a:cubicBezTo>
                    <a:pt x="406" y="30"/>
                    <a:pt x="334" y="78"/>
                    <a:pt x="251" y="113"/>
                  </a:cubicBezTo>
                  <a:cubicBezTo>
                    <a:pt x="132" y="173"/>
                    <a:pt x="61" y="268"/>
                    <a:pt x="37" y="399"/>
                  </a:cubicBezTo>
                  <a:cubicBezTo>
                    <a:pt x="1" y="470"/>
                    <a:pt x="1" y="566"/>
                    <a:pt x="1" y="637"/>
                  </a:cubicBezTo>
                  <a:cubicBezTo>
                    <a:pt x="1" y="732"/>
                    <a:pt x="37" y="804"/>
                    <a:pt x="72" y="875"/>
                  </a:cubicBezTo>
                  <a:cubicBezTo>
                    <a:pt x="120" y="947"/>
                    <a:pt x="180" y="1030"/>
                    <a:pt x="251" y="1066"/>
                  </a:cubicBezTo>
                  <a:cubicBezTo>
                    <a:pt x="299" y="1101"/>
                    <a:pt x="358" y="1125"/>
                    <a:pt x="418" y="1161"/>
                  </a:cubicBezTo>
                  <a:cubicBezTo>
                    <a:pt x="483" y="1181"/>
                    <a:pt x="549" y="1190"/>
                    <a:pt x="612" y="1190"/>
                  </a:cubicBezTo>
                  <a:cubicBezTo>
                    <a:pt x="664" y="1190"/>
                    <a:pt x="715" y="1184"/>
                    <a:pt x="763" y="1173"/>
                  </a:cubicBezTo>
                  <a:cubicBezTo>
                    <a:pt x="846" y="1137"/>
                    <a:pt x="930" y="1101"/>
                    <a:pt x="1001" y="1042"/>
                  </a:cubicBezTo>
                  <a:cubicBezTo>
                    <a:pt x="1073" y="971"/>
                    <a:pt x="1132" y="875"/>
                    <a:pt x="1168" y="768"/>
                  </a:cubicBezTo>
                  <a:cubicBezTo>
                    <a:pt x="1251" y="530"/>
                    <a:pt x="1168" y="268"/>
                    <a:pt x="965" y="113"/>
                  </a:cubicBezTo>
                  <a:cubicBezTo>
                    <a:pt x="906" y="78"/>
                    <a:pt x="846" y="42"/>
                    <a:pt x="787" y="30"/>
                  </a:cubicBezTo>
                  <a:cubicBezTo>
                    <a:pt x="775" y="30"/>
                    <a:pt x="751" y="18"/>
                    <a:pt x="727" y="18"/>
                  </a:cubicBezTo>
                  <a:cubicBezTo>
                    <a:pt x="692" y="6"/>
                    <a:pt x="653" y="0"/>
                    <a:pt x="6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0" name="Google Shape;3230;p23"/>
            <p:cNvSpPr/>
            <p:nvPr/>
          </p:nvSpPr>
          <p:spPr>
            <a:xfrm>
              <a:off x="3351900" y="1991575"/>
              <a:ext cx="23525" cy="21275"/>
            </a:xfrm>
            <a:custGeom>
              <a:avLst/>
              <a:gdLst/>
              <a:ahLst/>
              <a:cxnLst/>
              <a:rect l="l" t="t" r="r" b="b"/>
              <a:pathLst>
                <a:path w="941" h="851" extrusionOk="0">
                  <a:moveTo>
                    <a:pt x="460" y="0"/>
                  </a:moveTo>
                  <a:cubicBezTo>
                    <a:pt x="430" y="0"/>
                    <a:pt x="400" y="3"/>
                    <a:pt x="369" y="7"/>
                  </a:cubicBezTo>
                  <a:cubicBezTo>
                    <a:pt x="346" y="7"/>
                    <a:pt x="310" y="31"/>
                    <a:pt x="298" y="43"/>
                  </a:cubicBezTo>
                  <a:cubicBezTo>
                    <a:pt x="227" y="91"/>
                    <a:pt x="155" y="150"/>
                    <a:pt x="107" y="233"/>
                  </a:cubicBezTo>
                  <a:cubicBezTo>
                    <a:pt x="96" y="245"/>
                    <a:pt x="96" y="281"/>
                    <a:pt x="72" y="293"/>
                  </a:cubicBezTo>
                  <a:cubicBezTo>
                    <a:pt x="0" y="519"/>
                    <a:pt x="119" y="757"/>
                    <a:pt x="346" y="829"/>
                  </a:cubicBezTo>
                  <a:cubicBezTo>
                    <a:pt x="387" y="844"/>
                    <a:pt x="430" y="850"/>
                    <a:pt x="474" y="850"/>
                  </a:cubicBezTo>
                  <a:cubicBezTo>
                    <a:pt x="570" y="850"/>
                    <a:pt x="669" y="818"/>
                    <a:pt x="750" y="769"/>
                  </a:cubicBezTo>
                  <a:cubicBezTo>
                    <a:pt x="810" y="710"/>
                    <a:pt x="858" y="638"/>
                    <a:pt x="881" y="567"/>
                  </a:cubicBezTo>
                  <a:lnTo>
                    <a:pt x="881" y="543"/>
                  </a:lnTo>
                  <a:cubicBezTo>
                    <a:pt x="941" y="341"/>
                    <a:pt x="834" y="126"/>
                    <a:pt x="643" y="43"/>
                  </a:cubicBezTo>
                  <a:cubicBezTo>
                    <a:pt x="631" y="43"/>
                    <a:pt x="631" y="31"/>
                    <a:pt x="608" y="31"/>
                  </a:cubicBezTo>
                  <a:cubicBezTo>
                    <a:pt x="562" y="8"/>
                    <a:pt x="512" y="0"/>
                    <a:pt x="46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1" name="Google Shape;3231;p23"/>
            <p:cNvSpPr/>
            <p:nvPr/>
          </p:nvSpPr>
          <p:spPr>
            <a:xfrm>
              <a:off x="3264375" y="2877675"/>
              <a:ext cx="22950" cy="21150"/>
            </a:xfrm>
            <a:custGeom>
              <a:avLst/>
              <a:gdLst/>
              <a:ahLst/>
              <a:cxnLst/>
              <a:rect l="l" t="t" r="r" b="b"/>
              <a:pathLst>
                <a:path w="918" h="846" extrusionOk="0">
                  <a:moveTo>
                    <a:pt x="497" y="0"/>
                  </a:moveTo>
                  <a:cubicBezTo>
                    <a:pt x="318" y="0"/>
                    <a:pt x="142" y="118"/>
                    <a:pt x="84" y="282"/>
                  </a:cubicBezTo>
                  <a:cubicBezTo>
                    <a:pt x="1" y="508"/>
                    <a:pt x="120" y="746"/>
                    <a:pt x="346" y="830"/>
                  </a:cubicBezTo>
                  <a:cubicBezTo>
                    <a:pt x="390" y="840"/>
                    <a:pt x="433" y="845"/>
                    <a:pt x="475" y="845"/>
                  </a:cubicBezTo>
                  <a:cubicBezTo>
                    <a:pt x="580" y="845"/>
                    <a:pt x="678" y="811"/>
                    <a:pt x="763" y="734"/>
                  </a:cubicBezTo>
                  <a:cubicBezTo>
                    <a:pt x="822" y="687"/>
                    <a:pt x="870" y="627"/>
                    <a:pt x="882" y="544"/>
                  </a:cubicBezTo>
                  <a:cubicBezTo>
                    <a:pt x="882" y="547"/>
                    <a:pt x="882" y="549"/>
                    <a:pt x="883" y="549"/>
                  </a:cubicBezTo>
                  <a:cubicBezTo>
                    <a:pt x="884" y="549"/>
                    <a:pt x="889" y="540"/>
                    <a:pt x="906" y="532"/>
                  </a:cubicBezTo>
                  <a:cubicBezTo>
                    <a:pt x="918" y="437"/>
                    <a:pt x="918" y="365"/>
                    <a:pt x="882" y="270"/>
                  </a:cubicBezTo>
                  <a:cubicBezTo>
                    <a:pt x="858" y="187"/>
                    <a:pt x="799" y="127"/>
                    <a:pt x="703" y="68"/>
                  </a:cubicBezTo>
                  <a:lnTo>
                    <a:pt x="620" y="20"/>
                  </a:lnTo>
                  <a:cubicBezTo>
                    <a:pt x="580" y="7"/>
                    <a:pt x="538" y="0"/>
                    <a:pt x="4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2" name="Google Shape;3232;p23"/>
            <p:cNvSpPr/>
            <p:nvPr/>
          </p:nvSpPr>
          <p:spPr>
            <a:xfrm>
              <a:off x="3367975" y="3068275"/>
              <a:ext cx="23825" cy="21175"/>
            </a:xfrm>
            <a:custGeom>
              <a:avLst/>
              <a:gdLst/>
              <a:ahLst/>
              <a:cxnLst/>
              <a:rect l="l" t="t" r="r" b="b"/>
              <a:pathLst>
                <a:path w="953" h="847" extrusionOk="0">
                  <a:moveTo>
                    <a:pt x="495" y="1"/>
                  </a:moveTo>
                  <a:cubicBezTo>
                    <a:pt x="315" y="1"/>
                    <a:pt x="141" y="113"/>
                    <a:pt x="72" y="290"/>
                  </a:cubicBezTo>
                  <a:cubicBezTo>
                    <a:pt x="0" y="504"/>
                    <a:pt x="119" y="742"/>
                    <a:pt x="346" y="826"/>
                  </a:cubicBezTo>
                  <a:cubicBezTo>
                    <a:pt x="390" y="840"/>
                    <a:pt x="435" y="846"/>
                    <a:pt x="478" y="846"/>
                  </a:cubicBezTo>
                  <a:cubicBezTo>
                    <a:pt x="659" y="846"/>
                    <a:pt x="824" y="734"/>
                    <a:pt x="881" y="552"/>
                  </a:cubicBezTo>
                  <a:cubicBezTo>
                    <a:pt x="953" y="326"/>
                    <a:pt x="834" y="87"/>
                    <a:pt x="607" y="16"/>
                  </a:cubicBezTo>
                  <a:cubicBezTo>
                    <a:pt x="570" y="6"/>
                    <a:pt x="532" y="1"/>
                    <a:pt x="49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3" name="Google Shape;3233;p23"/>
            <p:cNvSpPr/>
            <p:nvPr/>
          </p:nvSpPr>
          <p:spPr>
            <a:xfrm>
              <a:off x="3106025" y="2697300"/>
              <a:ext cx="23250" cy="21150"/>
            </a:xfrm>
            <a:custGeom>
              <a:avLst/>
              <a:gdLst/>
              <a:ahLst/>
              <a:cxnLst/>
              <a:rect l="l" t="t" r="r" b="b"/>
              <a:pathLst>
                <a:path w="930" h="846" extrusionOk="0">
                  <a:moveTo>
                    <a:pt x="490" y="0"/>
                  </a:moveTo>
                  <a:cubicBezTo>
                    <a:pt x="317" y="0"/>
                    <a:pt x="140" y="117"/>
                    <a:pt x="72" y="282"/>
                  </a:cubicBezTo>
                  <a:cubicBezTo>
                    <a:pt x="1" y="508"/>
                    <a:pt x="120" y="746"/>
                    <a:pt x="346" y="818"/>
                  </a:cubicBezTo>
                  <a:cubicBezTo>
                    <a:pt x="370" y="841"/>
                    <a:pt x="417" y="841"/>
                    <a:pt x="453" y="841"/>
                  </a:cubicBezTo>
                  <a:cubicBezTo>
                    <a:pt x="475" y="844"/>
                    <a:pt x="496" y="845"/>
                    <a:pt x="517" y="845"/>
                  </a:cubicBezTo>
                  <a:cubicBezTo>
                    <a:pt x="590" y="845"/>
                    <a:pt x="660" y="828"/>
                    <a:pt x="715" y="782"/>
                  </a:cubicBezTo>
                  <a:cubicBezTo>
                    <a:pt x="787" y="734"/>
                    <a:pt x="870" y="639"/>
                    <a:pt x="894" y="556"/>
                  </a:cubicBezTo>
                  <a:cubicBezTo>
                    <a:pt x="894" y="544"/>
                    <a:pt x="894" y="520"/>
                    <a:pt x="906" y="508"/>
                  </a:cubicBezTo>
                  <a:cubicBezTo>
                    <a:pt x="929" y="425"/>
                    <a:pt x="929" y="329"/>
                    <a:pt x="882" y="246"/>
                  </a:cubicBezTo>
                  <a:cubicBezTo>
                    <a:pt x="846" y="198"/>
                    <a:pt x="822" y="139"/>
                    <a:pt x="775" y="103"/>
                  </a:cubicBezTo>
                  <a:cubicBezTo>
                    <a:pt x="727" y="67"/>
                    <a:pt x="667" y="32"/>
                    <a:pt x="608" y="20"/>
                  </a:cubicBezTo>
                  <a:cubicBezTo>
                    <a:pt x="570" y="6"/>
                    <a:pt x="530" y="0"/>
                    <a:pt x="49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4" name="Google Shape;3234;p23"/>
            <p:cNvSpPr/>
            <p:nvPr/>
          </p:nvSpPr>
          <p:spPr>
            <a:xfrm>
              <a:off x="3470350" y="2344400"/>
              <a:ext cx="22950" cy="21525"/>
            </a:xfrm>
            <a:custGeom>
              <a:avLst/>
              <a:gdLst/>
              <a:ahLst/>
              <a:cxnLst/>
              <a:rect l="l" t="t" r="r" b="b"/>
              <a:pathLst>
                <a:path w="918" h="861" extrusionOk="0">
                  <a:moveTo>
                    <a:pt x="467" y="0"/>
                  </a:moveTo>
                  <a:cubicBezTo>
                    <a:pt x="427" y="0"/>
                    <a:pt x="388" y="9"/>
                    <a:pt x="346" y="27"/>
                  </a:cubicBezTo>
                  <a:cubicBezTo>
                    <a:pt x="251" y="51"/>
                    <a:pt x="180" y="98"/>
                    <a:pt x="120" y="170"/>
                  </a:cubicBezTo>
                  <a:cubicBezTo>
                    <a:pt x="84" y="206"/>
                    <a:pt x="72" y="253"/>
                    <a:pt x="61" y="289"/>
                  </a:cubicBezTo>
                  <a:cubicBezTo>
                    <a:pt x="1" y="467"/>
                    <a:pt x="72" y="670"/>
                    <a:pt x="227" y="765"/>
                  </a:cubicBezTo>
                  <a:cubicBezTo>
                    <a:pt x="251" y="801"/>
                    <a:pt x="299" y="813"/>
                    <a:pt x="346" y="825"/>
                  </a:cubicBezTo>
                  <a:cubicBezTo>
                    <a:pt x="406" y="848"/>
                    <a:pt x="442" y="860"/>
                    <a:pt x="489" y="860"/>
                  </a:cubicBezTo>
                  <a:cubicBezTo>
                    <a:pt x="525" y="860"/>
                    <a:pt x="549" y="860"/>
                    <a:pt x="584" y="848"/>
                  </a:cubicBezTo>
                  <a:cubicBezTo>
                    <a:pt x="668" y="825"/>
                    <a:pt x="739" y="765"/>
                    <a:pt x="799" y="706"/>
                  </a:cubicBezTo>
                  <a:cubicBezTo>
                    <a:pt x="834" y="670"/>
                    <a:pt x="858" y="622"/>
                    <a:pt x="882" y="563"/>
                  </a:cubicBezTo>
                  <a:cubicBezTo>
                    <a:pt x="918" y="444"/>
                    <a:pt x="894" y="313"/>
                    <a:pt x="834" y="206"/>
                  </a:cubicBezTo>
                  <a:cubicBezTo>
                    <a:pt x="787" y="134"/>
                    <a:pt x="715" y="75"/>
                    <a:pt x="620" y="39"/>
                  </a:cubicBezTo>
                  <a:cubicBezTo>
                    <a:pt x="608" y="39"/>
                    <a:pt x="608" y="39"/>
                    <a:pt x="596" y="27"/>
                  </a:cubicBezTo>
                  <a:cubicBezTo>
                    <a:pt x="549" y="9"/>
                    <a:pt x="507" y="0"/>
                    <a:pt x="4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5" name="Google Shape;3235;p23"/>
            <p:cNvSpPr/>
            <p:nvPr/>
          </p:nvSpPr>
          <p:spPr>
            <a:xfrm>
              <a:off x="3351300" y="1881200"/>
              <a:ext cx="21150" cy="21400"/>
            </a:xfrm>
            <a:custGeom>
              <a:avLst/>
              <a:gdLst/>
              <a:ahLst/>
              <a:cxnLst/>
              <a:rect l="l" t="t" r="r" b="b"/>
              <a:pathLst>
                <a:path w="846" h="856" extrusionOk="0">
                  <a:moveTo>
                    <a:pt x="424" y="1"/>
                  </a:moveTo>
                  <a:cubicBezTo>
                    <a:pt x="358" y="1"/>
                    <a:pt x="289" y="14"/>
                    <a:pt x="227" y="41"/>
                  </a:cubicBezTo>
                  <a:cubicBezTo>
                    <a:pt x="143" y="88"/>
                    <a:pt x="72" y="148"/>
                    <a:pt x="24" y="219"/>
                  </a:cubicBezTo>
                  <a:cubicBezTo>
                    <a:pt x="12" y="231"/>
                    <a:pt x="12" y="267"/>
                    <a:pt x="0" y="279"/>
                  </a:cubicBezTo>
                  <a:lnTo>
                    <a:pt x="0" y="481"/>
                  </a:lnTo>
                  <a:cubicBezTo>
                    <a:pt x="12" y="636"/>
                    <a:pt x="120" y="755"/>
                    <a:pt x="262" y="815"/>
                  </a:cubicBezTo>
                  <a:cubicBezTo>
                    <a:pt x="286" y="815"/>
                    <a:pt x="286" y="827"/>
                    <a:pt x="298" y="827"/>
                  </a:cubicBezTo>
                  <a:cubicBezTo>
                    <a:pt x="337" y="846"/>
                    <a:pt x="384" y="855"/>
                    <a:pt x="430" y="855"/>
                  </a:cubicBezTo>
                  <a:cubicBezTo>
                    <a:pt x="467" y="855"/>
                    <a:pt x="504" y="849"/>
                    <a:pt x="536" y="838"/>
                  </a:cubicBezTo>
                  <a:cubicBezTo>
                    <a:pt x="667" y="815"/>
                    <a:pt x="774" y="708"/>
                    <a:pt x="822" y="577"/>
                  </a:cubicBezTo>
                  <a:lnTo>
                    <a:pt x="822" y="565"/>
                  </a:lnTo>
                  <a:cubicBezTo>
                    <a:pt x="846" y="469"/>
                    <a:pt x="846" y="386"/>
                    <a:pt x="822" y="303"/>
                  </a:cubicBezTo>
                  <a:cubicBezTo>
                    <a:pt x="774" y="172"/>
                    <a:pt x="679" y="65"/>
                    <a:pt x="536" y="29"/>
                  </a:cubicBezTo>
                  <a:cubicBezTo>
                    <a:pt x="524" y="29"/>
                    <a:pt x="501" y="29"/>
                    <a:pt x="489" y="5"/>
                  </a:cubicBezTo>
                  <a:cubicBezTo>
                    <a:pt x="468" y="2"/>
                    <a:pt x="446" y="1"/>
                    <a:pt x="42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6" name="Google Shape;3236;p23"/>
            <p:cNvSpPr/>
            <p:nvPr/>
          </p:nvSpPr>
          <p:spPr>
            <a:xfrm>
              <a:off x="3416475" y="2983725"/>
              <a:ext cx="12525" cy="12075"/>
            </a:xfrm>
            <a:custGeom>
              <a:avLst/>
              <a:gdLst/>
              <a:ahLst/>
              <a:cxnLst/>
              <a:rect l="l" t="t" r="r" b="b"/>
              <a:pathLst>
                <a:path w="501" h="483" extrusionOk="0">
                  <a:moveTo>
                    <a:pt x="264" y="0"/>
                  </a:moveTo>
                  <a:cubicBezTo>
                    <a:pt x="159" y="0"/>
                    <a:pt x="54" y="68"/>
                    <a:pt x="13" y="171"/>
                  </a:cubicBezTo>
                  <a:cubicBezTo>
                    <a:pt x="1" y="207"/>
                    <a:pt x="1" y="255"/>
                    <a:pt x="1" y="290"/>
                  </a:cubicBezTo>
                  <a:cubicBezTo>
                    <a:pt x="1" y="314"/>
                    <a:pt x="13" y="326"/>
                    <a:pt x="13" y="350"/>
                  </a:cubicBezTo>
                  <a:cubicBezTo>
                    <a:pt x="37" y="410"/>
                    <a:pt x="84" y="457"/>
                    <a:pt x="156" y="469"/>
                  </a:cubicBezTo>
                  <a:cubicBezTo>
                    <a:pt x="180" y="469"/>
                    <a:pt x="191" y="469"/>
                    <a:pt x="191" y="481"/>
                  </a:cubicBezTo>
                  <a:cubicBezTo>
                    <a:pt x="201" y="482"/>
                    <a:pt x="210" y="482"/>
                    <a:pt x="219" y="482"/>
                  </a:cubicBezTo>
                  <a:cubicBezTo>
                    <a:pt x="315" y="482"/>
                    <a:pt x="398" y="426"/>
                    <a:pt x="441" y="350"/>
                  </a:cubicBezTo>
                  <a:cubicBezTo>
                    <a:pt x="441" y="326"/>
                    <a:pt x="453" y="326"/>
                    <a:pt x="453" y="314"/>
                  </a:cubicBezTo>
                  <a:cubicBezTo>
                    <a:pt x="501" y="195"/>
                    <a:pt x="441" y="64"/>
                    <a:pt x="322" y="17"/>
                  </a:cubicBezTo>
                  <a:cubicBezTo>
                    <a:pt x="322" y="17"/>
                    <a:pt x="311" y="17"/>
                    <a:pt x="311" y="5"/>
                  </a:cubicBezTo>
                  <a:cubicBezTo>
                    <a:pt x="295" y="2"/>
                    <a:pt x="280" y="0"/>
                    <a:pt x="26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7" name="Google Shape;3237;p23"/>
            <p:cNvSpPr/>
            <p:nvPr/>
          </p:nvSpPr>
          <p:spPr>
            <a:xfrm>
              <a:off x="3439400" y="2748675"/>
              <a:ext cx="13125" cy="12125"/>
            </a:xfrm>
            <a:custGeom>
              <a:avLst/>
              <a:gdLst/>
              <a:ahLst/>
              <a:cxnLst/>
              <a:rect l="l" t="t" r="r" b="b"/>
              <a:pathLst>
                <a:path w="525" h="485" extrusionOk="0">
                  <a:moveTo>
                    <a:pt x="267" y="0"/>
                  </a:moveTo>
                  <a:cubicBezTo>
                    <a:pt x="219" y="0"/>
                    <a:pt x="170" y="13"/>
                    <a:pt x="132" y="36"/>
                  </a:cubicBezTo>
                  <a:cubicBezTo>
                    <a:pt x="96" y="60"/>
                    <a:pt x="48" y="108"/>
                    <a:pt x="25" y="167"/>
                  </a:cubicBezTo>
                  <a:cubicBezTo>
                    <a:pt x="1" y="239"/>
                    <a:pt x="13" y="310"/>
                    <a:pt x="60" y="370"/>
                  </a:cubicBezTo>
                  <a:cubicBezTo>
                    <a:pt x="96" y="417"/>
                    <a:pt x="132" y="465"/>
                    <a:pt x="191" y="477"/>
                  </a:cubicBezTo>
                  <a:cubicBezTo>
                    <a:pt x="216" y="482"/>
                    <a:pt x="241" y="485"/>
                    <a:pt x="265" y="485"/>
                  </a:cubicBezTo>
                  <a:cubicBezTo>
                    <a:pt x="300" y="485"/>
                    <a:pt x="335" y="479"/>
                    <a:pt x="370" y="465"/>
                  </a:cubicBezTo>
                  <a:cubicBezTo>
                    <a:pt x="406" y="441"/>
                    <a:pt x="429" y="429"/>
                    <a:pt x="453" y="406"/>
                  </a:cubicBezTo>
                  <a:cubicBezTo>
                    <a:pt x="465" y="370"/>
                    <a:pt x="489" y="346"/>
                    <a:pt x="489" y="310"/>
                  </a:cubicBezTo>
                  <a:cubicBezTo>
                    <a:pt x="525" y="227"/>
                    <a:pt x="489" y="132"/>
                    <a:pt x="429" y="72"/>
                  </a:cubicBezTo>
                  <a:cubicBezTo>
                    <a:pt x="406" y="48"/>
                    <a:pt x="370" y="25"/>
                    <a:pt x="346" y="13"/>
                  </a:cubicBezTo>
                  <a:cubicBezTo>
                    <a:pt x="321" y="4"/>
                    <a:pt x="294" y="0"/>
                    <a:pt x="2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8" name="Google Shape;3238;p23"/>
            <p:cNvSpPr/>
            <p:nvPr/>
          </p:nvSpPr>
          <p:spPr>
            <a:xfrm>
              <a:off x="3343850" y="2820000"/>
              <a:ext cx="13125" cy="12425"/>
            </a:xfrm>
            <a:custGeom>
              <a:avLst/>
              <a:gdLst/>
              <a:ahLst/>
              <a:cxnLst/>
              <a:rect l="l" t="t" r="r" b="b"/>
              <a:pathLst>
                <a:path w="525" h="497" extrusionOk="0">
                  <a:moveTo>
                    <a:pt x="293" y="0"/>
                  </a:moveTo>
                  <a:cubicBezTo>
                    <a:pt x="185" y="0"/>
                    <a:pt x="65" y="60"/>
                    <a:pt x="25" y="172"/>
                  </a:cubicBezTo>
                  <a:cubicBezTo>
                    <a:pt x="1" y="255"/>
                    <a:pt x="25" y="362"/>
                    <a:pt x="84" y="422"/>
                  </a:cubicBezTo>
                  <a:cubicBezTo>
                    <a:pt x="120" y="458"/>
                    <a:pt x="144" y="470"/>
                    <a:pt x="179" y="482"/>
                  </a:cubicBezTo>
                  <a:cubicBezTo>
                    <a:pt x="207" y="491"/>
                    <a:pt x="234" y="496"/>
                    <a:pt x="261" y="496"/>
                  </a:cubicBezTo>
                  <a:cubicBezTo>
                    <a:pt x="361" y="496"/>
                    <a:pt x="451" y="428"/>
                    <a:pt x="489" y="315"/>
                  </a:cubicBezTo>
                  <a:cubicBezTo>
                    <a:pt x="525" y="243"/>
                    <a:pt x="501" y="184"/>
                    <a:pt x="477" y="124"/>
                  </a:cubicBezTo>
                  <a:cubicBezTo>
                    <a:pt x="441" y="77"/>
                    <a:pt x="406" y="41"/>
                    <a:pt x="346" y="5"/>
                  </a:cubicBezTo>
                  <a:cubicBezTo>
                    <a:pt x="329" y="2"/>
                    <a:pt x="311" y="0"/>
                    <a:pt x="29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9" name="Google Shape;3239;p23"/>
            <p:cNvSpPr/>
            <p:nvPr/>
          </p:nvSpPr>
          <p:spPr>
            <a:xfrm>
              <a:off x="3509650" y="2342575"/>
              <a:ext cx="14325" cy="12400"/>
            </a:xfrm>
            <a:custGeom>
              <a:avLst/>
              <a:gdLst/>
              <a:ahLst/>
              <a:cxnLst/>
              <a:rect l="l" t="t" r="r" b="b"/>
              <a:pathLst>
                <a:path w="573" h="496" extrusionOk="0">
                  <a:moveTo>
                    <a:pt x="307" y="0"/>
                  </a:moveTo>
                  <a:cubicBezTo>
                    <a:pt x="194" y="0"/>
                    <a:pt x="90" y="68"/>
                    <a:pt x="48" y="171"/>
                  </a:cubicBezTo>
                  <a:cubicBezTo>
                    <a:pt x="1" y="302"/>
                    <a:pt x="84" y="445"/>
                    <a:pt x="215" y="481"/>
                  </a:cubicBezTo>
                  <a:cubicBezTo>
                    <a:pt x="243" y="491"/>
                    <a:pt x="270" y="496"/>
                    <a:pt x="297" y="496"/>
                  </a:cubicBezTo>
                  <a:cubicBezTo>
                    <a:pt x="397" y="496"/>
                    <a:pt x="487" y="429"/>
                    <a:pt x="524" y="326"/>
                  </a:cubicBezTo>
                  <a:cubicBezTo>
                    <a:pt x="572" y="183"/>
                    <a:pt x="501" y="52"/>
                    <a:pt x="358" y="5"/>
                  </a:cubicBezTo>
                  <a:cubicBezTo>
                    <a:pt x="341" y="2"/>
                    <a:pt x="324" y="0"/>
                    <a:pt x="30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0" name="Google Shape;3240;p23"/>
            <p:cNvSpPr/>
            <p:nvPr/>
          </p:nvSpPr>
          <p:spPr>
            <a:xfrm>
              <a:off x="3414400" y="2157325"/>
              <a:ext cx="14325" cy="12475"/>
            </a:xfrm>
            <a:custGeom>
              <a:avLst/>
              <a:gdLst/>
              <a:ahLst/>
              <a:cxnLst/>
              <a:rect l="l" t="t" r="r" b="b"/>
              <a:pathLst>
                <a:path w="573" h="499" extrusionOk="0">
                  <a:moveTo>
                    <a:pt x="296" y="1"/>
                  </a:moveTo>
                  <a:cubicBezTo>
                    <a:pt x="187" y="1"/>
                    <a:pt x="88" y="76"/>
                    <a:pt x="48" y="176"/>
                  </a:cubicBezTo>
                  <a:cubicBezTo>
                    <a:pt x="1" y="307"/>
                    <a:pt x="84" y="438"/>
                    <a:pt x="215" y="485"/>
                  </a:cubicBezTo>
                  <a:cubicBezTo>
                    <a:pt x="240" y="494"/>
                    <a:pt x="266" y="499"/>
                    <a:pt x="290" y="499"/>
                  </a:cubicBezTo>
                  <a:cubicBezTo>
                    <a:pt x="394" y="499"/>
                    <a:pt x="486" y="424"/>
                    <a:pt x="524" y="319"/>
                  </a:cubicBezTo>
                  <a:cubicBezTo>
                    <a:pt x="572" y="188"/>
                    <a:pt x="501" y="57"/>
                    <a:pt x="358" y="9"/>
                  </a:cubicBezTo>
                  <a:cubicBezTo>
                    <a:pt x="337" y="3"/>
                    <a:pt x="316" y="1"/>
                    <a:pt x="29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1" name="Google Shape;3241;p23"/>
            <p:cNvSpPr/>
            <p:nvPr/>
          </p:nvSpPr>
          <p:spPr>
            <a:xfrm>
              <a:off x="3460550" y="2080150"/>
              <a:ext cx="12525" cy="12150"/>
            </a:xfrm>
            <a:custGeom>
              <a:avLst/>
              <a:gdLst/>
              <a:ahLst/>
              <a:cxnLst/>
              <a:rect l="l" t="t" r="r" b="b"/>
              <a:pathLst>
                <a:path w="501" h="486" extrusionOk="0">
                  <a:moveTo>
                    <a:pt x="226" y="0"/>
                  </a:moveTo>
                  <a:cubicBezTo>
                    <a:pt x="143" y="12"/>
                    <a:pt x="48" y="72"/>
                    <a:pt x="24" y="167"/>
                  </a:cubicBezTo>
                  <a:cubicBezTo>
                    <a:pt x="0" y="191"/>
                    <a:pt x="0" y="215"/>
                    <a:pt x="0" y="250"/>
                  </a:cubicBezTo>
                  <a:cubicBezTo>
                    <a:pt x="0" y="358"/>
                    <a:pt x="60" y="441"/>
                    <a:pt x="167" y="477"/>
                  </a:cubicBezTo>
                  <a:cubicBezTo>
                    <a:pt x="194" y="483"/>
                    <a:pt x="221" y="486"/>
                    <a:pt x="245" y="486"/>
                  </a:cubicBezTo>
                  <a:cubicBezTo>
                    <a:pt x="315" y="486"/>
                    <a:pt x="373" y="461"/>
                    <a:pt x="417" y="417"/>
                  </a:cubicBezTo>
                  <a:cubicBezTo>
                    <a:pt x="453" y="381"/>
                    <a:pt x="464" y="358"/>
                    <a:pt x="476" y="322"/>
                  </a:cubicBezTo>
                  <a:cubicBezTo>
                    <a:pt x="500" y="262"/>
                    <a:pt x="500" y="227"/>
                    <a:pt x="476" y="167"/>
                  </a:cubicBezTo>
                  <a:cubicBezTo>
                    <a:pt x="453" y="84"/>
                    <a:pt x="405" y="36"/>
                    <a:pt x="333" y="12"/>
                  </a:cubicBezTo>
                  <a:cubicBezTo>
                    <a:pt x="298" y="0"/>
                    <a:pt x="262" y="0"/>
                    <a:pt x="22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2" name="Google Shape;3242;p23"/>
            <p:cNvSpPr/>
            <p:nvPr/>
          </p:nvSpPr>
          <p:spPr>
            <a:xfrm>
              <a:off x="3537325" y="2434925"/>
              <a:ext cx="13725" cy="12725"/>
            </a:xfrm>
            <a:custGeom>
              <a:avLst/>
              <a:gdLst/>
              <a:ahLst/>
              <a:cxnLst/>
              <a:rect l="l" t="t" r="r" b="b"/>
              <a:pathLst>
                <a:path w="549" h="509" extrusionOk="0">
                  <a:moveTo>
                    <a:pt x="282" y="0"/>
                  </a:moveTo>
                  <a:cubicBezTo>
                    <a:pt x="163" y="0"/>
                    <a:pt x="58" y="70"/>
                    <a:pt x="25" y="180"/>
                  </a:cubicBezTo>
                  <a:lnTo>
                    <a:pt x="25" y="204"/>
                  </a:lnTo>
                  <a:cubicBezTo>
                    <a:pt x="1" y="323"/>
                    <a:pt x="60" y="454"/>
                    <a:pt x="191" y="502"/>
                  </a:cubicBezTo>
                  <a:cubicBezTo>
                    <a:pt x="213" y="506"/>
                    <a:pt x="235" y="509"/>
                    <a:pt x="257" y="509"/>
                  </a:cubicBezTo>
                  <a:cubicBezTo>
                    <a:pt x="294" y="509"/>
                    <a:pt x="332" y="501"/>
                    <a:pt x="370" y="478"/>
                  </a:cubicBezTo>
                  <a:cubicBezTo>
                    <a:pt x="430" y="454"/>
                    <a:pt x="477" y="406"/>
                    <a:pt x="501" y="335"/>
                  </a:cubicBezTo>
                  <a:cubicBezTo>
                    <a:pt x="549" y="204"/>
                    <a:pt x="477" y="61"/>
                    <a:pt x="346" y="25"/>
                  </a:cubicBezTo>
                  <a:cubicBezTo>
                    <a:pt x="322" y="25"/>
                    <a:pt x="322" y="25"/>
                    <a:pt x="310" y="2"/>
                  </a:cubicBezTo>
                  <a:cubicBezTo>
                    <a:pt x="301" y="1"/>
                    <a:pt x="292" y="0"/>
                    <a:pt x="28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3" name="Google Shape;3243;p23"/>
            <p:cNvSpPr/>
            <p:nvPr/>
          </p:nvSpPr>
          <p:spPr>
            <a:xfrm>
              <a:off x="3328975" y="2549325"/>
              <a:ext cx="14025" cy="12525"/>
            </a:xfrm>
            <a:custGeom>
              <a:avLst/>
              <a:gdLst/>
              <a:ahLst/>
              <a:cxnLst/>
              <a:rect l="l" t="t" r="r" b="b"/>
              <a:pathLst>
                <a:path w="561" h="501" extrusionOk="0">
                  <a:moveTo>
                    <a:pt x="289" y="0"/>
                  </a:moveTo>
                  <a:cubicBezTo>
                    <a:pt x="180" y="0"/>
                    <a:pt x="78" y="68"/>
                    <a:pt x="48" y="176"/>
                  </a:cubicBezTo>
                  <a:cubicBezTo>
                    <a:pt x="1" y="307"/>
                    <a:pt x="72" y="450"/>
                    <a:pt x="203" y="486"/>
                  </a:cubicBezTo>
                  <a:cubicBezTo>
                    <a:pt x="233" y="496"/>
                    <a:pt x="263" y="501"/>
                    <a:pt x="291" y="501"/>
                  </a:cubicBezTo>
                  <a:cubicBezTo>
                    <a:pt x="397" y="501"/>
                    <a:pt x="487" y="434"/>
                    <a:pt x="524" y="331"/>
                  </a:cubicBezTo>
                  <a:cubicBezTo>
                    <a:pt x="560" y="188"/>
                    <a:pt x="489" y="57"/>
                    <a:pt x="358" y="10"/>
                  </a:cubicBezTo>
                  <a:cubicBezTo>
                    <a:pt x="335" y="3"/>
                    <a:pt x="312" y="0"/>
                    <a:pt x="28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44" name="Google Shape;3244;p23"/>
          <p:cNvGrpSpPr/>
          <p:nvPr/>
        </p:nvGrpSpPr>
        <p:grpSpPr>
          <a:xfrm flipH="1">
            <a:off x="-4" y="1992053"/>
            <a:ext cx="2140156" cy="3151313"/>
            <a:chOff x="2525900" y="1699450"/>
            <a:chExt cx="1076050" cy="1584450"/>
          </a:xfrm>
        </p:grpSpPr>
        <p:sp>
          <p:nvSpPr>
            <p:cNvPr id="3245" name="Google Shape;3245;p23"/>
            <p:cNvSpPr/>
            <p:nvPr/>
          </p:nvSpPr>
          <p:spPr>
            <a:xfrm>
              <a:off x="3569775" y="2193250"/>
              <a:ext cx="31875" cy="43775"/>
            </a:xfrm>
            <a:custGeom>
              <a:avLst/>
              <a:gdLst/>
              <a:ahLst/>
              <a:cxnLst/>
              <a:rect l="l" t="t" r="r" b="b"/>
              <a:pathLst>
                <a:path w="1275" h="1751" extrusionOk="0">
                  <a:moveTo>
                    <a:pt x="1275" y="1"/>
                  </a:moveTo>
                  <a:lnTo>
                    <a:pt x="1" y="1691"/>
                  </a:lnTo>
                  <a:lnTo>
                    <a:pt x="275" y="1751"/>
                  </a:lnTo>
                  <a:lnTo>
                    <a:pt x="1275" y="441"/>
                  </a:lnTo>
                  <a:lnTo>
                    <a:pt x="127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6" name="Google Shape;3246;p23"/>
            <p:cNvSpPr/>
            <p:nvPr/>
          </p:nvSpPr>
          <p:spPr>
            <a:xfrm>
              <a:off x="3486425" y="2241175"/>
              <a:ext cx="85750" cy="108375"/>
            </a:xfrm>
            <a:custGeom>
              <a:avLst/>
              <a:gdLst/>
              <a:ahLst/>
              <a:cxnLst/>
              <a:rect l="l" t="t" r="r" b="b"/>
              <a:pathLst>
                <a:path w="3430" h="4335" extrusionOk="0">
                  <a:moveTo>
                    <a:pt x="3156" y="1"/>
                  </a:moveTo>
                  <a:lnTo>
                    <a:pt x="1" y="4168"/>
                  </a:lnTo>
                  <a:cubicBezTo>
                    <a:pt x="84" y="4204"/>
                    <a:pt x="156" y="4263"/>
                    <a:pt x="203" y="4335"/>
                  </a:cubicBezTo>
                  <a:lnTo>
                    <a:pt x="3430" y="72"/>
                  </a:lnTo>
                  <a:lnTo>
                    <a:pt x="315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7" name="Google Shape;3247;p23"/>
            <p:cNvSpPr/>
            <p:nvPr/>
          </p:nvSpPr>
          <p:spPr>
            <a:xfrm>
              <a:off x="3361425" y="1699450"/>
              <a:ext cx="240225" cy="42875"/>
            </a:xfrm>
            <a:custGeom>
              <a:avLst/>
              <a:gdLst/>
              <a:ahLst/>
              <a:cxnLst/>
              <a:rect l="l" t="t" r="r" b="b"/>
              <a:pathLst>
                <a:path w="9609" h="1715" extrusionOk="0">
                  <a:moveTo>
                    <a:pt x="9609" y="0"/>
                  </a:moveTo>
                  <a:lnTo>
                    <a:pt x="12" y="1429"/>
                  </a:lnTo>
                  <a:cubicBezTo>
                    <a:pt x="60" y="1524"/>
                    <a:pt x="72" y="1584"/>
                    <a:pt x="36" y="1643"/>
                  </a:cubicBezTo>
                  <a:cubicBezTo>
                    <a:pt x="24" y="1667"/>
                    <a:pt x="12" y="1703"/>
                    <a:pt x="0" y="1715"/>
                  </a:cubicBezTo>
                  <a:lnTo>
                    <a:pt x="9609" y="274"/>
                  </a:lnTo>
                  <a:lnTo>
                    <a:pt x="960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8" name="Google Shape;3248;p23"/>
            <p:cNvSpPr/>
            <p:nvPr/>
          </p:nvSpPr>
          <p:spPr>
            <a:xfrm>
              <a:off x="3354575" y="1742600"/>
              <a:ext cx="9250" cy="139925"/>
            </a:xfrm>
            <a:custGeom>
              <a:avLst/>
              <a:gdLst/>
              <a:ahLst/>
              <a:cxnLst/>
              <a:rect l="l" t="t" r="r" b="b"/>
              <a:pathLst>
                <a:path w="370" h="5597" extrusionOk="0">
                  <a:moveTo>
                    <a:pt x="274" y="1"/>
                  </a:moveTo>
                  <a:cubicBezTo>
                    <a:pt x="231" y="44"/>
                    <a:pt x="175" y="75"/>
                    <a:pt x="116" y="75"/>
                  </a:cubicBezTo>
                  <a:cubicBezTo>
                    <a:pt x="94" y="75"/>
                    <a:pt x="71" y="70"/>
                    <a:pt x="48" y="60"/>
                  </a:cubicBezTo>
                  <a:cubicBezTo>
                    <a:pt x="36" y="60"/>
                    <a:pt x="12" y="48"/>
                    <a:pt x="0" y="48"/>
                  </a:cubicBezTo>
                  <a:lnTo>
                    <a:pt x="108" y="5597"/>
                  </a:lnTo>
                  <a:cubicBezTo>
                    <a:pt x="171" y="5560"/>
                    <a:pt x="242" y="5545"/>
                    <a:pt x="309" y="5545"/>
                  </a:cubicBezTo>
                  <a:cubicBezTo>
                    <a:pt x="330" y="5545"/>
                    <a:pt x="350" y="5546"/>
                    <a:pt x="370" y="5549"/>
                  </a:cubicBezTo>
                  <a:lnTo>
                    <a:pt x="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9" name="Google Shape;3249;p23"/>
            <p:cNvSpPr/>
            <p:nvPr/>
          </p:nvSpPr>
          <p:spPr>
            <a:xfrm>
              <a:off x="3468575" y="1948000"/>
              <a:ext cx="133075" cy="136625"/>
            </a:xfrm>
            <a:custGeom>
              <a:avLst/>
              <a:gdLst/>
              <a:ahLst/>
              <a:cxnLst/>
              <a:rect l="l" t="t" r="r" b="b"/>
              <a:pathLst>
                <a:path w="5323" h="5465" extrusionOk="0">
                  <a:moveTo>
                    <a:pt x="5323" y="0"/>
                  </a:moveTo>
                  <a:lnTo>
                    <a:pt x="1" y="5298"/>
                  </a:lnTo>
                  <a:cubicBezTo>
                    <a:pt x="72" y="5334"/>
                    <a:pt x="132" y="5370"/>
                    <a:pt x="155" y="5453"/>
                  </a:cubicBezTo>
                  <a:cubicBezTo>
                    <a:pt x="179" y="5453"/>
                    <a:pt x="203" y="5453"/>
                    <a:pt x="215" y="5465"/>
                  </a:cubicBezTo>
                  <a:lnTo>
                    <a:pt x="5323" y="369"/>
                  </a:lnTo>
                  <a:lnTo>
                    <a:pt x="532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0" name="Google Shape;3250;p23"/>
            <p:cNvSpPr/>
            <p:nvPr/>
          </p:nvSpPr>
          <p:spPr>
            <a:xfrm>
              <a:off x="3371850" y="1888750"/>
              <a:ext cx="229800" cy="29200"/>
            </a:xfrm>
            <a:custGeom>
              <a:avLst/>
              <a:gdLst/>
              <a:ahLst/>
              <a:cxnLst/>
              <a:rect l="l" t="t" r="r" b="b"/>
              <a:pathLst>
                <a:path w="9192" h="1168" extrusionOk="0">
                  <a:moveTo>
                    <a:pt x="12" y="1"/>
                  </a:moveTo>
                  <a:cubicBezTo>
                    <a:pt x="24" y="84"/>
                    <a:pt x="24" y="167"/>
                    <a:pt x="0" y="263"/>
                  </a:cubicBezTo>
                  <a:lnTo>
                    <a:pt x="9192" y="1168"/>
                  </a:lnTo>
                  <a:lnTo>
                    <a:pt x="9192" y="894"/>
                  </a:lnTo>
                  <a:lnTo>
                    <a:pt x="1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1" name="Google Shape;3251;p23"/>
            <p:cNvSpPr/>
            <p:nvPr/>
          </p:nvSpPr>
          <p:spPr>
            <a:xfrm>
              <a:off x="3233425" y="1875350"/>
              <a:ext cx="119375" cy="17900"/>
            </a:xfrm>
            <a:custGeom>
              <a:avLst/>
              <a:gdLst/>
              <a:ahLst/>
              <a:cxnLst/>
              <a:rect l="l" t="t" r="r" b="b"/>
              <a:pathLst>
                <a:path w="4775" h="716" extrusionOk="0">
                  <a:moveTo>
                    <a:pt x="36" y="1"/>
                  </a:moveTo>
                  <a:cubicBezTo>
                    <a:pt x="36" y="84"/>
                    <a:pt x="24" y="156"/>
                    <a:pt x="13" y="215"/>
                  </a:cubicBezTo>
                  <a:cubicBezTo>
                    <a:pt x="13" y="227"/>
                    <a:pt x="1" y="239"/>
                    <a:pt x="1" y="263"/>
                  </a:cubicBezTo>
                  <a:lnTo>
                    <a:pt x="4727" y="715"/>
                  </a:lnTo>
                  <a:cubicBezTo>
                    <a:pt x="4715" y="656"/>
                    <a:pt x="4727" y="584"/>
                    <a:pt x="4739" y="525"/>
                  </a:cubicBezTo>
                  <a:cubicBezTo>
                    <a:pt x="4763" y="501"/>
                    <a:pt x="4763" y="477"/>
                    <a:pt x="4775" y="465"/>
                  </a:cubicBezTo>
                  <a:lnTo>
                    <a:pt x="3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2" name="Google Shape;3252;p23"/>
            <p:cNvSpPr/>
            <p:nvPr/>
          </p:nvSpPr>
          <p:spPr>
            <a:xfrm>
              <a:off x="3357850" y="1901550"/>
              <a:ext cx="10150" cy="91100"/>
            </a:xfrm>
            <a:custGeom>
              <a:avLst/>
              <a:gdLst/>
              <a:ahLst/>
              <a:cxnLst/>
              <a:rect l="l" t="t" r="r" b="b"/>
              <a:pathLst>
                <a:path w="406" h="3644" extrusionOk="0">
                  <a:moveTo>
                    <a:pt x="0" y="1"/>
                  </a:moveTo>
                  <a:lnTo>
                    <a:pt x="143" y="3620"/>
                  </a:lnTo>
                  <a:cubicBezTo>
                    <a:pt x="175" y="3609"/>
                    <a:pt x="208" y="3604"/>
                    <a:pt x="242" y="3604"/>
                  </a:cubicBezTo>
                  <a:cubicBezTo>
                    <a:pt x="284" y="3604"/>
                    <a:pt x="329" y="3612"/>
                    <a:pt x="381" y="3632"/>
                  </a:cubicBezTo>
                  <a:cubicBezTo>
                    <a:pt x="393" y="3632"/>
                    <a:pt x="393" y="3644"/>
                    <a:pt x="405" y="3644"/>
                  </a:cubicBezTo>
                  <a:lnTo>
                    <a:pt x="274" y="24"/>
                  </a:lnTo>
                  <a:cubicBezTo>
                    <a:pt x="242" y="35"/>
                    <a:pt x="205" y="41"/>
                    <a:pt x="168" y="41"/>
                  </a:cubicBezTo>
                  <a:cubicBezTo>
                    <a:pt x="122" y="41"/>
                    <a:pt x="75" y="32"/>
                    <a:pt x="36" y="13"/>
                  </a:cubicBezTo>
                  <a:cubicBezTo>
                    <a:pt x="24" y="13"/>
                    <a:pt x="24" y="13"/>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3" name="Google Shape;3253;p23"/>
            <p:cNvSpPr/>
            <p:nvPr/>
          </p:nvSpPr>
          <p:spPr>
            <a:xfrm>
              <a:off x="3391475" y="2086400"/>
              <a:ext cx="73250" cy="83675"/>
            </a:xfrm>
            <a:custGeom>
              <a:avLst/>
              <a:gdLst/>
              <a:ahLst/>
              <a:cxnLst/>
              <a:rect l="l" t="t" r="r" b="b"/>
              <a:pathLst>
                <a:path w="2930" h="3347" extrusionOk="0">
                  <a:moveTo>
                    <a:pt x="2763" y="0"/>
                  </a:moveTo>
                  <a:lnTo>
                    <a:pt x="1" y="3191"/>
                  </a:lnTo>
                  <a:cubicBezTo>
                    <a:pt x="72" y="3227"/>
                    <a:pt x="144" y="3287"/>
                    <a:pt x="203" y="3346"/>
                  </a:cubicBezTo>
                  <a:lnTo>
                    <a:pt x="2930" y="227"/>
                  </a:lnTo>
                  <a:cubicBezTo>
                    <a:pt x="2846" y="191"/>
                    <a:pt x="2763" y="108"/>
                    <a:pt x="276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4" name="Google Shape;3254;p23"/>
            <p:cNvSpPr/>
            <p:nvPr/>
          </p:nvSpPr>
          <p:spPr>
            <a:xfrm>
              <a:off x="3226875" y="1884000"/>
              <a:ext cx="132200" cy="113425"/>
            </a:xfrm>
            <a:custGeom>
              <a:avLst/>
              <a:gdLst/>
              <a:ahLst/>
              <a:cxnLst/>
              <a:rect l="l" t="t" r="r" b="b"/>
              <a:pathLst>
                <a:path w="5288" h="4537" extrusionOk="0">
                  <a:moveTo>
                    <a:pt x="191" y="0"/>
                  </a:moveTo>
                  <a:cubicBezTo>
                    <a:pt x="155" y="72"/>
                    <a:pt x="84" y="131"/>
                    <a:pt x="1" y="191"/>
                  </a:cubicBezTo>
                  <a:lnTo>
                    <a:pt x="5097" y="4536"/>
                  </a:lnTo>
                  <a:cubicBezTo>
                    <a:pt x="5156" y="4453"/>
                    <a:pt x="5216" y="4394"/>
                    <a:pt x="5287" y="4346"/>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5" name="Google Shape;3255;p23"/>
            <p:cNvSpPr/>
            <p:nvPr/>
          </p:nvSpPr>
          <p:spPr>
            <a:xfrm>
              <a:off x="3370650" y="2004850"/>
              <a:ext cx="95275" cy="79500"/>
            </a:xfrm>
            <a:custGeom>
              <a:avLst/>
              <a:gdLst/>
              <a:ahLst/>
              <a:cxnLst/>
              <a:rect l="l" t="t" r="r" b="b"/>
              <a:pathLst>
                <a:path w="3811" h="3180" extrusionOk="0">
                  <a:moveTo>
                    <a:pt x="131" y="0"/>
                  </a:moveTo>
                  <a:lnTo>
                    <a:pt x="131" y="24"/>
                  </a:lnTo>
                  <a:cubicBezTo>
                    <a:pt x="96" y="107"/>
                    <a:pt x="60" y="167"/>
                    <a:pt x="0" y="226"/>
                  </a:cubicBezTo>
                  <a:lnTo>
                    <a:pt x="3620" y="3179"/>
                  </a:lnTo>
                  <a:cubicBezTo>
                    <a:pt x="3644" y="3084"/>
                    <a:pt x="3715" y="3024"/>
                    <a:pt x="3810" y="3012"/>
                  </a:cubicBezTo>
                  <a:lnTo>
                    <a:pt x="13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6" name="Google Shape;3256;p23"/>
            <p:cNvSpPr/>
            <p:nvPr/>
          </p:nvSpPr>
          <p:spPr>
            <a:xfrm>
              <a:off x="3470950" y="2084325"/>
              <a:ext cx="130700" cy="76500"/>
            </a:xfrm>
            <a:custGeom>
              <a:avLst/>
              <a:gdLst/>
              <a:ahLst/>
              <a:cxnLst/>
              <a:rect l="l" t="t" r="r" b="b"/>
              <a:pathLst>
                <a:path w="5228" h="3060" extrusionOk="0">
                  <a:moveTo>
                    <a:pt x="60" y="0"/>
                  </a:moveTo>
                  <a:cubicBezTo>
                    <a:pt x="84" y="36"/>
                    <a:pt x="84" y="95"/>
                    <a:pt x="60" y="155"/>
                  </a:cubicBezTo>
                  <a:cubicBezTo>
                    <a:pt x="48" y="191"/>
                    <a:pt x="37" y="238"/>
                    <a:pt x="1" y="250"/>
                  </a:cubicBezTo>
                  <a:lnTo>
                    <a:pt x="5228" y="3060"/>
                  </a:lnTo>
                  <a:lnTo>
                    <a:pt x="5228" y="2762"/>
                  </a:lnTo>
                  <a:lnTo>
                    <a:pt x="120" y="12"/>
                  </a:lnTo>
                  <a:cubicBezTo>
                    <a:pt x="108" y="0"/>
                    <a:pt x="96" y="0"/>
                    <a:pt x="6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7" name="Google Shape;3257;p23"/>
            <p:cNvSpPr/>
            <p:nvPr/>
          </p:nvSpPr>
          <p:spPr>
            <a:xfrm>
              <a:off x="3403100" y="2193850"/>
              <a:ext cx="198550" cy="56575"/>
            </a:xfrm>
            <a:custGeom>
              <a:avLst/>
              <a:gdLst/>
              <a:ahLst/>
              <a:cxnLst/>
              <a:rect l="l" t="t" r="r" b="b"/>
              <a:pathLst>
                <a:path w="7942" h="2263" extrusionOk="0">
                  <a:moveTo>
                    <a:pt x="60" y="1"/>
                  </a:moveTo>
                  <a:cubicBezTo>
                    <a:pt x="36" y="96"/>
                    <a:pt x="24" y="167"/>
                    <a:pt x="0" y="263"/>
                  </a:cubicBezTo>
                  <a:lnTo>
                    <a:pt x="6489" y="1894"/>
                  </a:lnTo>
                  <a:lnTo>
                    <a:pt x="6763" y="1965"/>
                  </a:lnTo>
                  <a:lnTo>
                    <a:pt x="7942" y="2263"/>
                  </a:lnTo>
                  <a:lnTo>
                    <a:pt x="7942" y="2001"/>
                  </a:lnTo>
                  <a:lnTo>
                    <a:pt x="6942" y="1751"/>
                  </a:lnTo>
                  <a:lnTo>
                    <a:pt x="6668" y="1667"/>
                  </a:lnTo>
                  <a:lnTo>
                    <a:pt x="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8" name="Google Shape;3258;p23"/>
            <p:cNvSpPr/>
            <p:nvPr/>
          </p:nvSpPr>
          <p:spPr>
            <a:xfrm>
              <a:off x="3388800" y="2213200"/>
              <a:ext cx="90825" cy="135150"/>
            </a:xfrm>
            <a:custGeom>
              <a:avLst/>
              <a:gdLst/>
              <a:ahLst/>
              <a:cxnLst/>
              <a:rect l="l" t="t" r="r" b="b"/>
              <a:pathLst>
                <a:path w="3633" h="5406" extrusionOk="0">
                  <a:moveTo>
                    <a:pt x="227" y="0"/>
                  </a:moveTo>
                  <a:cubicBezTo>
                    <a:pt x="155" y="60"/>
                    <a:pt x="96" y="108"/>
                    <a:pt x="1" y="155"/>
                  </a:cubicBezTo>
                  <a:lnTo>
                    <a:pt x="3406" y="5406"/>
                  </a:lnTo>
                  <a:cubicBezTo>
                    <a:pt x="3465" y="5346"/>
                    <a:pt x="3549" y="5299"/>
                    <a:pt x="3632" y="5275"/>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9" name="Google Shape;3259;p23"/>
            <p:cNvSpPr/>
            <p:nvPr/>
          </p:nvSpPr>
          <p:spPr>
            <a:xfrm>
              <a:off x="3534650" y="2440025"/>
              <a:ext cx="66700" cy="103600"/>
            </a:xfrm>
            <a:custGeom>
              <a:avLst/>
              <a:gdLst/>
              <a:ahLst/>
              <a:cxnLst/>
              <a:rect l="l" t="t" r="r" b="b"/>
              <a:pathLst>
                <a:path w="2668" h="4144" extrusionOk="0">
                  <a:moveTo>
                    <a:pt x="120" y="0"/>
                  </a:moveTo>
                  <a:lnTo>
                    <a:pt x="1" y="71"/>
                  </a:lnTo>
                  <a:lnTo>
                    <a:pt x="2668" y="4143"/>
                  </a:lnTo>
                  <a:lnTo>
                    <a:pt x="2668" y="3667"/>
                  </a:lnTo>
                  <a:lnTo>
                    <a:pt x="453" y="298"/>
                  </a:lnTo>
                  <a:cubicBezTo>
                    <a:pt x="429" y="304"/>
                    <a:pt x="403" y="307"/>
                    <a:pt x="374" y="307"/>
                  </a:cubicBezTo>
                  <a:cubicBezTo>
                    <a:pt x="346" y="307"/>
                    <a:pt x="316" y="304"/>
                    <a:pt x="286" y="298"/>
                  </a:cubicBezTo>
                  <a:cubicBezTo>
                    <a:pt x="167" y="250"/>
                    <a:pt x="96" y="131"/>
                    <a:pt x="1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0" name="Google Shape;3260;p23"/>
            <p:cNvSpPr/>
            <p:nvPr/>
          </p:nvSpPr>
          <p:spPr>
            <a:xfrm>
              <a:off x="3484950" y="2361725"/>
              <a:ext cx="52100" cy="74450"/>
            </a:xfrm>
            <a:custGeom>
              <a:avLst/>
              <a:gdLst/>
              <a:ahLst/>
              <a:cxnLst/>
              <a:rect l="l" t="t" r="r" b="b"/>
              <a:pathLst>
                <a:path w="2084" h="2978" extrusionOk="0">
                  <a:moveTo>
                    <a:pt x="239" y="1"/>
                  </a:moveTo>
                  <a:cubicBezTo>
                    <a:pt x="155" y="72"/>
                    <a:pt x="84" y="132"/>
                    <a:pt x="0" y="155"/>
                  </a:cubicBezTo>
                  <a:lnTo>
                    <a:pt x="1858" y="2977"/>
                  </a:lnTo>
                  <a:lnTo>
                    <a:pt x="2084" y="2834"/>
                  </a:lnTo>
                  <a:lnTo>
                    <a:pt x="2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1" name="Google Shape;3261;p23"/>
            <p:cNvSpPr/>
            <p:nvPr/>
          </p:nvSpPr>
          <p:spPr>
            <a:xfrm>
              <a:off x="3359925" y="2364100"/>
              <a:ext cx="122675" cy="183700"/>
            </a:xfrm>
            <a:custGeom>
              <a:avLst/>
              <a:gdLst/>
              <a:ahLst/>
              <a:cxnLst/>
              <a:rect l="l" t="t" r="r" b="b"/>
              <a:pathLst>
                <a:path w="4907" h="7348" extrusionOk="0">
                  <a:moveTo>
                    <a:pt x="4656" y="1"/>
                  </a:moveTo>
                  <a:lnTo>
                    <a:pt x="1" y="7347"/>
                  </a:lnTo>
                  <a:lnTo>
                    <a:pt x="537" y="7002"/>
                  </a:lnTo>
                  <a:lnTo>
                    <a:pt x="4894" y="120"/>
                  </a:lnTo>
                  <a:cubicBezTo>
                    <a:pt x="4906" y="96"/>
                    <a:pt x="4906" y="84"/>
                    <a:pt x="4906" y="72"/>
                  </a:cubicBezTo>
                  <a:cubicBezTo>
                    <a:pt x="4859" y="72"/>
                    <a:pt x="4823" y="72"/>
                    <a:pt x="4775" y="60"/>
                  </a:cubicBezTo>
                  <a:cubicBezTo>
                    <a:pt x="4728" y="37"/>
                    <a:pt x="4704" y="25"/>
                    <a:pt x="465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2" name="Google Shape;3262;p23"/>
            <p:cNvSpPr/>
            <p:nvPr/>
          </p:nvSpPr>
          <p:spPr>
            <a:xfrm>
              <a:off x="3403975" y="2657300"/>
              <a:ext cx="46175" cy="92900"/>
            </a:xfrm>
            <a:custGeom>
              <a:avLst/>
              <a:gdLst/>
              <a:ahLst/>
              <a:cxnLst/>
              <a:rect l="l" t="t" r="r" b="b"/>
              <a:pathLst>
                <a:path w="1847" h="3716" extrusionOk="0">
                  <a:moveTo>
                    <a:pt x="275" y="1"/>
                  </a:moveTo>
                  <a:lnTo>
                    <a:pt x="1" y="36"/>
                  </a:lnTo>
                  <a:lnTo>
                    <a:pt x="1549" y="3691"/>
                  </a:lnTo>
                  <a:cubicBezTo>
                    <a:pt x="1593" y="3665"/>
                    <a:pt x="1651" y="3651"/>
                    <a:pt x="1708" y="3651"/>
                  </a:cubicBezTo>
                  <a:cubicBezTo>
                    <a:pt x="1727" y="3651"/>
                    <a:pt x="1745" y="3653"/>
                    <a:pt x="1763" y="3656"/>
                  </a:cubicBezTo>
                  <a:cubicBezTo>
                    <a:pt x="1799" y="3668"/>
                    <a:pt x="1834" y="3691"/>
                    <a:pt x="1846" y="3715"/>
                  </a:cubicBezTo>
                  <a:lnTo>
                    <a:pt x="27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3" name="Google Shape;3263;p23"/>
            <p:cNvSpPr/>
            <p:nvPr/>
          </p:nvSpPr>
          <p:spPr>
            <a:xfrm>
              <a:off x="3447750" y="2756725"/>
              <a:ext cx="63125" cy="139325"/>
            </a:xfrm>
            <a:custGeom>
              <a:avLst/>
              <a:gdLst/>
              <a:ahLst/>
              <a:cxnLst/>
              <a:rect l="l" t="t" r="r" b="b"/>
              <a:pathLst>
                <a:path w="2525" h="5573" extrusionOk="0">
                  <a:moveTo>
                    <a:pt x="214" y="0"/>
                  </a:moveTo>
                  <a:lnTo>
                    <a:pt x="119" y="84"/>
                  </a:lnTo>
                  <a:cubicBezTo>
                    <a:pt x="95" y="107"/>
                    <a:pt x="72" y="131"/>
                    <a:pt x="36" y="143"/>
                  </a:cubicBezTo>
                  <a:lnTo>
                    <a:pt x="0" y="167"/>
                  </a:lnTo>
                  <a:lnTo>
                    <a:pt x="2286" y="5572"/>
                  </a:lnTo>
                  <a:cubicBezTo>
                    <a:pt x="2358" y="5513"/>
                    <a:pt x="2441" y="5477"/>
                    <a:pt x="2524" y="5465"/>
                  </a:cubicBezTo>
                  <a:lnTo>
                    <a:pt x="21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4" name="Google Shape;3264;p23"/>
            <p:cNvSpPr/>
            <p:nvPr/>
          </p:nvSpPr>
          <p:spPr>
            <a:xfrm>
              <a:off x="3360525" y="2551625"/>
              <a:ext cx="47650" cy="100650"/>
            </a:xfrm>
            <a:custGeom>
              <a:avLst/>
              <a:gdLst/>
              <a:ahLst/>
              <a:cxnLst/>
              <a:rect l="l" t="t" r="r" b="b"/>
              <a:pathLst>
                <a:path w="1906" h="4026" extrusionOk="0">
                  <a:moveTo>
                    <a:pt x="227" y="1"/>
                  </a:moveTo>
                  <a:lnTo>
                    <a:pt x="1" y="144"/>
                  </a:lnTo>
                  <a:lnTo>
                    <a:pt x="1644" y="4025"/>
                  </a:lnTo>
                  <a:lnTo>
                    <a:pt x="1906" y="3989"/>
                  </a:lnTo>
                  <a:lnTo>
                    <a:pt x="22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5" name="Google Shape;3265;p23"/>
            <p:cNvSpPr/>
            <p:nvPr/>
          </p:nvSpPr>
          <p:spPr>
            <a:xfrm>
              <a:off x="3125375" y="2390600"/>
              <a:ext cx="476275" cy="313150"/>
            </a:xfrm>
            <a:custGeom>
              <a:avLst/>
              <a:gdLst/>
              <a:ahLst/>
              <a:cxnLst/>
              <a:rect l="l" t="t" r="r" b="b"/>
              <a:pathLst>
                <a:path w="19051" h="12526" extrusionOk="0">
                  <a:moveTo>
                    <a:pt x="19051" y="1"/>
                  </a:moveTo>
                  <a:lnTo>
                    <a:pt x="16455" y="1691"/>
                  </a:lnTo>
                  <a:lnTo>
                    <a:pt x="16241" y="1834"/>
                  </a:lnTo>
                  <a:lnTo>
                    <a:pt x="9907" y="5942"/>
                  </a:lnTo>
                  <a:lnTo>
                    <a:pt x="9371" y="6287"/>
                  </a:lnTo>
                  <a:lnTo>
                    <a:pt x="1" y="12395"/>
                  </a:lnTo>
                  <a:cubicBezTo>
                    <a:pt x="48" y="12431"/>
                    <a:pt x="72" y="12478"/>
                    <a:pt x="108" y="12526"/>
                  </a:cubicBezTo>
                  <a:lnTo>
                    <a:pt x="358" y="12478"/>
                  </a:lnTo>
                  <a:lnTo>
                    <a:pt x="9407" y="6597"/>
                  </a:lnTo>
                  <a:lnTo>
                    <a:pt x="9633" y="6454"/>
                  </a:lnTo>
                  <a:lnTo>
                    <a:pt x="16384" y="2060"/>
                  </a:lnTo>
                  <a:lnTo>
                    <a:pt x="16503" y="1989"/>
                  </a:lnTo>
                  <a:lnTo>
                    <a:pt x="16503" y="1977"/>
                  </a:lnTo>
                  <a:cubicBezTo>
                    <a:pt x="16533" y="1877"/>
                    <a:pt x="16622" y="1802"/>
                    <a:pt x="16720" y="1802"/>
                  </a:cubicBezTo>
                  <a:cubicBezTo>
                    <a:pt x="16739" y="1802"/>
                    <a:pt x="16758" y="1805"/>
                    <a:pt x="16777" y="1810"/>
                  </a:cubicBezTo>
                  <a:lnTo>
                    <a:pt x="19051" y="322"/>
                  </a:lnTo>
                  <a:lnTo>
                    <a:pt x="190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6" name="Google Shape;3266;p23"/>
            <p:cNvSpPr/>
            <p:nvPr/>
          </p:nvSpPr>
          <p:spPr>
            <a:xfrm>
              <a:off x="3128050" y="2615625"/>
              <a:ext cx="473900" cy="94675"/>
            </a:xfrm>
            <a:custGeom>
              <a:avLst/>
              <a:gdLst/>
              <a:ahLst/>
              <a:cxnLst/>
              <a:rect l="l" t="t" r="r" b="b"/>
              <a:pathLst>
                <a:path w="18956" h="3787" extrusionOk="0">
                  <a:moveTo>
                    <a:pt x="18956" y="1"/>
                  </a:moveTo>
                  <a:lnTo>
                    <a:pt x="11216" y="1441"/>
                  </a:lnTo>
                  <a:lnTo>
                    <a:pt x="10955" y="1489"/>
                  </a:lnTo>
                  <a:lnTo>
                    <a:pt x="251" y="3477"/>
                  </a:lnTo>
                  <a:lnTo>
                    <a:pt x="1" y="3525"/>
                  </a:lnTo>
                  <a:cubicBezTo>
                    <a:pt x="25" y="3596"/>
                    <a:pt x="37" y="3704"/>
                    <a:pt x="25" y="3787"/>
                  </a:cubicBezTo>
                  <a:lnTo>
                    <a:pt x="11062" y="1739"/>
                  </a:lnTo>
                  <a:lnTo>
                    <a:pt x="11324" y="1691"/>
                  </a:lnTo>
                  <a:lnTo>
                    <a:pt x="18956" y="263"/>
                  </a:lnTo>
                  <a:lnTo>
                    <a:pt x="1895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7" name="Google Shape;3267;p23"/>
            <p:cNvSpPr/>
            <p:nvPr/>
          </p:nvSpPr>
          <p:spPr>
            <a:xfrm>
              <a:off x="3117650" y="2716825"/>
              <a:ext cx="74725" cy="262575"/>
            </a:xfrm>
            <a:custGeom>
              <a:avLst/>
              <a:gdLst/>
              <a:ahLst/>
              <a:cxnLst/>
              <a:rect l="l" t="t" r="r" b="b"/>
              <a:pathLst>
                <a:path w="2989" h="10503" extrusionOk="0">
                  <a:moveTo>
                    <a:pt x="250" y="1"/>
                  </a:moveTo>
                  <a:cubicBezTo>
                    <a:pt x="188" y="32"/>
                    <a:pt x="109" y="63"/>
                    <a:pt x="34" y="63"/>
                  </a:cubicBezTo>
                  <a:cubicBezTo>
                    <a:pt x="23" y="63"/>
                    <a:pt x="11" y="62"/>
                    <a:pt x="0" y="60"/>
                  </a:cubicBezTo>
                  <a:lnTo>
                    <a:pt x="0" y="60"/>
                  </a:lnTo>
                  <a:lnTo>
                    <a:pt x="2739" y="10502"/>
                  </a:lnTo>
                  <a:cubicBezTo>
                    <a:pt x="2810" y="10454"/>
                    <a:pt x="2905" y="10431"/>
                    <a:pt x="2989" y="10419"/>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8" name="Google Shape;3268;p23"/>
            <p:cNvSpPr/>
            <p:nvPr/>
          </p:nvSpPr>
          <p:spPr>
            <a:xfrm>
              <a:off x="3207525" y="2947525"/>
              <a:ext cx="153325" cy="44675"/>
            </a:xfrm>
            <a:custGeom>
              <a:avLst/>
              <a:gdLst/>
              <a:ahLst/>
              <a:cxnLst/>
              <a:rect l="l" t="t" r="r" b="b"/>
              <a:pathLst>
                <a:path w="6133" h="1787" extrusionOk="0">
                  <a:moveTo>
                    <a:pt x="5859" y="0"/>
                  </a:moveTo>
                  <a:lnTo>
                    <a:pt x="1" y="1524"/>
                  </a:lnTo>
                  <a:cubicBezTo>
                    <a:pt x="48" y="1607"/>
                    <a:pt x="60" y="1691"/>
                    <a:pt x="60" y="1786"/>
                  </a:cubicBezTo>
                  <a:lnTo>
                    <a:pt x="6132" y="191"/>
                  </a:lnTo>
                  <a:lnTo>
                    <a:pt x="585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9" name="Google Shape;3269;p23"/>
            <p:cNvSpPr/>
            <p:nvPr/>
          </p:nvSpPr>
          <p:spPr>
            <a:xfrm>
              <a:off x="3362025" y="2909125"/>
              <a:ext cx="138425" cy="40800"/>
            </a:xfrm>
            <a:custGeom>
              <a:avLst/>
              <a:gdLst/>
              <a:ahLst/>
              <a:cxnLst/>
              <a:rect l="l" t="t" r="r" b="b"/>
              <a:pathLst>
                <a:path w="5537" h="1632" extrusionOk="0">
                  <a:moveTo>
                    <a:pt x="5465" y="0"/>
                  </a:moveTo>
                  <a:lnTo>
                    <a:pt x="0" y="1429"/>
                  </a:lnTo>
                  <a:lnTo>
                    <a:pt x="286" y="1631"/>
                  </a:lnTo>
                  <a:lnTo>
                    <a:pt x="5489" y="262"/>
                  </a:lnTo>
                  <a:lnTo>
                    <a:pt x="5537" y="238"/>
                  </a:lnTo>
                  <a:cubicBezTo>
                    <a:pt x="5489" y="155"/>
                    <a:pt x="5477" y="84"/>
                    <a:pt x="546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0" name="Google Shape;3270;p23"/>
            <p:cNvSpPr/>
            <p:nvPr/>
          </p:nvSpPr>
          <p:spPr>
            <a:xfrm>
              <a:off x="3281950" y="2758200"/>
              <a:ext cx="167000" cy="126825"/>
            </a:xfrm>
            <a:custGeom>
              <a:avLst/>
              <a:gdLst/>
              <a:ahLst/>
              <a:cxnLst/>
              <a:rect l="l" t="t" r="r" b="b"/>
              <a:pathLst>
                <a:path w="6680" h="5073" extrusionOk="0">
                  <a:moveTo>
                    <a:pt x="6370" y="1"/>
                  </a:moveTo>
                  <a:lnTo>
                    <a:pt x="2965" y="2608"/>
                  </a:lnTo>
                  <a:cubicBezTo>
                    <a:pt x="2977" y="2656"/>
                    <a:pt x="3001" y="2727"/>
                    <a:pt x="2965" y="2787"/>
                  </a:cubicBezTo>
                  <a:cubicBezTo>
                    <a:pt x="2927" y="2900"/>
                    <a:pt x="2837" y="2968"/>
                    <a:pt x="2737" y="2968"/>
                  </a:cubicBezTo>
                  <a:cubicBezTo>
                    <a:pt x="2710" y="2968"/>
                    <a:pt x="2683" y="2963"/>
                    <a:pt x="2655" y="2954"/>
                  </a:cubicBezTo>
                  <a:cubicBezTo>
                    <a:pt x="2608" y="2942"/>
                    <a:pt x="2584" y="2930"/>
                    <a:pt x="2560" y="2894"/>
                  </a:cubicBezTo>
                  <a:lnTo>
                    <a:pt x="0" y="4859"/>
                  </a:lnTo>
                  <a:cubicBezTo>
                    <a:pt x="72" y="4906"/>
                    <a:pt x="131" y="4978"/>
                    <a:pt x="179" y="5073"/>
                  </a:cubicBezTo>
                  <a:lnTo>
                    <a:pt x="6644" y="132"/>
                  </a:lnTo>
                  <a:lnTo>
                    <a:pt x="6680" y="96"/>
                  </a:lnTo>
                  <a:lnTo>
                    <a:pt x="6680" y="96"/>
                  </a:lnTo>
                  <a:cubicBezTo>
                    <a:pt x="6647" y="116"/>
                    <a:pt x="6618" y="125"/>
                    <a:pt x="6586" y="125"/>
                  </a:cubicBezTo>
                  <a:cubicBezTo>
                    <a:pt x="6561" y="125"/>
                    <a:pt x="6533" y="119"/>
                    <a:pt x="6501" y="108"/>
                  </a:cubicBezTo>
                  <a:cubicBezTo>
                    <a:pt x="6442" y="96"/>
                    <a:pt x="6406" y="48"/>
                    <a:pt x="637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1" name="Google Shape;3271;p23"/>
            <p:cNvSpPr/>
            <p:nvPr/>
          </p:nvSpPr>
          <p:spPr>
            <a:xfrm>
              <a:off x="3450725" y="2635275"/>
              <a:ext cx="150925" cy="123850"/>
            </a:xfrm>
            <a:custGeom>
              <a:avLst/>
              <a:gdLst/>
              <a:ahLst/>
              <a:cxnLst/>
              <a:rect l="l" t="t" r="r" b="b"/>
              <a:pathLst>
                <a:path w="6037" h="4954" extrusionOk="0">
                  <a:moveTo>
                    <a:pt x="6037" y="1"/>
                  </a:moveTo>
                  <a:lnTo>
                    <a:pt x="0" y="4632"/>
                  </a:lnTo>
                  <a:cubicBezTo>
                    <a:pt x="60" y="4668"/>
                    <a:pt x="72" y="4775"/>
                    <a:pt x="36" y="4870"/>
                  </a:cubicBezTo>
                  <a:lnTo>
                    <a:pt x="0" y="4953"/>
                  </a:lnTo>
                  <a:lnTo>
                    <a:pt x="0" y="4953"/>
                  </a:lnTo>
                  <a:lnTo>
                    <a:pt x="95" y="4882"/>
                  </a:lnTo>
                  <a:lnTo>
                    <a:pt x="6037" y="322"/>
                  </a:lnTo>
                  <a:lnTo>
                    <a:pt x="60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2" name="Google Shape;3272;p23"/>
            <p:cNvSpPr/>
            <p:nvPr/>
          </p:nvSpPr>
          <p:spPr>
            <a:xfrm>
              <a:off x="3516800" y="2698375"/>
              <a:ext cx="84850" cy="197675"/>
            </a:xfrm>
            <a:custGeom>
              <a:avLst/>
              <a:gdLst/>
              <a:ahLst/>
              <a:cxnLst/>
              <a:rect l="l" t="t" r="r" b="b"/>
              <a:pathLst>
                <a:path w="3394" h="7907" extrusionOk="0">
                  <a:moveTo>
                    <a:pt x="3394" y="1"/>
                  </a:moveTo>
                  <a:lnTo>
                    <a:pt x="0" y="7799"/>
                  </a:lnTo>
                  <a:cubicBezTo>
                    <a:pt x="12" y="7799"/>
                    <a:pt x="48" y="7811"/>
                    <a:pt x="60" y="7811"/>
                  </a:cubicBezTo>
                  <a:cubicBezTo>
                    <a:pt x="119" y="7835"/>
                    <a:pt x="179" y="7883"/>
                    <a:pt x="238" y="7906"/>
                  </a:cubicBezTo>
                  <a:lnTo>
                    <a:pt x="3394" y="667"/>
                  </a:lnTo>
                  <a:lnTo>
                    <a:pt x="33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3" name="Google Shape;3273;p23"/>
            <p:cNvSpPr/>
            <p:nvPr/>
          </p:nvSpPr>
          <p:spPr>
            <a:xfrm>
              <a:off x="3517700" y="2919250"/>
              <a:ext cx="83950" cy="148250"/>
            </a:xfrm>
            <a:custGeom>
              <a:avLst/>
              <a:gdLst/>
              <a:ahLst/>
              <a:cxnLst/>
              <a:rect l="l" t="t" r="r" b="b"/>
              <a:pathLst>
                <a:path w="3358" h="5930" extrusionOk="0">
                  <a:moveTo>
                    <a:pt x="238" y="0"/>
                  </a:moveTo>
                  <a:cubicBezTo>
                    <a:pt x="155" y="60"/>
                    <a:pt x="83" y="95"/>
                    <a:pt x="0" y="131"/>
                  </a:cubicBezTo>
                  <a:lnTo>
                    <a:pt x="3358" y="5929"/>
                  </a:lnTo>
                  <a:lnTo>
                    <a:pt x="3358" y="5394"/>
                  </a:lnTo>
                  <a:lnTo>
                    <a:pt x="23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4" name="Google Shape;3274;p23"/>
            <p:cNvSpPr/>
            <p:nvPr/>
          </p:nvSpPr>
          <p:spPr>
            <a:xfrm>
              <a:off x="3421550" y="2991875"/>
              <a:ext cx="180100" cy="133375"/>
            </a:xfrm>
            <a:custGeom>
              <a:avLst/>
              <a:gdLst/>
              <a:ahLst/>
              <a:cxnLst/>
              <a:rect l="l" t="t" r="r" b="b"/>
              <a:pathLst>
                <a:path w="7204" h="5335" extrusionOk="0">
                  <a:moveTo>
                    <a:pt x="250" y="0"/>
                  </a:moveTo>
                  <a:cubicBezTo>
                    <a:pt x="221" y="110"/>
                    <a:pt x="141" y="161"/>
                    <a:pt x="53" y="161"/>
                  </a:cubicBezTo>
                  <a:cubicBezTo>
                    <a:pt x="36" y="161"/>
                    <a:pt x="18" y="159"/>
                    <a:pt x="0" y="155"/>
                  </a:cubicBezTo>
                  <a:lnTo>
                    <a:pt x="0" y="155"/>
                  </a:lnTo>
                  <a:lnTo>
                    <a:pt x="7204" y="5334"/>
                  </a:lnTo>
                  <a:lnTo>
                    <a:pt x="7204" y="5001"/>
                  </a:lnTo>
                  <a:lnTo>
                    <a:pt x="25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5" name="Google Shape;3275;p23"/>
            <p:cNvSpPr/>
            <p:nvPr/>
          </p:nvSpPr>
          <p:spPr>
            <a:xfrm>
              <a:off x="3415600" y="2991275"/>
              <a:ext cx="1500" cy="1500"/>
            </a:xfrm>
            <a:custGeom>
              <a:avLst/>
              <a:gdLst/>
              <a:ahLst/>
              <a:cxnLst/>
              <a:rect l="l" t="t" r="r" b="b"/>
              <a:pathLst>
                <a:path w="60" h="60" extrusionOk="0">
                  <a:moveTo>
                    <a:pt x="48" y="0"/>
                  </a:moveTo>
                  <a:lnTo>
                    <a:pt x="0" y="12"/>
                  </a:lnTo>
                  <a:lnTo>
                    <a:pt x="60" y="60"/>
                  </a:lnTo>
                  <a:cubicBezTo>
                    <a:pt x="48" y="48"/>
                    <a:pt x="48" y="12"/>
                    <a:pt x="4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6" name="Google Shape;3276;p23"/>
            <p:cNvSpPr/>
            <p:nvPr/>
          </p:nvSpPr>
          <p:spPr>
            <a:xfrm>
              <a:off x="3283125" y="2890950"/>
              <a:ext cx="131900" cy="96475"/>
            </a:xfrm>
            <a:custGeom>
              <a:avLst/>
              <a:gdLst/>
              <a:ahLst/>
              <a:cxnLst/>
              <a:rect l="l" t="t" r="r" b="b"/>
              <a:pathLst>
                <a:path w="5276" h="3859" extrusionOk="0">
                  <a:moveTo>
                    <a:pt x="132" y="1"/>
                  </a:moveTo>
                  <a:cubicBezTo>
                    <a:pt x="132" y="13"/>
                    <a:pt x="132" y="25"/>
                    <a:pt x="120" y="37"/>
                  </a:cubicBezTo>
                  <a:cubicBezTo>
                    <a:pt x="96" y="108"/>
                    <a:pt x="60" y="168"/>
                    <a:pt x="1" y="227"/>
                  </a:cubicBezTo>
                  <a:lnTo>
                    <a:pt x="2811" y="2251"/>
                  </a:lnTo>
                  <a:lnTo>
                    <a:pt x="3097" y="2454"/>
                  </a:lnTo>
                  <a:lnTo>
                    <a:pt x="5061" y="3859"/>
                  </a:lnTo>
                  <a:lnTo>
                    <a:pt x="5275" y="3680"/>
                  </a:lnTo>
                  <a:lnTo>
                    <a:pt x="3430" y="2346"/>
                  </a:lnTo>
                  <a:lnTo>
                    <a:pt x="3156" y="2168"/>
                  </a:lnTo>
                  <a:lnTo>
                    <a:pt x="13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7" name="Google Shape;3277;p23"/>
            <p:cNvSpPr/>
            <p:nvPr/>
          </p:nvSpPr>
          <p:spPr>
            <a:xfrm>
              <a:off x="3303375" y="2915075"/>
              <a:ext cx="202425" cy="165525"/>
            </a:xfrm>
            <a:custGeom>
              <a:avLst/>
              <a:gdLst/>
              <a:ahLst/>
              <a:cxnLst/>
              <a:rect l="l" t="t" r="r" b="b"/>
              <a:pathLst>
                <a:path w="8097" h="6621" extrusionOk="0">
                  <a:moveTo>
                    <a:pt x="7883" y="0"/>
                  </a:moveTo>
                  <a:lnTo>
                    <a:pt x="7835" y="24"/>
                  </a:lnTo>
                  <a:lnTo>
                    <a:pt x="4489" y="2739"/>
                  </a:lnTo>
                  <a:lnTo>
                    <a:pt x="4287" y="2917"/>
                  </a:lnTo>
                  <a:lnTo>
                    <a:pt x="1" y="6370"/>
                  </a:lnTo>
                  <a:lnTo>
                    <a:pt x="84" y="6430"/>
                  </a:lnTo>
                  <a:lnTo>
                    <a:pt x="96" y="6442"/>
                  </a:lnTo>
                  <a:lnTo>
                    <a:pt x="120" y="6454"/>
                  </a:lnTo>
                  <a:lnTo>
                    <a:pt x="132" y="6477"/>
                  </a:lnTo>
                  <a:lnTo>
                    <a:pt x="132" y="6489"/>
                  </a:lnTo>
                  <a:lnTo>
                    <a:pt x="132" y="6501"/>
                  </a:lnTo>
                  <a:lnTo>
                    <a:pt x="132" y="6513"/>
                  </a:lnTo>
                  <a:lnTo>
                    <a:pt x="132" y="6549"/>
                  </a:lnTo>
                  <a:lnTo>
                    <a:pt x="143" y="6620"/>
                  </a:lnTo>
                  <a:lnTo>
                    <a:pt x="4525" y="3108"/>
                  </a:lnTo>
                  <a:lnTo>
                    <a:pt x="4549" y="3084"/>
                  </a:lnTo>
                  <a:cubicBezTo>
                    <a:pt x="4537" y="3036"/>
                    <a:pt x="4549" y="3001"/>
                    <a:pt x="4561" y="2965"/>
                  </a:cubicBezTo>
                  <a:cubicBezTo>
                    <a:pt x="4601" y="2865"/>
                    <a:pt x="4700" y="2790"/>
                    <a:pt x="4815" y="2790"/>
                  </a:cubicBezTo>
                  <a:cubicBezTo>
                    <a:pt x="4837" y="2790"/>
                    <a:pt x="4859" y="2793"/>
                    <a:pt x="4882" y="2798"/>
                  </a:cubicBezTo>
                  <a:cubicBezTo>
                    <a:pt x="4882" y="2798"/>
                    <a:pt x="4894" y="2798"/>
                    <a:pt x="4894" y="2810"/>
                  </a:cubicBezTo>
                  <a:lnTo>
                    <a:pt x="8097" y="238"/>
                  </a:lnTo>
                  <a:cubicBezTo>
                    <a:pt x="7990" y="143"/>
                    <a:pt x="7930" y="72"/>
                    <a:pt x="788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8" name="Google Shape;3278;p23"/>
            <p:cNvSpPr/>
            <p:nvPr/>
          </p:nvSpPr>
          <p:spPr>
            <a:xfrm>
              <a:off x="2964350" y="3075800"/>
              <a:ext cx="335475" cy="51225"/>
            </a:xfrm>
            <a:custGeom>
              <a:avLst/>
              <a:gdLst/>
              <a:ahLst/>
              <a:cxnLst/>
              <a:rect l="l" t="t" r="r" b="b"/>
              <a:pathLst>
                <a:path w="13419" h="2049" extrusionOk="0">
                  <a:moveTo>
                    <a:pt x="13204" y="1"/>
                  </a:moveTo>
                  <a:lnTo>
                    <a:pt x="0" y="1810"/>
                  </a:lnTo>
                  <a:cubicBezTo>
                    <a:pt x="24" y="1870"/>
                    <a:pt x="36" y="1941"/>
                    <a:pt x="60" y="2025"/>
                  </a:cubicBezTo>
                  <a:lnTo>
                    <a:pt x="203" y="2049"/>
                  </a:lnTo>
                  <a:lnTo>
                    <a:pt x="13419" y="239"/>
                  </a:lnTo>
                  <a:lnTo>
                    <a:pt x="13407" y="156"/>
                  </a:lnTo>
                  <a:lnTo>
                    <a:pt x="1320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9" name="Google Shape;3279;p23"/>
            <p:cNvSpPr/>
            <p:nvPr/>
          </p:nvSpPr>
          <p:spPr>
            <a:xfrm>
              <a:off x="3202475" y="2999600"/>
              <a:ext cx="102700" cy="80400"/>
            </a:xfrm>
            <a:custGeom>
              <a:avLst/>
              <a:gdLst/>
              <a:ahLst/>
              <a:cxnLst/>
              <a:rect l="l" t="t" r="r" b="b"/>
              <a:pathLst>
                <a:path w="4108" h="3216" extrusionOk="0">
                  <a:moveTo>
                    <a:pt x="4061" y="3007"/>
                  </a:moveTo>
                  <a:lnTo>
                    <a:pt x="4108" y="3037"/>
                  </a:lnTo>
                  <a:cubicBezTo>
                    <a:pt x="4092" y="3021"/>
                    <a:pt x="4077" y="3012"/>
                    <a:pt x="4061" y="3007"/>
                  </a:cubicBezTo>
                  <a:close/>
                  <a:moveTo>
                    <a:pt x="179" y="1"/>
                  </a:moveTo>
                  <a:cubicBezTo>
                    <a:pt x="131" y="72"/>
                    <a:pt x="72" y="144"/>
                    <a:pt x="0" y="191"/>
                  </a:cubicBezTo>
                  <a:lnTo>
                    <a:pt x="3679" y="3049"/>
                  </a:lnTo>
                  <a:lnTo>
                    <a:pt x="3882" y="3215"/>
                  </a:lnTo>
                  <a:lnTo>
                    <a:pt x="3882" y="3144"/>
                  </a:lnTo>
                  <a:cubicBezTo>
                    <a:pt x="3870" y="3073"/>
                    <a:pt x="3929" y="3013"/>
                    <a:pt x="4001" y="3001"/>
                  </a:cubicBezTo>
                  <a:cubicBezTo>
                    <a:pt x="4021" y="3001"/>
                    <a:pt x="4041" y="3001"/>
                    <a:pt x="4061" y="3007"/>
                  </a:cubicBezTo>
                  <a:lnTo>
                    <a:pt x="4061" y="3007"/>
                  </a:lnTo>
                  <a:lnTo>
                    <a:pt x="4013" y="2977"/>
                  </a:lnTo>
                  <a:lnTo>
                    <a:pt x="17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0" name="Google Shape;3280;p23"/>
            <p:cNvSpPr/>
            <p:nvPr/>
          </p:nvSpPr>
          <p:spPr>
            <a:xfrm>
              <a:off x="3299500" y="3073725"/>
              <a:ext cx="22050" cy="129200"/>
            </a:xfrm>
            <a:custGeom>
              <a:avLst/>
              <a:gdLst/>
              <a:ahLst/>
              <a:cxnLst/>
              <a:rect l="l" t="t" r="r" b="b"/>
              <a:pathLst>
                <a:path w="882" h="5168" extrusionOk="0">
                  <a:moveTo>
                    <a:pt x="120" y="0"/>
                  </a:moveTo>
                  <a:cubicBezTo>
                    <a:pt x="48" y="24"/>
                    <a:pt x="1" y="84"/>
                    <a:pt x="1" y="155"/>
                  </a:cubicBezTo>
                  <a:lnTo>
                    <a:pt x="1" y="215"/>
                  </a:lnTo>
                  <a:lnTo>
                    <a:pt x="13" y="286"/>
                  </a:lnTo>
                  <a:lnTo>
                    <a:pt x="608" y="5108"/>
                  </a:lnTo>
                  <a:lnTo>
                    <a:pt x="882" y="5168"/>
                  </a:lnTo>
                  <a:lnTo>
                    <a:pt x="263" y="179"/>
                  </a:lnTo>
                  <a:lnTo>
                    <a:pt x="275" y="155"/>
                  </a:lnTo>
                  <a:lnTo>
                    <a:pt x="275" y="131"/>
                  </a:lnTo>
                  <a:lnTo>
                    <a:pt x="275" y="108"/>
                  </a:lnTo>
                  <a:lnTo>
                    <a:pt x="275" y="96"/>
                  </a:lnTo>
                  <a:lnTo>
                    <a:pt x="275" y="84"/>
                  </a:lnTo>
                  <a:cubicBezTo>
                    <a:pt x="275" y="84"/>
                    <a:pt x="275" y="60"/>
                    <a:pt x="251" y="60"/>
                  </a:cubicBezTo>
                  <a:lnTo>
                    <a:pt x="239" y="48"/>
                  </a:lnTo>
                  <a:lnTo>
                    <a:pt x="227" y="36"/>
                  </a:lnTo>
                  <a:cubicBezTo>
                    <a:pt x="191" y="24"/>
                    <a:pt x="167" y="0"/>
                    <a:pt x="1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1" name="Google Shape;3281;p23"/>
            <p:cNvSpPr/>
            <p:nvPr/>
          </p:nvSpPr>
          <p:spPr>
            <a:xfrm>
              <a:off x="3315575" y="3209450"/>
              <a:ext cx="16100" cy="73850"/>
            </a:xfrm>
            <a:custGeom>
              <a:avLst/>
              <a:gdLst/>
              <a:ahLst/>
              <a:cxnLst/>
              <a:rect l="l" t="t" r="r" b="b"/>
              <a:pathLst>
                <a:path w="644" h="2954" extrusionOk="0">
                  <a:moveTo>
                    <a:pt x="1" y="1"/>
                  </a:moveTo>
                  <a:lnTo>
                    <a:pt x="370" y="2953"/>
                  </a:lnTo>
                  <a:lnTo>
                    <a:pt x="644" y="2953"/>
                  </a:lnTo>
                  <a:lnTo>
                    <a:pt x="286" y="60"/>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2" name="Google Shape;3282;p23"/>
            <p:cNvSpPr/>
            <p:nvPr/>
          </p:nvSpPr>
          <p:spPr>
            <a:xfrm>
              <a:off x="3552525" y="3258875"/>
              <a:ext cx="3300" cy="2100"/>
            </a:xfrm>
            <a:custGeom>
              <a:avLst/>
              <a:gdLst/>
              <a:ahLst/>
              <a:cxnLst/>
              <a:rect l="l" t="t" r="r" b="b"/>
              <a:pathLst>
                <a:path w="132" h="84" extrusionOk="0">
                  <a:moveTo>
                    <a:pt x="36" y="0"/>
                  </a:moveTo>
                  <a:cubicBezTo>
                    <a:pt x="12" y="24"/>
                    <a:pt x="0" y="60"/>
                    <a:pt x="0" y="83"/>
                  </a:cubicBezTo>
                  <a:cubicBezTo>
                    <a:pt x="60" y="83"/>
                    <a:pt x="107" y="60"/>
                    <a:pt x="131" y="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3" name="Google Shape;3283;p23"/>
            <p:cNvSpPr/>
            <p:nvPr/>
          </p:nvSpPr>
          <p:spPr>
            <a:xfrm>
              <a:off x="2964650" y="3126400"/>
              <a:ext cx="548300" cy="125650"/>
            </a:xfrm>
            <a:custGeom>
              <a:avLst/>
              <a:gdLst/>
              <a:ahLst/>
              <a:cxnLst/>
              <a:rect l="l" t="t" r="r" b="b"/>
              <a:pathLst>
                <a:path w="21932" h="5026" extrusionOk="0">
                  <a:moveTo>
                    <a:pt x="48" y="1"/>
                  </a:moveTo>
                  <a:cubicBezTo>
                    <a:pt x="48" y="72"/>
                    <a:pt x="48" y="144"/>
                    <a:pt x="12" y="215"/>
                  </a:cubicBezTo>
                  <a:cubicBezTo>
                    <a:pt x="12" y="239"/>
                    <a:pt x="0" y="251"/>
                    <a:pt x="0" y="251"/>
                  </a:cubicBezTo>
                  <a:lnTo>
                    <a:pt x="14038" y="3323"/>
                  </a:lnTo>
                  <a:lnTo>
                    <a:pt x="14300" y="3382"/>
                  </a:lnTo>
                  <a:lnTo>
                    <a:pt x="21896" y="5025"/>
                  </a:lnTo>
                  <a:cubicBezTo>
                    <a:pt x="21896" y="4942"/>
                    <a:pt x="21908" y="4847"/>
                    <a:pt x="21932" y="4763"/>
                  </a:cubicBezTo>
                  <a:lnTo>
                    <a:pt x="14276" y="3096"/>
                  </a:lnTo>
                  <a:lnTo>
                    <a:pt x="14002" y="3037"/>
                  </a:lnTo>
                  <a:lnTo>
                    <a:pt x="191" y="25"/>
                  </a:ln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4" name="Google Shape;3284;p23"/>
            <p:cNvSpPr/>
            <p:nvPr/>
          </p:nvSpPr>
          <p:spPr>
            <a:xfrm>
              <a:off x="3553400" y="3252025"/>
              <a:ext cx="48250" cy="16400"/>
            </a:xfrm>
            <a:custGeom>
              <a:avLst/>
              <a:gdLst/>
              <a:ahLst/>
              <a:cxnLst/>
              <a:rect l="l" t="t" r="r" b="b"/>
              <a:pathLst>
                <a:path w="1930" h="656" extrusionOk="0">
                  <a:moveTo>
                    <a:pt x="37" y="0"/>
                  </a:moveTo>
                  <a:cubicBezTo>
                    <a:pt x="37" y="95"/>
                    <a:pt x="25" y="179"/>
                    <a:pt x="1" y="274"/>
                  </a:cubicBezTo>
                  <a:lnTo>
                    <a:pt x="84" y="286"/>
                  </a:lnTo>
                  <a:lnTo>
                    <a:pt x="1930" y="655"/>
                  </a:lnTo>
                  <a:lnTo>
                    <a:pt x="1930" y="381"/>
                  </a:lnTo>
                  <a:lnTo>
                    <a:pt x="3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5" name="Google Shape;3285;p23"/>
            <p:cNvSpPr/>
            <p:nvPr/>
          </p:nvSpPr>
          <p:spPr>
            <a:xfrm>
              <a:off x="3481375" y="3258875"/>
              <a:ext cx="35150" cy="24425"/>
            </a:xfrm>
            <a:custGeom>
              <a:avLst/>
              <a:gdLst/>
              <a:ahLst/>
              <a:cxnLst/>
              <a:rect l="l" t="t" r="r" b="b"/>
              <a:pathLst>
                <a:path w="1406" h="977" extrusionOk="0">
                  <a:moveTo>
                    <a:pt x="1286" y="0"/>
                  </a:moveTo>
                  <a:lnTo>
                    <a:pt x="1" y="976"/>
                  </a:lnTo>
                  <a:lnTo>
                    <a:pt x="441" y="976"/>
                  </a:lnTo>
                  <a:lnTo>
                    <a:pt x="1405" y="238"/>
                  </a:lnTo>
                  <a:cubicBezTo>
                    <a:pt x="1346" y="167"/>
                    <a:pt x="1310" y="83"/>
                    <a:pt x="128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6" name="Google Shape;3286;p23"/>
            <p:cNvSpPr/>
            <p:nvPr/>
          </p:nvSpPr>
          <p:spPr>
            <a:xfrm>
              <a:off x="3544475" y="3190100"/>
              <a:ext cx="57175" cy="49150"/>
            </a:xfrm>
            <a:custGeom>
              <a:avLst/>
              <a:gdLst/>
              <a:ahLst/>
              <a:cxnLst/>
              <a:rect l="l" t="t" r="r" b="b"/>
              <a:pathLst>
                <a:path w="2287" h="1966" extrusionOk="0">
                  <a:moveTo>
                    <a:pt x="2287" y="1"/>
                  </a:moveTo>
                  <a:lnTo>
                    <a:pt x="1" y="1763"/>
                  </a:lnTo>
                  <a:cubicBezTo>
                    <a:pt x="72" y="1822"/>
                    <a:pt x="144" y="1882"/>
                    <a:pt x="203" y="1965"/>
                  </a:cubicBezTo>
                  <a:lnTo>
                    <a:pt x="2287" y="334"/>
                  </a:lnTo>
                  <a:lnTo>
                    <a:pt x="228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7" name="Google Shape;3287;p23"/>
            <p:cNvSpPr/>
            <p:nvPr/>
          </p:nvSpPr>
          <p:spPr>
            <a:xfrm>
              <a:off x="2569050" y="3051400"/>
              <a:ext cx="368525" cy="75325"/>
            </a:xfrm>
            <a:custGeom>
              <a:avLst/>
              <a:gdLst/>
              <a:ahLst/>
              <a:cxnLst/>
              <a:rect l="l" t="t" r="r" b="b"/>
              <a:pathLst>
                <a:path w="14741" h="3013" extrusionOk="0">
                  <a:moveTo>
                    <a:pt x="48" y="0"/>
                  </a:moveTo>
                  <a:cubicBezTo>
                    <a:pt x="48" y="84"/>
                    <a:pt x="37" y="167"/>
                    <a:pt x="1" y="239"/>
                  </a:cubicBezTo>
                  <a:lnTo>
                    <a:pt x="1" y="286"/>
                  </a:lnTo>
                  <a:lnTo>
                    <a:pt x="14681" y="3013"/>
                  </a:lnTo>
                  <a:cubicBezTo>
                    <a:pt x="14681" y="2953"/>
                    <a:pt x="14693" y="2894"/>
                    <a:pt x="14705" y="2834"/>
                  </a:cubicBezTo>
                  <a:cubicBezTo>
                    <a:pt x="14729" y="2798"/>
                    <a:pt x="14729" y="2775"/>
                    <a:pt x="14741" y="2739"/>
                  </a:cubicBezTo>
                  <a:lnTo>
                    <a:pt x="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8" name="Google Shape;3288;p23"/>
            <p:cNvSpPr/>
            <p:nvPr/>
          </p:nvSpPr>
          <p:spPr>
            <a:xfrm>
              <a:off x="2951550" y="3140400"/>
              <a:ext cx="46750" cy="143500"/>
            </a:xfrm>
            <a:custGeom>
              <a:avLst/>
              <a:gdLst/>
              <a:ahLst/>
              <a:cxnLst/>
              <a:rect l="l" t="t" r="r" b="b"/>
              <a:pathLst>
                <a:path w="1870" h="5740" extrusionOk="0">
                  <a:moveTo>
                    <a:pt x="262" y="0"/>
                  </a:moveTo>
                  <a:cubicBezTo>
                    <a:pt x="179" y="48"/>
                    <a:pt x="96" y="60"/>
                    <a:pt x="0" y="84"/>
                  </a:cubicBezTo>
                  <a:lnTo>
                    <a:pt x="1596" y="5739"/>
                  </a:lnTo>
                  <a:lnTo>
                    <a:pt x="1870" y="5739"/>
                  </a:lnTo>
                  <a:lnTo>
                    <a:pt x="26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9" name="Google Shape;3289;p23"/>
            <p:cNvSpPr/>
            <p:nvPr/>
          </p:nvSpPr>
          <p:spPr>
            <a:xfrm>
              <a:off x="2657175" y="3196350"/>
              <a:ext cx="8050" cy="86950"/>
            </a:xfrm>
            <a:custGeom>
              <a:avLst/>
              <a:gdLst/>
              <a:ahLst/>
              <a:cxnLst/>
              <a:rect l="l" t="t" r="r" b="b"/>
              <a:pathLst>
                <a:path w="322" h="3478" extrusionOk="0">
                  <a:moveTo>
                    <a:pt x="143" y="1"/>
                  </a:moveTo>
                  <a:cubicBezTo>
                    <a:pt x="95" y="13"/>
                    <a:pt x="60" y="60"/>
                    <a:pt x="60" y="120"/>
                  </a:cubicBezTo>
                  <a:lnTo>
                    <a:pt x="0" y="3477"/>
                  </a:lnTo>
                  <a:lnTo>
                    <a:pt x="274" y="3477"/>
                  </a:lnTo>
                  <a:lnTo>
                    <a:pt x="322" y="227"/>
                  </a:lnTo>
                  <a:lnTo>
                    <a:pt x="14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0" name="Google Shape;3290;p23"/>
            <p:cNvSpPr/>
            <p:nvPr/>
          </p:nvSpPr>
          <p:spPr>
            <a:xfrm>
              <a:off x="2560125" y="3065400"/>
              <a:ext cx="178625" cy="217900"/>
            </a:xfrm>
            <a:custGeom>
              <a:avLst/>
              <a:gdLst/>
              <a:ahLst/>
              <a:cxnLst/>
              <a:rect l="l" t="t" r="r" b="b"/>
              <a:pathLst>
                <a:path w="7145" h="8716" extrusionOk="0">
                  <a:moveTo>
                    <a:pt x="215" y="0"/>
                  </a:moveTo>
                  <a:cubicBezTo>
                    <a:pt x="155" y="60"/>
                    <a:pt x="72" y="119"/>
                    <a:pt x="1" y="167"/>
                  </a:cubicBezTo>
                  <a:lnTo>
                    <a:pt x="4037" y="5227"/>
                  </a:lnTo>
                  <a:lnTo>
                    <a:pt x="4215" y="5441"/>
                  </a:lnTo>
                  <a:lnTo>
                    <a:pt x="6811" y="8715"/>
                  </a:lnTo>
                  <a:lnTo>
                    <a:pt x="7144" y="8715"/>
                  </a:lnTo>
                  <a:lnTo>
                    <a:pt x="21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1" name="Google Shape;3291;p23"/>
            <p:cNvSpPr/>
            <p:nvPr/>
          </p:nvSpPr>
          <p:spPr>
            <a:xfrm>
              <a:off x="3512025" y="3231250"/>
              <a:ext cx="42000" cy="42050"/>
            </a:xfrm>
            <a:custGeom>
              <a:avLst/>
              <a:gdLst/>
              <a:ahLst/>
              <a:cxnLst/>
              <a:rect l="l" t="t" r="r" b="b"/>
              <a:pathLst>
                <a:path w="1680" h="1682" extrusionOk="0">
                  <a:moveTo>
                    <a:pt x="834" y="1"/>
                  </a:moveTo>
                  <a:cubicBezTo>
                    <a:pt x="481" y="1"/>
                    <a:pt x="154" y="237"/>
                    <a:pt x="48" y="581"/>
                  </a:cubicBezTo>
                  <a:cubicBezTo>
                    <a:pt x="13" y="676"/>
                    <a:pt x="1" y="760"/>
                    <a:pt x="1" y="843"/>
                  </a:cubicBezTo>
                  <a:cubicBezTo>
                    <a:pt x="13" y="926"/>
                    <a:pt x="25" y="1010"/>
                    <a:pt x="48" y="1105"/>
                  </a:cubicBezTo>
                  <a:cubicBezTo>
                    <a:pt x="72" y="1188"/>
                    <a:pt x="120" y="1272"/>
                    <a:pt x="168" y="1343"/>
                  </a:cubicBezTo>
                  <a:cubicBezTo>
                    <a:pt x="263" y="1474"/>
                    <a:pt x="406" y="1581"/>
                    <a:pt x="584" y="1641"/>
                  </a:cubicBezTo>
                  <a:cubicBezTo>
                    <a:pt x="668" y="1669"/>
                    <a:pt x="754" y="1682"/>
                    <a:pt x="839" y="1682"/>
                  </a:cubicBezTo>
                  <a:cubicBezTo>
                    <a:pt x="1157" y="1682"/>
                    <a:pt x="1467" y="1498"/>
                    <a:pt x="1608" y="1188"/>
                  </a:cubicBezTo>
                  <a:cubicBezTo>
                    <a:pt x="1620" y="1165"/>
                    <a:pt x="1632" y="1129"/>
                    <a:pt x="1632" y="1105"/>
                  </a:cubicBezTo>
                  <a:cubicBezTo>
                    <a:pt x="1668" y="1010"/>
                    <a:pt x="1680" y="926"/>
                    <a:pt x="1680" y="831"/>
                  </a:cubicBezTo>
                  <a:cubicBezTo>
                    <a:pt x="1680" y="641"/>
                    <a:pt x="1608" y="462"/>
                    <a:pt x="1489" y="319"/>
                  </a:cubicBezTo>
                  <a:cubicBezTo>
                    <a:pt x="1430" y="236"/>
                    <a:pt x="1370" y="176"/>
                    <a:pt x="1275" y="129"/>
                  </a:cubicBezTo>
                  <a:lnTo>
                    <a:pt x="1096" y="45"/>
                  </a:lnTo>
                  <a:cubicBezTo>
                    <a:pt x="1009" y="15"/>
                    <a:pt x="921" y="1"/>
                    <a:pt x="83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2" name="Google Shape;3292;p23"/>
            <p:cNvSpPr/>
            <p:nvPr/>
          </p:nvSpPr>
          <p:spPr>
            <a:xfrm>
              <a:off x="3341175" y="2161300"/>
              <a:ext cx="64025" cy="59775"/>
            </a:xfrm>
            <a:custGeom>
              <a:avLst/>
              <a:gdLst/>
              <a:ahLst/>
              <a:cxnLst/>
              <a:rect l="l" t="t" r="r" b="b"/>
              <a:pathLst>
                <a:path w="2561" h="2391" extrusionOk="0">
                  <a:moveTo>
                    <a:pt x="1350" y="0"/>
                  </a:moveTo>
                  <a:cubicBezTo>
                    <a:pt x="840" y="0"/>
                    <a:pt x="366" y="323"/>
                    <a:pt x="191" y="826"/>
                  </a:cubicBezTo>
                  <a:cubicBezTo>
                    <a:pt x="1" y="1457"/>
                    <a:pt x="346" y="2124"/>
                    <a:pt x="965" y="2338"/>
                  </a:cubicBezTo>
                  <a:cubicBezTo>
                    <a:pt x="1084" y="2374"/>
                    <a:pt x="1204" y="2391"/>
                    <a:pt x="1323" y="2391"/>
                  </a:cubicBezTo>
                  <a:cubicBezTo>
                    <a:pt x="1525" y="2391"/>
                    <a:pt x="1721" y="2341"/>
                    <a:pt x="1894" y="2243"/>
                  </a:cubicBezTo>
                  <a:cubicBezTo>
                    <a:pt x="1965" y="2196"/>
                    <a:pt x="2037" y="2148"/>
                    <a:pt x="2120" y="2100"/>
                  </a:cubicBezTo>
                  <a:cubicBezTo>
                    <a:pt x="2275" y="1957"/>
                    <a:pt x="2418" y="1779"/>
                    <a:pt x="2477" y="1565"/>
                  </a:cubicBezTo>
                  <a:cubicBezTo>
                    <a:pt x="2501" y="1469"/>
                    <a:pt x="2513" y="1386"/>
                    <a:pt x="2537" y="1303"/>
                  </a:cubicBezTo>
                  <a:cubicBezTo>
                    <a:pt x="2561" y="969"/>
                    <a:pt x="2441" y="612"/>
                    <a:pt x="2203" y="374"/>
                  </a:cubicBezTo>
                  <a:cubicBezTo>
                    <a:pt x="2144" y="314"/>
                    <a:pt x="2072" y="255"/>
                    <a:pt x="2001" y="207"/>
                  </a:cubicBezTo>
                  <a:cubicBezTo>
                    <a:pt x="1906" y="148"/>
                    <a:pt x="1799" y="100"/>
                    <a:pt x="1703" y="52"/>
                  </a:cubicBezTo>
                  <a:cubicBezTo>
                    <a:pt x="1586" y="17"/>
                    <a:pt x="1467" y="0"/>
                    <a:pt x="135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3" name="Google Shape;3293;p23"/>
            <p:cNvSpPr/>
            <p:nvPr/>
          </p:nvSpPr>
          <p:spPr>
            <a:xfrm>
              <a:off x="3201575" y="1860600"/>
              <a:ext cx="32475" cy="30475"/>
            </a:xfrm>
            <a:custGeom>
              <a:avLst/>
              <a:gdLst/>
              <a:ahLst/>
              <a:cxnLst/>
              <a:rect l="l" t="t" r="r" b="b"/>
              <a:pathLst>
                <a:path w="1299" h="1219" extrusionOk="0">
                  <a:moveTo>
                    <a:pt x="690" y="0"/>
                  </a:moveTo>
                  <a:cubicBezTo>
                    <a:pt x="433" y="0"/>
                    <a:pt x="194" y="164"/>
                    <a:pt x="108" y="412"/>
                  </a:cubicBezTo>
                  <a:cubicBezTo>
                    <a:pt x="1" y="746"/>
                    <a:pt x="179" y="1091"/>
                    <a:pt x="501" y="1186"/>
                  </a:cubicBezTo>
                  <a:cubicBezTo>
                    <a:pt x="564" y="1207"/>
                    <a:pt x="630" y="1218"/>
                    <a:pt x="694" y="1218"/>
                  </a:cubicBezTo>
                  <a:cubicBezTo>
                    <a:pt x="809" y="1218"/>
                    <a:pt x="921" y="1184"/>
                    <a:pt x="1013" y="1115"/>
                  </a:cubicBezTo>
                  <a:cubicBezTo>
                    <a:pt x="1108" y="1091"/>
                    <a:pt x="1167" y="1020"/>
                    <a:pt x="1215" y="936"/>
                  </a:cubicBezTo>
                  <a:lnTo>
                    <a:pt x="1251" y="853"/>
                  </a:lnTo>
                  <a:cubicBezTo>
                    <a:pt x="1251" y="829"/>
                    <a:pt x="1275" y="817"/>
                    <a:pt x="1275" y="805"/>
                  </a:cubicBezTo>
                  <a:cubicBezTo>
                    <a:pt x="1298" y="722"/>
                    <a:pt x="1298" y="650"/>
                    <a:pt x="1298" y="579"/>
                  </a:cubicBezTo>
                  <a:cubicBezTo>
                    <a:pt x="1287" y="329"/>
                    <a:pt x="1120" y="103"/>
                    <a:pt x="882" y="31"/>
                  </a:cubicBezTo>
                  <a:cubicBezTo>
                    <a:pt x="818" y="10"/>
                    <a:pt x="753" y="0"/>
                    <a:pt x="69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4" name="Google Shape;3294;p23"/>
            <p:cNvSpPr/>
            <p:nvPr/>
          </p:nvSpPr>
          <p:spPr>
            <a:xfrm>
              <a:off x="3351600" y="1734200"/>
              <a:ext cx="11625" cy="10025"/>
            </a:xfrm>
            <a:custGeom>
              <a:avLst/>
              <a:gdLst/>
              <a:ahLst/>
              <a:cxnLst/>
              <a:rect l="l" t="t" r="r" b="b"/>
              <a:pathLst>
                <a:path w="465" h="401" extrusionOk="0">
                  <a:moveTo>
                    <a:pt x="223" y="0"/>
                  </a:moveTo>
                  <a:cubicBezTo>
                    <a:pt x="135" y="0"/>
                    <a:pt x="62" y="62"/>
                    <a:pt x="24" y="146"/>
                  </a:cubicBezTo>
                  <a:cubicBezTo>
                    <a:pt x="0" y="230"/>
                    <a:pt x="24" y="337"/>
                    <a:pt x="119" y="384"/>
                  </a:cubicBezTo>
                  <a:cubicBezTo>
                    <a:pt x="131" y="396"/>
                    <a:pt x="155" y="396"/>
                    <a:pt x="167" y="396"/>
                  </a:cubicBezTo>
                  <a:cubicBezTo>
                    <a:pt x="186" y="399"/>
                    <a:pt x="205" y="400"/>
                    <a:pt x="223" y="400"/>
                  </a:cubicBezTo>
                  <a:cubicBezTo>
                    <a:pt x="287" y="400"/>
                    <a:pt x="347" y="383"/>
                    <a:pt x="393" y="337"/>
                  </a:cubicBezTo>
                  <a:cubicBezTo>
                    <a:pt x="405" y="325"/>
                    <a:pt x="429" y="289"/>
                    <a:pt x="429" y="265"/>
                  </a:cubicBezTo>
                  <a:cubicBezTo>
                    <a:pt x="465" y="206"/>
                    <a:pt x="453" y="134"/>
                    <a:pt x="405" y="87"/>
                  </a:cubicBezTo>
                  <a:cubicBezTo>
                    <a:pt x="369" y="51"/>
                    <a:pt x="346" y="27"/>
                    <a:pt x="298" y="15"/>
                  </a:cubicBezTo>
                  <a:cubicBezTo>
                    <a:pt x="272" y="5"/>
                    <a:pt x="247" y="0"/>
                    <a:pt x="22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5" name="Google Shape;3295;p23"/>
            <p:cNvSpPr/>
            <p:nvPr/>
          </p:nvSpPr>
          <p:spPr>
            <a:xfrm>
              <a:off x="2525900" y="3030750"/>
              <a:ext cx="45275" cy="41925"/>
            </a:xfrm>
            <a:custGeom>
              <a:avLst/>
              <a:gdLst/>
              <a:ahLst/>
              <a:cxnLst/>
              <a:rect l="l" t="t" r="r" b="b"/>
              <a:pathLst>
                <a:path w="1811" h="1677" extrusionOk="0">
                  <a:moveTo>
                    <a:pt x="954" y="0"/>
                  </a:moveTo>
                  <a:cubicBezTo>
                    <a:pt x="592" y="0"/>
                    <a:pt x="261" y="230"/>
                    <a:pt x="155" y="576"/>
                  </a:cubicBezTo>
                  <a:cubicBezTo>
                    <a:pt x="0" y="1005"/>
                    <a:pt x="262" y="1493"/>
                    <a:pt x="691" y="1636"/>
                  </a:cubicBezTo>
                  <a:cubicBezTo>
                    <a:pt x="780" y="1663"/>
                    <a:pt x="870" y="1676"/>
                    <a:pt x="957" y="1676"/>
                  </a:cubicBezTo>
                  <a:cubicBezTo>
                    <a:pt x="1103" y="1676"/>
                    <a:pt x="1243" y="1639"/>
                    <a:pt x="1370" y="1565"/>
                  </a:cubicBezTo>
                  <a:cubicBezTo>
                    <a:pt x="1453" y="1517"/>
                    <a:pt x="1524" y="1457"/>
                    <a:pt x="1584" y="1398"/>
                  </a:cubicBezTo>
                  <a:cubicBezTo>
                    <a:pt x="1644" y="1303"/>
                    <a:pt x="1691" y="1219"/>
                    <a:pt x="1727" y="1112"/>
                  </a:cubicBezTo>
                  <a:cubicBezTo>
                    <a:pt x="1727" y="1112"/>
                    <a:pt x="1727" y="1100"/>
                    <a:pt x="1751" y="1100"/>
                  </a:cubicBezTo>
                  <a:cubicBezTo>
                    <a:pt x="1774" y="1029"/>
                    <a:pt x="1786" y="934"/>
                    <a:pt x="1786" y="862"/>
                  </a:cubicBezTo>
                  <a:cubicBezTo>
                    <a:pt x="1810" y="505"/>
                    <a:pt x="1572" y="160"/>
                    <a:pt x="1215" y="41"/>
                  </a:cubicBezTo>
                  <a:cubicBezTo>
                    <a:pt x="1128" y="13"/>
                    <a:pt x="1040" y="0"/>
                    <a:pt x="95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6" name="Google Shape;3296;p23"/>
            <p:cNvSpPr/>
            <p:nvPr/>
          </p:nvSpPr>
          <p:spPr>
            <a:xfrm>
              <a:off x="2935775" y="3112575"/>
              <a:ext cx="30375" cy="29925"/>
            </a:xfrm>
            <a:custGeom>
              <a:avLst/>
              <a:gdLst/>
              <a:ahLst/>
              <a:cxnLst/>
              <a:rect l="l" t="t" r="r" b="b"/>
              <a:pathLst>
                <a:path w="1215" h="1197" extrusionOk="0">
                  <a:moveTo>
                    <a:pt x="616" y="0"/>
                  </a:moveTo>
                  <a:cubicBezTo>
                    <a:pt x="393" y="0"/>
                    <a:pt x="187" y="131"/>
                    <a:pt x="84" y="328"/>
                  </a:cubicBezTo>
                  <a:cubicBezTo>
                    <a:pt x="72" y="363"/>
                    <a:pt x="60" y="387"/>
                    <a:pt x="60" y="411"/>
                  </a:cubicBezTo>
                  <a:cubicBezTo>
                    <a:pt x="24" y="459"/>
                    <a:pt x="12" y="518"/>
                    <a:pt x="12" y="578"/>
                  </a:cubicBezTo>
                  <a:cubicBezTo>
                    <a:pt x="0" y="840"/>
                    <a:pt x="155" y="1066"/>
                    <a:pt x="429" y="1161"/>
                  </a:cubicBezTo>
                  <a:cubicBezTo>
                    <a:pt x="500" y="1197"/>
                    <a:pt x="572" y="1197"/>
                    <a:pt x="655" y="1197"/>
                  </a:cubicBezTo>
                  <a:cubicBezTo>
                    <a:pt x="739" y="1197"/>
                    <a:pt x="834" y="1161"/>
                    <a:pt x="905" y="1113"/>
                  </a:cubicBezTo>
                  <a:cubicBezTo>
                    <a:pt x="1024" y="1054"/>
                    <a:pt x="1108" y="959"/>
                    <a:pt x="1167" y="804"/>
                  </a:cubicBezTo>
                  <a:cubicBezTo>
                    <a:pt x="1167" y="792"/>
                    <a:pt x="1191" y="792"/>
                    <a:pt x="1191" y="768"/>
                  </a:cubicBezTo>
                  <a:cubicBezTo>
                    <a:pt x="1215" y="697"/>
                    <a:pt x="1215" y="625"/>
                    <a:pt x="1215" y="554"/>
                  </a:cubicBezTo>
                  <a:cubicBezTo>
                    <a:pt x="1215" y="470"/>
                    <a:pt x="1191" y="399"/>
                    <a:pt x="1155" y="339"/>
                  </a:cubicBezTo>
                  <a:cubicBezTo>
                    <a:pt x="1096" y="197"/>
                    <a:pt x="965" y="78"/>
                    <a:pt x="798" y="30"/>
                  </a:cubicBezTo>
                  <a:cubicBezTo>
                    <a:pt x="737" y="10"/>
                    <a:pt x="676" y="0"/>
                    <a:pt x="6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7" name="Google Shape;3297;p23"/>
            <p:cNvSpPr/>
            <p:nvPr/>
          </p:nvSpPr>
          <p:spPr>
            <a:xfrm>
              <a:off x="3176575" y="2977575"/>
              <a:ext cx="32175" cy="29400"/>
            </a:xfrm>
            <a:custGeom>
              <a:avLst/>
              <a:gdLst/>
              <a:ahLst/>
              <a:cxnLst/>
              <a:rect l="l" t="t" r="r" b="b"/>
              <a:pathLst>
                <a:path w="1287" h="1176" extrusionOk="0">
                  <a:moveTo>
                    <a:pt x="620" y="1"/>
                  </a:moveTo>
                  <a:cubicBezTo>
                    <a:pt x="524" y="13"/>
                    <a:pt x="441" y="36"/>
                    <a:pt x="370" y="84"/>
                  </a:cubicBezTo>
                  <a:cubicBezTo>
                    <a:pt x="251" y="155"/>
                    <a:pt x="155" y="263"/>
                    <a:pt x="108" y="405"/>
                  </a:cubicBezTo>
                  <a:cubicBezTo>
                    <a:pt x="1" y="715"/>
                    <a:pt x="167" y="1048"/>
                    <a:pt x="477" y="1144"/>
                  </a:cubicBezTo>
                  <a:cubicBezTo>
                    <a:pt x="545" y="1165"/>
                    <a:pt x="613" y="1176"/>
                    <a:pt x="679" y="1176"/>
                  </a:cubicBezTo>
                  <a:cubicBezTo>
                    <a:pt x="797" y="1176"/>
                    <a:pt x="909" y="1141"/>
                    <a:pt x="1001" y="1072"/>
                  </a:cubicBezTo>
                  <a:cubicBezTo>
                    <a:pt x="1108" y="1025"/>
                    <a:pt x="1167" y="953"/>
                    <a:pt x="1215" y="882"/>
                  </a:cubicBezTo>
                  <a:cubicBezTo>
                    <a:pt x="1227" y="846"/>
                    <a:pt x="1239" y="798"/>
                    <a:pt x="1263" y="775"/>
                  </a:cubicBezTo>
                  <a:cubicBezTo>
                    <a:pt x="1274" y="715"/>
                    <a:pt x="1286" y="656"/>
                    <a:pt x="1286" y="584"/>
                  </a:cubicBezTo>
                  <a:cubicBezTo>
                    <a:pt x="1286" y="489"/>
                    <a:pt x="1274" y="405"/>
                    <a:pt x="1227" y="322"/>
                  </a:cubicBezTo>
                  <a:cubicBezTo>
                    <a:pt x="1155" y="191"/>
                    <a:pt x="1036" y="72"/>
                    <a:pt x="870" y="24"/>
                  </a:cubicBezTo>
                  <a:cubicBezTo>
                    <a:pt x="798" y="1"/>
                    <a:pt x="703" y="1"/>
                    <a:pt x="62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8" name="Google Shape;3298;p23"/>
            <p:cNvSpPr/>
            <p:nvPr/>
          </p:nvSpPr>
          <p:spPr>
            <a:xfrm>
              <a:off x="3498925" y="2893500"/>
              <a:ext cx="31300" cy="29750"/>
            </a:xfrm>
            <a:custGeom>
              <a:avLst/>
              <a:gdLst/>
              <a:ahLst/>
              <a:cxnLst/>
              <a:rect l="l" t="t" r="r" b="b"/>
              <a:pathLst>
                <a:path w="1252" h="1190" extrusionOk="0">
                  <a:moveTo>
                    <a:pt x="613" y="0"/>
                  </a:moveTo>
                  <a:cubicBezTo>
                    <a:pt x="572" y="0"/>
                    <a:pt x="531" y="6"/>
                    <a:pt x="489" y="18"/>
                  </a:cubicBezTo>
                  <a:cubicBezTo>
                    <a:pt x="406" y="30"/>
                    <a:pt x="334" y="78"/>
                    <a:pt x="251" y="113"/>
                  </a:cubicBezTo>
                  <a:cubicBezTo>
                    <a:pt x="132" y="173"/>
                    <a:pt x="61" y="268"/>
                    <a:pt x="37" y="399"/>
                  </a:cubicBezTo>
                  <a:cubicBezTo>
                    <a:pt x="1" y="470"/>
                    <a:pt x="1" y="566"/>
                    <a:pt x="1" y="637"/>
                  </a:cubicBezTo>
                  <a:cubicBezTo>
                    <a:pt x="1" y="732"/>
                    <a:pt x="37" y="804"/>
                    <a:pt x="72" y="875"/>
                  </a:cubicBezTo>
                  <a:cubicBezTo>
                    <a:pt x="120" y="947"/>
                    <a:pt x="180" y="1030"/>
                    <a:pt x="251" y="1066"/>
                  </a:cubicBezTo>
                  <a:cubicBezTo>
                    <a:pt x="299" y="1101"/>
                    <a:pt x="358" y="1125"/>
                    <a:pt x="418" y="1161"/>
                  </a:cubicBezTo>
                  <a:cubicBezTo>
                    <a:pt x="483" y="1181"/>
                    <a:pt x="549" y="1190"/>
                    <a:pt x="612" y="1190"/>
                  </a:cubicBezTo>
                  <a:cubicBezTo>
                    <a:pt x="664" y="1190"/>
                    <a:pt x="715" y="1184"/>
                    <a:pt x="763" y="1173"/>
                  </a:cubicBezTo>
                  <a:cubicBezTo>
                    <a:pt x="846" y="1137"/>
                    <a:pt x="930" y="1101"/>
                    <a:pt x="1001" y="1042"/>
                  </a:cubicBezTo>
                  <a:cubicBezTo>
                    <a:pt x="1073" y="971"/>
                    <a:pt x="1132" y="875"/>
                    <a:pt x="1168" y="768"/>
                  </a:cubicBezTo>
                  <a:cubicBezTo>
                    <a:pt x="1251" y="530"/>
                    <a:pt x="1168" y="268"/>
                    <a:pt x="965" y="113"/>
                  </a:cubicBezTo>
                  <a:cubicBezTo>
                    <a:pt x="906" y="78"/>
                    <a:pt x="846" y="42"/>
                    <a:pt x="787" y="30"/>
                  </a:cubicBezTo>
                  <a:cubicBezTo>
                    <a:pt x="775" y="30"/>
                    <a:pt x="751" y="18"/>
                    <a:pt x="727" y="18"/>
                  </a:cubicBezTo>
                  <a:cubicBezTo>
                    <a:pt x="692" y="6"/>
                    <a:pt x="653" y="0"/>
                    <a:pt x="6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9" name="Google Shape;3299;p23"/>
            <p:cNvSpPr/>
            <p:nvPr/>
          </p:nvSpPr>
          <p:spPr>
            <a:xfrm>
              <a:off x="3351900" y="1991575"/>
              <a:ext cx="23525" cy="21275"/>
            </a:xfrm>
            <a:custGeom>
              <a:avLst/>
              <a:gdLst/>
              <a:ahLst/>
              <a:cxnLst/>
              <a:rect l="l" t="t" r="r" b="b"/>
              <a:pathLst>
                <a:path w="941" h="851" extrusionOk="0">
                  <a:moveTo>
                    <a:pt x="460" y="0"/>
                  </a:moveTo>
                  <a:cubicBezTo>
                    <a:pt x="430" y="0"/>
                    <a:pt x="400" y="3"/>
                    <a:pt x="369" y="7"/>
                  </a:cubicBezTo>
                  <a:cubicBezTo>
                    <a:pt x="346" y="7"/>
                    <a:pt x="310" y="31"/>
                    <a:pt x="298" y="43"/>
                  </a:cubicBezTo>
                  <a:cubicBezTo>
                    <a:pt x="227" y="91"/>
                    <a:pt x="155" y="150"/>
                    <a:pt x="107" y="233"/>
                  </a:cubicBezTo>
                  <a:cubicBezTo>
                    <a:pt x="96" y="245"/>
                    <a:pt x="96" y="281"/>
                    <a:pt x="72" y="293"/>
                  </a:cubicBezTo>
                  <a:cubicBezTo>
                    <a:pt x="0" y="519"/>
                    <a:pt x="119" y="757"/>
                    <a:pt x="346" y="829"/>
                  </a:cubicBezTo>
                  <a:cubicBezTo>
                    <a:pt x="387" y="844"/>
                    <a:pt x="430" y="850"/>
                    <a:pt x="474" y="850"/>
                  </a:cubicBezTo>
                  <a:cubicBezTo>
                    <a:pt x="570" y="850"/>
                    <a:pt x="669" y="818"/>
                    <a:pt x="750" y="769"/>
                  </a:cubicBezTo>
                  <a:cubicBezTo>
                    <a:pt x="810" y="710"/>
                    <a:pt x="858" y="638"/>
                    <a:pt x="881" y="567"/>
                  </a:cubicBezTo>
                  <a:lnTo>
                    <a:pt x="881" y="543"/>
                  </a:lnTo>
                  <a:cubicBezTo>
                    <a:pt x="941" y="341"/>
                    <a:pt x="834" y="126"/>
                    <a:pt x="643" y="43"/>
                  </a:cubicBezTo>
                  <a:cubicBezTo>
                    <a:pt x="631" y="43"/>
                    <a:pt x="631" y="31"/>
                    <a:pt x="608" y="31"/>
                  </a:cubicBezTo>
                  <a:cubicBezTo>
                    <a:pt x="562" y="8"/>
                    <a:pt x="512" y="0"/>
                    <a:pt x="46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0" name="Google Shape;3300;p23"/>
            <p:cNvSpPr/>
            <p:nvPr/>
          </p:nvSpPr>
          <p:spPr>
            <a:xfrm>
              <a:off x="3264375" y="2877675"/>
              <a:ext cx="22950" cy="21150"/>
            </a:xfrm>
            <a:custGeom>
              <a:avLst/>
              <a:gdLst/>
              <a:ahLst/>
              <a:cxnLst/>
              <a:rect l="l" t="t" r="r" b="b"/>
              <a:pathLst>
                <a:path w="918" h="846" extrusionOk="0">
                  <a:moveTo>
                    <a:pt x="497" y="0"/>
                  </a:moveTo>
                  <a:cubicBezTo>
                    <a:pt x="318" y="0"/>
                    <a:pt x="142" y="118"/>
                    <a:pt x="84" y="282"/>
                  </a:cubicBezTo>
                  <a:cubicBezTo>
                    <a:pt x="1" y="508"/>
                    <a:pt x="120" y="746"/>
                    <a:pt x="346" y="830"/>
                  </a:cubicBezTo>
                  <a:cubicBezTo>
                    <a:pt x="390" y="840"/>
                    <a:pt x="433" y="845"/>
                    <a:pt x="475" y="845"/>
                  </a:cubicBezTo>
                  <a:cubicBezTo>
                    <a:pt x="580" y="845"/>
                    <a:pt x="678" y="811"/>
                    <a:pt x="763" y="734"/>
                  </a:cubicBezTo>
                  <a:cubicBezTo>
                    <a:pt x="822" y="687"/>
                    <a:pt x="870" y="627"/>
                    <a:pt x="882" y="544"/>
                  </a:cubicBezTo>
                  <a:cubicBezTo>
                    <a:pt x="882" y="547"/>
                    <a:pt x="882" y="549"/>
                    <a:pt x="883" y="549"/>
                  </a:cubicBezTo>
                  <a:cubicBezTo>
                    <a:pt x="884" y="549"/>
                    <a:pt x="889" y="540"/>
                    <a:pt x="906" y="532"/>
                  </a:cubicBezTo>
                  <a:cubicBezTo>
                    <a:pt x="918" y="437"/>
                    <a:pt x="918" y="365"/>
                    <a:pt x="882" y="270"/>
                  </a:cubicBezTo>
                  <a:cubicBezTo>
                    <a:pt x="858" y="187"/>
                    <a:pt x="799" y="127"/>
                    <a:pt x="703" y="68"/>
                  </a:cubicBezTo>
                  <a:lnTo>
                    <a:pt x="620" y="20"/>
                  </a:lnTo>
                  <a:cubicBezTo>
                    <a:pt x="580" y="7"/>
                    <a:pt x="538" y="0"/>
                    <a:pt x="4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1" name="Google Shape;3301;p23"/>
            <p:cNvSpPr/>
            <p:nvPr/>
          </p:nvSpPr>
          <p:spPr>
            <a:xfrm>
              <a:off x="3367975" y="3068275"/>
              <a:ext cx="23825" cy="21175"/>
            </a:xfrm>
            <a:custGeom>
              <a:avLst/>
              <a:gdLst/>
              <a:ahLst/>
              <a:cxnLst/>
              <a:rect l="l" t="t" r="r" b="b"/>
              <a:pathLst>
                <a:path w="953" h="847" extrusionOk="0">
                  <a:moveTo>
                    <a:pt x="495" y="1"/>
                  </a:moveTo>
                  <a:cubicBezTo>
                    <a:pt x="315" y="1"/>
                    <a:pt x="141" y="113"/>
                    <a:pt x="72" y="290"/>
                  </a:cubicBezTo>
                  <a:cubicBezTo>
                    <a:pt x="0" y="504"/>
                    <a:pt x="119" y="742"/>
                    <a:pt x="346" y="826"/>
                  </a:cubicBezTo>
                  <a:cubicBezTo>
                    <a:pt x="390" y="840"/>
                    <a:pt x="435" y="846"/>
                    <a:pt x="478" y="846"/>
                  </a:cubicBezTo>
                  <a:cubicBezTo>
                    <a:pt x="659" y="846"/>
                    <a:pt x="824" y="734"/>
                    <a:pt x="881" y="552"/>
                  </a:cubicBezTo>
                  <a:cubicBezTo>
                    <a:pt x="953" y="326"/>
                    <a:pt x="834" y="87"/>
                    <a:pt x="607" y="16"/>
                  </a:cubicBezTo>
                  <a:cubicBezTo>
                    <a:pt x="570" y="6"/>
                    <a:pt x="532" y="1"/>
                    <a:pt x="49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2" name="Google Shape;3302;p23"/>
            <p:cNvSpPr/>
            <p:nvPr/>
          </p:nvSpPr>
          <p:spPr>
            <a:xfrm>
              <a:off x="3106025" y="2697300"/>
              <a:ext cx="23250" cy="21150"/>
            </a:xfrm>
            <a:custGeom>
              <a:avLst/>
              <a:gdLst/>
              <a:ahLst/>
              <a:cxnLst/>
              <a:rect l="l" t="t" r="r" b="b"/>
              <a:pathLst>
                <a:path w="930" h="846" extrusionOk="0">
                  <a:moveTo>
                    <a:pt x="490" y="0"/>
                  </a:moveTo>
                  <a:cubicBezTo>
                    <a:pt x="317" y="0"/>
                    <a:pt x="140" y="117"/>
                    <a:pt x="72" y="282"/>
                  </a:cubicBezTo>
                  <a:cubicBezTo>
                    <a:pt x="1" y="508"/>
                    <a:pt x="120" y="746"/>
                    <a:pt x="346" y="818"/>
                  </a:cubicBezTo>
                  <a:cubicBezTo>
                    <a:pt x="370" y="841"/>
                    <a:pt x="417" y="841"/>
                    <a:pt x="453" y="841"/>
                  </a:cubicBezTo>
                  <a:cubicBezTo>
                    <a:pt x="475" y="844"/>
                    <a:pt x="496" y="845"/>
                    <a:pt x="517" y="845"/>
                  </a:cubicBezTo>
                  <a:cubicBezTo>
                    <a:pt x="590" y="845"/>
                    <a:pt x="660" y="828"/>
                    <a:pt x="715" y="782"/>
                  </a:cubicBezTo>
                  <a:cubicBezTo>
                    <a:pt x="787" y="734"/>
                    <a:pt x="870" y="639"/>
                    <a:pt x="894" y="556"/>
                  </a:cubicBezTo>
                  <a:cubicBezTo>
                    <a:pt x="894" y="544"/>
                    <a:pt x="894" y="520"/>
                    <a:pt x="906" y="508"/>
                  </a:cubicBezTo>
                  <a:cubicBezTo>
                    <a:pt x="929" y="425"/>
                    <a:pt x="929" y="329"/>
                    <a:pt x="882" y="246"/>
                  </a:cubicBezTo>
                  <a:cubicBezTo>
                    <a:pt x="846" y="198"/>
                    <a:pt x="822" y="139"/>
                    <a:pt x="775" y="103"/>
                  </a:cubicBezTo>
                  <a:cubicBezTo>
                    <a:pt x="727" y="67"/>
                    <a:pt x="667" y="32"/>
                    <a:pt x="608" y="20"/>
                  </a:cubicBezTo>
                  <a:cubicBezTo>
                    <a:pt x="570" y="6"/>
                    <a:pt x="530" y="0"/>
                    <a:pt x="49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3" name="Google Shape;3303;p23"/>
            <p:cNvSpPr/>
            <p:nvPr/>
          </p:nvSpPr>
          <p:spPr>
            <a:xfrm>
              <a:off x="3470350" y="2344400"/>
              <a:ext cx="22950" cy="21525"/>
            </a:xfrm>
            <a:custGeom>
              <a:avLst/>
              <a:gdLst/>
              <a:ahLst/>
              <a:cxnLst/>
              <a:rect l="l" t="t" r="r" b="b"/>
              <a:pathLst>
                <a:path w="918" h="861" extrusionOk="0">
                  <a:moveTo>
                    <a:pt x="467" y="0"/>
                  </a:moveTo>
                  <a:cubicBezTo>
                    <a:pt x="427" y="0"/>
                    <a:pt x="388" y="9"/>
                    <a:pt x="346" y="27"/>
                  </a:cubicBezTo>
                  <a:cubicBezTo>
                    <a:pt x="251" y="51"/>
                    <a:pt x="180" y="98"/>
                    <a:pt x="120" y="170"/>
                  </a:cubicBezTo>
                  <a:cubicBezTo>
                    <a:pt x="84" y="206"/>
                    <a:pt x="72" y="253"/>
                    <a:pt x="61" y="289"/>
                  </a:cubicBezTo>
                  <a:cubicBezTo>
                    <a:pt x="1" y="467"/>
                    <a:pt x="72" y="670"/>
                    <a:pt x="227" y="765"/>
                  </a:cubicBezTo>
                  <a:cubicBezTo>
                    <a:pt x="251" y="801"/>
                    <a:pt x="299" y="813"/>
                    <a:pt x="346" y="825"/>
                  </a:cubicBezTo>
                  <a:cubicBezTo>
                    <a:pt x="406" y="848"/>
                    <a:pt x="442" y="860"/>
                    <a:pt x="489" y="860"/>
                  </a:cubicBezTo>
                  <a:cubicBezTo>
                    <a:pt x="525" y="860"/>
                    <a:pt x="549" y="860"/>
                    <a:pt x="584" y="848"/>
                  </a:cubicBezTo>
                  <a:cubicBezTo>
                    <a:pt x="668" y="825"/>
                    <a:pt x="739" y="765"/>
                    <a:pt x="799" y="706"/>
                  </a:cubicBezTo>
                  <a:cubicBezTo>
                    <a:pt x="834" y="670"/>
                    <a:pt x="858" y="622"/>
                    <a:pt x="882" y="563"/>
                  </a:cubicBezTo>
                  <a:cubicBezTo>
                    <a:pt x="918" y="444"/>
                    <a:pt x="894" y="313"/>
                    <a:pt x="834" y="206"/>
                  </a:cubicBezTo>
                  <a:cubicBezTo>
                    <a:pt x="787" y="134"/>
                    <a:pt x="715" y="75"/>
                    <a:pt x="620" y="39"/>
                  </a:cubicBezTo>
                  <a:cubicBezTo>
                    <a:pt x="608" y="39"/>
                    <a:pt x="608" y="39"/>
                    <a:pt x="596" y="27"/>
                  </a:cubicBezTo>
                  <a:cubicBezTo>
                    <a:pt x="549" y="9"/>
                    <a:pt x="507" y="0"/>
                    <a:pt x="4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4" name="Google Shape;3304;p23"/>
            <p:cNvSpPr/>
            <p:nvPr/>
          </p:nvSpPr>
          <p:spPr>
            <a:xfrm>
              <a:off x="3351300" y="1881200"/>
              <a:ext cx="21150" cy="21400"/>
            </a:xfrm>
            <a:custGeom>
              <a:avLst/>
              <a:gdLst/>
              <a:ahLst/>
              <a:cxnLst/>
              <a:rect l="l" t="t" r="r" b="b"/>
              <a:pathLst>
                <a:path w="846" h="856" extrusionOk="0">
                  <a:moveTo>
                    <a:pt x="424" y="1"/>
                  </a:moveTo>
                  <a:cubicBezTo>
                    <a:pt x="358" y="1"/>
                    <a:pt x="289" y="14"/>
                    <a:pt x="227" y="41"/>
                  </a:cubicBezTo>
                  <a:cubicBezTo>
                    <a:pt x="143" y="88"/>
                    <a:pt x="72" y="148"/>
                    <a:pt x="24" y="219"/>
                  </a:cubicBezTo>
                  <a:cubicBezTo>
                    <a:pt x="12" y="231"/>
                    <a:pt x="12" y="267"/>
                    <a:pt x="0" y="279"/>
                  </a:cubicBezTo>
                  <a:lnTo>
                    <a:pt x="0" y="481"/>
                  </a:lnTo>
                  <a:cubicBezTo>
                    <a:pt x="12" y="636"/>
                    <a:pt x="120" y="755"/>
                    <a:pt x="262" y="815"/>
                  </a:cubicBezTo>
                  <a:cubicBezTo>
                    <a:pt x="286" y="815"/>
                    <a:pt x="286" y="827"/>
                    <a:pt x="298" y="827"/>
                  </a:cubicBezTo>
                  <a:cubicBezTo>
                    <a:pt x="337" y="846"/>
                    <a:pt x="384" y="855"/>
                    <a:pt x="430" y="855"/>
                  </a:cubicBezTo>
                  <a:cubicBezTo>
                    <a:pt x="467" y="855"/>
                    <a:pt x="504" y="849"/>
                    <a:pt x="536" y="838"/>
                  </a:cubicBezTo>
                  <a:cubicBezTo>
                    <a:pt x="667" y="815"/>
                    <a:pt x="774" y="708"/>
                    <a:pt x="822" y="577"/>
                  </a:cubicBezTo>
                  <a:lnTo>
                    <a:pt x="822" y="565"/>
                  </a:lnTo>
                  <a:cubicBezTo>
                    <a:pt x="846" y="469"/>
                    <a:pt x="846" y="386"/>
                    <a:pt x="822" y="303"/>
                  </a:cubicBezTo>
                  <a:cubicBezTo>
                    <a:pt x="774" y="172"/>
                    <a:pt x="679" y="65"/>
                    <a:pt x="536" y="29"/>
                  </a:cubicBezTo>
                  <a:cubicBezTo>
                    <a:pt x="524" y="29"/>
                    <a:pt x="501" y="29"/>
                    <a:pt x="489" y="5"/>
                  </a:cubicBezTo>
                  <a:cubicBezTo>
                    <a:pt x="468" y="2"/>
                    <a:pt x="446" y="1"/>
                    <a:pt x="42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5" name="Google Shape;3305;p23"/>
            <p:cNvSpPr/>
            <p:nvPr/>
          </p:nvSpPr>
          <p:spPr>
            <a:xfrm>
              <a:off x="3416475" y="2983725"/>
              <a:ext cx="12525" cy="12075"/>
            </a:xfrm>
            <a:custGeom>
              <a:avLst/>
              <a:gdLst/>
              <a:ahLst/>
              <a:cxnLst/>
              <a:rect l="l" t="t" r="r" b="b"/>
              <a:pathLst>
                <a:path w="501" h="483" extrusionOk="0">
                  <a:moveTo>
                    <a:pt x="264" y="0"/>
                  </a:moveTo>
                  <a:cubicBezTo>
                    <a:pt x="159" y="0"/>
                    <a:pt x="54" y="68"/>
                    <a:pt x="13" y="171"/>
                  </a:cubicBezTo>
                  <a:cubicBezTo>
                    <a:pt x="1" y="207"/>
                    <a:pt x="1" y="255"/>
                    <a:pt x="1" y="290"/>
                  </a:cubicBezTo>
                  <a:cubicBezTo>
                    <a:pt x="1" y="314"/>
                    <a:pt x="13" y="326"/>
                    <a:pt x="13" y="350"/>
                  </a:cubicBezTo>
                  <a:cubicBezTo>
                    <a:pt x="37" y="410"/>
                    <a:pt x="84" y="457"/>
                    <a:pt x="156" y="469"/>
                  </a:cubicBezTo>
                  <a:cubicBezTo>
                    <a:pt x="180" y="469"/>
                    <a:pt x="191" y="469"/>
                    <a:pt x="191" y="481"/>
                  </a:cubicBezTo>
                  <a:cubicBezTo>
                    <a:pt x="201" y="482"/>
                    <a:pt x="210" y="482"/>
                    <a:pt x="219" y="482"/>
                  </a:cubicBezTo>
                  <a:cubicBezTo>
                    <a:pt x="315" y="482"/>
                    <a:pt x="398" y="426"/>
                    <a:pt x="441" y="350"/>
                  </a:cubicBezTo>
                  <a:cubicBezTo>
                    <a:pt x="441" y="326"/>
                    <a:pt x="453" y="326"/>
                    <a:pt x="453" y="314"/>
                  </a:cubicBezTo>
                  <a:cubicBezTo>
                    <a:pt x="501" y="195"/>
                    <a:pt x="441" y="64"/>
                    <a:pt x="322" y="17"/>
                  </a:cubicBezTo>
                  <a:cubicBezTo>
                    <a:pt x="322" y="17"/>
                    <a:pt x="311" y="17"/>
                    <a:pt x="311" y="5"/>
                  </a:cubicBezTo>
                  <a:cubicBezTo>
                    <a:pt x="295" y="2"/>
                    <a:pt x="280" y="0"/>
                    <a:pt x="26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6" name="Google Shape;3306;p23"/>
            <p:cNvSpPr/>
            <p:nvPr/>
          </p:nvSpPr>
          <p:spPr>
            <a:xfrm>
              <a:off x="3439400" y="2748675"/>
              <a:ext cx="13125" cy="12125"/>
            </a:xfrm>
            <a:custGeom>
              <a:avLst/>
              <a:gdLst/>
              <a:ahLst/>
              <a:cxnLst/>
              <a:rect l="l" t="t" r="r" b="b"/>
              <a:pathLst>
                <a:path w="525" h="485" extrusionOk="0">
                  <a:moveTo>
                    <a:pt x="267" y="0"/>
                  </a:moveTo>
                  <a:cubicBezTo>
                    <a:pt x="219" y="0"/>
                    <a:pt x="170" y="13"/>
                    <a:pt x="132" y="36"/>
                  </a:cubicBezTo>
                  <a:cubicBezTo>
                    <a:pt x="96" y="60"/>
                    <a:pt x="48" y="108"/>
                    <a:pt x="25" y="167"/>
                  </a:cubicBezTo>
                  <a:cubicBezTo>
                    <a:pt x="1" y="239"/>
                    <a:pt x="13" y="310"/>
                    <a:pt x="60" y="370"/>
                  </a:cubicBezTo>
                  <a:cubicBezTo>
                    <a:pt x="96" y="417"/>
                    <a:pt x="132" y="465"/>
                    <a:pt x="191" y="477"/>
                  </a:cubicBezTo>
                  <a:cubicBezTo>
                    <a:pt x="216" y="482"/>
                    <a:pt x="241" y="485"/>
                    <a:pt x="265" y="485"/>
                  </a:cubicBezTo>
                  <a:cubicBezTo>
                    <a:pt x="300" y="485"/>
                    <a:pt x="335" y="479"/>
                    <a:pt x="370" y="465"/>
                  </a:cubicBezTo>
                  <a:cubicBezTo>
                    <a:pt x="406" y="441"/>
                    <a:pt x="429" y="429"/>
                    <a:pt x="453" y="406"/>
                  </a:cubicBezTo>
                  <a:cubicBezTo>
                    <a:pt x="465" y="370"/>
                    <a:pt x="489" y="346"/>
                    <a:pt x="489" y="310"/>
                  </a:cubicBezTo>
                  <a:cubicBezTo>
                    <a:pt x="525" y="227"/>
                    <a:pt x="489" y="132"/>
                    <a:pt x="429" y="72"/>
                  </a:cubicBezTo>
                  <a:cubicBezTo>
                    <a:pt x="406" y="48"/>
                    <a:pt x="370" y="25"/>
                    <a:pt x="346" y="13"/>
                  </a:cubicBezTo>
                  <a:cubicBezTo>
                    <a:pt x="321" y="4"/>
                    <a:pt x="294" y="0"/>
                    <a:pt x="2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7" name="Google Shape;3307;p23"/>
            <p:cNvSpPr/>
            <p:nvPr/>
          </p:nvSpPr>
          <p:spPr>
            <a:xfrm>
              <a:off x="3343850" y="2820000"/>
              <a:ext cx="13125" cy="12425"/>
            </a:xfrm>
            <a:custGeom>
              <a:avLst/>
              <a:gdLst/>
              <a:ahLst/>
              <a:cxnLst/>
              <a:rect l="l" t="t" r="r" b="b"/>
              <a:pathLst>
                <a:path w="525" h="497" extrusionOk="0">
                  <a:moveTo>
                    <a:pt x="293" y="0"/>
                  </a:moveTo>
                  <a:cubicBezTo>
                    <a:pt x="185" y="0"/>
                    <a:pt x="65" y="60"/>
                    <a:pt x="25" y="172"/>
                  </a:cubicBezTo>
                  <a:cubicBezTo>
                    <a:pt x="1" y="255"/>
                    <a:pt x="25" y="362"/>
                    <a:pt x="84" y="422"/>
                  </a:cubicBezTo>
                  <a:cubicBezTo>
                    <a:pt x="120" y="458"/>
                    <a:pt x="144" y="470"/>
                    <a:pt x="179" y="482"/>
                  </a:cubicBezTo>
                  <a:cubicBezTo>
                    <a:pt x="207" y="491"/>
                    <a:pt x="234" y="496"/>
                    <a:pt x="261" y="496"/>
                  </a:cubicBezTo>
                  <a:cubicBezTo>
                    <a:pt x="361" y="496"/>
                    <a:pt x="451" y="428"/>
                    <a:pt x="489" y="315"/>
                  </a:cubicBezTo>
                  <a:cubicBezTo>
                    <a:pt x="525" y="243"/>
                    <a:pt x="501" y="184"/>
                    <a:pt x="477" y="124"/>
                  </a:cubicBezTo>
                  <a:cubicBezTo>
                    <a:pt x="441" y="77"/>
                    <a:pt x="406" y="41"/>
                    <a:pt x="346" y="5"/>
                  </a:cubicBezTo>
                  <a:cubicBezTo>
                    <a:pt x="329" y="2"/>
                    <a:pt x="311" y="0"/>
                    <a:pt x="29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8" name="Google Shape;3308;p23"/>
            <p:cNvSpPr/>
            <p:nvPr/>
          </p:nvSpPr>
          <p:spPr>
            <a:xfrm>
              <a:off x="3509650" y="2342575"/>
              <a:ext cx="14325" cy="12400"/>
            </a:xfrm>
            <a:custGeom>
              <a:avLst/>
              <a:gdLst/>
              <a:ahLst/>
              <a:cxnLst/>
              <a:rect l="l" t="t" r="r" b="b"/>
              <a:pathLst>
                <a:path w="573" h="496" extrusionOk="0">
                  <a:moveTo>
                    <a:pt x="307" y="0"/>
                  </a:moveTo>
                  <a:cubicBezTo>
                    <a:pt x="194" y="0"/>
                    <a:pt x="90" y="68"/>
                    <a:pt x="48" y="171"/>
                  </a:cubicBezTo>
                  <a:cubicBezTo>
                    <a:pt x="1" y="302"/>
                    <a:pt x="84" y="445"/>
                    <a:pt x="215" y="481"/>
                  </a:cubicBezTo>
                  <a:cubicBezTo>
                    <a:pt x="243" y="491"/>
                    <a:pt x="270" y="496"/>
                    <a:pt x="297" y="496"/>
                  </a:cubicBezTo>
                  <a:cubicBezTo>
                    <a:pt x="397" y="496"/>
                    <a:pt x="487" y="429"/>
                    <a:pt x="524" y="326"/>
                  </a:cubicBezTo>
                  <a:cubicBezTo>
                    <a:pt x="572" y="183"/>
                    <a:pt x="501" y="52"/>
                    <a:pt x="358" y="5"/>
                  </a:cubicBezTo>
                  <a:cubicBezTo>
                    <a:pt x="341" y="2"/>
                    <a:pt x="324" y="0"/>
                    <a:pt x="30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9" name="Google Shape;3309;p23"/>
            <p:cNvSpPr/>
            <p:nvPr/>
          </p:nvSpPr>
          <p:spPr>
            <a:xfrm>
              <a:off x="3414400" y="2157325"/>
              <a:ext cx="14325" cy="12475"/>
            </a:xfrm>
            <a:custGeom>
              <a:avLst/>
              <a:gdLst/>
              <a:ahLst/>
              <a:cxnLst/>
              <a:rect l="l" t="t" r="r" b="b"/>
              <a:pathLst>
                <a:path w="573" h="499" extrusionOk="0">
                  <a:moveTo>
                    <a:pt x="296" y="1"/>
                  </a:moveTo>
                  <a:cubicBezTo>
                    <a:pt x="187" y="1"/>
                    <a:pt x="88" y="76"/>
                    <a:pt x="48" y="176"/>
                  </a:cubicBezTo>
                  <a:cubicBezTo>
                    <a:pt x="1" y="307"/>
                    <a:pt x="84" y="438"/>
                    <a:pt x="215" y="485"/>
                  </a:cubicBezTo>
                  <a:cubicBezTo>
                    <a:pt x="240" y="494"/>
                    <a:pt x="266" y="499"/>
                    <a:pt x="290" y="499"/>
                  </a:cubicBezTo>
                  <a:cubicBezTo>
                    <a:pt x="394" y="499"/>
                    <a:pt x="486" y="424"/>
                    <a:pt x="524" y="319"/>
                  </a:cubicBezTo>
                  <a:cubicBezTo>
                    <a:pt x="572" y="188"/>
                    <a:pt x="501" y="57"/>
                    <a:pt x="358" y="9"/>
                  </a:cubicBezTo>
                  <a:cubicBezTo>
                    <a:pt x="337" y="3"/>
                    <a:pt x="316" y="1"/>
                    <a:pt x="29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0" name="Google Shape;3310;p23"/>
            <p:cNvSpPr/>
            <p:nvPr/>
          </p:nvSpPr>
          <p:spPr>
            <a:xfrm>
              <a:off x="3460550" y="2080150"/>
              <a:ext cx="12525" cy="12150"/>
            </a:xfrm>
            <a:custGeom>
              <a:avLst/>
              <a:gdLst/>
              <a:ahLst/>
              <a:cxnLst/>
              <a:rect l="l" t="t" r="r" b="b"/>
              <a:pathLst>
                <a:path w="501" h="486" extrusionOk="0">
                  <a:moveTo>
                    <a:pt x="226" y="0"/>
                  </a:moveTo>
                  <a:cubicBezTo>
                    <a:pt x="143" y="12"/>
                    <a:pt x="48" y="72"/>
                    <a:pt x="24" y="167"/>
                  </a:cubicBezTo>
                  <a:cubicBezTo>
                    <a:pt x="0" y="191"/>
                    <a:pt x="0" y="215"/>
                    <a:pt x="0" y="250"/>
                  </a:cubicBezTo>
                  <a:cubicBezTo>
                    <a:pt x="0" y="358"/>
                    <a:pt x="60" y="441"/>
                    <a:pt x="167" y="477"/>
                  </a:cubicBezTo>
                  <a:cubicBezTo>
                    <a:pt x="194" y="483"/>
                    <a:pt x="221" y="486"/>
                    <a:pt x="245" y="486"/>
                  </a:cubicBezTo>
                  <a:cubicBezTo>
                    <a:pt x="315" y="486"/>
                    <a:pt x="373" y="461"/>
                    <a:pt x="417" y="417"/>
                  </a:cubicBezTo>
                  <a:cubicBezTo>
                    <a:pt x="453" y="381"/>
                    <a:pt x="464" y="358"/>
                    <a:pt x="476" y="322"/>
                  </a:cubicBezTo>
                  <a:cubicBezTo>
                    <a:pt x="500" y="262"/>
                    <a:pt x="500" y="227"/>
                    <a:pt x="476" y="167"/>
                  </a:cubicBezTo>
                  <a:cubicBezTo>
                    <a:pt x="453" y="84"/>
                    <a:pt x="405" y="36"/>
                    <a:pt x="333" y="12"/>
                  </a:cubicBezTo>
                  <a:cubicBezTo>
                    <a:pt x="298" y="0"/>
                    <a:pt x="262" y="0"/>
                    <a:pt x="22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1" name="Google Shape;3311;p23"/>
            <p:cNvSpPr/>
            <p:nvPr/>
          </p:nvSpPr>
          <p:spPr>
            <a:xfrm>
              <a:off x="3537325" y="2434925"/>
              <a:ext cx="13725" cy="12725"/>
            </a:xfrm>
            <a:custGeom>
              <a:avLst/>
              <a:gdLst/>
              <a:ahLst/>
              <a:cxnLst/>
              <a:rect l="l" t="t" r="r" b="b"/>
              <a:pathLst>
                <a:path w="549" h="509" extrusionOk="0">
                  <a:moveTo>
                    <a:pt x="282" y="0"/>
                  </a:moveTo>
                  <a:cubicBezTo>
                    <a:pt x="163" y="0"/>
                    <a:pt x="58" y="70"/>
                    <a:pt x="25" y="180"/>
                  </a:cubicBezTo>
                  <a:lnTo>
                    <a:pt x="25" y="204"/>
                  </a:lnTo>
                  <a:cubicBezTo>
                    <a:pt x="1" y="323"/>
                    <a:pt x="60" y="454"/>
                    <a:pt x="191" y="502"/>
                  </a:cubicBezTo>
                  <a:cubicBezTo>
                    <a:pt x="213" y="506"/>
                    <a:pt x="235" y="509"/>
                    <a:pt x="257" y="509"/>
                  </a:cubicBezTo>
                  <a:cubicBezTo>
                    <a:pt x="294" y="509"/>
                    <a:pt x="332" y="501"/>
                    <a:pt x="370" y="478"/>
                  </a:cubicBezTo>
                  <a:cubicBezTo>
                    <a:pt x="430" y="454"/>
                    <a:pt x="477" y="406"/>
                    <a:pt x="501" y="335"/>
                  </a:cubicBezTo>
                  <a:cubicBezTo>
                    <a:pt x="549" y="204"/>
                    <a:pt x="477" y="61"/>
                    <a:pt x="346" y="25"/>
                  </a:cubicBezTo>
                  <a:cubicBezTo>
                    <a:pt x="322" y="25"/>
                    <a:pt x="322" y="25"/>
                    <a:pt x="310" y="2"/>
                  </a:cubicBezTo>
                  <a:cubicBezTo>
                    <a:pt x="301" y="1"/>
                    <a:pt x="292" y="0"/>
                    <a:pt x="28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2" name="Google Shape;3312;p23"/>
            <p:cNvSpPr/>
            <p:nvPr/>
          </p:nvSpPr>
          <p:spPr>
            <a:xfrm>
              <a:off x="3328975" y="2549325"/>
              <a:ext cx="14025" cy="12525"/>
            </a:xfrm>
            <a:custGeom>
              <a:avLst/>
              <a:gdLst/>
              <a:ahLst/>
              <a:cxnLst/>
              <a:rect l="l" t="t" r="r" b="b"/>
              <a:pathLst>
                <a:path w="561" h="501" extrusionOk="0">
                  <a:moveTo>
                    <a:pt x="289" y="0"/>
                  </a:moveTo>
                  <a:cubicBezTo>
                    <a:pt x="180" y="0"/>
                    <a:pt x="78" y="68"/>
                    <a:pt x="48" y="176"/>
                  </a:cubicBezTo>
                  <a:cubicBezTo>
                    <a:pt x="1" y="307"/>
                    <a:pt x="72" y="450"/>
                    <a:pt x="203" y="486"/>
                  </a:cubicBezTo>
                  <a:cubicBezTo>
                    <a:pt x="233" y="496"/>
                    <a:pt x="263" y="501"/>
                    <a:pt x="291" y="501"/>
                  </a:cubicBezTo>
                  <a:cubicBezTo>
                    <a:pt x="397" y="501"/>
                    <a:pt x="487" y="434"/>
                    <a:pt x="524" y="331"/>
                  </a:cubicBezTo>
                  <a:cubicBezTo>
                    <a:pt x="560" y="188"/>
                    <a:pt x="489" y="57"/>
                    <a:pt x="358" y="10"/>
                  </a:cubicBezTo>
                  <a:cubicBezTo>
                    <a:pt x="335" y="3"/>
                    <a:pt x="312" y="0"/>
                    <a:pt x="28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13" name="Google Shape;3313;p23"/>
          <p:cNvGrpSpPr/>
          <p:nvPr/>
        </p:nvGrpSpPr>
        <p:grpSpPr>
          <a:xfrm rot="-5400000">
            <a:off x="7854329" y="-380942"/>
            <a:ext cx="908540" cy="1670705"/>
            <a:chOff x="6526400" y="1492875"/>
            <a:chExt cx="509900" cy="937650"/>
          </a:xfrm>
        </p:grpSpPr>
        <p:sp>
          <p:nvSpPr>
            <p:cNvPr id="3314" name="Google Shape;3314;p23"/>
            <p:cNvSpPr/>
            <p:nvPr/>
          </p:nvSpPr>
          <p:spPr>
            <a:xfrm>
              <a:off x="6902350" y="1492875"/>
              <a:ext cx="133950" cy="92000"/>
            </a:xfrm>
            <a:custGeom>
              <a:avLst/>
              <a:gdLst/>
              <a:ahLst/>
              <a:cxnLst/>
              <a:rect l="l" t="t" r="r" b="b"/>
              <a:pathLst>
                <a:path w="5358" h="3680" extrusionOk="0">
                  <a:moveTo>
                    <a:pt x="5358" y="0"/>
                  </a:moveTo>
                  <a:lnTo>
                    <a:pt x="0" y="3275"/>
                  </a:lnTo>
                  <a:lnTo>
                    <a:pt x="202" y="3679"/>
                  </a:lnTo>
                  <a:lnTo>
                    <a:pt x="5358" y="524"/>
                  </a:lnTo>
                  <a:lnTo>
                    <a:pt x="5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5" name="Google Shape;3315;p23"/>
            <p:cNvSpPr/>
            <p:nvPr/>
          </p:nvSpPr>
          <p:spPr>
            <a:xfrm>
              <a:off x="6839525" y="1837250"/>
              <a:ext cx="325" cy="925"/>
            </a:xfrm>
            <a:custGeom>
              <a:avLst/>
              <a:gdLst/>
              <a:ahLst/>
              <a:cxnLst/>
              <a:rect l="l" t="t" r="r" b="b"/>
              <a:pathLst>
                <a:path w="13" h="37" extrusionOk="0">
                  <a:moveTo>
                    <a:pt x="13" y="1"/>
                  </a:moveTo>
                  <a:cubicBezTo>
                    <a:pt x="1" y="1"/>
                    <a:pt x="1" y="25"/>
                    <a:pt x="1" y="37"/>
                  </a:cubicBezTo>
                  <a:cubicBezTo>
                    <a:pt x="1" y="25"/>
                    <a:pt x="1" y="13"/>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6" name="Google Shape;3316;p23"/>
            <p:cNvSpPr/>
            <p:nvPr/>
          </p:nvSpPr>
          <p:spPr>
            <a:xfrm>
              <a:off x="6839525" y="1689025"/>
              <a:ext cx="97375" cy="151525"/>
            </a:xfrm>
            <a:custGeom>
              <a:avLst/>
              <a:gdLst/>
              <a:ahLst/>
              <a:cxnLst/>
              <a:rect l="l" t="t" r="r" b="b"/>
              <a:pathLst>
                <a:path w="3895" h="6061" extrusionOk="0">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7" name="Google Shape;3317;p23"/>
            <p:cNvSpPr/>
            <p:nvPr/>
          </p:nvSpPr>
          <p:spPr>
            <a:xfrm>
              <a:off x="6838950" y="1834425"/>
              <a:ext cx="124725" cy="258250"/>
            </a:xfrm>
            <a:custGeom>
              <a:avLst/>
              <a:gdLst/>
              <a:ahLst/>
              <a:cxnLst/>
              <a:rect l="l" t="t" r="r" b="b"/>
              <a:pathLst>
                <a:path w="4989" h="10330" extrusionOk="0">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8" name="Google Shape;3318;p23"/>
            <p:cNvSpPr/>
            <p:nvPr/>
          </p:nvSpPr>
          <p:spPr>
            <a:xfrm>
              <a:off x="6945800" y="1529475"/>
              <a:ext cx="90500" cy="135175"/>
            </a:xfrm>
            <a:custGeom>
              <a:avLst/>
              <a:gdLst/>
              <a:ahLst/>
              <a:cxnLst/>
              <a:rect l="l" t="t" r="r" b="b"/>
              <a:pathLst>
                <a:path w="3620" h="5407" extrusionOk="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9" name="Google Shape;3319;p23"/>
            <p:cNvSpPr/>
            <p:nvPr/>
          </p:nvSpPr>
          <p:spPr>
            <a:xfrm>
              <a:off x="6951750" y="1681000"/>
              <a:ext cx="84550" cy="169075"/>
            </a:xfrm>
            <a:custGeom>
              <a:avLst/>
              <a:gdLst/>
              <a:ahLst/>
              <a:cxnLst/>
              <a:rect l="l" t="t" r="r" b="b"/>
              <a:pathLst>
                <a:path w="3382" h="6763" extrusionOk="0">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0" name="Google Shape;3320;p23"/>
            <p:cNvSpPr/>
            <p:nvPr/>
          </p:nvSpPr>
          <p:spPr>
            <a:xfrm>
              <a:off x="6891325" y="1570800"/>
              <a:ext cx="56875" cy="90275"/>
            </a:xfrm>
            <a:custGeom>
              <a:avLst/>
              <a:gdLst/>
              <a:ahLst/>
              <a:cxnLst/>
              <a:rect l="l" t="t" r="r" b="b"/>
              <a:pathLst>
                <a:path w="2275" h="3611" extrusionOk="0">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1" name="Google Shape;3321;p23"/>
            <p:cNvSpPr/>
            <p:nvPr/>
          </p:nvSpPr>
          <p:spPr>
            <a:xfrm>
              <a:off x="6967825" y="2063475"/>
              <a:ext cx="68475" cy="40500"/>
            </a:xfrm>
            <a:custGeom>
              <a:avLst/>
              <a:gdLst/>
              <a:ahLst/>
              <a:cxnLst/>
              <a:rect l="l" t="t" r="r" b="b"/>
              <a:pathLst>
                <a:path w="2739" h="1620" extrusionOk="0">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2" name="Google Shape;3322;p23"/>
            <p:cNvSpPr/>
            <p:nvPr/>
          </p:nvSpPr>
          <p:spPr>
            <a:xfrm>
              <a:off x="6558850" y="2100100"/>
              <a:ext cx="396200" cy="178025"/>
            </a:xfrm>
            <a:custGeom>
              <a:avLst/>
              <a:gdLst/>
              <a:ahLst/>
              <a:cxnLst/>
              <a:rect l="l" t="t" r="r" b="b"/>
              <a:pathLst>
                <a:path w="15848" h="7121" extrusionOk="0">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3" name="Google Shape;3323;p23"/>
            <p:cNvSpPr/>
            <p:nvPr/>
          </p:nvSpPr>
          <p:spPr>
            <a:xfrm>
              <a:off x="6954425" y="2108725"/>
              <a:ext cx="81875" cy="207200"/>
            </a:xfrm>
            <a:custGeom>
              <a:avLst/>
              <a:gdLst/>
              <a:ahLst/>
              <a:cxnLst/>
              <a:rect l="l" t="t" r="r" b="b"/>
              <a:pathLst>
                <a:path w="3275" h="8288" extrusionOk="0">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4" name="Google Shape;3324;p23"/>
            <p:cNvSpPr/>
            <p:nvPr/>
          </p:nvSpPr>
          <p:spPr>
            <a:xfrm>
              <a:off x="6559150" y="2280175"/>
              <a:ext cx="477150" cy="150350"/>
            </a:xfrm>
            <a:custGeom>
              <a:avLst/>
              <a:gdLst/>
              <a:ahLst/>
              <a:cxnLst/>
              <a:rect l="l" t="t" r="r" b="b"/>
              <a:pathLst>
                <a:path w="19086" h="6014" extrusionOk="0">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5" name="Google Shape;3325;p23"/>
            <p:cNvSpPr/>
            <p:nvPr/>
          </p:nvSpPr>
          <p:spPr>
            <a:xfrm>
              <a:off x="6886575" y="1575550"/>
              <a:ext cx="19050" cy="17950"/>
            </a:xfrm>
            <a:custGeom>
              <a:avLst/>
              <a:gdLst/>
              <a:ahLst/>
              <a:cxnLst/>
              <a:rect l="l" t="t" r="r" b="b"/>
              <a:pathLst>
                <a:path w="762" h="718" extrusionOk="0">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6" name="Google Shape;3326;p23"/>
            <p:cNvSpPr/>
            <p:nvPr/>
          </p:nvSpPr>
          <p:spPr>
            <a:xfrm>
              <a:off x="6923175" y="1659900"/>
              <a:ext cx="35750" cy="35150"/>
            </a:xfrm>
            <a:custGeom>
              <a:avLst/>
              <a:gdLst/>
              <a:ahLst/>
              <a:cxnLst/>
              <a:rect l="l" t="t" r="r" b="b"/>
              <a:pathLst>
                <a:path w="1430" h="1406" extrusionOk="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7" name="Google Shape;3327;p23"/>
            <p:cNvSpPr/>
            <p:nvPr/>
          </p:nvSpPr>
          <p:spPr>
            <a:xfrm>
              <a:off x="6526400" y="2260750"/>
              <a:ext cx="36625" cy="35900"/>
            </a:xfrm>
            <a:custGeom>
              <a:avLst/>
              <a:gdLst/>
              <a:ahLst/>
              <a:cxnLst/>
              <a:rect l="l" t="t" r="r" b="b"/>
              <a:pathLst>
                <a:path w="1465" h="1436" extrusionOk="0">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8" name="Google Shape;3328;p23"/>
            <p:cNvSpPr/>
            <p:nvPr/>
          </p:nvSpPr>
          <p:spPr>
            <a:xfrm>
              <a:off x="6950250" y="2089625"/>
              <a:ext cx="20875" cy="20600"/>
            </a:xfrm>
            <a:custGeom>
              <a:avLst/>
              <a:gdLst/>
              <a:ahLst/>
              <a:cxnLst/>
              <a:rect l="l" t="t" r="r" b="b"/>
              <a:pathLst>
                <a:path w="835" h="824" extrusionOk="0">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29" name="Google Shape;3329;p23"/>
          <p:cNvGrpSpPr/>
          <p:nvPr/>
        </p:nvGrpSpPr>
        <p:grpSpPr>
          <a:xfrm rot="5400000" flipH="1">
            <a:off x="381079" y="-380942"/>
            <a:ext cx="908540" cy="1670705"/>
            <a:chOff x="6526400" y="1492875"/>
            <a:chExt cx="509900" cy="937650"/>
          </a:xfrm>
        </p:grpSpPr>
        <p:sp>
          <p:nvSpPr>
            <p:cNvPr id="3330" name="Google Shape;3330;p23"/>
            <p:cNvSpPr/>
            <p:nvPr/>
          </p:nvSpPr>
          <p:spPr>
            <a:xfrm>
              <a:off x="6902350" y="1492875"/>
              <a:ext cx="133950" cy="92000"/>
            </a:xfrm>
            <a:custGeom>
              <a:avLst/>
              <a:gdLst/>
              <a:ahLst/>
              <a:cxnLst/>
              <a:rect l="l" t="t" r="r" b="b"/>
              <a:pathLst>
                <a:path w="5358" h="3680" extrusionOk="0">
                  <a:moveTo>
                    <a:pt x="5358" y="0"/>
                  </a:moveTo>
                  <a:lnTo>
                    <a:pt x="0" y="3275"/>
                  </a:lnTo>
                  <a:lnTo>
                    <a:pt x="202" y="3679"/>
                  </a:lnTo>
                  <a:lnTo>
                    <a:pt x="5358" y="524"/>
                  </a:lnTo>
                  <a:lnTo>
                    <a:pt x="5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1" name="Google Shape;3331;p23"/>
            <p:cNvSpPr/>
            <p:nvPr/>
          </p:nvSpPr>
          <p:spPr>
            <a:xfrm>
              <a:off x="6839525" y="1837250"/>
              <a:ext cx="325" cy="925"/>
            </a:xfrm>
            <a:custGeom>
              <a:avLst/>
              <a:gdLst/>
              <a:ahLst/>
              <a:cxnLst/>
              <a:rect l="l" t="t" r="r" b="b"/>
              <a:pathLst>
                <a:path w="13" h="37" extrusionOk="0">
                  <a:moveTo>
                    <a:pt x="13" y="1"/>
                  </a:moveTo>
                  <a:cubicBezTo>
                    <a:pt x="1" y="1"/>
                    <a:pt x="1" y="25"/>
                    <a:pt x="1" y="37"/>
                  </a:cubicBezTo>
                  <a:cubicBezTo>
                    <a:pt x="1" y="25"/>
                    <a:pt x="1" y="13"/>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2" name="Google Shape;3332;p23"/>
            <p:cNvSpPr/>
            <p:nvPr/>
          </p:nvSpPr>
          <p:spPr>
            <a:xfrm>
              <a:off x="6839525" y="1689025"/>
              <a:ext cx="97375" cy="151525"/>
            </a:xfrm>
            <a:custGeom>
              <a:avLst/>
              <a:gdLst/>
              <a:ahLst/>
              <a:cxnLst/>
              <a:rect l="l" t="t" r="r" b="b"/>
              <a:pathLst>
                <a:path w="3895" h="6061" extrusionOk="0">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3" name="Google Shape;3333;p23"/>
            <p:cNvSpPr/>
            <p:nvPr/>
          </p:nvSpPr>
          <p:spPr>
            <a:xfrm>
              <a:off x="6838950" y="1834425"/>
              <a:ext cx="124725" cy="258250"/>
            </a:xfrm>
            <a:custGeom>
              <a:avLst/>
              <a:gdLst/>
              <a:ahLst/>
              <a:cxnLst/>
              <a:rect l="l" t="t" r="r" b="b"/>
              <a:pathLst>
                <a:path w="4989" h="10330" extrusionOk="0">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4" name="Google Shape;3334;p23"/>
            <p:cNvSpPr/>
            <p:nvPr/>
          </p:nvSpPr>
          <p:spPr>
            <a:xfrm>
              <a:off x="6945800" y="1529475"/>
              <a:ext cx="90500" cy="135175"/>
            </a:xfrm>
            <a:custGeom>
              <a:avLst/>
              <a:gdLst/>
              <a:ahLst/>
              <a:cxnLst/>
              <a:rect l="l" t="t" r="r" b="b"/>
              <a:pathLst>
                <a:path w="3620" h="5407" extrusionOk="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5" name="Google Shape;3335;p23"/>
            <p:cNvSpPr/>
            <p:nvPr/>
          </p:nvSpPr>
          <p:spPr>
            <a:xfrm>
              <a:off x="6951750" y="1681000"/>
              <a:ext cx="84550" cy="169075"/>
            </a:xfrm>
            <a:custGeom>
              <a:avLst/>
              <a:gdLst/>
              <a:ahLst/>
              <a:cxnLst/>
              <a:rect l="l" t="t" r="r" b="b"/>
              <a:pathLst>
                <a:path w="3382" h="6763" extrusionOk="0">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6" name="Google Shape;3336;p23"/>
            <p:cNvSpPr/>
            <p:nvPr/>
          </p:nvSpPr>
          <p:spPr>
            <a:xfrm>
              <a:off x="6891325" y="1570800"/>
              <a:ext cx="56875" cy="90275"/>
            </a:xfrm>
            <a:custGeom>
              <a:avLst/>
              <a:gdLst/>
              <a:ahLst/>
              <a:cxnLst/>
              <a:rect l="l" t="t" r="r" b="b"/>
              <a:pathLst>
                <a:path w="2275" h="3611" extrusionOk="0">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7" name="Google Shape;3337;p23"/>
            <p:cNvSpPr/>
            <p:nvPr/>
          </p:nvSpPr>
          <p:spPr>
            <a:xfrm>
              <a:off x="6967825" y="2063475"/>
              <a:ext cx="68475" cy="40500"/>
            </a:xfrm>
            <a:custGeom>
              <a:avLst/>
              <a:gdLst/>
              <a:ahLst/>
              <a:cxnLst/>
              <a:rect l="l" t="t" r="r" b="b"/>
              <a:pathLst>
                <a:path w="2739" h="1620" extrusionOk="0">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8" name="Google Shape;3338;p23"/>
            <p:cNvSpPr/>
            <p:nvPr/>
          </p:nvSpPr>
          <p:spPr>
            <a:xfrm>
              <a:off x="6558850" y="2100100"/>
              <a:ext cx="396200" cy="178025"/>
            </a:xfrm>
            <a:custGeom>
              <a:avLst/>
              <a:gdLst/>
              <a:ahLst/>
              <a:cxnLst/>
              <a:rect l="l" t="t" r="r" b="b"/>
              <a:pathLst>
                <a:path w="15848" h="7121" extrusionOk="0">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9" name="Google Shape;3339;p23"/>
            <p:cNvSpPr/>
            <p:nvPr/>
          </p:nvSpPr>
          <p:spPr>
            <a:xfrm>
              <a:off x="6954425" y="2108725"/>
              <a:ext cx="81875" cy="207200"/>
            </a:xfrm>
            <a:custGeom>
              <a:avLst/>
              <a:gdLst/>
              <a:ahLst/>
              <a:cxnLst/>
              <a:rect l="l" t="t" r="r" b="b"/>
              <a:pathLst>
                <a:path w="3275" h="8288" extrusionOk="0">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0" name="Google Shape;3340;p23"/>
            <p:cNvSpPr/>
            <p:nvPr/>
          </p:nvSpPr>
          <p:spPr>
            <a:xfrm>
              <a:off x="6559150" y="2280175"/>
              <a:ext cx="477150" cy="150350"/>
            </a:xfrm>
            <a:custGeom>
              <a:avLst/>
              <a:gdLst/>
              <a:ahLst/>
              <a:cxnLst/>
              <a:rect l="l" t="t" r="r" b="b"/>
              <a:pathLst>
                <a:path w="19086" h="6014" extrusionOk="0">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1" name="Google Shape;3341;p23"/>
            <p:cNvSpPr/>
            <p:nvPr/>
          </p:nvSpPr>
          <p:spPr>
            <a:xfrm>
              <a:off x="6886575" y="1575550"/>
              <a:ext cx="19050" cy="17950"/>
            </a:xfrm>
            <a:custGeom>
              <a:avLst/>
              <a:gdLst/>
              <a:ahLst/>
              <a:cxnLst/>
              <a:rect l="l" t="t" r="r" b="b"/>
              <a:pathLst>
                <a:path w="762" h="718" extrusionOk="0">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2" name="Google Shape;3342;p23"/>
            <p:cNvSpPr/>
            <p:nvPr/>
          </p:nvSpPr>
          <p:spPr>
            <a:xfrm>
              <a:off x="6923175" y="1659900"/>
              <a:ext cx="35750" cy="35150"/>
            </a:xfrm>
            <a:custGeom>
              <a:avLst/>
              <a:gdLst/>
              <a:ahLst/>
              <a:cxnLst/>
              <a:rect l="l" t="t" r="r" b="b"/>
              <a:pathLst>
                <a:path w="1430" h="1406" extrusionOk="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3" name="Google Shape;3343;p23"/>
            <p:cNvSpPr/>
            <p:nvPr/>
          </p:nvSpPr>
          <p:spPr>
            <a:xfrm>
              <a:off x="6526400" y="2260750"/>
              <a:ext cx="36625" cy="35900"/>
            </a:xfrm>
            <a:custGeom>
              <a:avLst/>
              <a:gdLst/>
              <a:ahLst/>
              <a:cxnLst/>
              <a:rect l="l" t="t" r="r" b="b"/>
              <a:pathLst>
                <a:path w="1465" h="1436" extrusionOk="0">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4" name="Google Shape;3344;p23"/>
            <p:cNvSpPr/>
            <p:nvPr/>
          </p:nvSpPr>
          <p:spPr>
            <a:xfrm>
              <a:off x="6950250" y="2089625"/>
              <a:ext cx="20875" cy="20600"/>
            </a:xfrm>
            <a:custGeom>
              <a:avLst/>
              <a:gdLst/>
              <a:ahLst/>
              <a:cxnLst/>
              <a:rect l="l" t="t" r="r" b="b"/>
              <a:pathLst>
                <a:path w="835" h="824" extrusionOk="0">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345" name="Google Shape;3345;p23"/>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46" name="Google Shape;3346;p23"/>
          <p:cNvSpPr txBox="1"/>
          <p:nvPr>
            <p:ph type="title" idx="2"/>
          </p:nvPr>
        </p:nvSpPr>
        <p:spPr>
          <a:xfrm>
            <a:off x="1024075" y="1925575"/>
            <a:ext cx="21402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347" name="Google Shape;3347;p23"/>
          <p:cNvSpPr txBox="1"/>
          <p:nvPr>
            <p:ph type="subTitle" idx="1"/>
          </p:nvPr>
        </p:nvSpPr>
        <p:spPr>
          <a:xfrm>
            <a:off x="1024125" y="2248925"/>
            <a:ext cx="2140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
        <p:nvSpPr>
          <p:cNvPr id="3348" name="Google Shape;3348;p23"/>
          <p:cNvSpPr txBox="1"/>
          <p:nvPr>
            <p:ph type="title" idx="3"/>
          </p:nvPr>
        </p:nvSpPr>
        <p:spPr>
          <a:xfrm>
            <a:off x="3501850" y="1920613"/>
            <a:ext cx="21402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349" name="Google Shape;3349;p23"/>
          <p:cNvSpPr txBox="1"/>
          <p:nvPr>
            <p:ph type="subTitle" idx="4"/>
          </p:nvPr>
        </p:nvSpPr>
        <p:spPr>
          <a:xfrm>
            <a:off x="3501900" y="2248925"/>
            <a:ext cx="2140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
        <p:nvSpPr>
          <p:cNvPr id="3350" name="Google Shape;3350;p23"/>
          <p:cNvSpPr txBox="1"/>
          <p:nvPr>
            <p:ph type="title" idx="5"/>
          </p:nvPr>
        </p:nvSpPr>
        <p:spPr>
          <a:xfrm>
            <a:off x="2262962" y="3612825"/>
            <a:ext cx="21402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351" name="Google Shape;3351;p23"/>
          <p:cNvSpPr txBox="1"/>
          <p:nvPr>
            <p:ph type="subTitle" idx="6"/>
          </p:nvPr>
        </p:nvSpPr>
        <p:spPr>
          <a:xfrm>
            <a:off x="2263012" y="3936175"/>
            <a:ext cx="2140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
        <p:nvSpPr>
          <p:cNvPr id="3352" name="Google Shape;3352;p23"/>
          <p:cNvSpPr txBox="1"/>
          <p:nvPr>
            <p:ph type="title" idx="7"/>
          </p:nvPr>
        </p:nvSpPr>
        <p:spPr>
          <a:xfrm>
            <a:off x="5979625" y="1925575"/>
            <a:ext cx="21402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353" name="Google Shape;3353;p23"/>
          <p:cNvSpPr txBox="1"/>
          <p:nvPr>
            <p:ph type="subTitle" idx="8"/>
          </p:nvPr>
        </p:nvSpPr>
        <p:spPr>
          <a:xfrm>
            <a:off x="5979675" y="2248925"/>
            <a:ext cx="2140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
        <p:nvSpPr>
          <p:cNvPr id="3354" name="Google Shape;3354;p23"/>
          <p:cNvSpPr txBox="1"/>
          <p:nvPr>
            <p:ph type="title" idx="9"/>
          </p:nvPr>
        </p:nvSpPr>
        <p:spPr>
          <a:xfrm>
            <a:off x="4740737" y="3612825"/>
            <a:ext cx="21402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355" name="Google Shape;3355;p23"/>
          <p:cNvSpPr txBox="1"/>
          <p:nvPr>
            <p:ph type="subTitle" idx="13"/>
          </p:nvPr>
        </p:nvSpPr>
        <p:spPr>
          <a:xfrm>
            <a:off x="4740787" y="3936175"/>
            <a:ext cx="2140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3356" name="Shape 3356"/>
        <p:cNvGrpSpPr/>
        <p:nvPr/>
      </p:nvGrpSpPr>
      <p:grpSpPr>
        <a:xfrm>
          <a:off x="0" y="0"/>
          <a:ext cx="0" cy="0"/>
          <a:chOff x="0" y="0"/>
          <a:chExt cx="0" cy="0"/>
        </a:xfrm>
      </p:grpSpPr>
      <p:grpSp>
        <p:nvGrpSpPr>
          <p:cNvPr id="3357" name="Google Shape;3357;p24"/>
          <p:cNvGrpSpPr/>
          <p:nvPr/>
        </p:nvGrpSpPr>
        <p:grpSpPr>
          <a:xfrm rot="10800000">
            <a:off x="-82" y="-52"/>
            <a:ext cx="2403250" cy="3538711"/>
            <a:chOff x="2525900" y="1699450"/>
            <a:chExt cx="1076050" cy="1584450"/>
          </a:xfrm>
        </p:grpSpPr>
        <p:sp>
          <p:nvSpPr>
            <p:cNvPr id="3358" name="Google Shape;3358;p24"/>
            <p:cNvSpPr/>
            <p:nvPr/>
          </p:nvSpPr>
          <p:spPr>
            <a:xfrm>
              <a:off x="3569775" y="2193250"/>
              <a:ext cx="31875" cy="43775"/>
            </a:xfrm>
            <a:custGeom>
              <a:avLst/>
              <a:gdLst/>
              <a:ahLst/>
              <a:cxnLst/>
              <a:rect l="l" t="t" r="r" b="b"/>
              <a:pathLst>
                <a:path w="1275" h="1751" extrusionOk="0">
                  <a:moveTo>
                    <a:pt x="1275" y="1"/>
                  </a:moveTo>
                  <a:lnTo>
                    <a:pt x="1" y="1691"/>
                  </a:lnTo>
                  <a:lnTo>
                    <a:pt x="275" y="1751"/>
                  </a:lnTo>
                  <a:lnTo>
                    <a:pt x="1275" y="441"/>
                  </a:lnTo>
                  <a:lnTo>
                    <a:pt x="127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9" name="Google Shape;3359;p24"/>
            <p:cNvSpPr/>
            <p:nvPr/>
          </p:nvSpPr>
          <p:spPr>
            <a:xfrm>
              <a:off x="3486425" y="2241175"/>
              <a:ext cx="85750" cy="108375"/>
            </a:xfrm>
            <a:custGeom>
              <a:avLst/>
              <a:gdLst/>
              <a:ahLst/>
              <a:cxnLst/>
              <a:rect l="l" t="t" r="r" b="b"/>
              <a:pathLst>
                <a:path w="3430" h="4335" extrusionOk="0">
                  <a:moveTo>
                    <a:pt x="3156" y="1"/>
                  </a:moveTo>
                  <a:lnTo>
                    <a:pt x="1" y="4168"/>
                  </a:lnTo>
                  <a:cubicBezTo>
                    <a:pt x="84" y="4204"/>
                    <a:pt x="156" y="4263"/>
                    <a:pt x="203" y="4335"/>
                  </a:cubicBezTo>
                  <a:lnTo>
                    <a:pt x="3430" y="72"/>
                  </a:lnTo>
                  <a:lnTo>
                    <a:pt x="315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0" name="Google Shape;3360;p24"/>
            <p:cNvSpPr/>
            <p:nvPr/>
          </p:nvSpPr>
          <p:spPr>
            <a:xfrm>
              <a:off x="3361425" y="1699450"/>
              <a:ext cx="240225" cy="42875"/>
            </a:xfrm>
            <a:custGeom>
              <a:avLst/>
              <a:gdLst/>
              <a:ahLst/>
              <a:cxnLst/>
              <a:rect l="l" t="t" r="r" b="b"/>
              <a:pathLst>
                <a:path w="9609" h="1715" extrusionOk="0">
                  <a:moveTo>
                    <a:pt x="9609" y="0"/>
                  </a:moveTo>
                  <a:lnTo>
                    <a:pt x="12" y="1429"/>
                  </a:lnTo>
                  <a:cubicBezTo>
                    <a:pt x="60" y="1524"/>
                    <a:pt x="72" y="1584"/>
                    <a:pt x="36" y="1643"/>
                  </a:cubicBezTo>
                  <a:cubicBezTo>
                    <a:pt x="24" y="1667"/>
                    <a:pt x="12" y="1703"/>
                    <a:pt x="0" y="1715"/>
                  </a:cubicBezTo>
                  <a:lnTo>
                    <a:pt x="9609" y="274"/>
                  </a:lnTo>
                  <a:lnTo>
                    <a:pt x="960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1" name="Google Shape;3361;p24"/>
            <p:cNvSpPr/>
            <p:nvPr/>
          </p:nvSpPr>
          <p:spPr>
            <a:xfrm>
              <a:off x="3354575" y="1742600"/>
              <a:ext cx="9250" cy="139925"/>
            </a:xfrm>
            <a:custGeom>
              <a:avLst/>
              <a:gdLst/>
              <a:ahLst/>
              <a:cxnLst/>
              <a:rect l="l" t="t" r="r" b="b"/>
              <a:pathLst>
                <a:path w="370" h="5597" extrusionOk="0">
                  <a:moveTo>
                    <a:pt x="274" y="1"/>
                  </a:moveTo>
                  <a:cubicBezTo>
                    <a:pt x="231" y="44"/>
                    <a:pt x="175" y="75"/>
                    <a:pt x="116" y="75"/>
                  </a:cubicBezTo>
                  <a:cubicBezTo>
                    <a:pt x="94" y="75"/>
                    <a:pt x="71" y="70"/>
                    <a:pt x="48" y="60"/>
                  </a:cubicBezTo>
                  <a:cubicBezTo>
                    <a:pt x="36" y="60"/>
                    <a:pt x="12" y="48"/>
                    <a:pt x="0" y="48"/>
                  </a:cubicBezTo>
                  <a:lnTo>
                    <a:pt x="108" y="5597"/>
                  </a:lnTo>
                  <a:cubicBezTo>
                    <a:pt x="171" y="5560"/>
                    <a:pt x="242" y="5545"/>
                    <a:pt x="309" y="5545"/>
                  </a:cubicBezTo>
                  <a:cubicBezTo>
                    <a:pt x="330" y="5545"/>
                    <a:pt x="350" y="5546"/>
                    <a:pt x="370" y="5549"/>
                  </a:cubicBezTo>
                  <a:lnTo>
                    <a:pt x="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2" name="Google Shape;3362;p24"/>
            <p:cNvSpPr/>
            <p:nvPr/>
          </p:nvSpPr>
          <p:spPr>
            <a:xfrm>
              <a:off x="3468575" y="1948000"/>
              <a:ext cx="133075" cy="136625"/>
            </a:xfrm>
            <a:custGeom>
              <a:avLst/>
              <a:gdLst/>
              <a:ahLst/>
              <a:cxnLst/>
              <a:rect l="l" t="t" r="r" b="b"/>
              <a:pathLst>
                <a:path w="5323" h="5465" extrusionOk="0">
                  <a:moveTo>
                    <a:pt x="5323" y="0"/>
                  </a:moveTo>
                  <a:lnTo>
                    <a:pt x="1" y="5298"/>
                  </a:lnTo>
                  <a:cubicBezTo>
                    <a:pt x="72" y="5334"/>
                    <a:pt x="132" y="5370"/>
                    <a:pt x="155" y="5453"/>
                  </a:cubicBezTo>
                  <a:cubicBezTo>
                    <a:pt x="179" y="5453"/>
                    <a:pt x="203" y="5453"/>
                    <a:pt x="215" y="5465"/>
                  </a:cubicBezTo>
                  <a:lnTo>
                    <a:pt x="5323" y="369"/>
                  </a:lnTo>
                  <a:lnTo>
                    <a:pt x="532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3" name="Google Shape;3363;p24"/>
            <p:cNvSpPr/>
            <p:nvPr/>
          </p:nvSpPr>
          <p:spPr>
            <a:xfrm>
              <a:off x="3371850" y="1888750"/>
              <a:ext cx="229800" cy="29200"/>
            </a:xfrm>
            <a:custGeom>
              <a:avLst/>
              <a:gdLst/>
              <a:ahLst/>
              <a:cxnLst/>
              <a:rect l="l" t="t" r="r" b="b"/>
              <a:pathLst>
                <a:path w="9192" h="1168" extrusionOk="0">
                  <a:moveTo>
                    <a:pt x="12" y="1"/>
                  </a:moveTo>
                  <a:cubicBezTo>
                    <a:pt x="24" y="84"/>
                    <a:pt x="24" y="167"/>
                    <a:pt x="0" y="263"/>
                  </a:cubicBezTo>
                  <a:lnTo>
                    <a:pt x="9192" y="1168"/>
                  </a:lnTo>
                  <a:lnTo>
                    <a:pt x="9192" y="894"/>
                  </a:lnTo>
                  <a:lnTo>
                    <a:pt x="1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4" name="Google Shape;3364;p24"/>
            <p:cNvSpPr/>
            <p:nvPr/>
          </p:nvSpPr>
          <p:spPr>
            <a:xfrm>
              <a:off x="3233425" y="1875350"/>
              <a:ext cx="119375" cy="17900"/>
            </a:xfrm>
            <a:custGeom>
              <a:avLst/>
              <a:gdLst/>
              <a:ahLst/>
              <a:cxnLst/>
              <a:rect l="l" t="t" r="r" b="b"/>
              <a:pathLst>
                <a:path w="4775" h="716" extrusionOk="0">
                  <a:moveTo>
                    <a:pt x="36" y="1"/>
                  </a:moveTo>
                  <a:cubicBezTo>
                    <a:pt x="36" y="84"/>
                    <a:pt x="24" y="156"/>
                    <a:pt x="13" y="215"/>
                  </a:cubicBezTo>
                  <a:cubicBezTo>
                    <a:pt x="13" y="227"/>
                    <a:pt x="1" y="239"/>
                    <a:pt x="1" y="263"/>
                  </a:cubicBezTo>
                  <a:lnTo>
                    <a:pt x="4727" y="715"/>
                  </a:lnTo>
                  <a:cubicBezTo>
                    <a:pt x="4715" y="656"/>
                    <a:pt x="4727" y="584"/>
                    <a:pt x="4739" y="525"/>
                  </a:cubicBezTo>
                  <a:cubicBezTo>
                    <a:pt x="4763" y="501"/>
                    <a:pt x="4763" y="477"/>
                    <a:pt x="4775" y="465"/>
                  </a:cubicBezTo>
                  <a:lnTo>
                    <a:pt x="3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5" name="Google Shape;3365;p24"/>
            <p:cNvSpPr/>
            <p:nvPr/>
          </p:nvSpPr>
          <p:spPr>
            <a:xfrm>
              <a:off x="3357850" y="1901550"/>
              <a:ext cx="10150" cy="91100"/>
            </a:xfrm>
            <a:custGeom>
              <a:avLst/>
              <a:gdLst/>
              <a:ahLst/>
              <a:cxnLst/>
              <a:rect l="l" t="t" r="r" b="b"/>
              <a:pathLst>
                <a:path w="406" h="3644" extrusionOk="0">
                  <a:moveTo>
                    <a:pt x="0" y="1"/>
                  </a:moveTo>
                  <a:lnTo>
                    <a:pt x="143" y="3620"/>
                  </a:lnTo>
                  <a:cubicBezTo>
                    <a:pt x="175" y="3609"/>
                    <a:pt x="208" y="3604"/>
                    <a:pt x="242" y="3604"/>
                  </a:cubicBezTo>
                  <a:cubicBezTo>
                    <a:pt x="284" y="3604"/>
                    <a:pt x="329" y="3612"/>
                    <a:pt x="381" y="3632"/>
                  </a:cubicBezTo>
                  <a:cubicBezTo>
                    <a:pt x="393" y="3632"/>
                    <a:pt x="393" y="3644"/>
                    <a:pt x="405" y="3644"/>
                  </a:cubicBezTo>
                  <a:lnTo>
                    <a:pt x="274" y="24"/>
                  </a:lnTo>
                  <a:cubicBezTo>
                    <a:pt x="242" y="35"/>
                    <a:pt x="205" y="41"/>
                    <a:pt x="168" y="41"/>
                  </a:cubicBezTo>
                  <a:cubicBezTo>
                    <a:pt x="122" y="41"/>
                    <a:pt x="75" y="32"/>
                    <a:pt x="36" y="13"/>
                  </a:cubicBezTo>
                  <a:cubicBezTo>
                    <a:pt x="24" y="13"/>
                    <a:pt x="24" y="13"/>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6" name="Google Shape;3366;p24"/>
            <p:cNvSpPr/>
            <p:nvPr/>
          </p:nvSpPr>
          <p:spPr>
            <a:xfrm>
              <a:off x="3391475" y="2086400"/>
              <a:ext cx="73250" cy="83675"/>
            </a:xfrm>
            <a:custGeom>
              <a:avLst/>
              <a:gdLst/>
              <a:ahLst/>
              <a:cxnLst/>
              <a:rect l="l" t="t" r="r" b="b"/>
              <a:pathLst>
                <a:path w="2930" h="3347" extrusionOk="0">
                  <a:moveTo>
                    <a:pt x="2763" y="0"/>
                  </a:moveTo>
                  <a:lnTo>
                    <a:pt x="1" y="3191"/>
                  </a:lnTo>
                  <a:cubicBezTo>
                    <a:pt x="72" y="3227"/>
                    <a:pt x="144" y="3287"/>
                    <a:pt x="203" y="3346"/>
                  </a:cubicBezTo>
                  <a:lnTo>
                    <a:pt x="2930" y="227"/>
                  </a:lnTo>
                  <a:cubicBezTo>
                    <a:pt x="2846" y="191"/>
                    <a:pt x="2763" y="108"/>
                    <a:pt x="276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7" name="Google Shape;3367;p24"/>
            <p:cNvSpPr/>
            <p:nvPr/>
          </p:nvSpPr>
          <p:spPr>
            <a:xfrm>
              <a:off x="3226875" y="1884000"/>
              <a:ext cx="132200" cy="113425"/>
            </a:xfrm>
            <a:custGeom>
              <a:avLst/>
              <a:gdLst/>
              <a:ahLst/>
              <a:cxnLst/>
              <a:rect l="l" t="t" r="r" b="b"/>
              <a:pathLst>
                <a:path w="5288" h="4537" extrusionOk="0">
                  <a:moveTo>
                    <a:pt x="191" y="0"/>
                  </a:moveTo>
                  <a:cubicBezTo>
                    <a:pt x="155" y="72"/>
                    <a:pt x="84" y="131"/>
                    <a:pt x="1" y="191"/>
                  </a:cubicBezTo>
                  <a:lnTo>
                    <a:pt x="5097" y="4536"/>
                  </a:lnTo>
                  <a:cubicBezTo>
                    <a:pt x="5156" y="4453"/>
                    <a:pt x="5216" y="4394"/>
                    <a:pt x="5287" y="4346"/>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8" name="Google Shape;3368;p24"/>
            <p:cNvSpPr/>
            <p:nvPr/>
          </p:nvSpPr>
          <p:spPr>
            <a:xfrm>
              <a:off x="3370650" y="2004850"/>
              <a:ext cx="95275" cy="79500"/>
            </a:xfrm>
            <a:custGeom>
              <a:avLst/>
              <a:gdLst/>
              <a:ahLst/>
              <a:cxnLst/>
              <a:rect l="l" t="t" r="r" b="b"/>
              <a:pathLst>
                <a:path w="3811" h="3180" extrusionOk="0">
                  <a:moveTo>
                    <a:pt x="131" y="0"/>
                  </a:moveTo>
                  <a:lnTo>
                    <a:pt x="131" y="24"/>
                  </a:lnTo>
                  <a:cubicBezTo>
                    <a:pt x="96" y="107"/>
                    <a:pt x="60" y="167"/>
                    <a:pt x="0" y="226"/>
                  </a:cubicBezTo>
                  <a:lnTo>
                    <a:pt x="3620" y="3179"/>
                  </a:lnTo>
                  <a:cubicBezTo>
                    <a:pt x="3644" y="3084"/>
                    <a:pt x="3715" y="3024"/>
                    <a:pt x="3810" y="3012"/>
                  </a:cubicBezTo>
                  <a:lnTo>
                    <a:pt x="13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9" name="Google Shape;3369;p24"/>
            <p:cNvSpPr/>
            <p:nvPr/>
          </p:nvSpPr>
          <p:spPr>
            <a:xfrm>
              <a:off x="3470950" y="2084325"/>
              <a:ext cx="130700" cy="76500"/>
            </a:xfrm>
            <a:custGeom>
              <a:avLst/>
              <a:gdLst/>
              <a:ahLst/>
              <a:cxnLst/>
              <a:rect l="l" t="t" r="r" b="b"/>
              <a:pathLst>
                <a:path w="5228" h="3060" extrusionOk="0">
                  <a:moveTo>
                    <a:pt x="60" y="0"/>
                  </a:moveTo>
                  <a:cubicBezTo>
                    <a:pt x="84" y="36"/>
                    <a:pt x="84" y="95"/>
                    <a:pt x="60" y="155"/>
                  </a:cubicBezTo>
                  <a:cubicBezTo>
                    <a:pt x="48" y="191"/>
                    <a:pt x="37" y="238"/>
                    <a:pt x="1" y="250"/>
                  </a:cubicBezTo>
                  <a:lnTo>
                    <a:pt x="5228" y="3060"/>
                  </a:lnTo>
                  <a:lnTo>
                    <a:pt x="5228" y="2762"/>
                  </a:lnTo>
                  <a:lnTo>
                    <a:pt x="120" y="12"/>
                  </a:lnTo>
                  <a:cubicBezTo>
                    <a:pt x="108" y="0"/>
                    <a:pt x="96" y="0"/>
                    <a:pt x="6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0" name="Google Shape;3370;p24"/>
            <p:cNvSpPr/>
            <p:nvPr/>
          </p:nvSpPr>
          <p:spPr>
            <a:xfrm>
              <a:off x="3403100" y="2193850"/>
              <a:ext cx="198550" cy="56575"/>
            </a:xfrm>
            <a:custGeom>
              <a:avLst/>
              <a:gdLst/>
              <a:ahLst/>
              <a:cxnLst/>
              <a:rect l="l" t="t" r="r" b="b"/>
              <a:pathLst>
                <a:path w="7942" h="2263" extrusionOk="0">
                  <a:moveTo>
                    <a:pt x="60" y="1"/>
                  </a:moveTo>
                  <a:cubicBezTo>
                    <a:pt x="36" y="96"/>
                    <a:pt x="24" y="167"/>
                    <a:pt x="0" y="263"/>
                  </a:cubicBezTo>
                  <a:lnTo>
                    <a:pt x="6489" y="1894"/>
                  </a:lnTo>
                  <a:lnTo>
                    <a:pt x="6763" y="1965"/>
                  </a:lnTo>
                  <a:lnTo>
                    <a:pt x="7942" y="2263"/>
                  </a:lnTo>
                  <a:lnTo>
                    <a:pt x="7942" y="2001"/>
                  </a:lnTo>
                  <a:lnTo>
                    <a:pt x="6942" y="1751"/>
                  </a:lnTo>
                  <a:lnTo>
                    <a:pt x="6668" y="1667"/>
                  </a:lnTo>
                  <a:lnTo>
                    <a:pt x="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1" name="Google Shape;3371;p24"/>
            <p:cNvSpPr/>
            <p:nvPr/>
          </p:nvSpPr>
          <p:spPr>
            <a:xfrm>
              <a:off x="3388800" y="2213200"/>
              <a:ext cx="90825" cy="135150"/>
            </a:xfrm>
            <a:custGeom>
              <a:avLst/>
              <a:gdLst/>
              <a:ahLst/>
              <a:cxnLst/>
              <a:rect l="l" t="t" r="r" b="b"/>
              <a:pathLst>
                <a:path w="3633" h="5406" extrusionOk="0">
                  <a:moveTo>
                    <a:pt x="227" y="0"/>
                  </a:moveTo>
                  <a:cubicBezTo>
                    <a:pt x="155" y="60"/>
                    <a:pt x="96" y="108"/>
                    <a:pt x="1" y="155"/>
                  </a:cubicBezTo>
                  <a:lnTo>
                    <a:pt x="3406" y="5406"/>
                  </a:lnTo>
                  <a:cubicBezTo>
                    <a:pt x="3465" y="5346"/>
                    <a:pt x="3549" y="5299"/>
                    <a:pt x="3632" y="5275"/>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2" name="Google Shape;3372;p24"/>
            <p:cNvSpPr/>
            <p:nvPr/>
          </p:nvSpPr>
          <p:spPr>
            <a:xfrm>
              <a:off x="3534650" y="2440025"/>
              <a:ext cx="66700" cy="103600"/>
            </a:xfrm>
            <a:custGeom>
              <a:avLst/>
              <a:gdLst/>
              <a:ahLst/>
              <a:cxnLst/>
              <a:rect l="l" t="t" r="r" b="b"/>
              <a:pathLst>
                <a:path w="2668" h="4144" extrusionOk="0">
                  <a:moveTo>
                    <a:pt x="120" y="0"/>
                  </a:moveTo>
                  <a:lnTo>
                    <a:pt x="1" y="71"/>
                  </a:lnTo>
                  <a:lnTo>
                    <a:pt x="2668" y="4143"/>
                  </a:lnTo>
                  <a:lnTo>
                    <a:pt x="2668" y="3667"/>
                  </a:lnTo>
                  <a:lnTo>
                    <a:pt x="453" y="298"/>
                  </a:lnTo>
                  <a:cubicBezTo>
                    <a:pt x="429" y="304"/>
                    <a:pt x="403" y="307"/>
                    <a:pt x="374" y="307"/>
                  </a:cubicBezTo>
                  <a:cubicBezTo>
                    <a:pt x="346" y="307"/>
                    <a:pt x="316" y="304"/>
                    <a:pt x="286" y="298"/>
                  </a:cubicBezTo>
                  <a:cubicBezTo>
                    <a:pt x="167" y="250"/>
                    <a:pt x="96" y="131"/>
                    <a:pt x="1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3" name="Google Shape;3373;p24"/>
            <p:cNvSpPr/>
            <p:nvPr/>
          </p:nvSpPr>
          <p:spPr>
            <a:xfrm>
              <a:off x="3484950" y="2361725"/>
              <a:ext cx="52100" cy="74450"/>
            </a:xfrm>
            <a:custGeom>
              <a:avLst/>
              <a:gdLst/>
              <a:ahLst/>
              <a:cxnLst/>
              <a:rect l="l" t="t" r="r" b="b"/>
              <a:pathLst>
                <a:path w="2084" h="2978" extrusionOk="0">
                  <a:moveTo>
                    <a:pt x="239" y="1"/>
                  </a:moveTo>
                  <a:cubicBezTo>
                    <a:pt x="155" y="72"/>
                    <a:pt x="84" y="132"/>
                    <a:pt x="0" y="155"/>
                  </a:cubicBezTo>
                  <a:lnTo>
                    <a:pt x="1858" y="2977"/>
                  </a:lnTo>
                  <a:lnTo>
                    <a:pt x="2084" y="2834"/>
                  </a:lnTo>
                  <a:lnTo>
                    <a:pt x="2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4" name="Google Shape;3374;p24"/>
            <p:cNvSpPr/>
            <p:nvPr/>
          </p:nvSpPr>
          <p:spPr>
            <a:xfrm>
              <a:off x="3359925" y="2364100"/>
              <a:ext cx="122675" cy="183700"/>
            </a:xfrm>
            <a:custGeom>
              <a:avLst/>
              <a:gdLst/>
              <a:ahLst/>
              <a:cxnLst/>
              <a:rect l="l" t="t" r="r" b="b"/>
              <a:pathLst>
                <a:path w="4907" h="7348" extrusionOk="0">
                  <a:moveTo>
                    <a:pt x="4656" y="1"/>
                  </a:moveTo>
                  <a:lnTo>
                    <a:pt x="1" y="7347"/>
                  </a:lnTo>
                  <a:lnTo>
                    <a:pt x="537" y="7002"/>
                  </a:lnTo>
                  <a:lnTo>
                    <a:pt x="4894" y="120"/>
                  </a:lnTo>
                  <a:cubicBezTo>
                    <a:pt x="4906" y="96"/>
                    <a:pt x="4906" y="84"/>
                    <a:pt x="4906" y="72"/>
                  </a:cubicBezTo>
                  <a:cubicBezTo>
                    <a:pt x="4859" y="72"/>
                    <a:pt x="4823" y="72"/>
                    <a:pt x="4775" y="60"/>
                  </a:cubicBezTo>
                  <a:cubicBezTo>
                    <a:pt x="4728" y="37"/>
                    <a:pt x="4704" y="25"/>
                    <a:pt x="465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5" name="Google Shape;3375;p24"/>
            <p:cNvSpPr/>
            <p:nvPr/>
          </p:nvSpPr>
          <p:spPr>
            <a:xfrm>
              <a:off x="3403975" y="2657300"/>
              <a:ext cx="46175" cy="92900"/>
            </a:xfrm>
            <a:custGeom>
              <a:avLst/>
              <a:gdLst/>
              <a:ahLst/>
              <a:cxnLst/>
              <a:rect l="l" t="t" r="r" b="b"/>
              <a:pathLst>
                <a:path w="1847" h="3716" extrusionOk="0">
                  <a:moveTo>
                    <a:pt x="275" y="1"/>
                  </a:moveTo>
                  <a:lnTo>
                    <a:pt x="1" y="36"/>
                  </a:lnTo>
                  <a:lnTo>
                    <a:pt x="1549" y="3691"/>
                  </a:lnTo>
                  <a:cubicBezTo>
                    <a:pt x="1593" y="3665"/>
                    <a:pt x="1651" y="3651"/>
                    <a:pt x="1708" y="3651"/>
                  </a:cubicBezTo>
                  <a:cubicBezTo>
                    <a:pt x="1727" y="3651"/>
                    <a:pt x="1745" y="3653"/>
                    <a:pt x="1763" y="3656"/>
                  </a:cubicBezTo>
                  <a:cubicBezTo>
                    <a:pt x="1799" y="3668"/>
                    <a:pt x="1834" y="3691"/>
                    <a:pt x="1846" y="3715"/>
                  </a:cubicBezTo>
                  <a:lnTo>
                    <a:pt x="27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6" name="Google Shape;3376;p24"/>
            <p:cNvSpPr/>
            <p:nvPr/>
          </p:nvSpPr>
          <p:spPr>
            <a:xfrm>
              <a:off x="3447750" y="2756725"/>
              <a:ext cx="63125" cy="139325"/>
            </a:xfrm>
            <a:custGeom>
              <a:avLst/>
              <a:gdLst/>
              <a:ahLst/>
              <a:cxnLst/>
              <a:rect l="l" t="t" r="r" b="b"/>
              <a:pathLst>
                <a:path w="2525" h="5573" extrusionOk="0">
                  <a:moveTo>
                    <a:pt x="214" y="0"/>
                  </a:moveTo>
                  <a:lnTo>
                    <a:pt x="119" y="84"/>
                  </a:lnTo>
                  <a:cubicBezTo>
                    <a:pt x="95" y="107"/>
                    <a:pt x="72" y="131"/>
                    <a:pt x="36" y="143"/>
                  </a:cubicBezTo>
                  <a:lnTo>
                    <a:pt x="0" y="167"/>
                  </a:lnTo>
                  <a:lnTo>
                    <a:pt x="2286" y="5572"/>
                  </a:lnTo>
                  <a:cubicBezTo>
                    <a:pt x="2358" y="5513"/>
                    <a:pt x="2441" y="5477"/>
                    <a:pt x="2524" y="5465"/>
                  </a:cubicBezTo>
                  <a:lnTo>
                    <a:pt x="21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7" name="Google Shape;3377;p24"/>
            <p:cNvSpPr/>
            <p:nvPr/>
          </p:nvSpPr>
          <p:spPr>
            <a:xfrm>
              <a:off x="3360525" y="2551625"/>
              <a:ext cx="47650" cy="100650"/>
            </a:xfrm>
            <a:custGeom>
              <a:avLst/>
              <a:gdLst/>
              <a:ahLst/>
              <a:cxnLst/>
              <a:rect l="l" t="t" r="r" b="b"/>
              <a:pathLst>
                <a:path w="1906" h="4026" extrusionOk="0">
                  <a:moveTo>
                    <a:pt x="227" y="1"/>
                  </a:moveTo>
                  <a:lnTo>
                    <a:pt x="1" y="144"/>
                  </a:lnTo>
                  <a:lnTo>
                    <a:pt x="1644" y="4025"/>
                  </a:lnTo>
                  <a:lnTo>
                    <a:pt x="1906" y="3989"/>
                  </a:lnTo>
                  <a:lnTo>
                    <a:pt x="22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8" name="Google Shape;3378;p24"/>
            <p:cNvSpPr/>
            <p:nvPr/>
          </p:nvSpPr>
          <p:spPr>
            <a:xfrm>
              <a:off x="3125375" y="2390600"/>
              <a:ext cx="476275" cy="313150"/>
            </a:xfrm>
            <a:custGeom>
              <a:avLst/>
              <a:gdLst/>
              <a:ahLst/>
              <a:cxnLst/>
              <a:rect l="l" t="t" r="r" b="b"/>
              <a:pathLst>
                <a:path w="19051" h="12526" extrusionOk="0">
                  <a:moveTo>
                    <a:pt x="19051" y="1"/>
                  </a:moveTo>
                  <a:lnTo>
                    <a:pt x="16455" y="1691"/>
                  </a:lnTo>
                  <a:lnTo>
                    <a:pt x="16241" y="1834"/>
                  </a:lnTo>
                  <a:lnTo>
                    <a:pt x="9907" y="5942"/>
                  </a:lnTo>
                  <a:lnTo>
                    <a:pt x="9371" y="6287"/>
                  </a:lnTo>
                  <a:lnTo>
                    <a:pt x="1" y="12395"/>
                  </a:lnTo>
                  <a:cubicBezTo>
                    <a:pt x="48" y="12431"/>
                    <a:pt x="72" y="12478"/>
                    <a:pt x="108" y="12526"/>
                  </a:cubicBezTo>
                  <a:lnTo>
                    <a:pt x="358" y="12478"/>
                  </a:lnTo>
                  <a:lnTo>
                    <a:pt x="9407" y="6597"/>
                  </a:lnTo>
                  <a:lnTo>
                    <a:pt x="9633" y="6454"/>
                  </a:lnTo>
                  <a:lnTo>
                    <a:pt x="16384" y="2060"/>
                  </a:lnTo>
                  <a:lnTo>
                    <a:pt x="16503" y="1989"/>
                  </a:lnTo>
                  <a:lnTo>
                    <a:pt x="16503" y="1977"/>
                  </a:lnTo>
                  <a:cubicBezTo>
                    <a:pt x="16533" y="1877"/>
                    <a:pt x="16622" y="1802"/>
                    <a:pt x="16720" y="1802"/>
                  </a:cubicBezTo>
                  <a:cubicBezTo>
                    <a:pt x="16739" y="1802"/>
                    <a:pt x="16758" y="1805"/>
                    <a:pt x="16777" y="1810"/>
                  </a:cubicBezTo>
                  <a:lnTo>
                    <a:pt x="19051" y="322"/>
                  </a:lnTo>
                  <a:lnTo>
                    <a:pt x="190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9" name="Google Shape;3379;p24"/>
            <p:cNvSpPr/>
            <p:nvPr/>
          </p:nvSpPr>
          <p:spPr>
            <a:xfrm>
              <a:off x="3128050" y="2615625"/>
              <a:ext cx="473900" cy="94675"/>
            </a:xfrm>
            <a:custGeom>
              <a:avLst/>
              <a:gdLst/>
              <a:ahLst/>
              <a:cxnLst/>
              <a:rect l="l" t="t" r="r" b="b"/>
              <a:pathLst>
                <a:path w="18956" h="3787" extrusionOk="0">
                  <a:moveTo>
                    <a:pt x="18956" y="1"/>
                  </a:moveTo>
                  <a:lnTo>
                    <a:pt x="11216" y="1441"/>
                  </a:lnTo>
                  <a:lnTo>
                    <a:pt x="10955" y="1489"/>
                  </a:lnTo>
                  <a:lnTo>
                    <a:pt x="251" y="3477"/>
                  </a:lnTo>
                  <a:lnTo>
                    <a:pt x="1" y="3525"/>
                  </a:lnTo>
                  <a:cubicBezTo>
                    <a:pt x="25" y="3596"/>
                    <a:pt x="37" y="3704"/>
                    <a:pt x="25" y="3787"/>
                  </a:cubicBezTo>
                  <a:lnTo>
                    <a:pt x="11062" y="1739"/>
                  </a:lnTo>
                  <a:lnTo>
                    <a:pt x="11324" y="1691"/>
                  </a:lnTo>
                  <a:lnTo>
                    <a:pt x="18956" y="263"/>
                  </a:lnTo>
                  <a:lnTo>
                    <a:pt x="1895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0" name="Google Shape;3380;p24"/>
            <p:cNvSpPr/>
            <p:nvPr/>
          </p:nvSpPr>
          <p:spPr>
            <a:xfrm>
              <a:off x="3117650" y="2716825"/>
              <a:ext cx="74725" cy="262575"/>
            </a:xfrm>
            <a:custGeom>
              <a:avLst/>
              <a:gdLst/>
              <a:ahLst/>
              <a:cxnLst/>
              <a:rect l="l" t="t" r="r" b="b"/>
              <a:pathLst>
                <a:path w="2989" h="10503" extrusionOk="0">
                  <a:moveTo>
                    <a:pt x="250" y="1"/>
                  </a:moveTo>
                  <a:cubicBezTo>
                    <a:pt x="188" y="32"/>
                    <a:pt x="109" y="63"/>
                    <a:pt x="34" y="63"/>
                  </a:cubicBezTo>
                  <a:cubicBezTo>
                    <a:pt x="23" y="63"/>
                    <a:pt x="11" y="62"/>
                    <a:pt x="0" y="60"/>
                  </a:cubicBezTo>
                  <a:lnTo>
                    <a:pt x="0" y="60"/>
                  </a:lnTo>
                  <a:lnTo>
                    <a:pt x="2739" y="10502"/>
                  </a:lnTo>
                  <a:cubicBezTo>
                    <a:pt x="2810" y="10454"/>
                    <a:pt x="2905" y="10431"/>
                    <a:pt x="2989" y="10419"/>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1" name="Google Shape;3381;p24"/>
            <p:cNvSpPr/>
            <p:nvPr/>
          </p:nvSpPr>
          <p:spPr>
            <a:xfrm>
              <a:off x="3207525" y="2947525"/>
              <a:ext cx="153325" cy="44675"/>
            </a:xfrm>
            <a:custGeom>
              <a:avLst/>
              <a:gdLst/>
              <a:ahLst/>
              <a:cxnLst/>
              <a:rect l="l" t="t" r="r" b="b"/>
              <a:pathLst>
                <a:path w="6133" h="1787" extrusionOk="0">
                  <a:moveTo>
                    <a:pt x="5859" y="0"/>
                  </a:moveTo>
                  <a:lnTo>
                    <a:pt x="1" y="1524"/>
                  </a:lnTo>
                  <a:cubicBezTo>
                    <a:pt x="48" y="1607"/>
                    <a:pt x="60" y="1691"/>
                    <a:pt x="60" y="1786"/>
                  </a:cubicBezTo>
                  <a:lnTo>
                    <a:pt x="6132" y="191"/>
                  </a:lnTo>
                  <a:lnTo>
                    <a:pt x="585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2" name="Google Shape;3382;p24"/>
            <p:cNvSpPr/>
            <p:nvPr/>
          </p:nvSpPr>
          <p:spPr>
            <a:xfrm>
              <a:off x="3362025" y="2909125"/>
              <a:ext cx="138425" cy="40800"/>
            </a:xfrm>
            <a:custGeom>
              <a:avLst/>
              <a:gdLst/>
              <a:ahLst/>
              <a:cxnLst/>
              <a:rect l="l" t="t" r="r" b="b"/>
              <a:pathLst>
                <a:path w="5537" h="1632" extrusionOk="0">
                  <a:moveTo>
                    <a:pt x="5465" y="0"/>
                  </a:moveTo>
                  <a:lnTo>
                    <a:pt x="0" y="1429"/>
                  </a:lnTo>
                  <a:lnTo>
                    <a:pt x="286" y="1631"/>
                  </a:lnTo>
                  <a:lnTo>
                    <a:pt x="5489" y="262"/>
                  </a:lnTo>
                  <a:lnTo>
                    <a:pt x="5537" y="238"/>
                  </a:lnTo>
                  <a:cubicBezTo>
                    <a:pt x="5489" y="155"/>
                    <a:pt x="5477" y="84"/>
                    <a:pt x="546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3" name="Google Shape;3383;p24"/>
            <p:cNvSpPr/>
            <p:nvPr/>
          </p:nvSpPr>
          <p:spPr>
            <a:xfrm>
              <a:off x="3281950" y="2758200"/>
              <a:ext cx="167000" cy="126825"/>
            </a:xfrm>
            <a:custGeom>
              <a:avLst/>
              <a:gdLst/>
              <a:ahLst/>
              <a:cxnLst/>
              <a:rect l="l" t="t" r="r" b="b"/>
              <a:pathLst>
                <a:path w="6680" h="5073" extrusionOk="0">
                  <a:moveTo>
                    <a:pt x="6370" y="1"/>
                  </a:moveTo>
                  <a:lnTo>
                    <a:pt x="2965" y="2608"/>
                  </a:lnTo>
                  <a:cubicBezTo>
                    <a:pt x="2977" y="2656"/>
                    <a:pt x="3001" y="2727"/>
                    <a:pt x="2965" y="2787"/>
                  </a:cubicBezTo>
                  <a:cubicBezTo>
                    <a:pt x="2927" y="2900"/>
                    <a:pt x="2837" y="2968"/>
                    <a:pt x="2737" y="2968"/>
                  </a:cubicBezTo>
                  <a:cubicBezTo>
                    <a:pt x="2710" y="2968"/>
                    <a:pt x="2683" y="2963"/>
                    <a:pt x="2655" y="2954"/>
                  </a:cubicBezTo>
                  <a:cubicBezTo>
                    <a:pt x="2608" y="2942"/>
                    <a:pt x="2584" y="2930"/>
                    <a:pt x="2560" y="2894"/>
                  </a:cubicBezTo>
                  <a:lnTo>
                    <a:pt x="0" y="4859"/>
                  </a:lnTo>
                  <a:cubicBezTo>
                    <a:pt x="72" y="4906"/>
                    <a:pt x="131" y="4978"/>
                    <a:pt x="179" y="5073"/>
                  </a:cubicBezTo>
                  <a:lnTo>
                    <a:pt x="6644" y="132"/>
                  </a:lnTo>
                  <a:lnTo>
                    <a:pt x="6680" y="96"/>
                  </a:lnTo>
                  <a:lnTo>
                    <a:pt x="6680" y="96"/>
                  </a:lnTo>
                  <a:cubicBezTo>
                    <a:pt x="6647" y="116"/>
                    <a:pt x="6618" y="125"/>
                    <a:pt x="6586" y="125"/>
                  </a:cubicBezTo>
                  <a:cubicBezTo>
                    <a:pt x="6561" y="125"/>
                    <a:pt x="6533" y="119"/>
                    <a:pt x="6501" y="108"/>
                  </a:cubicBezTo>
                  <a:cubicBezTo>
                    <a:pt x="6442" y="96"/>
                    <a:pt x="6406" y="48"/>
                    <a:pt x="637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4" name="Google Shape;3384;p24"/>
            <p:cNvSpPr/>
            <p:nvPr/>
          </p:nvSpPr>
          <p:spPr>
            <a:xfrm>
              <a:off x="3450725" y="2635275"/>
              <a:ext cx="150925" cy="123850"/>
            </a:xfrm>
            <a:custGeom>
              <a:avLst/>
              <a:gdLst/>
              <a:ahLst/>
              <a:cxnLst/>
              <a:rect l="l" t="t" r="r" b="b"/>
              <a:pathLst>
                <a:path w="6037" h="4954" extrusionOk="0">
                  <a:moveTo>
                    <a:pt x="6037" y="1"/>
                  </a:moveTo>
                  <a:lnTo>
                    <a:pt x="0" y="4632"/>
                  </a:lnTo>
                  <a:cubicBezTo>
                    <a:pt x="60" y="4668"/>
                    <a:pt x="72" y="4775"/>
                    <a:pt x="36" y="4870"/>
                  </a:cubicBezTo>
                  <a:lnTo>
                    <a:pt x="0" y="4953"/>
                  </a:lnTo>
                  <a:lnTo>
                    <a:pt x="0" y="4953"/>
                  </a:lnTo>
                  <a:lnTo>
                    <a:pt x="95" y="4882"/>
                  </a:lnTo>
                  <a:lnTo>
                    <a:pt x="6037" y="322"/>
                  </a:lnTo>
                  <a:lnTo>
                    <a:pt x="60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5" name="Google Shape;3385;p24"/>
            <p:cNvSpPr/>
            <p:nvPr/>
          </p:nvSpPr>
          <p:spPr>
            <a:xfrm>
              <a:off x="3516800" y="2698375"/>
              <a:ext cx="84850" cy="197675"/>
            </a:xfrm>
            <a:custGeom>
              <a:avLst/>
              <a:gdLst/>
              <a:ahLst/>
              <a:cxnLst/>
              <a:rect l="l" t="t" r="r" b="b"/>
              <a:pathLst>
                <a:path w="3394" h="7907" extrusionOk="0">
                  <a:moveTo>
                    <a:pt x="3394" y="1"/>
                  </a:moveTo>
                  <a:lnTo>
                    <a:pt x="0" y="7799"/>
                  </a:lnTo>
                  <a:cubicBezTo>
                    <a:pt x="12" y="7799"/>
                    <a:pt x="48" y="7811"/>
                    <a:pt x="60" y="7811"/>
                  </a:cubicBezTo>
                  <a:cubicBezTo>
                    <a:pt x="119" y="7835"/>
                    <a:pt x="179" y="7883"/>
                    <a:pt x="238" y="7906"/>
                  </a:cubicBezTo>
                  <a:lnTo>
                    <a:pt x="3394" y="667"/>
                  </a:lnTo>
                  <a:lnTo>
                    <a:pt x="33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6" name="Google Shape;3386;p24"/>
            <p:cNvSpPr/>
            <p:nvPr/>
          </p:nvSpPr>
          <p:spPr>
            <a:xfrm>
              <a:off x="3517700" y="2919250"/>
              <a:ext cx="83950" cy="148250"/>
            </a:xfrm>
            <a:custGeom>
              <a:avLst/>
              <a:gdLst/>
              <a:ahLst/>
              <a:cxnLst/>
              <a:rect l="l" t="t" r="r" b="b"/>
              <a:pathLst>
                <a:path w="3358" h="5930" extrusionOk="0">
                  <a:moveTo>
                    <a:pt x="238" y="0"/>
                  </a:moveTo>
                  <a:cubicBezTo>
                    <a:pt x="155" y="60"/>
                    <a:pt x="83" y="95"/>
                    <a:pt x="0" y="131"/>
                  </a:cubicBezTo>
                  <a:lnTo>
                    <a:pt x="3358" y="5929"/>
                  </a:lnTo>
                  <a:lnTo>
                    <a:pt x="3358" y="5394"/>
                  </a:lnTo>
                  <a:lnTo>
                    <a:pt x="23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7" name="Google Shape;3387;p24"/>
            <p:cNvSpPr/>
            <p:nvPr/>
          </p:nvSpPr>
          <p:spPr>
            <a:xfrm>
              <a:off x="3421550" y="2991875"/>
              <a:ext cx="180100" cy="133375"/>
            </a:xfrm>
            <a:custGeom>
              <a:avLst/>
              <a:gdLst/>
              <a:ahLst/>
              <a:cxnLst/>
              <a:rect l="l" t="t" r="r" b="b"/>
              <a:pathLst>
                <a:path w="7204" h="5335" extrusionOk="0">
                  <a:moveTo>
                    <a:pt x="250" y="0"/>
                  </a:moveTo>
                  <a:cubicBezTo>
                    <a:pt x="221" y="110"/>
                    <a:pt x="141" y="161"/>
                    <a:pt x="53" y="161"/>
                  </a:cubicBezTo>
                  <a:cubicBezTo>
                    <a:pt x="36" y="161"/>
                    <a:pt x="18" y="159"/>
                    <a:pt x="0" y="155"/>
                  </a:cubicBezTo>
                  <a:lnTo>
                    <a:pt x="0" y="155"/>
                  </a:lnTo>
                  <a:lnTo>
                    <a:pt x="7204" y="5334"/>
                  </a:lnTo>
                  <a:lnTo>
                    <a:pt x="7204" y="5001"/>
                  </a:lnTo>
                  <a:lnTo>
                    <a:pt x="25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8" name="Google Shape;3388;p24"/>
            <p:cNvSpPr/>
            <p:nvPr/>
          </p:nvSpPr>
          <p:spPr>
            <a:xfrm>
              <a:off x="3415600" y="2991275"/>
              <a:ext cx="1500" cy="1500"/>
            </a:xfrm>
            <a:custGeom>
              <a:avLst/>
              <a:gdLst/>
              <a:ahLst/>
              <a:cxnLst/>
              <a:rect l="l" t="t" r="r" b="b"/>
              <a:pathLst>
                <a:path w="60" h="60" extrusionOk="0">
                  <a:moveTo>
                    <a:pt x="48" y="0"/>
                  </a:moveTo>
                  <a:lnTo>
                    <a:pt x="0" y="12"/>
                  </a:lnTo>
                  <a:lnTo>
                    <a:pt x="60" y="60"/>
                  </a:lnTo>
                  <a:cubicBezTo>
                    <a:pt x="48" y="48"/>
                    <a:pt x="48" y="12"/>
                    <a:pt x="4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9" name="Google Shape;3389;p24"/>
            <p:cNvSpPr/>
            <p:nvPr/>
          </p:nvSpPr>
          <p:spPr>
            <a:xfrm>
              <a:off x="3283125" y="2890950"/>
              <a:ext cx="131900" cy="96475"/>
            </a:xfrm>
            <a:custGeom>
              <a:avLst/>
              <a:gdLst/>
              <a:ahLst/>
              <a:cxnLst/>
              <a:rect l="l" t="t" r="r" b="b"/>
              <a:pathLst>
                <a:path w="5276" h="3859" extrusionOk="0">
                  <a:moveTo>
                    <a:pt x="132" y="1"/>
                  </a:moveTo>
                  <a:cubicBezTo>
                    <a:pt x="132" y="13"/>
                    <a:pt x="132" y="25"/>
                    <a:pt x="120" y="37"/>
                  </a:cubicBezTo>
                  <a:cubicBezTo>
                    <a:pt x="96" y="108"/>
                    <a:pt x="60" y="168"/>
                    <a:pt x="1" y="227"/>
                  </a:cubicBezTo>
                  <a:lnTo>
                    <a:pt x="2811" y="2251"/>
                  </a:lnTo>
                  <a:lnTo>
                    <a:pt x="3097" y="2454"/>
                  </a:lnTo>
                  <a:lnTo>
                    <a:pt x="5061" y="3859"/>
                  </a:lnTo>
                  <a:lnTo>
                    <a:pt x="5275" y="3680"/>
                  </a:lnTo>
                  <a:lnTo>
                    <a:pt x="3430" y="2346"/>
                  </a:lnTo>
                  <a:lnTo>
                    <a:pt x="3156" y="2168"/>
                  </a:lnTo>
                  <a:lnTo>
                    <a:pt x="13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0" name="Google Shape;3390;p24"/>
            <p:cNvSpPr/>
            <p:nvPr/>
          </p:nvSpPr>
          <p:spPr>
            <a:xfrm>
              <a:off x="3303375" y="2915075"/>
              <a:ext cx="202425" cy="165525"/>
            </a:xfrm>
            <a:custGeom>
              <a:avLst/>
              <a:gdLst/>
              <a:ahLst/>
              <a:cxnLst/>
              <a:rect l="l" t="t" r="r" b="b"/>
              <a:pathLst>
                <a:path w="8097" h="6621" extrusionOk="0">
                  <a:moveTo>
                    <a:pt x="7883" y="0"/>
                  </a:moveTo>
                  <a:lnTo>
                    <a:pt x="7835" y="24"/>
                  </a:lnTo>
                  <a:lnTo>
                    <a:pt x="4489" y="2739"/>
                  </a:lnTo>
                  <a:lnTo>
                    <a:pt x="4287" y="2917"/>
                  </a:lnTo>
                  <a:lnTo>
                    <a:pt x="1" y="6370"/>
                  </a:lnTo>
                  <a:lnTo>
                    <a:pt x="84" y="6430"/>
                  </a:lnTo>
                  <a:lnTo>
                    <a:pt x="96" y="6442"/>
                  </a:lnTo>
                  <a:lnTo>
                    <a:pt x="120" y="6454"/>
                  </a:lnTo>
                  <a:lnTo>
                    <a:pt x="132" y="6477"/>
                  </a:lnTo>
                  <a:lnTo>
                    <a:pt x="132" y="6489"/>
                  </a:lnTo>
                  <a:lnTo>
                    <a:pt x="132" y="6501"/>
                  </a:lnTo>
                  <a:lnTo>
                    <a:pt x="132" y="6513"/>
                  </a:lnTo>
                  <a:lnTo>
                    <a:pt x="132" y="6549"/>
                  </a:lnTo>
                  <a:lnTo>
                    <a:pt x="143" y="6620"/>
                  </a:lnTo>
                  <a:lnTo>
                    <a:pt x="4525" y="3108"/>
                  </a:lnTo>
                  <a:lnTo>
                    <a:pt x="4549" y="3084"/>
                  </a:lnTo>
                  <a:cubicBezTo>
                    <a:pt x="4537" y="3036"/>
                    <a:pt x="4549" y="3001"/>
                    <a:pt x="4561" y="2965"/>
                  </a:cubicBezTo>
                  <a:cubicBezTo>
                    <a:pt x="4601" y="2865"/>
                    <a:pt x="4700" y="2790"/>
                    <a:pt x="4815" y="2790"/>
                  </a:cubicBezTo>
                  <a:cubicBezTo>
                    <a:pt x="4837" y="2790"/>
                    <a:pt x="4859" y="2793"/>
                    <a:pt x="4882" y="2798"/>
                  </a:cubicBezTo>
                  <a:cubicBezTo>
                    <a:pt x="4882" y="2798"/>
                    <a:pt x="4894" y="2798"/>
                    <a:pt x="4894" y="2810"/>
                  </a:cubicBezTo>
                  <a:lnTo>
                    <a:pt x="8097" y="238"/>
                  </a:lnTo>
                  <a:cubicBezTo>
                    <a:pt x="7990" y="143"/>
                    <a:pt x="7930" y="72"/>
                    <a:pt x="788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1" name="Google Shape;3391;p24"/>
            <p:cNvSpPr/>
            <p:nvPr/>
          </p:nvSpPr>
          <p:spPr>
            <a:xfrm>
              <a:off x="2964350" y="3075800"/>
              <a:ext cx="335475" cy="51225"/>
            </a:xfrm>
            <a:custGeom>
              <a:avLst/>
              <a:gdLst/>
              <a:ahLst/>
              <a:cxnLst/>
              <a:rect l="l" t="t" r="r" b="b"/>
              <a:pathLst>
                <a:path w="13419" h="2049" extrusionOk="0">
                  <a:moveTo>
                    <a:pt x="13204" y="1"/>
                  </a:moveTo>
                  <a:lnTo>
                    <a:pt x="0" y="1810"/>
                  </a:lnTo>
                  <a:cubicBezTo>
                    <a:pt x="24" y="1870"/>
                    <a:pt x="36" y="1941"/>
                    <a:pt x="60" y="2025"/>
                  </a:cubicBezTo>
                  <a:lnTo>
                    <a:pt x="203" y="2049"/>
                  </a:lnTo>
                  <a:lnTo>
                    <a:pt x="13419" y="239"/>
                  </a:lnTo>
                  <a:lnTo>
                    <a:pt x="13407" y="156"/>
                  </a:lnTo>
                  <a:lnTo>
                    <a:pt x="1320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2" name="Google Shape;3392;p24"/>
            <p:cNvSpPr/>
            <p:nvPr/>
          </p:nvSpPr>
          <p:spPr>
            <a:xfrm>
              <a:off x="3202475" y="2999600"/>
              <a:ext cx="102700" cy="80400"/>
            </a:xfrm>
            <a:custGeom>
              <a:avLst/>
              <a:gdLst/>
              <a:ahLst/>
              <a:cxnLst/>
              <a:rect l="l" t="t" r="r" b="b"/>
              <a:pathLst>
                <a:path w="4108" h="3216" extrusionOk="0">
                  <a:moveTo>
                    <a:pt x="4061" y="3007"/>
                  </a:moveTo>
                  <a:lnTo>
                    <a:pt x="4108" y="3037"/>
                  </a:lnTo>
                  <a:cubicBezTo>
                    <a:pt x="4092" y="3021"/>
                    <a:pt x="4077" y="3012"/>
                    <a:pt x="4061" y="3007"/>
                  </a:cubicBezTo>
                  <a:close/>
                  <a:moveTo>
                    <a:pt x="179" y="1"/>
                  </a:moveTo>
                  <a:cubicBezTo>
                    <a:pt x="131" y="72"/>
                    <a:pt x="72" y="144"/>
                    <a:pt x="0" y="191"/>
                  </a:cubicBezTo>
                  <a:lnTo>
                    <a:pt x="3679" y="3049"/>
                  </a:lnTo>
                  <a:lnTo>
                    <a:pt x="3882" y="3215"/>
                  </a:lnTo>
                  <a:lnTo>
                    <a:pt x="3882" y="3144"/>
                  </a:lnTo>
                  <a:cubicBezTo>
                    <a:pt x="3870" y="3073"/>
                    <a:pt x="3929" y="3013"/>
                    <a:pt x="4001" y="3001"/>
                  </a:cubicBezTo>
                  <a:cubicBezTo>
                    <a:pt x="4021" y="3001"/>
                    <a:pt x="4041" y="3001"/>
                    <a:pt x="4061" y="3007"/>
                  </a:cubicBezTo>
                  <a:lnTo>
                    <a:pt x="4061" y="3007"/>
                  </a:lnTo>
                  <a:lnTo>
                    <a:pt x="4013" y="2977"/>
                  </a:lnTo>
                  <a:lnTo>
                    <a:pt x="17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3" name="Google Shape;3393;p24"/>
            <p:cNvSpPr/>
            <p:nvPr/>
          </p:nvSpPr>
          <p:spPr>
            <a:xfrm>
              <a:off x="3299500" y="3073725"/>
              <a:ext cx="22050" cy="129200"/>
            </a:xfrm>
            <a:custGeom>
              <a:avLst/>
              <a:gdLst/>
              <a:ahLst/>
              <a:cxnLst/>
              <a:rect l="l" t="t" r="r" b="b"/>
              <a:pathLst>
                <a:path w="882" h="5168" extrusionOk="0">
                  <a:moveTo>
                    <a:pt x="120" y="0"/>
                  </a:moveTo>
                  <a:cubicBezTo>
                    <a:pt x="48" y="24"/>
                    <a:pt x="1" y="84"/>
                    <a:pt x="1" y="155"/>
                  </a:cubicBezTo>
                  <a:lnTo>
                    <a:pt x="1" y="215"/>
                  </a:lnTo>
                  <a:lnTo>
                    <a:pt x="13" y="286"/>
                  </a:lnTo>
                  <a:lnTo>
                    <a:pt x="608" y="5108"/>
                  </a:lnTo>
                  <a:lnTo>
                    <a:pt x="882" y="5168"/>
                  </a:lnTo>
                  <a:lnTo>
                    <a:pt x="263" y="179"/>
                  </a:lnTo>
                  <a:lnTo>
                    <a:pt x="275" y="155"/>
                  </a:lnTo>
                  <a:lnTo>
                    <a:pt x="275" y="131"/>
                  </a:lnTo>
                  <a:lnTo>
                    <a:pt x="275" y="108"/>
                  </a:lnTo>
                  <a:lnTo>
                    <a:pt x="275" y="96"/>
                  </a:lnTo>
                  <a:lnTo>
                    <a:pt x="275" y="84"/>
                  </a:lnTo>
                  <a:cubicBezTo>
                    <a:pt x="275" y="84"/>
                    <a:pt x="275" y="60"/>
                    <a:pt x="251" y="60"/>
                  </a:cubicBezTo>
                  <a:lnTo>
                    <a:pt x="239" y="48"/>
                  </a:lnTo>
                  <a:lnTo>
                    <a:pt x="227" y="36"/>
                  </a:lnTo>
                  <a:cubicBezTo>
                    <a:pt x="191" y="24"/>
                    <a:pt x="167" y="0"/>
                    <a:pt x="1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4" name="Google Shape;3394;p24"/>
            <p:cNvSpPr/>
            <p:nvPr/>
          </p:nvSpPr>
          <p:spPr>
            <a:xfrm>
              <a:off x="3315575" y="3209450"/>
              <a:ext cx="16100" cy="73850"/>
            </a:xfrm>
            <a:custGeom>
              <a:avLst/>
              <a:gdLst/>
              <a:ahLst/>
              <a:cxnLst/>
              <a:rect l="l" t="t" r="r" b="b"/>
              <a:pathLst>
                <a:path w="644" h="2954" extrusionOk="0">
                  <a:moveTo>
                    <a:pt x="1" y="1"/>
                  </a:moveTo>
                  <a:lnTo>
                    <a:pt x="370" y="2953"/>
                  </a:lnTo>
                  <a:lnTo>
                    <a:pt x="644" y="2953"/>
                  </a:lnTo>
                  <a:lnTo>
                    <a:pt x="286" y="60"/>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5" name="Google Shape;3395;p24"/>
            <p:cNvSpPr/>
            <p:nvPr/>
          </p:nvSpPr>
          <p:spPr>
            <a:xfrm>
              <a:off x="3552525" y="3258875"/>
              <a:ext cx="3300" cy="2100"/>
            </a:xfrm>
            <a:custGeom>
              <a:avLst/>
              <a:gdLst/>
              <a:ahLst/>
              <a:cxnLst/>
              <a:rect l="l" t="t" r="r" b="b"/>
              <a:pathLst>
                <a:path w="132" h="84" extrusionOk="0">
                  <a:moveTo>
                    <a:pt x="36" y="0"/>
                  </a:moveTo>
                  <a:cubicBezTo>
                    <a:pt x="12" y="24"/>
                    <a:pt x="0" y="60"/>
                    <a:pt x="0" y="83"/>
                  </a:cubicBezTo>
                  <a:cubicBezTo>
                    <a:pt x="60" y="83"/>
                    <a:pt x="107" y="60"/>
                    <a:pt x="131" y="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6" name="Google Shape;3396;p24"/>
            <p:cNvSpPr/>
            <p:nvPr/>
          </p:nvSpPr>
          <p:spPr>
            <a:xfrm>
              <a:off x="2964650" y="3126400"/>
              <a:ext cx="548300" cy="125650"/>
            </a:xfrm>
            <a:custGeom>
              <a:avLst/>
              <a:gdLst/>
              <a:ahLst/>
              <a:cxnLst/>
              <a:rect l="l" t="t" r="r" b="b"/>
              <a:pathLst>
                <a:path w="21932" h="5026" extrusionOk="0">
                  <a:moveTo>
                    <a:pt x="48" y="1"/>
                  </a:moveTo>
                  <a:cubicBezTo>
                    <a:pt x="48" y="72"/>
                    <a:pt x="48" y="144"/>
                    <a:pt x="12" y="215"/>
                  </a:cubicBezTo>
                  <a:cubicBezTo>
                    <a:pt x="12" y="239"/>
                    <a:pt x="0" y="251"/>
                    <a:pt x="0" y="251"/>
                  </a:cubicBezTo>
                  <a:lnTo>
                    <a:pt x="14038" y="3323"/>
                  </a:lnTo>
                  <a:lnTo>
                    <a:pt x="14300" y="3382"/>
                  </a:lnTo>
                  <a:lnTo>
                    <a:pt x="21896" y="5025"/>
                  </a:lnTo>
                  <a:cubicBezTo>
                    <a:pt x="21896" y="4942"/>
                    <a:pt x="21908" y="4847"/>
                    <a:pt x="21932" y="4763"/>
                  </a:cubicBezTo>
                  <a:lnTo>
                    <a:pt x="14276" y="3096"/>
                  </a:lnTo>
                  <a:lnTo>
                    <a:pt x="14002" y="3037"/>
                  </a:lnTo>
                  <a:lnTo>
                    <a:pt x="191" y="25"/>
                  </a:ln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7" name="Google Shape;3397;p24"/>
            <p:cNvSpPr/>
            <p:nvPr/>
          </p:nvSpPr>
          <p:spPr>
            <a:xfrm>
              <a:off x="3553400" y="3252025"/>
              <a:ext cx="48250" cy="16400"/>
            </a:xfrm>
            <a:custGeom>
              <a:avLst/>
              <a:gdLst/>
              <a:ahLst/>
              <a:cxnLst/>
              <a:rect l="l" t="t" r="r" b="b"/>
              <a:pathLst>
                <a:path w="1930" h="656" extrusionOk="0">
                  <a:moveTo>
                    <a:pt x="37" y="0"/>
                  </a:moveTo>
                  <a:cubicBezTo>
                    <a:pt x="37" y="95"/>
                    <a:pt x="25" y="179"/>
                    <a:pt x="1" y="274"/>
                  </a:cubicBezTo>
                  <a:lnTo>
                    <a:pt x="84" y="286"/>
                  </a:lnTo>
                  <a:lnTo>
                    <a:pt x="1930" y="655"/>
                  </a:lnTo>
                  <a:lnTo>
                    <a:pt x="1930" y="381"/>
                  </a:lnTo>
                  <a:lnTo>
                    <a:pt x="3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8" name="Google Shape;3398;p24"/>
            <p:cNvSpPr/>
            <p:nvPr/>
          </p:nvSpPr>
          <p:spPr>
            <a:xfrm>
              <a:off x="3481375" y="3258875"/>
              <a:ext cx="35150" cy="24425"/>
            </a:xfrm>
            <a:custGeom>
              <a:avLst/>
              <a:gdLst/>
              <a:ahLst/>
              <a:cxnLst/>
              <a:rect l="l" t="t" r="r" b="b"/>
              <a:pathLst>
                <a:path w="1406" h="977" extrusionOk="0">
                  <a:moveTo>
                    <a:pt x="1286" y="0"/>
                  </a:moveTo>
                  <a:lnTo>
                    <a:pt x="1" y="976"/>
                  </a:lnTo>
                  <a:lnTo>
                    <a:pt x="441" y="976"/>
                  </a:lnTo>
                  <a:lnTo>
                    <a:pt x="1405" y="238"/>
                  </a:lnTo>
                  <a:cubicBezTo>
                    <a:pt x="1346" y="167"/>
                    <a:pt x="1310" y="83"/>
                    <a:pt x="128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9" name="Google Shape;3399;p24"/>
            <p:cNvSpPr/>
            <p:nvPr/>
          </p:nvSpPr>
          <p:spPr>
            <a:xfrm>
              <a:off x="3544475" y="3190100"/>
              <a:ext cx="57175" cy="49150"/>
            </a:xfrm>
            <a:custGeom>
              <a:avLst/>
              <a:gdLst/>
              <a:ahLst/>
              <a:cxnLst/>
              <a:rect l="l" t="t" r="r" b="b"/>
              <a:pathLst>
                <a:path w="2287" h="1966" extrusionOk="0">
                  <a:moveTo>
                    <a:pt x="2287" y="1"/>
                  </a:moveTo>
                  <a:lnTo>
                    <a:pt x="1" y="1763"/>
                  </a:lnTo>
                  <a:cubicBezTo>
                    <a:pt x="72" y="1822"/>
                    <a:pt x="144" y="1882"/>
                    <a:pt x="203" y="1965"/>
                  </a:cubicBezTo>
                  <a:lnTo>
                    <a:pt x="2287" y="334"/>
                  </a:lnTo>
                  <a:lnTo>
                    <a:pt x="228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0" name="Google Shape;3400;p24"/>
            <p:cNvSpPr/>
            <p:nvPr/>
          </p:nvSpPr>
          <p:spPr>
            <a:xfrm>
              <a:off x="2569050" y="3051400"/>
              <a:ext cx="368525" cy="75325"/>
            </a:xfrm>
            <a:custGeom>
              <a:avLst/>
              <a:gdLst/>
              <a:ahLst/>
              <a:cxnLst/>
              <a:rect l="l" t="t" r="r" b="b"/>
              <a:pathLst>
                <a:path w="14741" h="3013" extrusionOk="0">
                  <a:moveTo>
                    <a:pt x="48" y="0"/>
                  </a:moveTo>
                  <a:cubicBezTo>
                    <a:pt x="48" y="84"/>
                    <a:pt x="37" y="167"/>
                    <a:pt x="1" y="239"/>
                  </a:cubicBezTo>
                  <a:lnTo>
                    <a:pt x="1" y="286"/>
                  </a:lnTo>
                  <a:lnTo>
                    <a:pt x="14681" y="3013"/>
                  </a:lnTo>
                  <a:cubicBezTo>
                    <a:pt x="14681" y="2953"/>
                    <a:pt x="14693" y="2894"/>
                    <a:pt x="14705" y="2834"/>
                  </a:cubicBezTo>
                  <a:cubicBezTo>
                    <a:pt x="14729" y="2798"/>
                    <a:pt x="14729" y="2775"/>
                    <a:pt x="14741" y="2739"/>
                  </a:cubicBezTo>
                  <a:lnTo>
                    <a:pt x="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1" name="Google Shape;3401;p24"/>
            <p:cNvSpPr/>
            <p:nvPr/>
          </p:nvSpPr>
          <p:spPr>
            <a:xfrm>
              <a:off x="2951550" y="3140400"/>
              <a:ext cx="46750" cy="143500"/>
            </a:xfrm>
            <a:custGeom>
              <a:avLst/>
              <a:gdLst/>
              <a:ahLst/>
              <a:cxnLst/>
              <a:rect l="l" t="t" r="r" b="b"/>
              <a:pathLst>
                <a:path w="1870" h="5740" extrusionOk="0">
                  <a:moveTo>
                    <a:pt x="262" y="0"/>
                  </a:moveTo>
                  <a:cubicBezTo>
                    <a:pt x="179" y="48"/>
                    <a:pt x="96" y="60"/>
                    <a:pt x="0" y="84"/>
                  </a:cubicBezTo>
                  <a:lnTo>
                    <a:pt x="1596" y="5739"/>
                  </a:lnTo>
                  <a:lnTo>
                    <a:pt x="1870" y="5739"/>
                  </a:lnTo>
                  <a:lnTo>
                    <a:pt x="26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2" name="Google Shape;3402;p24"/>
            <p:cNvSpPr/>
            <p:nvPr/>
          </p:nvSpPr>
          <p:spPr>
            <a:xfrm>
              <a:off x="2657175" y="3196350"/>
              <a:ext cx="8050" cy="86950"/>
            </a:xfrm>
            <a:custGeom>
              <a:avLst/>
              <a:gdLst/>
              <a:ahLst/>
              <a:cxnLst/>
              <a:rect l="l" t="t" r="r" b="b"/>
              <a:pathLst>
                <a:path w="322" h="3478" extrusionOk="0">
                  <a:moveTo>
                    <a:pt x="143" y="1"/>
                  </a:moveTo>
                  <a:cubicBezTo>
                    <a:pt x="95" y="13"/>
                    <a:pt x="60" y="60"/>
                    <a:pt x="60" y="120"/>
                  </a:cubicBezTo>
                  <a:lnTo>
                    <a:pt x="0" y="3477"/>
                  </a:lnTo>
                  <a:lnTo>
                    <a:pt x="274" y="3477"/>
                  </a:lnTo>
                  <a:lnTo>
                    <a:pt x="322" y="227"/>
                  </a:lnTo>
                  <a:lnTo>
                    <a:pt x="14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3" name="Google Shape;3403;p24"/>
            <p:cNvSpPr/>
            <p:nvPr/>
          </p:nvSpPr>
          <p:spPr>
            <a:xfrm>
              <a:off x="2560125" y="3065400"/>
              <a:ext cx="178625" cy="217900"/>
            </a:xfrm>
            <a:custGeom>
              <a:avLst/>
              <a:gdLst/>
              <a:ahLst/>
              <a:cxnLst/>
              <a:rect l="l" t="t" r="r" b="b"/>
              <a:pathLst>
                <a:path w="7145" h="8716" extrusionOk="0">
                  <a:moveTo>
                    <a:pt x="215" y="0"/>
                  </a:moveTo>
                  <a:cubicBezTo>
                    <a:pt x="155" y="60"/>
                    <a:pt x="72" y="119"/>
                    <a:pt x="1" y="167"/>
                  </a:cubicBezTo>
                  <a:lnTo>
                    <a:pt x="4037" y="5227"/>
                  </a:lnTo>
                  <a:lnTo>
                    <a:pt x="4215" y="5441"/>
                  </a:lnTo>
                  <a:lnTo>
                    <a:pt x="6811" y="8715"/>
                  </a:lnTo>
                  <a:lnTo>
                    <a:pt x="7144" y="8715"/>
                  </a:lnTo>
                  <a:lnTo>
                    <a:pt x="21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4" name="Google Shape;3404;p24"/>
            <p:cNvSpPr/>
            <p:nvPr/>
          </p:nvSpPr>
          <p:spPr>
            <a:xfrm>
              <a:off x="3512025" y="3231250"/>
              <a:ext cx="42000" cy="42050"/>
            </a:xfrm>
            <a:custGeom>
              <a:avLst/>
              <a:gdLst/>
              <a:ahLst/>
              <a:cxnLst/>
              <a:rect l="l" t="t" r="r" b="b"/>
              <a:pathLst>
                <a:path w="1680" h="1682" extrusionOk="0">
                  <a:moveTo>
                    <a:pt x="834" y="1"/>
                  </a:moveTo>
                  <a:cubicBezTo>
                    <a:pt x="481" y="1"/>
                    <a:pt x="154" y="237"/>
                    <a:pt x="48" y="581"/>
                  </a:cubicBezTo>
                  <a:cubicBezTo>
                    <a:pt x="13" y="676"/>
                    <a:pt x="1" y="760"/>
                    <a:pt x="1" y="843"/>
                  </a:cubicBezTo>
                  <a:cubicBezTo>
                    <a:pt x="13" y="926"/>
                    <a:pt x="25" y="1010"/>
                    <a:pt x="48" y="1105"/>
                  </a:cubicBezTo>
                  <a:cubicBezTo>
                    <a:pt x="72" y="1188"/>
                    <a:pt x="120" y="1272"/>
                    <a:pt x="168" y="1343"/>
                  </a:cubicBezTo>
                  <a:cubicBezTo>
                    <a:pt x="263" y="1474"/>
                    <a:pt x="406" y="1581"/>
                    <a:pt x="584" y="1641"/>
                  </a:cubicBezTo>
                  <a:cubicBezTo>
                    <a:pt x="668" y="1669"/>
                    <a:pt x="754" y="1682"/>
                    <a:pt x="839" y="1682"/>
                  </a:cubicBezTo>
                  <a:cubicBezTo>
                    <a:pt x="1157" y="1682"/>
                    <a:pt x="1467" y="1498"/>
                    <a:pt x="1608" y="1188"/>
                  </a:cubicBezTo>
                  <a:cubicBezTo>
                    <a:pt x="1620" y="1165"/>
                    <a:pt x="1632" y="1129"/>
                    <a:pt x="1632" y="1105"/>
                  </a:cubicBezTo>
                  <a:cubicBezTo>
                    <a:pt x="1668" y="1010"/>
                    <a:pt x="1680" y="926"/>
                    <a:pt x="1680" y="831"/>
                  </a:cubicBezTo>
                  <a:cubicBezTo>
                    <a:pt x="1680" y="641"/>
                    <a:pt x="1608" y="462"/>
                    <a:pt x="1489" y="319"/>
                  </a:cubicBezTo>
                  <a:cubicBezTo>
                    <a:pt x="1430" y="236"/>
                    <a:pt x="1370" y="176"/>
                    <a:pt x="1275" y="129"/>
                  </a:cubicBezTo>
                  <a:lnTo>
                    <a:pt x="1096" y="45"/>
                  </a:lnTo>
                  <a:cubicBezTo>
                    <a:pt x="1009" y="15"/>
                    <a:pt x="921" y="1"/>
                    <a:pt x="83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5" name="Google Shape;3405;p24"/>
            <p:cNvSpPr/>
            <p:nvPr/>
          </p:nvSpPr>
          <p:spPr>
            <a:xfrm>
              <a:off x="3341175" y="2161300"/>
              <a:ext cx="64025" cy="59775"/>
            </a:xfrm>
            <a:custGeom>
              <a:avLst/>
              <a:gdLst/>
              <a:ahLst/>
              <a:cxnLst/>
              <a:rect l="l" t="t" r="r" b="b"/>
              <a:pathLst>
                <a:path w="2561" h="2391" extrusionOk="0">
                  <a:moveTo>
                    <a:pt x="1350" y="0"/>
                  </a:moveTo>
                  <a:cubicBezTo>
                    <a:pt x="840" y="0"/>
                    <a:pt x="366" y="323"/>
                    <a:pt x="191" y="826"/>
                  </a:cubicBezTo>
                  <a:cubicBezTo>
                    <a:pt x="1" y="1457"/>
                    <a:pt x="346" y="2124"/>
                    <a:pt x="965" y="2338"/>
                  </a:cubicBezTo>
                  <a:cubicBezTo>
                    <a:pt x="1084" y="2374"/>
                    <a:pt x="1204" y="2391"/>
                    <a:pt x="1323" y="2391"/>
                  </a:cubicBezTo>
                  <a:cubicBezTo>
                    <a:pt x="1525" y="2391"/>
                    <a:pt x="1721" y="2341"/>
                    <a:pt x="1894" y="2243"/>
                  </a:cubicBezTo>
                  <a:cubicBezTo>
                    <a:pt x="1965" y="2196"/>
                    <a:pt x="2037" y="2148"/>
                    <a:pt x="2120" y="2100"/>
                  </a:cubicBezTo>
                  <a:cubicBezTo>
                    <a:pt x="2275" y="1957"/>
                    <a:pt x="2418" y="1779"/>
                    <a:pt x="2477" y="1565"/>
                  </a:cubicBezTo>
                  <a:cubicBezTo>
                    <a:pt x="2501" y="1469"/>
                    <a:pt x="2513" y="1386"/>
                    <a:pt x="2537" y="1303"/>
                  </a:cubicBezTo>
                  <a:cubicBezTo>
                    <a:pt x="2561" y="969"/>
                    <a:pt x="2441" y="612"/>
                    <a:pt x="2203" y="374"/>
                  </a:cubicBezTo>
                  <a:cubicBezTo>
                    <a:pt x="2144" y="314"/>
                    <a:pt x="2072" y="255"/>
                    <a:pt x="2001" y="207"/>
                  </a:cubicBezTo>
                  <a:cubicBezTo>
                    <a:pt x="1906" y="148"/>
                    <a:pt x="1799" y="100"/>
                    <a:pt x="1703" y="52"/>
                  </a:cubicBezTo>
                  <a:cubicBezTo>
                    <a:pt x="1586" y="17"/>
                    <a:pt x="1467" y="0"/>
                    <a:pt x="135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6" name="Google Shape;3406;p24"/>
            <p:cNvSpPr/>
            <p:nvPr/>
          </p:nvSpPr>
          <p:spPr>
            <a:xfrm>
              <a:off x="3201575" y="1860600"/>
              <a:ext cx="32475" cy="30475"/>
            </a:xfrm>
            <a:custGeom>
              <a:avLst/>
              <a:gdLst/>
              <a:ahLst/>
              <a:cxnLst/>
              <a:rect l="l" t="t" r="r" b="b"/>
              <a:pathLst>
                <a:path w="1299" h="1219" extrusionOk="0">
                  <a:moveTo>
                    <a:pt x="690" y="0"/>
                  </a:moveTo>
                  <a:cubicBezTo>
                    <a:pt x="433" y="0"/>
                    <a:pt x="194" y="164"/>
                    <a:pt x="108" y="412"/>
                  </a:cubicBezTo>
                  <a:cubicBezTo>
                    <a:pt x="1" y="746"/>
                    <a:pt x="179" y="1091"/>
                    <a:pt x="501" y="1186"/>
                  </a:cubicBezTo>
                  <a:cubicBezTo>
                    <a:pt x="564" y="1207"/>
                    <a:pt x="630" y="1218"/>
                    <a:pt x="694" y="1218"/>
                  </a:cubicBezTo>
                  <a:cubicBezTo>
                    <a:pt x="809" y="1218"/>
                    <a:pt x="921" y="1184"/>
                    <a:pt x="1013" y="1115"/>
                  </a:cubicBezTo>
                  <a:cubicBezTo>
                    <a:pt x="1108" y="1091"/>
                    <a:pt x="1167" y="1020"/>
                    <a:pt x="1215" y="936"/>
                  </a:cubicBezTo>
                  <a:lnTo>
                    <a:pt x="1251" y="853"/>
                  </a:lnTo>
                  <a:cubicBezTo>
                    <a:pt x="1251" y="829"/>
                    <a:pt x="1275" y="817"/>
                    <a:pt x="1275" y="805"/>
                  </a:cubicBezTo>
                  <a:cubicBezTo>
                    <a:pt x="1298" y="722"/>
                    <a:pt x="1298" y="650"/>
                    <a:pt x="1298" y="579"/>
                  </a:cubicBezTo>
                  <a:cubicBezTo>
                    <a:pt x="1287" y="329"/>
                    <a:pt x="1120" y="103"/>
                    <a:pt x="882" y="31"/>
                  </a:cubicBezTo>
                  <a:cubicBezTo>
                    <a:pt x="818" y="10"/>
                    <a:pt x="753" y="0"/>
                    <a:pt x="69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7" name="Google Shape;3407;p24"/>
            <p:cNvSpPr/>
            <p:nvPr/>
          </p:nvSpPr>
          <p:spPr>
            <a:xfrm>
              <a:off x="3351600" y="1734200"/>
              <a:ext cx="11625" cy="10025"/>
            </a:xfrm>
            <a:custGeom>
              <a:avLst/>
              <a:gdLst/>
              <a:ahLst/>
              <a:cxnLst/>
              <a:rect l="l" t="t" r="r" b="b"/>
              <a:pathLst>
                <a:path w="465" h="401" extrusionOk="0">
                  <a:moveTo>
                    <a:pt x="223" y="0"/>
                  </a:moveTo>
                  <a:cubicBezTo>
                    <a:pt x="135" y="0"/>
                    <a:pt x="62" y="62"/>
                    <a:pt x="24" y="146"/>
                  </a:cubicBezTo>
                  <a:cubicBezTo>
                    <a:pt x="0" y="230"/>
                    <a:pt x="24" y="337"/>
                    <a:pt x="119" y="384"/>
                  </a:cubicBezTo>
                  <a:cubicBezTo>
                    <a:pt x="131" y="396"/>
                    <a:pt x="155" y="396"/>
                    <a:pt x="167" y="396"/>
                  </a:cubicBezTo>
                  <a:cubicBezTo>
                    <a:pt x="186" y="399"/>
                    <a:pt x="205" y="400"/>
                    <a:pt x="223" y="400"/>
                  </a:cubicBezTo>
                  <a:cubicBezTo>
                    <a:pt x="287" y="400"/>
                    <a:pt x="347" y="383"/>
                    <a:pt x="393" y="337"/>
                  </a:cubicBezTo>
                  <a:cubicBezTo>
                    <a:pt x="405" y="325"/>
                    <a:pt x="429" y="289"/>
                    <a:pt x="429" y="265"/>
                  </a:cubicBezTo>
                  <a:cubicBezTo>
                    <a:pt x="465" y="206"/>
                    <a:pt x="453" y="134"/>
                    <a:pt x="405" y="87"/>
                  </a:cubicBezTo>
                  <a:cubicBezTo>
                    <a:pt x="369" y="51"/>
                    <a:pt x="346" y="27"/>
                    <a:pt x="298" y="15"/>
                  </a:cubicBezTo>
                  <a:cubicBezTo>
                    <a:pt x="272" y="5"/>
                    <a:pt x="247" y="0"/>
                    <a:pt x="22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8" name="Google Shape;3408;p24"/>
            <p:cNvSpPr/>
            <p:nvPr/>
          </p:nvSpPr>
          <p:spPr>
            <a:xfrm>
              <a:off x="2525900" y="3030750"/>
              <a:ext cx="45275" cy="41925"/>
            </a:xfrm>
            <a:custGeom>
              <a:avLst/>
              <a:gdLst/>
              <a:ahLst/>
              <a:cxnLst/>
              <a:rect l="l" t="t" r="r" b="b"/>
              <a:pathLst>
                <a:path w="1811" h="1677" extrusionOk="0">
                  <a:moveTo>
                    <a:pt x="954" y="0"/>
                  </a:moveTo>
                  <a:cubicBezTo>
                    <a:pt x="592" y="0"/>
                    <a:pt x="261" y="230"/>
                    <a:pt x="155" y="576"/>
                  </a:cubicBezTo>
                  <a:cubicBezTo>
                    <a:pt x="0" y="1005"/>
                    <a:pt x="262" y="1493"/>
                    <a:pt x="691" y="1636"/>
                  </a:cubicBezTo>
                  <a:cubicBezTo>
                    <a:pt x="780" y="1663"/>
                    <a:pt x="870" y="1676"/>
                    <a:pt x="957" y="1676"/>
                  </a:cubicBezTo>
                  <a:cubicBezTo>
                    <a:pt x="1103" y="1676"/>
                    <a:pt x="1243" y="1639"/>
                    <a:pt x="1370" y="1565"/>
                  </a:cubicBezTo>
                  <a:cubicBezTo>
                    <a:pt x="1453" y="1517"/>
                    <a:pt x="1524" y="1457"/>
                    <a:pt x="1584" y="1398"/>
                  </a:cubicBezTo>
                  <a:cubicBezTo>
                    <a:pt x="1644" y="1303"/>
                    <a:pt x="1691" y="1219"/>
                    <a:pt x="1727" y="1112"/>
                  </a:cubicBezTo>
                  <a:cubicBezTo>
                    <a:pt x="1727" y="1112"/>
                    <a:pt x="1727" y="1100"/>
                    <a:pt x="1751" y="1100"/>
                  </a:cubicBezTo>
                  <a:cubicBezTo>
                    <a:pt x="1774" y="1029"/>
                    <a:pt x="1786" y="934"/>
                    <a:pt x="1786" y="862"/>
                  </a:cubicBezTo>
                  <a:cubicBezTo>
                    <a:pt x="1810" y="505"/>
                    <a:pt x="1572" y="160"/>
                    <a:pt x="1215" y="41"/>
                  </a:cubicBezTo>
                  <a:cubicBezTo>
                    <a:pt x="1128" y="13"/>
                    <a:pt x="1040" y="0"/>
                    <a:pt x="95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9" name="Google Shape;3409;p24"/>
            <p:cNvSpPr/>
            <p:nvPr/>
          </p:nvSpPr>
          <p:spPr>
            <a:xfrm>
              <a:off x="2935775" y="3112575"/>
              <a:ext cx="30375" cy="29925"/>
            </a:xfrm>
            <a:custGeom>
              <a:avLst/>
              <a:gdLst/>
              <a:ahLst/>
              <a:cxnLst/>
              <a:rect l="l" t="t" r="r" b="b"/>
              <a:pathLst>
                <a:path w="1215" h="1197" extrusionOk="0">
                  <a:moveTo>
                    <a:pt x="616" y="0"/>
                  </a:moveTo>
                  <a:cubicBezTo>
                    <a:pt x="393" y="0"/>
                    <a:pt x="187" y="131"/>
                    <a:pt x="84" y="328"/>
                  </a:cubicBezTo>
                  <a:cubicBezTo>
                    <a:pt x="72" y="363"/>
                    <a:pt x="60" y="387"/>
                    <a:pt x="60" y="411"/>
                  </a:cubicBezTo>
                  <a:cubicBezTo>
                    <a:pt x="24" y="459"/>
                    <a:pt x="12" y="518"/>
                    <a:pt x="12" y="578"/>
                  </a:cubicBezTo>
                  <a:cubicBezTo>
                    <a:pt x="0" y="840"/>
                    <a:pt x="155" y="1066"/>
                    <a:pt x="429" y="1161"/>
                  </a:cubicBezTo>
                  <a:cubicBezTo>
                    <a:pt x="500" y="1197"/>
                    <a:pt x="572" y="1197"/>
                    <a:pt x="655" y="1197"/>
                  </a:cubicBezTo>
                  <a:cubicBezTo>
                    <a:pt x="739" y="1197"/>
                    <a:pt x="834" y="1161"/>
                    <a:pt x="905" y="1113"/>
                  </a:cubicBezTo>
                  <a:cubicBezTo>
                    <a:pt x="1024" y="1054"/>
                    <a:pt x="1108" y="959"/>
                    <a:pt x="1167" y="804"/>
                  </a:cubicBezTo>
                  <a:cubicBezTo>
                    <a:pt x="1167" y="792"/>
                    <a:pt x="1191" y="792"/>
                    <a:pt x="1191" y="768"/>
                  </a:cubicBezTo>
                  <a:cubicBezTo>
                    <a:pt x="1215" y="697"/>
                    <a:pt x="1215" y="625"/>
                    <a:pt x="1215" y="554"/>
                  </a:cubicBezTo>
                  <a:cubicBezTo>
                    <a:pt x="1215" y="470"/>
                    <a:pt x="1191" y="399"/>
                    <a:pt x="1155" y="339"/>
                  </a:cubicBezTo>
                  <a:cubicBezTo>
                    <a:pt x="1096" y="197"/>
                    <a:pt x="965" y="78"/>
                    <a:pt x="798" y="30"/>
                  </a:cubicBezTo>
                  <a:cubicBezTo>
                    <a:pt x="737" y="10"/>
                    <a:pt x="676" y="0"/>
                    <a:pt x="6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0" name="Google Shape;3410;p24"/>
            <p:cNvSpPr/>
            <p:nvPr/>
          </p:nvSpPr>
          <p:spPr>
            <a:xfrm>
              <a:off x="3176575" y="2977575"/>
              <a:ext cx="32175" cy="29400"/>
            </a:xfrm>
            <a:custGeom>
              <a:avLst/>
              <a:gdLst/>
              <a:ahLst/>
              <a:cxnLst/>
              <a:rect l="l" t="t" r="r" b="b"/>
              <a:pathLst>
                <a:path w="1287" h="1176" extrusionOk="0">
                  <a:moveTo>
                    <a:pt x="620" y="1"/>
                  </a:moveTo>
                  <a:cubicBezTo>
                    <a:pt x="524" y="13"/>
                    <a:pt x="441" y="36"/>
                    <a:pt x="370" y="84"/>
                  </a:cubicBezTo>
                  <a:cubicBezTo>
                    <a:pt x="251" y="155"/>
                    <a:pt x="155" y="263"/>
                    <a:pt x="108" y="405"/>
                  </a:cubicBezTo>
                  <a:cubicBezTo>
                    <a:pt x="1" y="715"/>
                    <a:pt x="167" y="1048"/>
                    <a:pt x="477" y="1144"/>
                  </a:cubicBezTo>
                  <a:cubicBezTo>
                    <a:pt x="545" y="1165"/>
                    <a:pt x="613" y="1176"/>
                    <a:pt x="679" y="1176"/>
                  </a:cubicBezTo>
                  <a:cubicBezTo>
                    <a:pt x="797" y="1176"/>
                    <a:pt x="909" y="1141"/>
                    <a:pt x="1001" y="1072"/>
                  </a:cubicBezTo>
                  <a:cubicBezTo>
                    <a:pt x="1108" y="1025"/>
                    <a:pt x="1167" y="953"/>
                    <a:pt x="1215" y="882"/>
                  </a:cubicBezTo>
                  <a:cubicBezTo>
                    <a:pt x="1227" y="846"/>
                    <a:pt x="1239" y="798"/>
                    <a:pt x="1263" y="775"/>
                  </a:cubicBezTo>
                  <a:cubicBezTo>
                    <a:pt x="1274" y="715"/>
                    <a:pt x="1286" y="656"/>
                    <a:pt x="1286" y="584"/>
                  </a:cubicBezTo>
                  <a:cubicBezTo>
                    <a:pt x="1286" y="489"/>
                    <a:pt x="1274" y="405"/>
                    <a:pt x="1227" y="322"/>
                  </a:cubicBezTo>
                  <a:cubicBezTo>
                    <a:pt x="1155" y="191"/>
                    <a:pt x="1036" y="72"/>
                    <a:pt x="870" y="24"/>
                  </a:cubicBezTo>
                  <a:cubicBezTo>
                    <a:pt x="798" y="1"/>
                    <a:pt x="703" y="1"/>
                    <a:pt x="62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1" name="Google Shape;3411;p24"/>
            <p:cNvSpPr/>
            <p:nvPr/>
          </p:nvSpPr>
          <p:spPr>
            <a:xfrm>
              <a:off x="3498925" y="2893500"/>
              <a:ext cx="31300" cy="29750"/>
            </a:xfrm>
            <a:custGeom>
              <a:avLst/>
              <a:gdLst/>
              <a:ahLst/>
              <a:cxnLst/>
              <a:rect l="l" t="t" r="r" b="b"/>
              <a:pathLst>
                <a:path w="1252" h="1190" extrusionOk="0">
                  <a:moveTo>
                    <a:pt x="613" y="0"/>
                  </a:moveTo>
                  <a:cubicBezTo>
                    <a:pt x="572" y="0"/>
                    <a:pt x="531" y="6"/>
                    <a:pt x="489" y="18"/>
                  </a:cubicBezTo>
                  <a:cubicBezTo>
                    <a:pt x="406" y="30"/>
                    <a:pt x="334" y="78"/>
                    <a:pt x="251" y="113"/>
                  </a:cubicBezTo>
                  <a:cubicBezTo>
                    <a:pt x="132" y="173"/>
                    <a:pt x="61" y="268"/>
                    <a:pt x="37" y="399"/>
                  </a:cubicBezTo>
                  <a:cubicBezTo>
                    <a:pt x="1" y="470"/>
                    <a:pt x="1" y="566"/>
                    <a:pt x="1" y="637"/>
                  </a:cubicBezTo>
                  <a:cubicBezTo>
                    <a:pt x="1" y="732"/>
                    <a:pt x="37" y="804"/>
                    <a:pt x="72" y="875"/>
                  </a:cubicBezTo>
                  <a:cubicBezTo>
                    <a:pt x="120" y="947"/>
                    <a:pt x="180" y="1030"/>
                    <a:pt x="251" y="1066"/>
                  </a:cubicBezTo>
                  <a:cubicBezTo>
                    <a:pt x="299" y="1101"/>
                    <a:pt x="358" y="1125"/>
                    <a:pt x="418" y="1161"/>
                  </a:cubicBezTo>
                  <a:cubicBezTo>
                    <a:pt x="483" y="1181"/>
                    <a:pt x="549" y="1190"/>
                    <a:pt x="612" y="1190"/>
                  </a:cubicBezTo>
                  <a:cubicBezTo>
                    <a:pt x="664" y="1190"/>
                    <a:pt x="715" y="1184"/>
                    <a:pt x="763" y="1173"/>
                  </a:cubicBezTo>
                  <a:cubicBezTo>
                    <a:pt x="846" y="1137"/>
                    <a:pt x="930" y="1101"/>
                    <a:pt x="1001" y="1042"/>
                  </a:cubicBezTo>
                  <a:cubicBezTo>
                    <a:pt x="1073" y="971"/>
                    <a:pt x="1132" y="875"/>
                    <a:pt x="1168" y="768"/>
                  </a:cubicBezTo>
                  <a:cubicBezTo>
                    <a:pt x="1251" y="530"/>
                    <a:pt x="1168" y="268"/>
                    <a:pt x="965" y="113"/>
                  </a:cubicBezTo>
                  <a:cubicBezTo>
                    <a:pt x="906" y="78"/>
                    <a:pt x="846" y="42"/>
                    <a:pt x="787" y="30"/>
                  </a:cubicBezTo>
                  <a:cubicBezTo>
                    <a:pt x="775" y="30"/>
                    <a:pt x="751" y="18"/>
                    <a:pt x="727" y="18"/>
                  </a:cubicBezTo>
                  <a:cubicBezTo>
                    <a:pt x="692" y="6"/>
                    <a:pt x="653" y="0"/>
                    <a:pt x="6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2" name="Google Shape;3412;p24"/>
            <p:cNvSpPr/>
            <p:nvPr/>
          </p:nvSpPr>
          <p:spPr>
            <a:xfrm>
              <a:off x="3351900" y="1991575"/>
              <a:ext cx="23525" cy="21275"/>
            </a:xfrm>
            <a:custGeom>
              <a:avLst/>
              <a:gdLst/>
              <a:ahLst/>
              <a:cxnLst/>
              <a:rect l="l" t="t" r="r" b="b"/>
              <a:pathLst>
                <a:path w="941" h="851" extrusionOk="0">
                  <a:moveTo>
                    <a:pt x="460" y="0"/>
                  </a:moveTo>
                  <a:cubicBezTo>
                    <a:pt x="430" y="0"/>
                    <a:pt x="400" y="3"/>
                    <a:pt x="369" y="7"/>
                  </a:cubicBezTo>
                  <a:cubicBezTo>
                    <a:pt x="346" y="7"/>
                    <a:pt x="310" y="31"/>
                    <a:pt x="298" y="43"/>
                  </a:cubicBezTo>
                  <a:cubicBezTo>
                    <a:pt x="227" y="91"/>
                    <a:pt x="155" y="150"/>
                    <a:pt x="107" y="233"/>
                  </a:cubicBezTo>
                  <a:cubicBezTo>
                    <a:pt x="96" y="245"/>
                    <a:pt x="96" y="281"/>
                    <a:pt x="72" y="293"/>
                  </a:cubicBezTo>
                  <a:cubicBezTo>
                    <a:pt x="0" y="519"/>
                    <a:pt x="119" y="757"/>
                    <a:pt x="346" y="829"/>
                  </a:cubicBezTo>
                  <a:cubicBezTo>
                    <a:pt x="387" y="844"/>
                    <a:pt x="430" y="850"/>
                    <a:pt x="474" y="850"/>
                  </a:cubicBezTo>
                  <a:cubicBezTo>
                    <a:pt x="570" y="850"/>
                    <a:pt x="669" y="818"/>
                    <a:pt x="750" y="769"/>
                  </a:cubicBezTo>
                  <a:cubicBezTo>
                    <a:pt x="810" y="710"/>
                    <a:pt x="858" y="638"/>
                    <a:pt x="881" y="567"/>
                  </a:cubicBezTo>
                  <a:lnTo>
                    <a:pt x="881" y="543"/>
                  </a:lnTo>
                  <a:cubicBezTo>
                    <a:pt x="941" y="341"/>
                    <a:pt x="834" y="126"/>
                    <a:pt x="643" y="43"/>
                  </a:cubicBezTo>
                  <a:cubicBezTo>
                    <a:pt x="631" y="43"/>
                    <a:pt x="631" y="31"/>
                    <a:pt x="608" y="31"/>
                  </a:cubicBezTo>
                  <a:cubicBezTo>
                    <a:pt x="562" y="8"/>
                    <a:pt x="512" y="0"/>
                    <a:pt x="46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3" name="Google Shape;3413;p24"/>
            <p:cNvSpPr/>
            <p:nvPr/>
          </p:nvSpPr>
          <p:spPr>
            <a:xfrm>
              <a:off x="3264375" y="2877675"/>
              <a:ext cx="22950" cy="21150"/>
            </a:xfrm>
            <a:custGeom>
              <a:avLst/>
              <a:gdLst/>
              <a:ahLst/>
              <a:cxnLst/>
              <a:rect l="l" t="t" r="r" b="b"/>
              <a:pathLst>
                <a:path w="918" h="846" extrusionOk="0">
                  <a:moveTo>
                    <a:pt x="497" y="0"/>
                  </a:moveTo>
                  <a:cubicBezTo>
                    <a:pt x="318" y="0"/>
                    <a:pt x="142" y="118"/>
                    <a:pt x="84" y="282"/>
                  </a:cubicBezTo>
                  <a:cubicBezTo>
                    <a:pt x="1" y="508"/>
                    <a:pt x="120" y="746"/>
                    <a:pt x="346" y="830"/>
                  </a:cubicBezTo>
                  <a:cubicBezTo>
                    <a:pt x="390" y="840"/>
                    <a:pt x="433" y="845"/>
                    <a:pt x="475" y="845"/>
                  </a:cubicBezTo>
                  <a:cubicBezTo>
                    <a:pt x="580" y="845"/>
                    <a:pt x="678" y="811"/>
                    <a:pt x="763" y="734"/>
                  </a:cubicBezTo>
                  <a:cubicBezTo>
                    <a:pt x="822" y="687"/>
                    <a:pt x="870" y="627"/>
                    <a:pt x="882" y="544"/>
                  </a:cubicBezTo>
                  <a:cubicBezTo>
                    <a:pt x="882" y="547"/>
                    <a:pt x="882" y="549"/>
                    <a:pt x="883" y="549"/>
                  </a:cubicBezTo>
                  <a:cubicBezTo>
                    <a:pt x="884" y="549"/>
                    <a:pt x="889" y="540"/>
                    <a:pt x="906" y="532"/>
                  </a:cubicBezTo>
                  <a:cubicBezTo>
                    <a:pt x="918" y="437"/>
                    <a:pt x="918" y="365"/>
                    <a:pt x="882" y="270"/>
                  </a:cubicBezTo>
                  <a:cubicBezTo>
                    <a:pt x="858" y="187"/>
                    <a:pt x="799" y="127"/>
                    <a:pt x="703" y="68"/>
                  </a:cubicBezTo>
                  <a:lnTo>
                    <a:pt x="620" y="20"/>
                  </a:lnTo>
                  <a:cubicBezTo>
                    <a:pt x="580" y="7"/>
                    <a:pt x="538" y="0"/>
                    <a:pt x="4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4" name="Google Shape;3414;p24"/>
            <p:cNvSpPr/>
            <p:nvPr/>
          </p:nvSpPr>
          <p:spPr>
            <a:xfrm>
              <a:off x="3367975" y="3068275"/>
              <a:ext cx="23825" cy="21175"/>
            </a:xfrm>
            <a:custGeom>
              <a:avLst/>
              <a:gdLst/>
              <a:ahLst/>
              <a:cxnLst/>
              <a:rect l="l" t="t" r="r" b="b"/>
              <a:pathLst>
                <a:path w="953" h="847" extrusionOk="0">
                  <a:moveTo>
                    <a:pt x="495" y="1"/>
                  </a:moveTo>
                  <a:cubicBezTo>
                    <a:pt x="315" y="1"/>
                    <a:pt x="141" y="113"/>
                    <a:pt x="72" y="290"/>
                  </a:cubicBezTo>
                  <a:cubicBezTo>
                    <a:pt x="0" y="504"/>
                    <a:pt x="119" y="742"/>
                    <a:pt x="346" y="826"/>
                  </a:cubicBezTo>
                  <a:cubicBezTo>
                    <a:pt x="390" y="840"/>
                    <a:pt x="435" y="846"/>
                    <a:pt x="478" y="846"/>
                  </a:cubicBezTo>
                  <a:cubicBezTo>
                    <a:pt x="659" y="846"/>
                    <a:pt x="824" y="734"/>
                    <a:pt x="881" y="552"/>
                  </a:cubicBezTo>
                  <a:cubicBezTo>
                    <a:pt x="953" y="326"/>
                    <a:pt x="834" y="87"/>
                    <a:pt x="607" y="16"/>
                  </a:cubicBezTo>
                  <a:cubicBezTo>
                    <a:pt x="570" y="6"/>
                    <a:pt x="532" y="1"/>
                    <a:pt x="49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5" name="Google Shape;3415;p24"/>
            <p:cNvSpPr/>
            <p:nvPr/>
          </p:nvSpPr>
          <p:spPr>
            <a:xfrm>
              <a:off x="3106025" y="2697300"/>
              <a:ext cx="23250" cy="21150"/>
            </a:xfrm>
            <a:custGeom>
              <a:avLst/>
              <a:gdLst/>
              <a:ahLst/>
              <a:cxnLst/>
              <a:rect l="l" t="t" r="r" b="b"/>
              <a:pathLst>
                <a:path w="930" h="846" extrusionOk="0">
                  <a:moveTo>
                    <a:pt x="490" y="0"/>
                  </a:moveTo>
                  <a:cubicBezTo>
                    <a:pt x="317" y="0"/>
                    <a:pt x="140" y="117"/>
                    <a:pt x="72" y="282"/>
                  </a:cubicBezTo>
                  <a:cubicBezTo>
                    <a:pt x="1" y="508"/>
                    <a:pt x="120" y="746"/>
                    <a:pt x="346" y="818"/>
                  </a:cubicBezTo>
                  <a:cubicBezTo>
                    <a:pt x="370" y="841"/>
                    <a:pt x="417" y="841"/>
                    <a:pt x="453" y="841"/>
                  </a:cubicBezTo>
                  <a:cubicBezTo>
                    <a:pt x="475" y="844"/>
                    <a:pt x="496" y="845"/>
                    <a:pt x="517" y="845"/>
                  </a:cubicBezTo>
                  <a:cubicBezTo>
                    <a:pt x="590" y="845"/>
                    <a:pt x="660" y="828"/>
                    <a:pt x="715" y="782"/>
                  </a:cubicBezTo>
                  <a:cubicBezTo>
                    <a:pt x="787" y="734"/>
                    <a:pt x="870" y="639"/>
                    <a:pt x="894" y="556"/>
                  </a:cubicBezTo>
                  <a:cubicBezTo>
                    <a:pt x="894" y="544"/>
                    <a:pt x="894" y="520"/>
                    <a:pt x="906" y="508"/>
                  </a:cubicBezTo>
                  <a:cubicBezTo>
                    <a:pt x="929" y="425"/>
                    <a:pt x="929" y="329"/>
                    <a:pt x="882" y="246"/>
                  </a:cubicBezTo>
                  <a:cubicBezTo>
                    <a:pt x="846" y="198"/>
                    <a:pt x="822" y="139"/>
                    <a:pt x="775" y="103"/>
                  </a:cubicBezTo>
                  <a:cubicBezTo>
                    <a:pt x="727" y="67"/>
                    <a:pt x="667" y="32"/>
                    <a:pt x="608" y="20"/>
                  </a:cubicBezTo>
                  <a:cubicBezTo>
                    <a:pt x="570" y="6"/>
                    <a:pt x="530" y="0"/>
                    <a:pt x="49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6" name="Google Shape;3416;p24"/>
            <p:cNvSpPr/>
            <p:nvPr/>
          </p:nvSpPr>
          <p:spPr>
            <a:xfrm>
              <a:off x="3470350" y="2344400"/>
              <a:ext cx="22950" cy="21525"/>
            </a:xfrm>
            <a:custGeom>
              <a:avLst/>
              <a:gdLst/>
              <a:ahLst/>
              <a:cxnLst/>
              <a:rect l="l" t="t" r="r" b="b"/>
              <a:pathLst>
                <a:path w="918" h="861" extrusionOk="0">
                  <a:moveTo>
                    <a:pt x="467" y="0"/>
                  </a:moveTo>
                  <a:cubicBezTo>
                    <a:pt x="427" y="0"/>
                    <a:pt x="388" y="9"/>
                    <a:pt x="346" y="27"/>
                  </a:cubicBezTo>
                  <a:cubicBezTo>
                    <a:pt x="251" y="51"/>
                    <a:pt x="180" y="98"/>
                    <a:pt x="120" y="170"/>
                  </a:cubicBezTo>
                  <a:cubicBezTo>
                    <a:pt x="84" y="206"/>
                    <a:pt x="72" y="253"/>
                    <a:pt x="61" y="289"/>
                  </a:cubicBezTo>
                  <a:cubicBezTo>
                    <a:pt x="1" y="467"/>
                    <a:pt x="72" y="670"/>
                    <a:pt x="227" y="765"/>
                  </a:cubicBezTo>
                  <a:cubicBezTo>
                    <a:pt x="251" y="801"/>
                    <a:pt x="299" y="813"/>
                    <a:pt x="346" y="825"/>
                  </a:cubicBezTo>
                  <a:cubicBezTo>
                    <a:pt x="406" y="848"/>
                    <a:pt x="442" y="860"/>
                    <a:pt x="489" y="860"/>
                  </a:cubicBezTo>
                  <a:cubicBezTo>
                    <a:pt x="525" y="860"/>
                    <a:pt x="549" y="860"/>
                    <a:pt x="584" y="848"/>
                  </a:cubicBezTo>
                  <a:cubicBezTo>
                    <a:pt x="668" y="825"/>
                    <a:pt x="739" y="765"/>
                    <a:pt x="799" y="706"/>
                  </a:cubicBezTo>
                  <a:cubicBezTo>
                    <a:pt x="834" y="670"/>
                    <a:pt x="858" y="622"/>
                    <a:pt x="882" y="563"/>
                  </a:cubicBezTo>
                  <a:cubicBezTo>
                    <a:pt x="918" y="444"/>
                    <a:pt x="894" y="313"/>
                    <a:pt x="834" y="206"/>
                  </a:cubicBezTo>
                  <a:cubicBezTo>
                    <a:pt x="787" y="134"/>
                    <a:pt x="715" y="75"/>
                    <a:pt x="620" y="39"/>
                  </a:cubicBezTo>
                  <a:cubicBezTo>
                    <a:pt x="608" y="39"/>
                    <a:pt x="608" y="39"/>
                    <a:pt x="596" y="27"/>
                  </a:cubicBezTo>
                  <a:cubicBezTo>
                    <a:pt x="549" y="9"/>
                    <a:pt x="507" y="0"/>
                    <a:pt x="4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7" name="Google Shape;3417;p24"/>
            <p:cNvSpPr/>
            <p:nvPr/>
          </p:nvSpPr>
          <p:spPr>
            <a:xfrm>
              <a:off x="3351300" y="1881200"/>
              <a:ext cx="21150" cy="21400"/>
            </a:xfrm>
            <a:custGeom>
              <a:avLst/>
              <a:gdLst/>
              <a:ahLst/>
              <a:cxnLst/>
              <a:rect l="l" t="t" r="r" b="b"/>
              <a:pathLst>
                <a:path w="846" h="856" extrusionOk="0">
                  <a:moveTo>
                    <a:pt x="424" y="1"/>
                  </a:moveTo>
                  <a:cubicBezTo>
                    <a:pt x="358" y="1"/>
                    <a:pt x="289" y="14"/>
                    <a:pt x="227" y="41"/>
                  </a:cubicBezTo>
                  <a:cubicBezTo>
                    <a:pt x="143" y="88"/>
                    <a:pt x="72" y="148"/>
                    <a:pt x="24" y="219"/>
                  </a:cubicBezTo>
                  <a:cubicBezTo>
                    <a:pt x="12" y="231"/>
                    <a:pt x="12" y="267"/>
                    <a:pt x="0" y="279"/>
                  </a:cubicBezTo>
                  <a:lnTo>
                    <a:pt x="0" y="481"/>
                  </a:lnTo>
                  <a:cubicBezTo>
                    <a:pt x="12" y="636"/>
                    <a:pt x="120" y="755"/>
                    <a:pt x="262" y="815"/>
                  </a:cubicBezTo>
                  <a:cubicBezTo>
                    <a:pt x="286" y="815"/>
                    <a:pt x="286" y="827"/>
                    <a:pt x="298" y="827"/>
                  </a:cubicBezTo>
                  <a:cubicBezTo>
                    <a:pt x="337" y="846"/>
                    <a:pt x="384" y="855"/>
                    <a:pt x="430" y="855"/>
                  </a:cubicBezTo>
                  <a:cubicBezTo>
                    <a:pt x="467" y="855"/>
                    <a:pt x="504" y="849"/>
                    <a:pt x="536" y="838"/>
                  </a:cubicBezTo>
                  <a:cubicBezTo>
                    <a:pt x="667" y="815"/>
                    <a:pt x="774" y="708"/>
                    <a:pt x="822" y="577"/>
                  </a:cubicBezTo>
                  <a:lnTo>
                    <a:pt x="822" y="565"/>
                  </a:lnTo>
                  <a:cubicBezTo>
                    <a:pt x="846" y="469"/>
                    <a:pt x="846" y="386"/>
                    <a:pt x="822" y="303"/>
                  </a:cubicBezTo>
                  <a:cubicBezTo>
                    <a:pt x="774" y="172"/>
                    <a:pt x="679" y="65"/>
                    <a:pt x="536" y="29"/>
                  </a:cubicBezTo>
                  <a:cubicBezTo>
                    <a:pt x="524" y="29"/>
                    <a:pt x="501" y="29"/>
                    <a:pt x="489" y="5"/>
                  </a:cubicBezTo>
                  <a:cubicBezTo>
                    <a:pt x="468" y="2"/>
                    <a:pt x="446" y="1"/>
                    <a:pt x="42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8" name="Google Shape;3418;p24"/>
            <p:cNvSpPr/>
            <p:nvPr/>
          </p:nvSpPr>
          <p:spPr>
            <a:xfrm>
              <a:off x="3416475" y="2983725"/>
              <a:ext cx="12525" cy="12075"/>
            </a:xfrm>
            <a:custGeom>
              <a:avLst/>
              <a:gdLst/>
              <a:ahLst/>
              <a:cxnLst/>
              <a:rect l="l" t="t" r="r" b="b"/>
              <a:pathLst>
                <a:path w="501" h="483" extrusionOk="0">
                  <a:moveTo>
                    <a:pt x="264" y="0"/>
                  </a:moveTo>
                  <a:cubicBezTo>
                    <a:pt x="159" y="0"/>
                    <a:pt x="54" y="68"/>
                    <a:pt x="13" y="171"/>
                  </a:cubicBezTo>
                  <a:cubicBezTo>
                    <a:pt x="1" y="207"/>
                    <a:pt x="1" y="255"/>
                    <a:pt x="1" y="290"/>
                  </a:cubicBezTo>
                  <a:cubicBezTo>
                    <a:pt x="1" y="314"/>
                    <a:pt x="13" y="326"/>
                    <a:pt x="13" y="350"/>
                  </a:cubicBezTo>
                  <a:cubicBezTo>
                    <a:pt x="37" y="410"/>
                    <a:pt x="84" y="457"/>
                    <a:pt x="156" y="469"/>
                  </a:cubicBezTo>
                  <a:cubicBezTo>
                    <a:pt x="180" y="469"/>
                    <a:pt x="191" y="469"/>
                    <a:pt x="191" y="481"/>
                  </a:cubicBezTo>
                  <a:cubicBezTo>
                    <a:pt x="201" y="482"/>
                    <a:pt x="210" y="482"/>
                    <a:pt x="219" y="482"/>
                  </a:cubicBezTo>
                  <a:cubicBezTo>
                    <a:pt x="315" y="482"/>
                    <a:pt x="398" y="426"/>
                    <a:pt x="441" y="350"/>
                  </a:cubicBezTo>
                  <a:cubicBezTo>
                    <a:pt x="441" y="326"/>
                    <a:pt x="453" y="326"/>
                    <a:pt x="453" y="314"/>
                  </a:cubicBezTo>
                  <a:cubicBezTo>
                    <a:pt x="501" y="195"/>
                    <a:pt x="441" y="64"/>
                    <a:pt x="322" y="17"/>
                  </a:cubicBezTo>
                  <a:cubicBezTo>
                    <a:pt x="322" y="17"/>
                    <a:pt x="311" y="17"/>
                    <a:pt x="311" y="5"/>
                  </a:cubicBezTo>
                  <a:cubicBezTo>
                    <a:pt x="295" y="2"/>
                    <a:pt x="280" y="0"/>
                    <a:pt x="26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9" name="Google Shape;3419;p24"/>
            <p:cNvSpPr/>
            <p:nvPr/>
          </p:nvSpPr>
          <p:spPr>
            <a:xfrm>
              <a:off x="3439400" y="2748675"/>
              <a:ext cx="13125" cy="12125"/>
            </a:xfrm>
            <a:custGeom>
              <a:avLst/>
              <a:gdLst/>
              <a:ahLst/>
              <a:cxnLst/>
              <a:rect l="l" t="t" r="r" b="b"/>
              <a:pathLst>
                <a:path w="525" h="485" extrusionOk="0">
                  <a:moveTo>
                    <a:pt x="267" y="0"/>
                  </a:moveTo>
                  <a:cubicBezTo>
                    <a:pt x="219" y="0"/>
                    <a:pt x="170" y="13"/>
                    <a:pt x="132" y="36"/>
                  </a:cubicBezTo>
                  <a:cubicBezTo>
                    <a:pt x="96" y="60"/>
                    <a:pt x="48" y="108"/>
                    <a:pt x="25" y="167"/>
                  </a:cubicBezTo>
                  <a:cubicBezTo>
                    <a:pt x="1" y="239"/>
                    <a:pt x="13" y="310"/>
                    <a:pt x="60" y="370"/>
                  </a:cubicBezTo>
                  <a:cubicBezTo>
                    <a:pt x="96" y="417"/>
                    <a:pt x="132" y="465"/>
                    <a:pt x="191" y="477"/>
                  </a:cubicBezTo>
                  <a:cubicBezTo>
                    <a:pt x="216" y="482"/>
                    <a:pt x="241" y="485"/>
                    <a:pt x="265" y="485"/>
                  </a:cubicBezTo>
                  <a:cubicBezTo>
                    <a:pt x="300" y="485"/>
                    <a:pt x="335" y="479"/>
                    <a:pt x="370" y="465"/>
                  </a:cubicBezTo>
                  <a:cubicBezTo>
                    <a:pt x="406" y="441"/>
                    <a:pt x="429" y="429"/>
                    <a:pt x="453" y="406"/>
                  </a:cubicBezTo>
                  <a:cubicBezTo>
                    <a:pt x="465" y="370"/>
                    <a:pt x="489" y="346"/>
                    <a:pt x="489" y="310"/>
                  </a:cubicBezTo>
                  <a:cubicBezTo>
                    <a:pt x="525" y="227"/>
                    <a:pt x="489" y="132"/>
                    <a:pt x="429" y="72"/>
                  </a:cubicBezTo>
                  <a:cubicBezTo>
                    <a:pt x="406" y="48"/>
                    <a:pt x="370" y="25"/>
                    <a:pt x="346" y="13"/>
                  </a:cubicBezTo>
                  <a:cubicBezTo>
                    <a:pt x="321" y="4"/>
                    <a:pt x="294" y="0"/>
                    <a:pt x="2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0" name="Google Shape;3420;p24"/>
            <p:cNvSpPr/>
            <p:nvPr/>
          </p:nvSpPr>
          <p:spPr>
            <a:xfrm>
              <a:off x="3343850" y="2820000"/>
              <a:ext cx="13125" cy="12425"/>
            </a:xfrm>
            <a:custGeom>
              <a:avLst/>
              <a:gdLst/>
              <a:ahLst/>
              <a:cxnLst/>
              <a:rect l="l" t="t" r="r" b="b"/>
              <a:pathLst>
                <a:path w="525" h="497" extrusionOk="0">
                  <a:moveTo>
                    <a:pt x="293" y="0"/>
                  </a:moveTo>
                  <a:cubicBezTo>
                    <a:pt x="185" y="0"/>
                    <a:pt x="65" y="60"/>
                    <a:pt x="25" y="172"/>
                  </a:cubicBezTo>
                  <a:cubicBezTo>
                    <a:pt x="1" y="255"/>
                    <a:pt x="25" y="362"/>
                    <a:pt x="84" y="422"/>
                  </a:cubicBezTo>
                  <a:cubicBezTo>
                    <a:pt x="120" y="458"/>
                    <a:pt x="144" y="470"/>
                    <a:pt x="179" y="482"/>
                  </a:cubicBezTo>
                  <a:cubicBezTo>
                    <a:pt x="207" y="491"/>
                    <a:pt x="234" y="496"/>
                    <a:pt x="261" y="496"/>
                  </a:cubicBezTo>
                  <a:cubicBezTo>
                    <a:pt x="361" y="496"/>
                    <a:pt x="451" y="428"/>
                    <a:pt x="489" y="315"/>
                  </a:cubicBezTo>
                  <a:cubicBezTo>
                    <a:pt x="525" y="243"/>
                    <a:pt x="501" y="184"/>
                    <a:pt x="477" y="124"/>
                  </a:cubicBezTo>
                  <a:cubicBezTo>
                    <a:pt x="441" y="77"/>
                    <a:pt x="406" y="41"/>
                    <a:pt x="346" y="5"/>
                  </a:cubicBezTo>
                  <a:cubicBezTo>
                    <a:pt x="329" y="2"/>
                    <a:pt x="311" y="0"/>
                    <a:pt x="29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1" name="Google Shape;3421;p24"/>
            <p:cNvSpPr/>
            <p:nvPr/>
          </p:nvSpPr>
          <p:spPr>
            <a:xfrm>
              <a:off x="3509650" y="2342575"/>
              <a:ext cx="14325" cy="12400"/>
            </a:xfrm>
            <a:custGeom>
              <a:avLst/>
              <a:gdLst/>
              <a:ahLst/>
              <a:cxnLst/>
              <a:rect l="l" t="t" r="r" b="b"/>
              <a:pathLst>
                <a:path w="573" h="496" extrusionOk="0">
                  <a:moveTo>
                    <a:pt x="307" y="0"/>
                  </a:moveTo>
                  <a:cubicBezTo>
                    <a:pt x="194" y="0"/>
                    <a:pt x="90" y="68"/>
                    <a:pt x="48" y="171"/>
                  </a:cubicBezTo>
                  <a:cubicBezTo>
                    <a:pt x="1" y="302"/>
                    <a:pt x="84" y="445"/>
                    <a:pt x="215" y="481"/>
                  </a:cubicBezTo>
                  <a:cubicBezTo>
                    <a:pt x="243" y="491"/>
                    <a:pt x="270" y="496"/>
                    <a:pt x="297" y="496"/>
                  </a:cubicBezTo>
                  <a:cubicBezTo>
                    <a:pt x="397" y="496"/>
                    <a:pt x="487" y="429"/>
                    <a:pt x="524" y="326"/>
                  </a:cubicBezTo>
                  <a:cubicBezTo>
                    <a:pt x="572" y="183"/>
                    <a:pt x="501" y="52"/>
                    <a:pt x="358" y="5"/>
                  </a:cubicBezTo>
                  <a:cubicBezTo>
                    <a:pt x="341" y="2"/>
                    <a:pt x="324" y="0"/>
                    <a:pt x="30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2" name="Google Shape;3422;p24"/>
            <p:cNvSpPr/>
            <p:nvPr/>
          </p:nvSpPr>
          <p:spPr>
            <a:xfrm>
              <a:off x="3414400" y="2157325"/>
              <a:ext cx="14325" cy="12475"/>
            </a:xfrm>
            <a:custGeom>
              <a:avLst/>
              <a:gdLst/>
              <a:ahLst/>
              <a:cxnLst/>
              <a:rect l="l" t="t" r="r" b="b"/>
              <a:pathLst>
                <a:path w="573" h="499" extrusionOk="0">
                  <a:moveTo>
                    <a:pt x="296" y="1"/>
                  </a:moveTo>
                  <a:cubicBezTo>
                    <a:pt x="187" y="1"/>
                    <a:pt x="88" y="76"/>
                    <a:pt x="48" y="176"/>
                  </a:cubicBezTo>
                  <a:cubicBezTo>
                    <a:pt x="1" y="307"/>
                    <a:pt x="84" y="438"/>
                    <a:pt x="215" y="485"/>
                  </a:cubicBezTo>
                  <a:cubicBezTo>
                    <a:pt x="240" y="494"/>
                    <a:pt x="266" y="499"/>
                    <a:pt x="290" y="499"/>
                  </a:cubicBezTo>
                  <a:cubicBezTo>
                    <a:pt x="394" y="499"/>
                    <a:pt x="486" y="424"/>
                    <a:pt x="524" y="319"/>
                  </a:cubicBezTo>
                  <a:cubicBezTo>
                    <a:pt x="572" y="188"/>
                    <a:pt x="501" y="57"/>
                    <a:pt x="358" y="9"/>
                  </a:cubicBezTo>
                  <a:cubicBezTo>
                    <a:pt x="337" y="3"/>
                    <a:pt x="316" y="1"/>
                    <a:pt x="29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3" name="Google Shape;3423;p24"/>
            <p:cNvSpPr/>
            <p:nvPr/>
          </p:nvSpPr>
          <p:spPr>
            <a:xfrm>
              <a:off x="3460550" y="2080150"/>
              <a:ext cx="12525" cy="12150"/>
            </a:xfrm>
            <a:custGeom>
              <a:avLst/>
              <a:gdLst/>
              <a:ahLst/>
              <a:cxnLst/>
              <a:rect l="l" t="t" r="r" b="b"/>
              <a:pathLst>
                <a:path w="501" h="486" extrusionOk="0">
                  <a:moveTo>
                    <a:pt x="226" y="0"/>
                  </a:moveTo>
                  <a:cubicBezTo>
                    <a:pt x="143" y="12"/>
                    <a:pt x="48" y="72"/>
                    <a:pt x="24" y="167"/>
                  </a:cubicBezTo>
                  <a:cubicBezTo>
                    <a:pt x="0" y="191"/>
                    <a:pt x="0" y="215"/>
                    <a:pt x="0" y="250"/>
                  </a:cubicBezTo>
                  <a:cubicBezTo>
                    <a:pt x="0" y="358"/>
                    <a:pt x="60" y="441"/>
                    <a:pt x="167" y="477"/>
                  </a:cubicBezTo>
                  <a:cubicBezTo>
                    <a:pt x="194" y="483"/>
                    <a:pt x="221" y="486"/>
                    <a:pt x="245" y="486"/>
                  </a:cubicBezTo>
                  <a:cubicBezTo>
                    <a:pt x="315" y="486"/>
                    <a:pt x="373" y="461"/>
                    <a:pt x="417" y="417"/>
                  </a:cubicBezTo>
                  <a:cubicBezTo>
                    <a:pt x="453" y="381"/>
                    <a:pt x="464" y="358"/>
                    <a:pt x="476" y="322"/>
                  </a:cubicBezTo>
                  <a:cubicBezTo>
                    <a:pt x="500" y="262"/>
                    <a:pt x="500" y="227"/>
                    <a:pt x="476" y="167"/>
                  </a:cubicBezTo>
                  <a:cubicBezTo>
                    <a:pt x="453" y="84"/>
                    <a:pt x="405" y="36"/>
                    <a:pt x="333" y="12"/>
                  </a:cubicBezTo>
                  <a:cubicBezTo>
                    <a:pt x="298" y="0"/>
                    <a:pt x="262" y="0"/>
                    <a:pt x="22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4" name="Google Shape;3424;p24"/>
            <p:cNvSpPr/>
            <p:nvPr/>
          </p:nvSpPr>
          <p:spPr>
            <a:xfrm>
              <a:off x="3537325" y="2434925"/>
              <a:ext cx="13725" cy="12725"/>
            </a:xfrm>
            <a:custGeom>
              <a:avLst/>
              <a:gdLst/>
              <a:ahLst/>
              <a:cxnLst/>
              <a:rect l="l" t="t" r="r" b="b"/>
              <a:pathLst>
                <a:path w="549" h="509" extrusionOk="0">
                  <a:moveTo>
                    <a:pt x="282" y="0"/>
                  </a:moveTo>
                  <a:cubicBezTo>
                    <a:pt x="163" y="0"/>
                    <a:pt x="58" y="70"/>
                    <a:pt x="25" y="180"/>
                  </a:cubicBezTo>
                  <a:lnTo>
                    <a:pt x="25" y="204"/>
                  </a:lnTo>
                  <a:cubicBezTo>
                    <a:pt x="1" y="323"/>
                    <a:pt x="60" y="454"/>
                    <a:pt x="191" y="502"/>
                  </a:cubicBezTo>
                  <a:cubicBezTo>
                    <a:pt x="213" y="506"/>
                    <a:pt x="235" y="509"/>
                    <a:pt x="257" y="509"/>
                  </a:cubicBezTo>
                  <a:cubicBezTo>
                    <a:pt x="294" y="509"/>
                    <a:pt x="332" y="501"/>
                    <a:pt x="370" y="478"/>
                  </a:cubicBezTo>
                  <a:cubicBezTo>
                    <a:pt x="430" y="454"/>
                    <a:pt x="477" y="406"/>
                    <a:pt x="501" y="335"/>
                  </a:cubicBezTo>
                  <a:cubicBezTo>
                    <a:pt x="549" y="204"/>
                    <a:pt x="477" y="61"/>
                    <a:pt x="346" y="25"/>
                  </a:cubicBezTo>
                  <a:cubicBezTo>
                    <a:pt x="322" y="25"/>
                    <a:pt x="322" y="25"/>
                    <a:pt x="310" y="2"/>
                  </a:cubicBezTo>
                  <a:cubicBezTo>
                    <a:pt x="301" y="1"/>
                    <a:pt x="292" y="0"/>
                    <a:pt x="28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5" name="Google Shape;3425;p24"/>
            <p:cNvSpPr/>
            <p:nvPr/>
          </p:nvSpPr>
          <p:spPr>
            <a:xfrm>
              <a:off x="3328975" y="2549325"/>
              <a:ext cx="14025" cy="12525"/>
            </a:xfrm>
            <a:custGeom>
              <a:avLst/>
              <a:gdLst/>
              <a:ahLst/>
              <a:cxnLst/>
              <a:rect l="l" t="t" r="r" b="b"/>
              <a:pathLst>
                <a:path w="561" h="501" extrusionOk="0">
                  <a:moveTo>
                    <a:pt x="289" y="0"/>
                  </a:moveTo>
                  <a:cubicBezTo>
                    <a:pt x="180" y="0"/>
                    <a:pt x="78" y="68"/>
                    <a:pt x="48" y="176"/>
                  </a:cubicBezTo>
                  <a:cubicBezTo>
                    <a:pt x="1" y="307"/>
                    <a:pt x="72" y="450"/>
                    <a:pt x="203" y="486"/>
                  </a:cubicBezTo>
                  <a:cubicBezTo>
                    <a:pt x="233" y="496"/>
                    <a:pt x="263" y="501"/>
                    <a:pt x="291" y="501"/>
                  </a:cubicBezTo>
                  <a:cubicBezTo>
                    <a:pt x="397" y="501"/>
                    <a:pt x="487" y="434"/>
                    <a:pt x="524" y="331"/>
                  </a:cubicBezTo>
                  <a:cubicBezTo>
                    <a:pt x="560" y="188"/>
                    <a:pt x="489" y="57"/>
                    <a:pt x="358" y="10"/>
                  </a:cubicBezTo>
                  <a:cubicBezTo>
                    <a:pt x="335" y="3"/>
                    <a:pt x="312" y="0"/>
                    <a:pt x="28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26" name="Google Shape;3426;p24"/>
          <p:cNvGrpSpPr/>
          <p:nvPr/>
        </p:nvGrpSpPr>
        <p:grpSpPr>
          <a:xfrm rot="10800000" flipH="1">
            <a:off x="6751218" y="-52"/>
            <a:ext cx="2403250" cy="3538711"/>
            <a:chOff x="2525900" y="1699450"/>
            <a:chExt cx="1076050" cy="1584450"/>
          </a:xfrm>
        </p:grpSpPr>
        <p:sp>
          <p:nvSpPr>
            <p:cNvPr id="3427" name="Google Shape;3427;p24"/>
            <p:cNvSpPr/>
            <p:nvPr/>
          </p:nvSpPr>
          <p:spPr>
            <a:xfrm>
              <a:off x="3569775" y="2193250"/>
              <a:ext cx="31875" cy="43775"/>
            </a:xfrm>
            <a:custGeom>
              <a:avLst/>
              <a:gdLst/>
              <a:ahLst/>
              <a:cxnLst/>
              <a:rect l="l" t="t" r="r" b="b"/>
              <a:pathLst>
                <a:path w="1275" h="1751" extrusionOk="0">
                  <a:moveTo>
                    <a:pt x="1275" y="1"/>
                  </a:moveTo>
                  <a:lnTo>
                    <a:pt x="1" y="1691"/>
                  </a:lnTo>
                  <a:lnTo>
                    <a:pt x="275" y="1751"/>
                  </a:lnTo>
                  <a:lnTo>
                    <a:pt x="1275" y="441"/>
                  </a:lnTo>
                  <a:lnTo>
                    <a:pt x="127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8" name="Google Shape;3428;p24"/>
            <p:cNvSpPr/>
            <p:nvPr/>
          </p:nvSpPr>
          <p:spPr>
            <a:xfrm>
              <a:off x="3486425" y="2241175"/>
              <a:ext cx="85750" cy="108375"/>
            </a:xfrm>
            <a:custGeom>
              <a:avLst/>
              <a:gdLst/>
              <a:ahLst/>
              <a:cxnLst/>
              <a:rect l="l" t="t" r="r" b="b"/>
              <a:pathLst>
                <a:path w="3430" h="4335" extrusionOk="0">
                  <a:moveTo>
                    <a:pt x="3156" y="1"/>
                  </a:moveTo>
                  <a:lnTo>
                    <a:pt x="1" y="4168"/>
                  </a:lnTo>
                  <a:cubicBezTo>
                    <a:pt x="84" y="4204"/>
                    <a:pt x="156" y="4263"/>
                    <a:pt x="203" y="4335"/>
                  </a:cubicBezTo>
                  <a:lnTo>
                    <a:pt x="3430" y="72"/>
                  </a:lnTo>
                  <a:lnTo>
                    <a:pt x="315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9" name="Google Shape;3429;p24"/>
            <p:cNvSpPr/>
            <p:nvPr/>
          </p:nvSpPr>
          <p:spPr>
            <a:xfrm>
              <a:off x="3361425" y="1699450"/>
              <a:ext cx="240225" cy="42875"/>
            </a:xfrm>
            <a:custGeom>
              <a:avLst/>
              <a:gdLst/>
              <a:ahLst/>
              <a:cxnLst/>
              <a:rect l="l" t="t" r="r" b="b"/>
              <a:pathLst>
                <a:path w="9609" h="1715" extrusionOk="0">
                  <a:moveTo>
                    <a:pt x="9609" y="0"/>
                  </a:moveTo>
                  <a:lnTo>
                    <a:pt x="12" y="1429"/>
                  </a:lnTo>
                  <a:cubicBezTo>
                    <a:pt x="60" y="1524"/>
                    <a:pt x="72" y="1584"/>
                    <a:pt x="36" y="1643"/>
                  </a:cubicBezTo>
                  <a:cubicBezTo>
                    <a:pt x="24" y="1667"/>
                    <a:pt x="12" y="1703"/>
                    <a:pt x="0" y="1715"/>
                  </a:cubicBezTo>
                  <a:lnTo>
                    <a:pt x="9609" y="274"/>
                  </a:lnTo>
                  <a:lnTo>
                    <a:pt x="960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0" name="Google Shape;3430;p24"/>
            <p:cNvSpPr/>
            <p:nvPr/>
          </p:nvSpPr>
          <p:spPr>
            <a:xfrm>
              <a:off x="3354575" y="1742600"/>
              <a:ext cx="9250" cy="139925"/>
            </a:xfrm>
            <a:custGeom>
              <a:avLst/>
              <a:gdLst/>
              <a:ahLst/>
              <a:cxnLst/>
              <a:rect l="l" t="t" r="r" b="b"/>
              <a:pathLst>
                <a:path w="370" h="5597" extrusionOk="0">
                  <a:moveTo>
                    <a:pt x="274" y="1"/>
                  </a:moveTo>
                  <a:cubicBezTo>
                    <a:pt x="231" y="44"/>
                    <a:pt x="175" y="75"/>
                    <a:pt x="116" y="75"/>
                  </a:cubicBezTo>
                  <a:cubicBezTo>
                    <a:pt x="94" y="75"/>
                    <a:pt x="71" y="70"/>
                    <a:pt x="48" y="60"/>
                  </a:cubicBezTo>
                  <a:cubicBezTo>
                    <a:pt x="36" y="60"/>
                    <a:pt x="12" y="48"/>
                    <a:pt x="0" y="48"/>
                  </a:cubicBezTo>
                  <a:lnTo>
                    <a:pt x="108" y="5597"/>
                  </a:lnTo>
                  <a:cubicBezTo>
                    <a:pt x="171" y="5560"/>
                    <a:pt x="242" y="5545"/>
                    <a:pt x="309" y="5545"/>
                  </a:cubicBezTo>
                  <a:cubicBezTo>
                    <a:pt x="330" y="5545"/>
                    <a:pt x="350" y="5546"/>
                    <a:pt x="370" y="5549"/>
                  </a:cubicBezTo>
                  <a:lnTo>
                    <a:pt x="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1" name="Google Shape;3431;p24"/>
            <p:cNvSpPr/>
            <p:nvPr/>
          </p:nvSpPr>
          <p:spPr>
            <a:xfrm>
              <a:off x="3468575" y="1948000"/>
              <a:ext cx="133075" cy="136625"/>
            </a:xfrm>
            <a:custGeom>
              <a:avLst/>
              <a:gdLst/>
              <a:ahLst/>
              <a:cxnLst/>
              <a:rect l="l" t="t" r="r" b="b"/>
              <a:pathLst>
                <a:path w="5323" h="5465" extrusionOk="0">
                  <a:moveTo>
                    <a:pt x="5323" y="0"/>
                  </a:moveTo>
                  <a:lnTo>
                    <a:pt x="1" y="5298"/>
                  </a:lnTo>
                  <a:cubicBezTo>
                    <a:pt x="72" y="5334"/>
                    <a:pt x="132" y="5370"/>
                    <a:pt x="155" y="5453"/>
                  </a:cubicBezTo>
                  <a:cubicBezTo>
                    <a:pt x="179" y="5453"/>
                    <a:pt x="203" y="5453"/>
                    <a:pt x="215" y="5465"/>
                  </a:cubicBezTo>
                  <a:lnTo>
                    <a:pt x="5323" y="369"/>
                  </a:lnTo>
                  <a:lnTo>
                    <a:pt x="532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2" name="Google Shape;3432;p24"/>
            <p:cNvSpPr/>
            <p:nvPr/>
          </p:nvSpPr>
          <p:spPr>
            <a:xfrm>
              <a:off x="3371850" y="1888750"/>
              <a:ext cx="229800" cy="29200"/>
            </a:xfrm>
            <a:custGeom>
              <a:avLst/>
              <a:gdLst/>
              <a:ahLst/>
              <a:cxnLst/>
              <a:rect l="l" t="t" r="r" b="b"/>
              <a:pathLst>
                <a:path w="9192" h="1168" extrusionOk="0">
                  <a:moveTo>
                    <a:pt x="12" y="1"/>
                  </a:moveTo>
                  <a:cubicBezTo>
                    <a:pt x="24" y="84"/>
                    <a:pt x="24" y="167"/>
                    <a:pt x="0" y="263"/>
                  </a:cubicBezTo>
                  <a:lnTo>
                    <a:pt x="9192" y="1168"/>
                  </a:lnTo>
                  <a:lnTo>
                    <a:pt x="9192" y="894"/>
                  </a:lnTo>
                  <a:lnTo>
                    <a:pt x="1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3" name="Google Shape;3433;p24"/>
            <p:cNvSpPr/>
            <p:nvPr/>
          </p:nvSpPr>
          <p:spPr>
            <a:xfrm>
              <a:off x="3233425" y="1875350"/>
              <a:ext cx="119375" cy="17900"/>
            </a:xfrm>
            <a:custGeom>
              <a:avLst/>
              <a:gdLst/>
              <a:ahLst/>
              <a:cxnLst/>
              <a:rect l="l" t="t" r="r" b="b"/>
              <a:pathLst>
                <a:path w="4775" h="716" extrusionOk="0">
                  <a:moveTo>
                    <a:pt x="36" y="1"/>
                  </a:moveTo>
                  <a:cubicBezTo>
                    <a:pt x="36" y="84"/>
                    <a:pt x="24" y="156"/>
                    <a:pt x="13" y="215"/>
                  </a:cubicBezTo>
                  <a:cubicBezTo>
                    <a:pt x="13" y="227"/>
                    <a:pt x="1" y="239"/>
                    <a:pt x="1" y="263"/>
                  </a:cubicBezTo>
                  <a:lnTo>
                    <a:pt x="4727" y="715"/>
                  </a:lnTo>
                  <a:cubicBezTo>
                    <a:pt x="4715" y="656"/>
                    <a:pt x="4727" y="584"/>
                    <a:pt x="4739" y="525"/>
                  </a:cubicBezTo>
                  <a:cubicBezTo>
                    <a:pt x="4763" y="501"/>
                    <a:pt x="4763" y="477"/>
                    <a:pt x="4775" y="465"/>
                  </a:cubicBezTo>
                  <a:lnTo>
                    <a:pt x="3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4" name="Google Shape;3434;p24"/>
            <p:cNvSpPr/>
            <p:nvPr/>
          </p:nvSpPr>
          <p:spPr>
            <a:xfrm>
              <a:off x="3357850" y="1901550"/>
              <a:ext cx="10150" cy="91100"/>
            </a:xfrm>
            <a:custGeom>
              <a:avLst/>
              <a:gdLst/>
              <a:ahLst/>
              <a:cxnLst/>
              <a:rect l="l" t="t" r="r" b="b"/>
              <a:pathLst>
                <a:path w="406" h="3644" extrusionOk="0">
                  <a:moveTo>
                    <a:pt x="0" y="1"/>
                  </a:moveTo>
                  <a:lnTo>
                    <a:pt x="143" y="3620"/>
                  </a:lnTo>
                  <a:cubicBezTo>
                    <a:pt x="175" y="3609"/>
                    <a:pt x="208" y="3604"/>
                    <a:pt x="242" y="3604"/>
                  </a:cubicBezTo>
                  <a:cubicBezTo>
                    <a:pt x="284" y="3604"/>
                    <a:pt x="329" y="3612"/>
                    <a:pt x="381" y="3632"/>
                  </a:cubicBezTo>
                  <a:cubicBezTo>
                    <a:pt x="393" y="3632"/>
                    <a:pt x="393" y="3644"/>
                    <a:pt x="405" y="3644"/>
                  </a:cubicBezTo>
                  <a:lnTo>
                    <a:pt x="274" y="24"/>
                  </a:lnTo>
                  <a:cubicBezTo>
                    <a:pt x="242" y="35"/>
                    <a:pt x="205" y="41"/>
                    <a:pt x="168" y="41"/>
                  </a:cubicBezTo>
                  <a:cubicBezTo>
                    <a:pt x="122" y="41"/>
                    <a:pt x="75" y="32"/>
                    <a:pt x="36" y="13"/>
                  </a:cubicBezTo>
                  <a:cubicBezTo>
                    <a:pt x="24" y="13"/>
                    <a:pt x="24" y="13"/>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5" name="Google Shape;3435;p24"/>
            <p:cNvSpPr/>
            <p:nvPr/>
          </p:nvSpPr>
          <p:spPr>
            <a:xfrm>
              <a:off x="3391475" y="2086400"/>
              <a:ext cx="73250" cy="83675"/>
            </a:xfrm>
            <a:custGeom>
              <a:avLst/>
              <a:gdLst/>
              <a:ahLst/>
              <a:cxnLst/>
              <a:rect l="l" t="t" r="r" b="b"/>
              <a:pathLst>
                <a:path w="2930" h="3347" extrusionOk="0">
                  <a:moveTo>
                    <a:pt x="2763" y="0"/>
                  </a:moveTo>
                  <a:lnTo>
                    <a:pt x="1" y="3191"/>
                  </a:lnTo>
                  <a:cubicBezTo>
                    <a:pt x="72" y="3227"/>
                    <a:pt x="144" y="3287"/>
                    <a:pt x="203" y="3346"/>
                  </a:cubicBezTo>
                  <a:lnTo>
                    <a:pt x="2930" y="227"/>
                  </a:lnTo>
                  <a:cubicBezTo>
                    <a:pt x="2846" y="191"/>
                    <a:pt x="2763" y="108"/>
                    <a:pt x="276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6" name="Google Shape;3436;p24"/>
            <p:cNvSpPr/>
            <p:nvPr/>
          </p:nvSpPr>
          <p:spPr>
            <a:xfrm>
              <a:off x="3226875" y="1884000"/>
              <a:ext cx="132200" cy="113425"/>
            </a:xfrm>
            <a:custGeom>
              <a:avLst/>
              <a:gdLst/>
              <a:ahLst/>
              <a:cxnLst/>
              <a:rect l="l" t="t" r="r" b="b"/>
              <a:pathLst>
                <a:path w="5288" h="4537" extrusionOk="0">
                  <a:moveTo>
                    <a:pt x="191" y="0"/>
                  </a:moveTo>
                  <a:cubicBezTo>
                    <a:pt x="155" y="72"/>
                    <a:pt x="84" y="131"/>
                    <a:pt x="1" y="191"/>
                  </a:cubicBezTo>
                  <a:lnTo>
                    <a:pt x="5097" y="4536"/>
                  </a:lnTo>
                  <a:cubicBezTo>
                    <a:pt x="5156" y="4453"/>
                    <a:pt x="5216" y="4394"/>
                    <a:pt x="5287" y="4346"/>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7" name="Google Shape;3437;p24"/>
            <p:cNvSpPr/>
            <p:nvPr/>
          </p:nvSpPr>
          <p:spPr>
            <a:xfrm>
              <a:off x="3370650" y="2004850"/>
              <a:ext cx="95275" cy="79500"/>
            </a:xfrm>
            <a:custGeom>
              <a:avLst/>
              <a:gdLst/>
              <a:ahLst/>
              <a:cxnLst/>
              <a:rect l="l" t="t" r="r" b="b"/>
              <a:pathLst>
                <a:path w="3811" h="3180" extrusionOk="0">
                  <a:moveTo>
                    <a:pt x="131" y="0"/>
                  </a:moveTo>
                  <a:lnTo>
                    <a:pt x="131" y="24"/>
                  </a:lnTo>
                  <a:cubicBezTo>
                    <a:pt x="96" y="107"/>
                    <a:pt x="60" y="167"/>
                    <a:pt x="0" y="226"/>
                  </a:cubicBezTo>
                  <a:lnTo>
                    <a:pt x="3620" y="3179"/>
                  </a:lnTo>
                  <a:cubicBezTo>
                    <a:pt x="3644" y="3084"/>
                    <a:pt x="3715" y="3024"/>
                    <a:pt x="3810" y="3012"/>
                  </a:cubicBezTo>
                  <a:lnTo>
                    <a:pt x="13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8" name="Google Shape;3438;p24"/>
            <p:cNvSpPr/>
            <p:nvPr/>
          </p:nvSpPr>
          <p:spPr>
            <a:xfrm>
              <a:off x="3470950" y="2084325"/>
              <a:ext cx="130700" cy="76500"/>
            </a:xfrm>
            <a:custGeom>
              <a:avLst/>
              <a:gdLst/>
              <a:ahLst/>
              <a:cxnLst/>
              <a:rect l="l" t="t" r="r" b="b"/>
              <a:pathLst>
                <a:path w="5228" h="3060" extrusionOk="0">
                  <a:moveTo>
                    <a:pt x="60" y="0"/>
                  </a:moveTo>
                  <a:cubicBezTo>
                    <a:pt x="84" y="36"/>
                    <a:pt x="84" y="95"/>
                    <a:pt x="60" y="155"/>
                  </a:cubicBezTo>
                  <a:cubicBezTo>
                    <a:pt x="48" y="191"/>
                    <a:pt x="37" y="238"/>
                    <a:pt x="1" y="250"/>
                  </a:cubicBezTo>
                  <a:lnTo>
                    <a:pt x="5228" y="3060"/>
                  </a:lnTo>
                  <a:lnTo>
                    <a:pt x="5228" y="2762"/>
                  </a:lnTo>
                  <a:lnTo>
                    <a:pt x="120" y="12"/>
                  </a:lnTo>
                  <a:cubicBezTo>
                    <a:pt x="108" y="0"/>
                    <a:pt x="96" y="0"/>
                    <a:pt x="6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9" name="Google Shape;3439;p24"/>
            <p:cNvSpPr/>
            <p:nvPr/>
          </p:nvSpPr>
          <p:spPr>
            <a:xfrm>
              <a:off x="3403100" y="2193850"/>
              <a:ext cx="198550" cy="56575"/>
            </a:xfrm>
            <a:custGeom>
              <a:avLst/>
              <a:gdLst/>
              <a:ahLst/>
              <a:cxnLst/>
              <a:rect l="l" t="t" r="r" b="b"/>
              <a:pathLst>
                <a:path w="7942" h="2263" extrusionOk="0">
                  <a:moveTo>
                    <a:pt x="60" y="1"/>
                  </a:moveTo>
                  <a:cubicBezTo>
                    <a:pt x="36" y="96"/>
                    <a:pt x="24" y="167"/>
                    <a:pt x="0" y="263"/>
                  </a:cubicBezTo>
                  <a:lnTo>
                    <a:pt x="6489" y="1894"/>
                  </a:lnTo>
                  <a:lnTo>
                    <a:pt x="6763" y="1965"/>
                  </a:lnTo>
                  <a:lnTo>
                    <a:pt x="7942" y="2263"/>
                  </a:lnTo>
                  <a:lnTo>
                    <a:pt x="7942" y="2001"/>
                  </a:lnTo>
                  <a:lnTo>
                    <a:pt x="6942" y="1751"/>
                  </a:lnTo>
                  <a:lnTo>
                    <a:pt x="6668" y="1667"/>
                  </a:lnTo>
                  <a:lnTo>
                    <a:pt x="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0" name="Google Shape;3440;p24"/>
            <p:cNvSpPr/>
            <p:nvPr/>
          </p:nvSpPr>
          <p:spPr>
            <a:xfrm>
              <a:off x="3388800" y="2213200"/>
              <a:ext cx="90825" cy="135150"/>
            </a:xfrm>
            <a:custGeom>
              <a:avLst/>
              <a:gdLst/>
              <a:ahLst/>
              <a:cxnLst/>
              <a:rect l="l" t="t" r="r" b="b"/>
              <a:pathLst>
                <a:path w="3633" h="5406" extrusionOk="0">
                  <a:moveTo>
                    <a:pt x="227" y="0"/>
                  </a:moveTo>
                  <a:cubicBezTo>
                    <a:pt x="155" y="60"/>
                    <a:pt x="96" y="108"/>
                    <a:pt x="1" y="155"/>
                  </a:cubicBezTo>
                  <a:lnTo>
                    <a:pt x="3406" y="5406"/>
                  </a:lnTo>
                  <a:cubicBezTo>
                    <a:pt x="3465" y="5346"/>
                    <a:pt x="3549" y="5299"/>
                    <a:pt x="3632" y="5275"/>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1" name="Google Shape;3441;p24"/>
            <p:cNvSpPr/>
            <p:nvPr/>
          </p:nvSpPr>
          <p:spPr>
            <a:xfrm>
              <a:off x="3534650" y="2440025"/>
              <a:ext cx="66700" cy="103600"/>
            </a:xfrm>
            <a:custGeom>
              <a:avLst/>
              <a:gdLst/>
              <a:ahLst/>
              <a:cxnLst/>
              <a:rect l="l" t="t" r="r" b="b"/>
              <a:pathLst>
                <a:path w="2668" h="4144" extrusionOk="0">
                  <a:moveTo>
                    <a:pt x="120" y="0"/>
                  </a:moveTo>
                  <a:lnTo>
                    <a:pt x="1" y="71"/>
                  </a:lnTo>
                  <a:lnTo>
                    <a:pt x="2668" y="4143"/>
                  </a:lnTo>
                  <a:lnTo>
                    <a:pt x="2668" y="3667"/>
                  </a:lnTo>
                  <a:lnTo>
                    <a:pt x="453" y="298"/>
                  </a:lnTo>
                  <a:cubicBezTo>
                    <a:pt x="429" y="304"/>
                    <a:pt x="403" y="307"/>
                    <a:pt x="374" y="307"/>
                  </a:cubicBezTo>
                  <a:cubicBezTo>
                    <a:pt x="346" y="307"/>
                    <a:pt x="316" y="304"/>
                    <a:pt x="286" y="298"/>
                  </a:cubicBezTo>
                  <a:cubicBezTo>
                    <a:pt x="167" y="250"/>
                    <a:pt x="96" y="131"/>
                    <a:pt x="1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2" name="Google Shape;3442;p24"/>
            <p:cNvSpPr/>
            <p:nvPr/>
          </p:nvSpPr>
          <p:spPr>
            <a:xfrm>
              <a:off x="3484950" y="2361725"/>
              <a:ext cx="52100" cy="74450"/>
            </a:xfrm>
            <a:custGeom>
              <a:avLst/>
              <a:gdLst/>
              <a:ahLst/>
              <a:cxnLst/>
              <a:rect l="l" t="t" r="r" b="b"/>
              <a:pathLst>
                <a:path w="2084" h="2978" extrusionOk="0">
                  <a:moveTo>
                    <a:pt x="239" y="1"/>
                  </a:moveTo>
                  <a:cubicBezTo>
                    <a:pt x="155" y="72"/>
                    <a:pt x="84" y="132"/>
                    <a:pt x="0" y="155"/>
                  </a:cubicBezTo>
                  <a:lnTo>
                    <a:pt x="1858" y="2977"/>
                  </a:lnTo>
                  <a:lnTo>
                    <a:pt x="2084" y="2834"/>
                  </a:lnTo>
                  <a:lnTo>
                    <a:pt x="2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3" name="Google Shape;3443;p24"/>
            <p:cNvSpPr/>
            <p:nvPr/>
          </p:nvSpPr>
          <p:spPr>
            <a:xfrm>
              <a:off x="3359925" y="2364100"/>
              <a:ext cx="122675" cy="183700"/>
            </a:xfrm>
            <a:custGeom>
              <a:avLst/>
              <a:gdLst/>
              <a:ahLst/>
              <a:cxnLst/>
              <a:rect l="l" t="t" r="r" b="b"/>
              <a:pathLst>
                <a:path w="4907" h="7348" extrusionOk="0">
                  <a:moveTo>
                    <a:pt x="4656" y="1"/>
                  </a:moveTo>
                  <a:lnTo>
                    <a:pt x="1" y="7347"/>
                  </a:lnTo>
                  <a:lnTo>
                    <a:pt x="537" y="7002"/>
                  </a:lnTo>
                  <a:lnTo>
                    <a:pt x="4894" y="120"/>
                  </a:lnTo>
                  <a:cubicBezTo>
                    <a:pt x="4906" y="96"/>
                    <a:pt x="4906" y="84"/>
                    <a:pt x="4906" y="72"/>
                  </a:cubicBezTo>
                  <a:cubicBezTo>
                    <a:pt x="4859" y="72"/>
                    <a:pt x="4823" y="72"/>
                    <a:pt x="4775" y="60"/>
                  </a:cubicBezTo>
                  <a:cubicBezTo>
                    <a:pt x="4728" y="37"/>
                    <a:pt x="4704" y="25"/>
                    <a:pt x="465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4" name="Google Shape;3444;p24"/>
            <p:cNvSpPr/>
            <p:nvPr/>
          </p:nvSpPr>
          <p:spPr>
            <a:xfrm>
              <a:off x="3403975" y="2657300"/>
              <a:ext cx="46175" cy="92900"/>
            </a:xfrm>
            <a:custGeom>
              <a:avLst/>
              <a:gdLst/>
              <a:ahLst/>
              <a:cxnLst/>
              <a:rect l="l" t="t" r="r" b="b"/>
              <a:pathLst>
                <a:path w="1847" h="3716" extrusionOk="0">
                  <a:moveTo>
                    <a:pt x="275" y="1"/>
                  </a:moveTo>
                  <a:lnTo>
                    <a:pt x="1" y="36"/>
                  </a:lnTo>
                  <a:lnTo>
                    <a:pt x="1549" y="3691"/>
                  </a:lnTo>
                  <a:cubicBezTo>
                    <a:pt x="1593" y="3665"/>
                    <a:pt x="1651" y="3651"/>
                    <a:pt x="1708" y="3651"/>
                  </a:cubicBezTo>
                  <a:cubicBezTo>
                    <a:pt x="1727" y="3651"/>
                    <a:pt x="1745" y="3653"/>
                    <a:pt x="1763" y="3656"/>
                  </a:cubicBezTo>
                  <a:cubicBezTo>
                    <a:pt x="1799" y="3668"/>
                    <a:pt x="1834" y="3691"/>
                    <a:pt x="1846" y="3715"/>
                  </a:cubicBezTo>
                  <a:lnTo>
                    <a:pt x="27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5" name="Google Shape;3445;p24"/>
            <p:cNvSpPr/>
            <p:nvPr/>
          </p:nvSpPr>
          <p:spPr>
            <a:xfrm>
              <a:off x="3447750" y="2756725"/>
              <a:ext cx="63125" cy="139325"/>
            </a:xfrm>
            <a:custGeom>
              <a:avLst/>
              <a:gdLst/>
              <a:ahLst/>
              <a:cxnLst/>
              <a:rect l="l" t="t" r="r" b="b"/>
              <a:pathLst>
                <a:path w="2525" h="5573" extrusionOk="0">
                  <a:moveTo>
                    <a:pt x="214" y="0"/>
                  </a:moveTo>
                  <a:lnTo>
                    <a:pt x="119" y="84"/>
                  </a:lnTo>
                  <a:cubicBezTo>
                    <a:pt x="95" y="107"/>
                    <a:pt x="72" y="131"/>
                    <a:pt x="36" y="143"/>
                  </a:cubicBezTo>
                  <a:lnTo>
                    <a:pt x="0" y="167"/>
                  </a:lnTo>
                  <a:lnTo>
                    <a:pt x="2286" y="5572"/>
                  </a:lnTo>
                  <a:cubicBezTo>
                    <a:pt x="2358" y="5513"/>
                    <a:pt x="2441" y="5477"/>
                    <a:pt x="2524" y="5465"/>
                  </a:cubicBezTo>
                  <a:lnTo>
                    <a:pt x="21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6" name="Google Shape;3446;p24"/>
            <p:cNvSpPr/>
            <p:nvPr/>
          </p:nvSpPr>
          <p:spPr>
            <a:xfrm>
              <a:off x="3360525" y="2551625"/>
              <a:ext cx="47650" cy="100650"/>
            </a:xfrm>
            <a:custGeom>
              <a:avLst/>
              <a:gdLst/>
              <a:ahLst/>
              <a:cxnLst/>
              <a:rect l="l" t="t" r="r" b="b"/>
              <a:pathLst>
                <a:path w="1906" h="4026" extrusionOk="0">
                  <a:moveTo>
                    <a:pt x="227" y="1"/>
                  </a:moveTo>
                  <a:lnTo>
                    <a:pt x="1" y="144"/>
                  </a:lnTo>
                  <a:lnTo>
                    <a:pt x="1644" y="4025"/>
                  </a:lnTo>
                  <a:lnTo>
                    <a:pt x="1906" y="3989"/>
                  </a:lnTo>
                  <a:lnTo>
                    <a:pt x="22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7" name="Google Shape;3447;p24"/>
            <p:cNvSpPr/>
            <p:nvPr/>
          </p:nvSpPr>
          <p:spPr>
            <a:xfrm>
              <a:off x="3125375" y="2390600"/>
              <a:ext cx="476275" cy="313150"/>
            </a:xfrm>
            <a:custGeom>
              <a:avLst/>
              <a:gdLst/>
              <a:ahLst/>
              <a:cxnLst/>
              <a:rect l="l" t="t" r="r" b="b"/>
              <a:pathLst>
                <a:path w="19051" h="12526" extrusionOk="0">
                  <a:moveTo>
                    <a:pt x="19051" y="1"/>
                  </a:moveTo>
                  <a:lnTo>
                    <a:pt x="16455" y="1691"/>
                  </a:lnTo>
                  <a:lnTo>
                    <a:pt x="16241" y="1834"/>
                  </a:lnTo>
                  <a:lnTo>
                    <a:pt x="9907" y="5942"/>
                  </a:lnTo>
                  <a:lnTo>
                    <a:pt x="9371" y="6287"/>
                  </a:lnTo>
                  <a:lnTo>
                    <a:pt x="1" y="12395"/>
                  </a:lnTo>
                  <a:cubicBezTo>
                    <a:pt x="48" y="12431"/>
                    <a:pt x="72" y="12478"/>
                    <a:pt x="108" y="12526"/>
                  </a:cubicBezTo>
                  <a:lnTo>
                    <a:pt x="358" y="12478"/>
                  </a:lnTo>
                  <a:lnTo>
                    <a:pt x="9407" y="6597"/>
                  </a:lnTo>
                  <a:lnTo>
                    <a:pt x="9633" y="6454"/>
                  </a:lnTo>
                  <a:lnTo>
                    <a:pt x="16384" y="2060"/>
                  </a:lnTo>
                  <a:lnTo>
                    <a:pt x="16503" y="1989"/>
                  </a:lnTo>
                  <a:lnTo>
                    <a:pt x="16503" y="1977"/>
                  </a:lnTo>
                  <a:cubicBezTo>
                    <a:pt x="16533" y="1877"/>
                    <a:pt x="16622" y="1802"/>
                    <a:pt x="16720" y="1802"/>
                  </a:cubicBezTo>
                  <a:cubicBezTo>
                    <a:pt x="16739" y="1802"/>
                    <a:pt x="16758" y="1805"/>
                    <a:pt x="16777" y="1810"/>
                  </a:cubicBezTo>
                  <a:lnTo>
                    <a:pt x="19051" y="322"/>
                  </a:lnTo>
                  <a:lnTo>
                    <a:pt x="190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8" name="Google Shape;3448;p24"/>
            <p:cNvSpPr/>
            <p:nvPr/>
          </p:nvSpPr>
          <p:spPr>
            <a:xfrm>
              <a:off x="3128050" y="2615625"/>
              <a:ext cx="473900" cy="94675"/>
            </a:xfrm>
            <a:custGeom>
              <a:avLst/>
              <a:gdLst/>
              <a:ahLst/>
              <a:cxnLst/>
              <a:rect l="l" t="t" r="r" b="b"/>
              <a:pathLst>
                <a:path w="18956" h="3787" extrusionOk="0">
                  <a:moveTo>
                    <a:pt x="18956" y="1"/>
                  </a:moveTo>
                  <a:lnTo>
                    <a:pt x="11216" y="1441"/>
                  </a:lnTo>
                  <a:lnTo>
                    <a:pt x="10955" y="1489"/>
                  </a:lnTo>
                  <a:lnTo>
                    <a:pt x="251" y="3477"/>
                  </a:lnTo>
                  <a:lnTo>
                    <a:pt x="1" y="3525"/>
                  </a:lnTo>
                  <a:cubicBezTo>
                    <a:pt x="25" y="3596"/>
                    <a:pt x="37" y="3704"/>
                    <a:pt x="25" y="3787"/>
                  </a:cubicBezTo>
                  <a:lnTo>
                    <a:pt x="11062" y="1739"/>
                  </a:lnTo>
                  <a:lnTo>
                    <a:pt x="11324" y="1691"/>
                  </a:lnTo>
                  <a:lnTo>
                    <a:pt x="18956" y="263"/>
                  </a:lnTo>
                  <a:lnTo>
                    <a:pt x="1895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9" name="Google Shape;3449;p24"/>
            <p:cNvSpPr/>
            <p:nvPr/>
          </p:nvSpPr>
          <p:spPr>
            <a:xfrm>
              <a:off x="3117650" y="2716825"/>
              <a:ext cx="74725" cy="262575"/>
            </a:xfrm>
            <a:custGeom>
              <a:avLst/>
              <a:gdLst/>
              <a:ahLst/>
              <a:cxnLst/>
              <a:rect l="l" t="t" r="r" b="b"/>
              <a:pathLst>
                <a:path w="2989" h="10503" extrusionOk="0">
                  <a:moveTo>
                    <a:pt x="250" y="1"/>
                  </a:moveTo>
                  <a:cubicBezTo>
                    <a:pt x="188" y="32"/>
                    <a:pt x="109" y="63"/>
                    <a:pt x="34" y="63"/>
                  </a:cubicBezTo>
                  <a:cubicBezTo>
                    <a:pt x="23" y="63"/>
                    <a:pt x="11" y="62"/>
                    <a:pt x="0" y="60"/>
                  </a:cubicBezTo>
                  <a:lnTo>
                    <a:pt x="0" y="60"/>
                  </a:lnTo>
                  <a:lnTo>
                    <a:pt x="2739" y="10502"/>
                  </a:lnTo>
                  <a:cubicBezTo>
                    <a:pt x="2810" y="10454"/>
                    <a:pt x="2905" y="10431"/>
                    <a:pt x="2989" y="10419"/>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0" name="Google Shape;3450;p24"/>
            <p:cNvSpPr/>
            <p:nvPr/>
          </p:nvSpPr>
          <p:spPr>
            <a:xfrm>
              <a:off x="3207525" y="2947525"/>
              <a:ext cx="153325" cy="44675"/>
            </a:xfrm>
            <a:custGeom>
              <a:avLst/>
              <a:gdLst/>
              <a:ahLst/>
              <a:cxnLst/>
              <a:rect l="l" t="t" r="r" b="b"/>
              <a:pathLst>
                <a:path w="6133" h="1787" extrusionOk="0">
                  <a:moveTo>
                    <a:pt x="5859" y="0"/>
                  </a:moveTo>
                  <a:lnTo>
                    <a:pt x="1" y="1524"/>
                  </a:lnTo>
                  <a:cubicBezTo>
                    <a:pt x="48" y="1607"/>
                    <a:pt x="60" y="1691"/>
                    <a:pt x="60" y="1786"/>
                  </a:cubicBezTo>
                  <a:lnTo>
                    <a:pt x="6132" y="191"/>
                  </a:lnTo>
                  <a:lnTo>
                    <a:pt x="585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1" name="Google Shape;3451;p24"/>
            <p:cNvSpPr/>
            <p:nvPr/>
          </p:nvSpPr>
          <p:spPr>
            <a:xfrm>
              <a:off x="3362025" y="2909125"/>
              <a:ext cx="138425" cy="40800"/>
            </a:xfrm>
            <a:custGeom>
              <a:avLst/>
              <a:gdLst/>
              <a:ahLst/>
              <a:cxnLst/>
              <a:rect l="l" t="t" r="r" b="b"/>
              <a:pathLst>
                <a:path w="5537" h="1632" extrusionOk="0">
                  <a:moveTo>
                    <a:pt x="5465" y="0"/>
                  </a:moveTo>
                  <a:lnTo>
                    <a:pt x="0" y="1429"/>
                  </a:lnTo>
                  <a:lnTo>
                    <a:pt x="286" y="1631"/>
                  </a:lnTo>
                  <a:lnTo>
                    <a:pt x="5489" y="262"/>
                  </a:lnTo>
                  <a:lnTo>
                    <a:pt x="5537" y="238"/>
                  </a:lnTo>
                  <a:cubicBezTo>
                    <a:pt x="5489" y="155"/>
                    <a:pt x="5477" y="84"/>
                    <a:pt x="546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2" name="Google Shape;3452;p24"/>
            <p:cNvSpPr/>
            <p:nvPr/>
          </p:nvSpPr>
          <p:spPr>
            <a:xfrm>
              <a:off x="3281950" y="2758200"/>
              <a:ext cx="167000" cy="126825"/>
            </a:xfrm>
            <a:custGeom>
              <a:avLst/>
              <a:gdLst/>
              <a:ahLst/>
              <a:cxnLst/>
              <a:rect l="l" t="t" r="r" b="b"/>
              <a:pathLst>
                <a:path w="6680" h="5073" extrusionOk="0">
                  <a:moveTo>
                    <a:pt x="6370" y="1"/>
                  </a:moveTo>
                  <a:lnTo>
                    <a:pt x="2965" y="2608"/>
                  </a:lnTo>
                  <a:cubicBezTo>
                    <a:pt x="2977" y="2656"/>
                    <a:pt x="3001" y="2727"/>
                    <a:pt x="2965" y="2787"/>
                  </a:cubicBezTo>
                  <a:cubicBezTo>
                    <a:pt x="2927" y="2900"/>
                    <a:pt x="2837" y="2968"/>
                    <a:pt x="2737" y="2968"/>
                  </a:cubicBezTo>
                  <a:cubicBezTo>
                    <a:pt x="2710" y="2968"/>
                    <a:pt x="2683" y="2963"/>
                    <a:pt x="2655" y="2954"/>
                  </a:cubicBezTo>
                  <a:cubicBezTo>
                    <a:pt x="2608" y="2942"/>
                    <a:pt x="2584" y="2930"/>
                    <a:pt x="2560" y="2894"/>
                  </a:cubicBezTo>
                  <a:lnTo>
                    <a:pt x="0" y="4859"/>
                  </a:lnTo>
                  <a:cubicBezTo>
                    <a:pt x="72" y="4906"/>
                    <a:pt x="131" y="4978"/>
                    <a:pt x="179" y="5073"/>
                  </a:cubicBezTo>
                  <a:lnTo>
                    <a:pt x="6644" y="132"/>
                  </a:lnTo>
                  <a:lnTo>
                    <a:pt x="6680" y="96"/>
                  </a:lnTo>
                  <a:lnTo>
                    <a:pt x="6680" y="96"/>
                  </a:lnTo>
                  <a:cubicBezTo>
                    <a:pt x="6647" y="116"/>
                    <a:pt x="6618" y="125"/>
                    <a:pt x="6586" y="125"/>
                  </a:cubicBezTo>
                  <a:cubicBezTo>
                    <a:pt x="6561" y="125"/>
                    <a:pt x="6533" y="119"/>
                    <a:pt x="6501" y="108"/>
                  </a:cubicBezTo>
                  <a:cubicBezTo>
                    <a:pt x="6442" y="96"/>
                    <a:pt x="6406" y="48"/>
                    <a:pt x="637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3" name="Google Shape;3453;p24"/>
            <p:cNvSpPr/>
            <p:nvPr/>
          </p:nvSpPr>
          <p:spPr>
            <a:xfrm>
              <a:off x="3450725" y="2635275"/>
              <a:ext cx="150925" cy="123850"/>
            </a:xfrm>
            <a:custGeom>
              <a:avLst/>
              <a:gdLst/>
              <a:ahLst/>
              <a:cxnLst/>
              <a:rect l="l" t="t" r="r" b="b"/>
              <a:pathLst>
                <a:path w="6037" h="4954" extrusionOk="0">
                  <a:moveTo>
                    <a:pt x="6037" y="1"/>
                  </a:moveTo>
                  <a:lnTo>
                    <a:pt x="0" y="4632"/>
                  </a:lnTo>
                  <a:cubicBezTo>
                    <a:pt x="60" y="4668"/>
                    <a:pt x="72" y="4775"/>
                    <a:pt x="36" y="4870"/>
                  </a:cubicBezTo>
                  <a:lnTo>
                    <a:pt x="0" y="4953"/>
                  </a:lnTo>
                  <a:lnTo>
                    <a:pt x="0" y="4953"/>
                  </a:lnTo>
                  <a:lnTo>
                    <a:pt x="95" y="4882"/>
                  </a:lnTo>
                  <a:lnTo>
                    <a:pt x="6037" y="322"/>
                  </a:lnTo>
                  <a:lnTo>
                    <a:pt x="60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4" name="Google Shape;3454;p24"/>
            <p:cNvSpPr/>
            <p:nvPr/>
          </p:nvSpPr>
          <p:spPr>
            <a:xfrm>
              <a:off x="3516800" y="2698375"/>
              <a:ext cx="84850" cy="197675"/>
            </a:xfrm>
            <a:custGeom>
              <a:avLst/>
              <a:gdLst/>
              <a:ahLst/>
              <a:cxnLst/>
              <a:rect l="l" t="t" r="r" b="b"/>
              <a:pathLst>
                <a:path w="3394" h="7907" extrusionOk="0">
                  <a:moveTo>
                    <a:pt x="3394" y="1"/>
                  </a:moveTo>
                  <a:lnTo>
                    <a:pt x="0" y="7799"/>
                  </a:lnTo>
                  <a:cubicBezTo>
                    <a:pt x="12" y="7799"/>
                    <a:pt x="48" y="7811"/>
                    <a:pt x="60" y="7811"/>
                  </a:cubicBezTo>
                  <a:cubicBezTo>
                    <a:pt x="119" y="7835"/>
                    <a:pt x="179" y="7883"/>
                    <a:pt x="238" y="7906"/>
                  </a:cubicBezTo>
                  <a:lnTo>
                    <a:pt x="3394" y="667"/>
                  </a:lnTo>
                  <a:lnTo>
                    <a:pt x="33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5" name="Google Shape;3455;p24"/>
            <p:cNvSpPr/>
            <p:nvPr/>
          </p:nvSpPr>
          <p:spPr>
            <a:xfrm>
              <a:off x="3517700" y="2919250"/>
              <a:ext cx="83950" cy="148250"/>
            </a:xfrm>
            <a:custGeom>
              <a:avLst/>
              <a:gdLst/>
              <a:ahLst/>
              <a:cxnLst/>
              <a:rect l="l" t="t" r="r" b="b"/>
              <a:pathLst>
                <a:path w="3358" h="5930" extrusionOk="0">
                  <a:moveTo>
                    <a:pt x="238" y="0"/>
                  </a:moveTo>
                  <a:cubicBezTo>
                    <a:pt x="155" y="60"/>
                    <a:pt x="83" y="95"/>
                    <a:pt x="0" y="131"/>
                  </a:cubicBezTo>
                  <a:lnTo>
                    <a:pt x="3358" y="5929"/>
                  </a:lnTo>
                  <a:lnTo>
                    <a:pt x="3358" y="5394"/>
                  </a:lnTo>
                  <a:lnTo>
                    <a:pt x="23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6" name="Google Shape;3456;p24"/>
            <p:cNvSpPr/>
            <p:nvPr/>
          </p:nvSpPr>
          <p:spPr>
            <a:xfrm>
              <a:off x="3421550" y="2991875"/>
              <a:ext cx="180100" cy="133375"/>
            </a:xfrm>
            <a:custGeom>
              <a:avLst/>
              <a:gdLst/>
              <a:ahLst/>
              <a:cxnLst/>
              <a:rect l="l" t="t" r="r" b="b"/>
              <a:pathLst>
                <a:path w="7204" h="5335" extrusionOk="0">
                  <a:moveTo>
                    <a:pt x="250" y="0"/>
                  </a:moveTo>
                  <a:cubicBezTo>
                    <a:pt x="221" y="110"/>
                    <a:pt x="141" y="161"/>
                    <a:pt x="53" y="161"/>
                  </a:cubicBezTo>
                  <a:cubicBezTo>
                    <a:pt x="36" y="161"/>
                    <a:pt x="18" y="159"/>
                    <a:pt x="0" y="155"/>
                  </a:cubicBezTo>
                  <a:lnTo>
                    <a:pt x="0" y="155"/>
                  </a:lnTo>
                  <a:lnTo>
                    <a:pt x="7204" y="5334"/>
                  </a:lnTo>
                  <a:lnTo>
                    <a:pt x="7204" y="5001"/>
                  </a:lnTo>
                  <a:lnTo>
                    <a:pt x="25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7" name="Google Shape;3457;p24"/>
            <p:cNvSpPr/>
            <p:nvPr/>
          </p:nvSpPr>
          <p:spPr>
            <a:xfrm>
              <a:off x="3415600" y="2991275"/>
              <a:ext cx="1500" cy="1500"/>
            </a:xfrm>
            <a:custGeom>
              <a:avLst/>
              <a:gdLst/>
              <a:ahLst/>
              <a:cxnLst/>
              <a:rect l="l" t="t" r="r" b="b"/>
              <a:pathLst>
                <a:path w="60" h="60" extrusionOk="0">
                  <a:moveTo>
                    <a:pt x="48" y="0"/>
                  </a:moveTo>
                  <a:lnTo>
                    <a:pt x="0" y="12"/>
                  </a:lnTo>
                  <a:lnTo>
                    <a:pt x="60" y="60"/>
                  </a:lnTo>
                  <a:cubicBezTo>
                    <a:pt x="48" y="48"/>
                    <a:pt x="48" y="12"/>
                    <a:pt x="4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8" name="Google Shape;3458;p24"/>
            <p:cNvSpPr/>
            <p:nvPr/>
          </p:nvSpPr>
          <p:spPr>
            <a:xfrm>
              <a:off x="3283125" y="2890950"/>
              <a:ext cx="131900" cy="96475"/>
            </a:xfrm>
            <a:custGeom>
              <a:avLst/>
              <a:gdLst/>
              <a:ahLst/>
              <a:cxnLst/>
              <a:rect l="l" t="t" r="r" b="b"/>
              <a:pathLst>
                <a:path w="5276" h="3859" extrusionOk="0">
                  <a:moveTo>
                    <a:pt x="132" y="1"/>
                  </a:moveTo>
                  <a:cubicBezTo>
                    <a:pt x="132" y="13"/>
                    <a:pt x="132" y="25"/>
                    <a:pt x="120" y="37"/>
                  </a:cubicBezTo>
                  <a:cubicBezTo>
                    <a:pt x="96" y="108"/>
                    <a:pt x="60" y="168"/>
                    <a:pt x="1" y="227"/>
                  </a:cubicBezTo>
                  <a:lnTo>
                    <a:pt x="2811" y="2251"/>
                  </a:lnTo>
                  <a:lnTo>
                    <a:pt x="3097" y="2454"/>
                  </a:lnTo>
                  <a:lnTo>
                    <a:pt x="5061" y="3859"/>
                  </a:lnTo>
                  <a:lnTo>
                    <a:pt x="5275" y="3680"/>
                  </a:lnTo>
                  <a:lnTo>
                    <a:pt x="3430" y="2346"/>
                  </a:lnTo>
                  <a:lnTo>
                    <a:pt x="3156" y="2168"/>
                  </a:lnTo>
                  <a:lnTo>
                    <a:pt x="13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9" name="Google Shape;3459;p24"/>
            <p:cNvSpPr/>
            <p:nvPr/>
          </p:nvSpPr>
          <p:spPr>
            <a:xfrm>
              <a:off x="3303375" y="2915075"/>
              <a:ext cx="202425" cy="165525"/>
            </a:xfrm>
            <a:custGeom>
              <a:avLst/>
              <a:gdLst/>
              <a:ahLst/>
              <a:cxnLst/>
              <a:rect l="l" t="t" r="r" b="b"/>
              <a:pathLst>
                <a:path w="8097" h="6621" extrusionOk="0">
                  <a:moveTo>
                    <a:pt x="7883" y="0"/>
                  </a:moveTo>
                  <a:lnTo>
                    <a:pt x="7835" y="24"/>
                  </a:lnTo>
                  <a:lnTo>
                    <a:pt x="4489" y="2739"/>
                  </a:lnTo>
                  <a:lnTo>
                    <a:pt x="4287" y="2917"/>
                  </a:lnTo>
                  <a:lnTo>
                    <a:pt x="1" y="6370"/>
                  </a:lnTo>
                  <a:lnTo>
                    <a:pt x="84" y="6430"/>
                  </a:lnTo>
                  <a:lnTo>
                    <a:pt x="96" y="6442"/>
                  </a:lnTo>
                  <a:lnTo>
                    <a:pt x="120" y="6454"/>
                  </a:lnTo>
                  <a:lnTo>
                    <a:pt x="132" y="6477"/>
                  </a:lnTo>
                  <a:lnTo>
                    <a:pt x="132" y="6489"/>
                  </a:lnTo>
                  <a:lnTo>
                    <a:pt x="132" y="6501"/>
                  </a:lnTo>
                  <a:lnTo>
                    <a:pt x="132" y="6513"/>
                  </a:lnTo>
                  <a:lnTo>
                    <a:pt x="132" y="6549"/>
                  </a:lnTo>
                  <a:lnTo>
                    <a:pt x="143" y="6620"/>
                  </a:lnTo>
                  <a:lnTo>
                    <a:pt x="4525" y="3108"/>
                  </a:lnTo>
                  <a:lnTo>
                    <a:pt x="4549" y="3084"/>
                  </a:lnTo>
                  <a:cubicBezTo>
                    <a:pt x="4537" y="3036"/>
                    <a:pt x="4549" y="3001"/>
                    <a:pt x="4561" y="2965"/>
                  </a:cubicBezTo>
                  <a:cubicBezTo>
                    <a:pt x="4601" y="2865"/>
                    <a:pt x="4700" y="2790"/>
                    <a:pt x="4815" y="2790"/>
                  </a:cubicBezTo>
                  <a:cubicBezTo>
                    <a:pt x="4837" y="2790"/>
                    <a:pt x="4859" y="2793"/>
                    <a:pt x="4882" y="2798"/>
                  </a:cubicBezTo>
                  <a:cubicBezTo>
                    <a:pt x="4882" y="2798"/>
                    <a:pt x="4894" y="2798"/>
                    <a:pt x="4894" y="2810"/>
                  </a:cubicBezTo>
                  <a:lnTo>
                    <a:pt x="8097" y="238"/>
                  </a:lnTo>
                  <a:cubicBezTo>
                    <a:pt x="7990" y="143"/>
                    <a:pt x="7930" y="72"/>
                    <a:pt x="788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0" name="Google Shape;3460;p24"/>
            <p:cNvSpPr/>
            <p:nvPr/>
          </p:nvSpPr>
          <p:spPr>
            <a:xfrm>
              <a:off x="2964350" y="3075800"/>
              <a:ext cx="335475" cy="51225"/>
            </a:xfrm>
            <a:custGeom>
              <a:avLst/>
              <a:gdLst/>
              <a:ahLst/>
              <a:cxnLst/>
              <a:rect l="l" t="t" r="r" b="b"/>
              <a:pathLst>
                <a:path w="13419" h="2049" extrusionOk="0">
                  <a:moveTo>
                    <a:pt x="13204" y="1"/>
                  </a:moveTo>
                  <a:lnTo>
                    <a:pt x="0" y="1810"/>
                  </a:lnTo>
                  <a:cubicBezTo>
                    <a:pt x="24" y="1870"/>
                    <a:pt x="36" y="1941"/>
                    <a:pt x="60" y="2025"/>
                  </a:cubicBezTo>
                  <a:lnTo>
                    <a:pt x="203" y="2049"/>
                  </a:lnTo>
                  <a:lnTo>
                    <a:pt x="13419" y="239"/>
                  </a:lnTo>
                  <a:lnTo>
                    <a:pt x="13407" y="156"/>
                  </a:lnTo>
                  <a:lnTo>
                    <a:pt x="1320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1" name="Google Shape;3461;p24"/>
            <p:cNvSpPr/>
            <p:nvPr/>
          </p:nvSpPr>
          <p:spPr>
            <a:xfrm>
              <a:off x="3202475" y="2999600"/>
              <a:ext cx="102700" cy="80400"/>
            </a:xfrm>
            <a:custGeom>
              <a:avLst/>
              <a:gdLst/>
              <a:ahLst/>
              <a:cxnLst/>
              <a:rect l="l" t="t" r="r" b="b"/>
              <a:pathLst>
                <a:path w="4108" h="3216" extrusionOk="0">
                  <a:moveTo>
                    <a:pt x="4061" y="3007"/>
                  </a:moveTo>
                  <a:lnTo>
                    <a:pt x="4108" y="3037"/>
                  </a:lnTo>
                  <a:cubicBezTo>
                    <a:pt x="4092" y="3021"/>
                    <a:pt x="4077" y="3012"/>
                    <a:pt x="4061" y="3007"/>
                  </a:cubicBezTo>
                  <a:close/>
                  <a:moveTo>
                    <a:pt x="179" y="1"/>
                  </a:moveTo>
                  <a:cubicBezTo>
                    <a:pt x="131" y="72"/>
                    <a:pt x="72" y="144"/>
                    <a:pt x="0" y="191"/>
                  </a:cubicBezTo>
                  <a:lnTo>
                    <a:pt x="3679" y="3049"/>
                  </a:lnTo>
                  <a:lnTo>
                    <a:pt x="3882" y="3215"/>
                  </a:lnTo>
                  <a:lnTo>
                    <a:pt x="3882" y="3144"/>
                  </a:lnTo>
                  <a:cubicBezTo>
                    <a:pt x="3870" y="3073"/>
                    <a:pt x="3929" y="3013"/>
                    <a:pt x="4001" y="3001"/>
                  </a:cubicBezTo>
                  <a:cubicBezTo>
                    <a:pt x="4021" y="3001"/>
                    <a:pt x="4041" y="3001"/>
                    <a:pt x="4061" y="3007"/>
                  </a:cubicBezTo>
                  <a:lnTo>
                    <a:pt x="4061" y="3007"/>
                  </a:lnTo>
                  <a:lnTo>
                    <a:pt x="4013" y="2977"/>
                  </a:lnTo>
                  <a:lnTo>
                    <a:pt x="17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2" name="Google Shape;3462;p24"/>
            <p:cNvSpPr/>
            <p:nvPr/>
          </p:nvSpPr>
          <p:spPr>
            <a:xfrm>
              <a:off x="3299500" y="3073725"/>
              <a:ext cx="22050" cy="129200"/>
            </a:xfrm>
            <a:custGeom>
              <a:avLst/>
              <a:gdLst/>
              <a:ahLst/>
              <a:cxnLst/>
              <a:rect l="l" t="t" r="r" b="b"/>
              <a:pathLst>
                <a:path w="882" h="5168" extrusionOk="0">
                  <a:moveTo>
                    <a:pt x="120" y="0"/>
                  </a:moveTo>
                  <a:cubicBezTo>
                    <a:pt x="48" y="24"/>
                    <a:pt x="1" y="84"/>
                    <a:pt x="1" y="155"/>
                  </a:cubicBezTo>
                  <a:lnTo>
                    <a:pt x="1" y="215"/>
                  </a:lnTo>
                  <a:lnTo>
                    <a:pt x="13" y="286"/>
                  </a:lnTo>
                  <a:lnTo>
                    <a:pt x="608" y="5108"/>
                  </a:lnTo>
                  <a:lnTo>
                    <a:pt x="882" y="5168"/>
                  </a:lnTo>
                  <a:lnTo>
                    <a:pt x="263" y="179"/>
                  </a:lnTo>
                  <a:lnTo>
                    <a:pt x="275" y="155"/>
                  </a:lnTo>
                  <a:lnTo>
                    <a:pt x="275" y="131"/>
                  </a:lnTo>
                  <a:lnTo>
                    <a:pt x="275" y="108"/>
                  </a:lnTo>
                  <a:lnTo>
                    <a:pt x="275" y="96"/>
                  </a:lnTo>
                  <a:lnTo>
                    <a:pt x="275" y="84"/>
                  </a:lnTo>
                  <a:cubicBezTo>
                    <a:pt x="275" y="84"/>
                    <a:pt x="275" y="60"/>
                    <a:pt x="251" y="60"/>
                  </a:cubicBezTo>
                  <a:lnTo>
                    <a:pt x="239" y="48"/>
                  </a:lnTo>
                  <a:lnTo>
                    <a:pt x="227" y="36"/>
                  </a:lnTo>
                  <a:cubicBezTo>
                    <a:pt x="191" y="24"/>
                    <a:pt x="167" y="0"/>
                    <a:pt x="1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3" name="Google Shape;3463;p24"/>
            <p:cNvSpPr/>
            <p:nvPr/>
          </p:nvSpPr>
          <p:spPr>
            <a:xfrm>
              <a:off x="3315575" y="3209450"/>
              <a:ext cx="16100" cy="73850"/>
            </a:xfrm>
            <a:custGeom>
              <a:avLst/>
              <a:gdLst/>
              <a:ahLst/>
              <a:cxnLst/>
              <a:rect l="l" t="t" r="r" b="b"/>
              <a:pathLst>
                <a:path w="644" h="2954" extrusionOk="0">
                  <a:moveTo>
                    <a:pt x="1" y="1"/>
                  </a:moveTo>
                  <a:lnTo>
                    <a:pt x="370" y="2953"/>
                  </a:lnTo>
                  <a:lnTo>
                    <a:pt x="644" y="2953"/>
                  </a:lnTo>
                  <a:lnTo>
                    <a:pt x="286" y="60"/>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4" name="Google Shape;3464;p24"/>
            <p:cNvSpPr/>
            <p:nvPr/>
          </p:nvSpPr>
          <p:spPr>
            <a:xfrm>
              <a:off x="3552525" y="3258875"/>
              <a:ext cx="3300" cy="2100"/>
            </a:xfrm>
            <a:custGeom>
              <a:avLst/>
              <a:gdLst/>
              <a:ahLst/>
              <a:cxnLst/>
              <a:rect l="l" t="t" r="r" b="b"/>
              <a:pathLst>
                <a:path w="132" h="84" extrusionOk="0">
                  <a:moveTo>
                    <a:pt x="36" y="0"/>
                  </a:moveTo>
                  <a:cubicBezTo>
                    <a:pt x="12" y="24"/>
                    <a:pt x="0" y="60"/>
                    <a:pt x="0" y="83"/>
                  </a:cubicBezTo>
                  <a:cubicBezTo>
                    <a:pt x="60" y="83"/>
                    <a:pt x="107" y="60"/>
                    <a:pt x="131" y="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5" name="Google Shape;3465;p24"/>
            <p:cNvSpPr/>
            <p:nvPr/>
          </p:nvSpPr>
          <p:spPr>
            <a:xfrm>
              <a:off x="2964650" y="3126400"/>
              <a:ext cx="548300" cy="125650"/>
            </a:xfrm>
            <a:custGeom>
              <a:avLst/>
              <a:gdLst/>
              <a:ahLst/>
              <a:cxnLst/>
              <a:rect l="l" t="t" r="r" b="b"/>
              <a:pathLst>
                <a:path w="21932" h="5026" extrusionOk="0">
                  <a:moveTo>
                    <a:pt x="48" y="1"/>
                  </a:moveTo>
                  <a:cubicBezTo>
                    <a:pt x="48" y="72"/>
                    <a:pt x="48" y="144"/>
                    <a:pt x="12" y="215"/>
                  </a:cubicBezTo>
                  <a:cubicBezTo>
                    <a:pt x="12" y="239"/>
                    <a:pt x="0" y="251"/>
                    <a:pt x="0" y="251"/>
                  </a:cubicBezTo>
                  <a:lnTo>
                    <a:pt x="14038" y="3323"/>
                  </a:lnTo>
                  <a:lnTo>
                    <a:pt x="14300" y="3382"/>
                  </a:lnTo>
                  <a:lnTo>
                    <a:pt x="21896" y="5025"/>
                  </a:lnTo>
                  <a:cubicBezTo>
                    <a:pt x="21896" y="4942"/>
                    <a:pt x="21908" y="4847"/>
                    <a:pt x="21932" y="4763"/>
                  </a:cubicBezTo>
                  <a:lnTo>
                    <a:pt x="14276" y="3096"/>
                  </a:lnTo>
                  <a:lnTo>
                    <a:pt x="14002" y="3037"/>
                  </a:lnTo>
                  <a:lnTo>
                    <a:pt x="191" y="25"/>
                  </a:ln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6" name="Google Shape;3466;p24"/>
            <p:cNvSpPr/>
            <p:nvPr/>
          </p:nvSpPr>
          <p:spPr>
            <a:xfrm>
              <a:off x="3553400" y="3252025"/>
              <a:ext cx="48250" cy="16400"/>
            </a:xfrm>
            <a:custGeom>
              <a:avLst/>
              <a:gdLst/>
              <a:ahLst/>
              <a:cxnLst/>
              <a:rect l="l" t="t" r="r" b="b"/>
              <a:pathLst>
                <a:path w="1930" h="656" extrusionOk="0">
                  <a:moveTo>
                    <a:pt x="37" y="0"/>
                  </a:moveTo>
                  <a:cubicBezTo>
                    <a:pt x="37" y="95"/>
                    <a:pt x="25" y="179"/>
                    <a:pt x="1" y="274"/>
                  </a:cubicBezTo>
                  <a:lnTo>
                    <a:pt x="84" y="286"/>
                  </a:lnTo>
                  <a:lnTo>
                    <a:pt x="1930" y="655"/>
                  </a:lnTo>
                  <a:lnTo>
                    <a:pt x="1930" y="381"/>
                  </a:lnTo>
                  <a:lnTo>
                    <a:pt x="3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7" name="Google Shape;3467;p24"/>
            <p:cNvSpPr/>
            <p:nvPr/>
          </p:nvSpPr>
          <p:spPr>
            <a:xfrm>
              <a:off x="3481375" y="3258875"/>
              <a:ext cx="35150" cy="24425"/>
            </a:xfrm>
            <a:custGeom>
              <a:avLst/>
              <a:gdLst/>
              <a:ahLst/>
              <a:cxnLst/>
              <a:rect l="l" t="t" r="r" b="b"/>
              <a:pathLst>
                <a:path w="1406" h="977" extrusionOk="0">
                  <a:moveTo>
                    <a:pt x="1286" y="0"/>
                  </a:moveTo>
                  <a:lnTo>
                    <a:pt x="1" y="976"/>
                  </a:lnTo>
                  <a:lnTo>
                    <a:pt x="441" y="976"/>
                  </a:lnTo>
                  <a:lnTo>
                    <a:pt x="1405" y="238"/>
                  </a:lnTo>
                  <a:cubicBezTo>
                    <a:pt x="1346" y="167"/>
                    <a:pt x="1310" y="83"/>
                    <a:pt x="128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8" name="Google Shape;3468;p24"/>
            <p:cNvSpPr/>
            <p:nvPr/>
          </p:nvSpPr>
          <p:spPr>
            <a:xfrm>
              <a:off x="3544475" y="3190100"/>
              <a:ext cx="57175" cy="49150"/>
            </a:xfrm>
            <a:custGeom>
              <a:avLst/>
              <a:gdLst/>
              <a:ahLst/>
              <a:cxnLst/>
              <a:rect l="l" t="t" r="r" b="b"/>
              <a:pathLst>
                <a:path w="2287" h="1966" extrusionOk="0">
                  <a:moveTo>
                    <a:pt x="2287" y="1"/>
                  </a:moveTo>
                  <a:lnTo>
                    <a:pt x="1" y="1763"/>
                  </a:lnTo>
                  <a:cubicBezTo>
                    <a:pt x="72" y="1822"/>
                    <a:pt x="144" y="1882"/>
                    <a:pt x="203" y="1965"/>
                  </a:cubicBezTo>
                  <a:lnTo>
                    <a:pt x="2287" y="334"/>
                  </a:lnTo>
                  <a:lnTo>
                    <a:pt x="228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9" name="Google Shape;3469;p24"/>
            <p:cNvSpPr/>
            <p:nvPr/>
          </p:nvSpPr>
          <p:spPr>
            <a:xfrm>
              <a:off x="2569050" y="3051400"/>
              <a:ext cx="368525" cy="75325"/>
            </a:xfrm>
            <a:custGeom>
              <a:avLst/>
              <a:gdLst/>
              <a:ahLst/>
              <a:cxnLst/>
              <a:rect l="l" t="t" r="r" b="b"/>
              <a:pathLst>
                <a:path w="14741" h="3013" extrusionOk="0">
                  <a:moveTo>
                    <a:pt x="48" y="0"/>
                  </a:moveTo>
                  <a:cubicBezTo>
                    <a:pt x="48" y="84"/>
                    <a:pt x="37" y="167"/>
                    <a:pt x="1" y="239"/>
                  </a:cubicBezTo>
                  <a:lnTo>
                    <a:pt x="1" y="286"/>
                  </a:lnTo>
                  <a:lnTo>
                    <a:pt x="14681" y="3013"/>
                  </a:lnTo>
                  <a:cubicBezTo>
                    <a:pt x="14681" y="2953"/>
                    <a:pt x="14693" y="2894"/>
                    <a:pt x="14705" y="2834"/>
                  </a:cubicBezTo>
                  <a:cubicBezTo>
                    <a:pt x="14729" y="2798"/>
                    <a:pt x="14729" y="2775"/>
                    <a:pt x="14741" y="2739"/>
                  </a:cubicBezTo>
                  <a:lnTo>
                    <a:pt x="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0" name="Google Shape;3470;p24"/>
            <p:cNvSpPr/>
            <p:nvPr/>
          </p:nvSpPr>
          <p:spPr>
            <a:xfrm>
              <a:off x="2951550" y="3140400"/>
              <a:ext cx="46750" cy="143500"/>
            </a:xfrm>
            <a:custGeom>
              <a:avLst/>
              <a:gdLst/>
              <a:ahLst/>
              <a:cxnLst/>
              <a:rect l="l" t="t" r="r" b="b"/>
              <a:pathLst>
                <a:path w="1870" h="5740" extrusionOk="0">
                  <a:moveTo>
                    <a:pt x="262" y="0"/>
                  </a:moveTo>
                  <a:cubicBezTo>
                    <a:pt x="179" y="48"/>
                    <a:pt x="96" y="60"/>
                    <a:pt x="0" y="84"/>
                  </a:cubicBezTo>
                  <a:lnTo>
                    <a:pt x="1596" y="5739"/>
                  </a:lnTo>
                  <a:lnTo>
                    <a:pt x="1870" y="5739"/>
                  </a:lnTo>
                  <a:lnTo>
                    <a:pt x="26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1" name="Google Shape;3471;p24"/>
            <p:cNvSpPr/>
            <p:nvPr/>
          </p:nvSpPr>
          <p:spPr>
            <a:xfrm>
              <a:off x="2657175" y="3196350"/>
              <a:ext cx="8050" cy="86950"/>
            </a:xfrm>
            <a:custGeom>
              <a:avLst/>
              <a:gdLst/>
              <a:ahLst/>
              <a:cxnLst/>
              <a:rect l="l" t="t" r="r" b="b"/>
              <a:pathLst>
                <a:path w="322" h="3478" extrusionOk="0">
                  <a:moveTo>
                    <a:pt x="143" y="1"/>
                  </a:moveTo>
                  <a:cubicBezTo>
                    <a:pt x="95" y="13"/>
                    <a:pt x="60" y="60"/>
                    <a:pt x="60" y="120"/>
                  </a:cubicBezTo>
                  <a:lnTo>
                    <a:pt x="0" y="3477"/>
                  </a:lnTo>
                  <a:lnTo>
                    <a:pt x="274" y="3477"/>
                  </a:lnTo>
                  <a:lnTo>
                    <a:pt x="322" y="227"/>
                  </a:lnTo>
                  <a:lnTo>
                    <a:pt x="14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2" name="Google Shape;3472;p24"/>
            <p:cNvSpPr/>
            <p:nvPr/>
          </p:nvSpPr>
          <p:spPr>
            <a:xfrm>
              <a:off x="2560125" y="3065400"/>
              <a:ext cx="178625" cy="217900"/>
            </a:xfrm>
            <a:custGeom>
              <a:avLst/>
              <a:gdLst/>
              <a:ahLst/>
              <a:cxnLst/>
              <a:rect l="l" t="t" r="r" b="b"/>
              <a:pathLst>
                <a:path w="7145" h="8716" extrusionOk="0">
                  <a:moveTo>
                    <a:pt x="215" y="0"/>
                  </a:moveTo>
                  <a:cubicBezTo>
                    <a:pt x="155" y="60"/>
                    <a:pt x="72" y="119"/>
                    <a:pt x="1" y="167"/>
                  </a:cubicBezTo>
                  <a:lnTo>
                    <a:pt x="4037" y="5227"/>
                  </a:lnTo>
                  <a:lnTo>
                    <a:pt x="4215" y="5441"/>
                  </a:lnTo>
                  <a:lnTo>
                    <a:pt x="6811" y="8715"/>
                  </a:lnTo>
                  <a:lnTo>
                    <a:pt x="7144" y="8715"/>
                  </a:lnTo>
                  <a:lnTo>
                    <a:pt x="21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3" name="Google Shape;3473;p24"/>
            <p:cNvSpPr/>
            <p:nvPr/>
          </p:nvSpPr>
          <p:spPr>
            <a:xfrm>
              <a:off x="3512025" y="3231250"/>
              <a:ext cx="42000" cy="42050"/>
            </a:xfrm>
            <a:custGeom>
              <a:avLst/>
              <a:gdLst/>
              <a:ahLst/>
              <a:cxnLst/>
              <a:rect l="l" t="t" r="r" b="b"/>
              <a:pathLst>
                <a:path w="1680" h="1682" extrusionOk="0">
                  <a:moveTo>
                    <a:pt x="834" y="1"/>
                  </a:moveTo>
                  <a:cubicBezTo>
                    <a:pt x="481" y="1"/>
                    <a:pt x="154" y="237"/>
                    <a:pt x="48" y="581"/>
                  </a:cubicBezTo>
                  <a:cubicBezTo>
                    <a:pt x="13" y="676"/>
                    <a:pt x="1" y="760"/>
                    <a:pt x="1" y="843"/>
                  </a:cubicBezTo>
                  <a:cubicBezTo>
                    <a:pt x="13" y="926"/>
                    <a:pt x="25" y="1010"/>
                    <a:pt x="48" y="1105"/>
                  </a:cubicBezTo>
                  <a:cubicBezTo>
                    <a:pt x="72" y="1188"/>
                    <a:pt x="120" y="1272"/>
                    <a:pt x="168" y="1343"/>
                  </a:cubicBezTo>
                  <a:cubicBezTo>
                    <a:pt x="263" y="1474"/>
                    <a:pt x="406" y="1581"/>
                    <a:pt x="584" y="1641"/>
                  </a:cubicBezTo>
                  <a:cubicBezTo>
                    <a:pt x="668" y="1669"/>
                    <a:pt x="754" y="1682"/>
                    <a:pt x="839" y="1682"/>
                  </a:cubicBezTo>
                  <a:cubicBezTo>
                    <a:pt x="1157" y="1682"/>
                    <a:pt x="1467" y="1498"/>
                    <a:pt x="1608" y="1188"/>
                  </a:cubicBezTo>
                  <a:cubicBezTo>
                    <a:pt x="1620" y="1165"/>
                    <a:pt x="1632" y="1129"/>
                    <a:pt x="1632" y="1105"/>
                  </a:cubicBezTo>
                  <a:cubicBezTo>
                    <a:pt x="1668" y="1010"/>
                    <a:pt x="1680" y="926"/>
                    <a:pt x="1680" y="831"/>
                  </a:cubicBezTo>
                  <a:cubicBezTo>
                    <a:pt x="1680" y="641"/>
                    <a:pt x="1608" y="462"/>
                    <a:pt x="1489" y="319"/>
                  </a:cubicBezTo>
                  <a:cubicBezTo>
                    <a:pt x="1430" y="236"/>
                    <a:pt x="1370" y="176"/>
                    <a:pt x="1275" y="129"/>
                  </a:cubicBezTo>
                  <a:lnTo>
                    <a:pt x="1096" y="45"/>
                  </a:lnTo>
                  <a:cubicBezTo>
                    <a:pt x="1009" y="15"/>
                    <a:pt x="921" y="1"/>
                    <a:pt x="83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4" name="Google Shape;3474;p24"/>
            <p:cNvSpPr/>
            <p:nvPr/>
          </p:nvSpPr>
          <p:spPr>
            <a:xfrm>
              <a:off x="3341175" y="2161300"/>
              <a:ext cx="64025" cy="59775"/>
            </a:xfrm>
            <a:custGeom>
              <a:avLst/>
              <a:gdLst/>
              <a:ahLst/>
              <a:cxnLst/>
              <a:rect l="l" t="t" r="r" b="b"/>
              <a:pathLst>
                <a:path w="2561" h="2391" extrusionOk="0">
                  <a:moveTo>
                    <a:pt x="1350" y="0"/>
                  </a:moveTo>
                  <a:cubicBezTo>
                    <a:pt x="840" y="0"/>
                    <a:pt x="366" y="323"/>
                    <a:pt x="191" y="826"/>
                  </a:cubicBezTo>
                  <a:cubicBezTo>
                    <a:pt x="1" y="1457"/>
                    <a:pt x="346" y="2124"/>
                    <a:pt x="965" y="2338"/>
                  </a:cubicBezTo>
                  <a:cubicBezTo>
                    <a:pt x="1084" y="2374"/>
                    <a:pt x="1204" y="2391"/>
                    <a:pt x="1323" y="2391"/>
                  </a:cubicBezTo>
                  <a:cubicBezTo>
                    <a:pt x="1525" y="2391"/>
                    <a:pt x="1721" y="2341"/>
                    <a:pt x="1894" y="2243"/>
                  </a:cubicBezTo>
                  <a:cubicBezTo>
                    <a:pt x="1965" y="2196"/>
                    <a:pt x="2037" y="2148"/>
                    <a:pt x="2120" y="2100"/>
                  </a:cubicBezTo>
                  <a:cubicBezTo>
                    <a:pt x="2275" y="1957"/>
                    <a:pt x="2418" y="1779"/>
                    <a:pt x="2477" y="1565"/>
                  </a:cubicBezTo>
                  <a:cubicBezTo>
                    <a:pt x="2501" y="1469"/>
                    <a:pt x="2513" y="1386"/>
                    <a:pt x="2537" y="1303"/>
                  </a:cubicBezTo>
                  <a:cubicBezTo>
                    <a:pt x="2561" y="969"/>
                    <a:pt x="2441" y="612"/>
                    <a:pt x="2203" y="374"/>
                  </a:cubicBezTo>
                  <a:cubicBezTo>
                    <a:pt x="2144" y="314"/>
                    <a:pt x="2072" y="255"/>
                    <a:pt x="2001" y="207"/>
                  </a:cubicBezTo>
                  <a:cubicBezTo>
                    <a:pt x="1906" y="148"/>
                    <a:pt x="1799" y="100"/>
                    <a:pt x="1703" y="52"/>
                  </a:cubicBezTo>
                  <a:cubicBezTo>
                    <a:pt x="1586" y="17"/>
                    <a:pt x="1467" y="0"/>
                    <a:pt x="135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5" name="Google Shape;3475;p24"/>
            <p:cNvSpPr/>
            <p:nvPr/>
          </p:nvSpPr>
          <p:spPr>
            <a:xfrm>
              <a:off x="3201575" y="1860600"/>
              <a:ext cx="32475" cy="30475"/>
            </a:xfrm>
            <a:custGeom>
              <a:avLst/>
              <a:gdLst/>
              <a:ahLst/>
              <a:cxnLst/>
              <a:rect l="l" t="t" r="r" b="b"/>
              <a:pathLst>
                <a:path w="1299" h="1219" extrusionOk="0">
                  <a:moveTo>
                    <a:pt x="690" y="0"/>
                  </a:moveTo>
                  <a:cubicBezTo>
                    <a:pt x="433" y="0"/>
                    <a:pt x="194" y="164"/>
                    <a:pt x="108" y="412"/>
                  </a:cubicBezTo>
                  <a:cubicBezTo>
                    <a:pt x="1" y="746"/>
                    <a:pt x="179" y="1091"/>
                    <a:pt x="501" y="1186"/>
                  </a:cubicBezTo>
                  <a:cubicBezTo>
                    <a:pt x="564" y="1207"/>
                    <a:pt x="630" y="1218"/>
                    <a:pt x="694" y="1218"/>
                  </a:cubicBezTo>
                  <a:cubicBezTo>
                    <a:pt x="809" y="1218"/>
                    <a:pt x="921" y="1184"/>
                    <a:pt x="1013" y="1115"/>
                  </a:cubicBezTo>
                  <a:cubicBezTo>
                    <a:pt x="1108" y="1091"/>
                    <a:pt x="1167" y="1020"/>
                    <a:pt x="1215" y="936"/>
                  </a:cubicBezTo>
                  <a:lnTo>
                    <a:pt x="1251" y="853"/>
                  </a:lnTo>
                  <a:cubicBezTo>
                    <a:pt x="1251" y="829"/>
                    <a:pt x="1275" y="817"/>
                    <a:pt x="1275" y="805"/>
                  </a:cubicBezTo>
                  <a:cubicBezTo>
                    <a:pt x="1298" y="722"/>
                    <a:pt x="1298" y="650"/>
                    <a:pt x="1298" y="579"/>
                  </a:cubicBezTo>
                  <a:cubicBezTo>
                    <a:pt x="1287" y="329"/>
                    <a:pt x="1120" y="103"/>
                    <a:pt x="882" y="31"/>
                  </a:cubicBezTo>
                  <a:cubicBezTo>
                    <a:pt x="818" y="10"/>
                    <a:pt x="753" y="0"/>
                    <a:pt x="69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6" name="Google Shape;3476;p24"/>
            <p:cNvSpPr/>
            <p:nvPr/>
          </p:nvSpPr>
          <p:spPr>
            <a:xfrm>
              <a:off x="3351600" y="1734200"/>
              <a:ext cx="11625" cy="10025"/>
            </a:xfrm>
            <a:custGeom>
              <a:avLst/>
              <a:gdLst/>
              <a:ahLst/>
              <a:cxnLst/>
              <a:rect l="l" t="t" r="r" b="b"/>
              <a:pathLst>
                <a:path w="465" h="401" extrusionOk="0">
                  <a:moveTo>
                    <a:pt x="223" y="0"/>
                  </a:moveTo>
                  <a:cubicBezTo>
                    <a:pt x="135" y="0"/>
                    <a:pt x="62" y="62"/>
                    <a:pt x="24" y="146"/>
                  </a:cubicBezTo>
                  <a:cubicBezTo>
                    <a:pt x="0" y="230"/>
                    <a:pt x="24" y="337"/>
                    <a:pt x="119" y="384"/>
                  </a:cubicBezTo>
                  <a:cubicBezTo>
                    <a:pt x="131" y="396"/>
                    <a:pt x="155" y="396"/>
                    <a:pt x="167" y="396"/>
                  </a:cubicBezTo>
                  <a:cubicBezTo>
                    <a:pt x="186" y="399"/>
                    <a:pt x="205" y="400"/>
                    <a:pt x="223" y="400"/>
                  </a:cubicBezTo>
                  <a:cubicBezTo>
                    <a:pt x="287" y="400"/>
                    <a:pt x="347" y="383"/>
                    <a:pt x="393" y="337"/>
                  </a:cubicBezTo>
                  <a:cubicBezTo>
                    <a:pt x="405" y="325"/>
                    <a:pt x="429" y="289"/>
                    <a:pt x="429" y="265"/>
                  </a:cubicBezTo>
                  <a:cubicBezTo>
                    <a:pt x="465" y="206"/>
                    <a:pt x="453" y="134"/>
                    <a:pt x="405" y="87"/>
                  </a:cubicBezTo>
                  <a:cubicBezTo>
                    <a:pt x="369" y="51"/>
                    <a:pt x="346" y="27"/>
                    <a:pt x="298" y="15"/>
                  </a:cubicBezTo>
                  <a:cubicBezTo>
                    <a:pt x="272" y="5"/>
                    <a:pt x="247" y="0"/>
                    <a:pt x="22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7" name="Google Shape;3477;p24"/>
            <p:cNvSpPr/>
            <p:nvPr/>
          </p:nvSpPr>
          <p:spPr>
            <a:xfrm>
              <a:off x="2525900" y="3030750"/>
              <a:ext cx="45275" cy="41925"/>
            </a:xfrm>
            <a:custGeom>
              <a:avLst/>
              <a:gdLst/>
              <a:ahLst/>
              <a:cxnLst/>
              <a:rect l="l" t="t" r="r" b="b"/>
              <a:pathLst>
                <a:path w="1811" h="1677" extrusionOk="0">
                  <a:moveTo>
                    <a:pt x="954" y="0"/>
                  </a:moveTo>
                  <a:cubicBezTo>
                    <a:pt x="592" y="0"/>
                    <a:pt x="261" y="230"/>
                    <a:pt x="155" y="576"/>
                  </a:cubicBezTo>
                  <a:cubicBezTo>
                    <a:pt x="0" y="1005"/>
                    <a:pt x="262" y="1493"/>
                    <a:pt x="691" y="1636"/>
                  </a:cubicBezTo>
                  <a:cubicBezTo>
                    <a:pt x="780" y="1663"/>
                    <a:pt x="870" y="1676"/>
                    <a:pt x="957" y="1676"/>
                  </a:cubicBezTo>
                  <a:cubicBezTo>
                    <a:pt x="1103" y="1676"/>
                    <a:pt x="1243" y="1639"/>
                    <a:pt x="1370" y="1565"/>
                  </a:cubicBezTo>
                  <a:cubicBezTo>
                    <a:pt x="1453" y="1517"/>
                    <a:pt x="1524" y="1457"/>
                    <a:pt x="1584" y="1398"/>
                  </a:cubicBezTo>
                  <a:cubicBezTo>
                    <a:pt x="1644" y="1303"/>
                    <a:pt x="1691" y="1219"/>
                    <a:pt x="1727" y="1112"/>
                  </a:cubicBezTo>
                  <a:cubicBezTo>
                    <a:pt x="1727" y="1112"/>
                    <a:pt x="1727" y="1100"/>
                    <a:pt x="1751" y="1100"/>
                  </a:cubicBezTo>
                  <a:cubicBezTo>
                    <a:pt x="1774" y="1029"/>
                    <a:pt x="1786" y="934"/>
                    <a:pt x="1786" y="862"/>
                  </a:cubicBezTo>
                  <a:cubicBezTo>
                    <a:pt x="1810" y="505"/>
                    <a:pt x="1572" y="160"/>
                    <a:pt x="1215" y="41"/>
                  </a:cubicBezTo>
                  <a:cubicBezTo>
                    <a:pt x="1128" y="13"/>
                    <a:pt x="1040" y="0"/>
                    <a:pt x="95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8" name="Google Shape;3478;p24"/>
            <p:cNvSpPr/>
            <p:nvPr/>
          </p:nvSpPr>
          <p:spPr>
            <a:xfrm>
              <a:off x="2935775" y="3112575"/>
              <a:ext cx="30375" cy="29925"/>
            </a:xfrm>
            <a:custGeom>
              <a:avLst/>
              <a:gdLst/>
              <a:ahLst/>
              <a:cxnLst/>
              <a:rect l="l" t="t" r="r" b="b"/>
              <a:pathLst>
                <a:path w="1215" h="1197" extrusionOk="0">
                  <a:moveTo>
                    <a:pt x="616" y="0"/>
                  </a:moveTo>
                  <a:cubicBezTo>
                    <a:pt x="393" y="0"/>
                    <a:pt x="187" y="131"/>
                    <a:pt x="84" y="328"/>
                  </a:cubicBezTo>
                  <a:cubicBezTo>
                    <a:pt x="72" y="363"/>
                    <a:pt x="60" y="387"/>
                    <a:pt x="60" y="411"/>
                  </a:cubicBezTo>
                  <a:cubicBezTo>
                    <a:pt x="24" y="459"/>
                    <a:pt x="12" y="518"/>
                    <a:pt x="12" y="578"/>
                  </a:cubicBezTo>
                  <a:cubicBezTo>
                    <a:pt x="0" y="840"/>
                    <a:pt x="155" y="1066"/>
                    <a:pt x="429" y="1161"/>
                  </a:cubicBezTo>
                  <a:cubicBezTo>
                    <a:pt x="500" y="1197"/>
                    <a:pt x="572" y="1197"/>
                    <a:pt x="655" y="1197"/>
                  </a:cubicBezTo>
                  <a:cubicBezTo>
                    <a:pt x="739" y="1197"/>
                    <a:pt x="834" y="1161"/>
                    <a:pt x="905" y="1113"/>
                  </a:cubicBezTo>
                  <a:cubicBezTo>
                    <a:pt x="1024" y="1054"/>
                    <a:pt x="1108" y="959"/>
                    <a:pt x="1167" y="804"/>
                  </a:cubicBezTo>
                  <a:cubicBezTo>
                    <a:pt x="1167" y="792"/>
                    <a:pt x="1191" y="792"/>
                    <a:pt x="1191" y="768"/>
                  </a:cubicBezTo>
                  <a:cubicBezTo>
                    <a:pt x="1215" y="697"/>
                    <a:pt x="1215" y="625"/>
                    <a:pt x="1215" y="554"/>
                  </a:cubicBezTo>
                  <a:cubicBezTo>
                    <a:pt x="1215" y="470"/>
                    <a:pt x="1191" y="399"/>
                    <a:pt x="1155" y="339"/>
                  </a:cubicBezTo>
                  <a:cubicBezTo>
                    <a:pt x="1096" y="197"/>
                    <a:pt x="965" y="78"/>
                    <a:pt x="798" y="30"/>
                  </a:cubicBezTo>
                  <a:cubicBezTo>
                    <a:pt x="737" y="10"/>
                    <a:pt x="676" y="0"/>
                    <a:pt x="6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9" name="Google Shape;3479;p24"/>
            <p:cNvSpPr/>
            <p:nvPr/>
          </p:nvSpPr>
          <p:spPr>
            <a:xfrm>
              <a:off x="3176575" y="2977575"/>
              <a:ext cx="32175" cy="29400"/>
            </a:xfrm>
            <a:custGeom>
              <a:avLst/>
              <a:gdLst/>
              <a:ahLst/>
              <a:cxnLst/>
              <a:rect l="l" t="t" r="r" b="b"/>
              <a:pathLst>
                <a:path w="1287" h="1176" extrusionOk="0">
                  <a:moveTo>
                    <a:pt x="620" y="1"/>
                  </a:moveTo>
                  <a:cubicBezTo>
                    <a:pt x="524" y="13"/>
                    <a:pt x="441" y="36"/>
                    <a:pt x="370" y="84"/>
                  </a:cubicBezTo>
                  <a:cubicBezTo>
                    <a:pt x="251" y="155"/>
                    <a:pt x="155" y="263"/>
                    <a:pt x="108" y="405"/>
                  </a:cubicBezTo>
                  <a:cubicBezTo>
                    <a:pt x="1" y="715"/>
                    <a:pt x="167" y="1048"/>
                    <a:pt x="477" y="1144"/>
                  </a:cubicBezTo>
                  <a:cubicBezTo>
                    <a:pt x="545" y="1165"/>
                    <a:pt x="613" y="1176"/>
                    <a:pt x="679" y="1176"/>
                  </a:cubicBezTo>
                  <a:cubicBezTo>
                    <a:pt x="797" y="1176"/>
                    <a:pt x="909" y="1141"/>
                    <a:pt x="1001" y="1072"/>
                  </a:cubicBezTo>
                  <a:cubicBezTo>
                    <a:pt x="1108" y="1025"/>
                    <a:pt x="1167" y="953"/>
                    <a:pt x="1215" y="882"/>
                  </a:cubicBezTo>
                  <a:cubicBezTo>
                    <a:pt x="1227" y="846"/>
                    <a:pt x="1239" y="798"/>
                    <a:pt x="1263" y="775"/>
                  </a:cubicBezTo>
                  <a:cubicBezTo>
                    <a:pt x="1274" y="715"/>
                    <a:pt x="1286" y="656"/>
                    <a:pt x="1286" y="584"/>
                  </a:cubicBezTo>
                  <a:cubicBezTo>
                    <a:pt x="1286" y="489"/>
                    <a:pt x="1274" y="405"/>
                    <a:pt x="1227" y="322"/>
                  </a:cubicBezTo>
                  <a:cubicBezTo>
                    <a:pt x="1155" y="191"/>
                    <a:pt x="1036" y="72"/>
                    <a:pt x="870" y="24"/>
                  </a:cubicBezTo>
                  <a:cubicBezTo>
                    <a:pt x="798" y="1"/>
                    <a:pt x="703" y="1"/>
                    <a:pt x="62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0" name="Google Shape;3480;p24"/>
            <p:cNvSpPr/>
            <p:nvPr/>
          </p:nvSpPr>
          <p:spPr>
            <a:xfrm>
              <a:off x="3498925" y="2893500"/>
              <a:ext cx="31300" cy="29750"/>
            </a:xfrm>
            <a:custGeom>
              <a:avLst/>
              <a:gdLst/>
              <a:ahLst/>
              <a:cxnLst/>
              <a:rect l="l" t="t" r="r" b="b"/>
              <a:pathLst>
                <a:path w="1252" h="1190" extrusionOk="0">
                  <a:moveTo>
                    <a:pt x="613" y="0"/>
                  </a:moveTo>
                  <a:cubicBezTo>
                    <a:pt x="572" y="0"/>
                    <a:pt x="531" y="6"/>
                    <a:pt x="489" y="18"/>
                  </a:cubicBezTo>
                  <a:cubicBezTo>
                    <a:pt x="406" y="30"/>
                    <a:pt x="334" y="78"/>
                    <a:pt x="251" y="113"/>
                  </a:cubicBezTo>
                  <a:cubicBezTo>
                    <a:pt x="132" y="173"/>
                    <a:pt x="61" y="268"/>
                    <a:pt x="37" y="399"/>
                  </a:cubicBezTo>
                  <a:cubicBezTo>
                    <a:pt x="1" y="470"/>
                    <a:pt x="1" y="566"/>
                    <a:pt x="1" y="637"/>
                  </a:cubicBezTo>
                  <a:cubicBezTo>
                    <a:pt x="1" y="732"/>
                    <a:pt x="37" y="804"/>
                    <a:pt x="72" y="875"/>
                  </a:cubicBezTo>
                  <a:cubicBezTo>
                    <a:pt x="120" y="947"/>
                    <a:pt x="180" y="1030"/>
                    <a:pt x="251" y="1066"/>
                  </a:cubicBezTo>
                  <a:cubicBezTo>
                    <a:pt x="299" y="1101"/>
                    <a:pt x="358" y="1125"/>
                    <a:pt x="418" y="1161"/>
                  </a:cubicBezTo>
                  <a:cubicBezTo>
                    <a:pt x="483" y="1181"/>
                    <a:pt x="549" y="1190"/>
                    <a:pt x="612" y="1190"/>
                  </a:cubicBezTo>
                  <a:cubicBezTo>
                    <a:pt x="664" y="1190"/>
                    <a:pt x="715" y="1184"/>
                    <a:pt x="763" y="1173"/>
                  </a:cubicBezTo>
                  <a:cubicBezTo>
                    <a:pt x="846" y="1137"/>
                    <a:pt x="930" y="1101"/>
                    <a:pt x="1001" y="1042"/>
                  </a:cubicBezTo>
                  <a:cubicBezTo>
                    <a:pt x="1073" y="971"/>
                    <a:pt x="1132" y="875"/>
                    <a:pt x="1168" y="768"/>
                  </a:cubicBezTo>
                  <a:cubicBezTo>
                    <a:pt x="1251" y="530"/>
                    <a:pt x="1168" y="268"/>
                    <a:pt x="965" y="113"/>
                  </a:cubicBezTo>
                  <a:cubicBezTo>
                    <a:pt x="906" y="78"/>
                    <a:pt x="846" y="42"/>
                    <a:pt x="787" y="30"/>
                  </a:cubicBezTo>
                  <a:cubicBezTo>
                    <a:pt x="775" y="30"/>
                    <a:pt x="751" y="18"/>
                    <a:pt x="727" y="18"/>
                  </a:cubicBezTo>
                  <a:cubicBezTo>
                    <a:pt x="692" y="6"/>
                    <a:pt x="653" y="0"/>
                    <a:pt x="6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1" name="Google Shape;3481;p24"/>
            <p:cNvSpPr/>
            <p:nvPr/>
          </p:nvSpPr>
          <p:spPr>
            <a:xfrm>
              <a:off x="3351900" y="1991575"/>
              <a:ext cx="23525" cy="21275"/>
            </a:xfrm>
            <a:custGeom>
              <a:avLst/>
              <a:gdLst/>
              <a:ahLst/>
              <a:cxnLst/>
              <a:rect l="l" t="t" r="r" b="b"/>
              <a:pathLst>
                <a:path w="941" h="851" extrusionOk="0">
                  <a:moveTo>
                    <a:pt x="460" y="0"/>
                  </a:moveTo>
                  <a:cubicBezTo>
                    <a:pt x="430" y="0"/>
                    <a:pt x="400" y="3"/>
                    <a:pt x="369" y="7"/>
                  </a:cubicBezTo>
                  <a:cubicBezTo>
                    <a:pt x="346" y="7"/>
                    <a:pt x="310" y="31"/>
                    <a:pt x="298" y="43"/>
                  </a:cubicBezTo>
                  <a:cubicBezTo>
                    <a:pt x="227" y="91"/>
                    <a:pt x="155" y="150"/>
                    <a:pt x="107" y="233"/>
                  </a:cubicBezTo>
                  <a:cubicBezTo>
                    <a:pt x="96" y="245"/>
                    <a:pt x="96" y="281"/>
                    <a:pt x="72" y="293"/>
                  </a:cubicBezTo>
                  <a:cubicBezTo>
                    <a:pt x="0" y="519"/>
                    <a:pt x="119" y="757"/>
                    <a:pt x="346" y="829"/>
                  </a:cubicBezTo>
                  <a:cubicBezTo>
                    <a:pt x="387" y="844"/>
                    <a:pt x="430" y="850"/>
                    <a:pt x="474" y="850"/>
                  </a:cubicBezTo>
                  <a:cubicBezTo>
                    <a:pt x="570" y="850"/>
                    <a:pt x="669" y="818"/>
                    <a:pt x="750" y="769"/>
                  </a:cubicBezTo>
                  <a:cubicBezTo>
                    <a:pt x="810" y="710"/>
                    <a:pt x="858" y="638"/>
                    <a:pt x="881" y="567"/>
                  </a:cubicBezTo>
                  <a:lnTo>
                    <a:pt x="881" y="543"/>
                  </a:lnTo>
                  <a:cubicBezTo>
                    <a:pt x="941" y="341"/>
                    <a:pt x="834" y="126"/>
                    <a:pt x="643" y="43"/>
                  </a:cubicBezTo>
                  <a:cubicBezTo>
                    <a:pt x="631" y="43"/>
                    <a:pt x="631" y="31"/>
                    <a:pt x="608" y="31"/>
                  </a:cubicBezTo>
                  <a:cubicBezTo>
                    <a:pt x="562" y="8"/>
                    <a:pt x="512" y="0"/>
                    <a:pt x="46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2" name="Google Shape;3482;p24"/>
            <p:cNvSpPr/>
            <p:nvPr/>
          </p:nvSpPr>
          <p:spPr>
            <a:xfrm>
              <a:off x="3264375" y="2877675"/>
              <a:ext cx="22950" cy="21150"/>
            </a:xfrm>
            <a:custGeom>
              <a:avLst/>
              <a:gdLst/>
              <a:ahLst/>
              <a:cxnLst/>
              <a:rect l="l" t="t" r="r" b="b"/>
              <a:pathLst>
                <a:path w="918" h="846" extrusionOk="0">
                  <a:moveTo>
                    <a:pt x="497" y="0"/>
                  </a:moveTo>
                  <a:cubicBezTo>
                    <a:pt x="318" y="0"/>
                    <a:pt x="142" y="118"/>
                    <a:pt x="84" y="282"/>
                  </a:cubicBezTo>
                  <a:cubicBezTo>
                    <a:pt x="1" y="508"/>
                    <a:pt x="120" y="746"/>
                    <a:pt x="346" y="830"/>
                  </a:cubicBezTo>
                  <a:cubicBezTo>
                    <a:pt x="390" y="840"/>
                    <a:pt x="433" y="845"/>
                    <a:pt x="475" y="845"/>
                  </a:cubicBezTo>
                  <a:cubicBezTo>
                    <a:pt x="580" y="845"/>
                    <a:pt x="678" y="811"/>
                    <a:pt x="763" y="734"/>
                  </a:cubicBezTo>
                  <a:cubicBezTo>
                    <a:pt x="822" y="687"/>
                    <a:pt x="870" y="627"/>
                    <a:pt x="882" y="544"/>
                  </a:cubicBezTo>
                  <a:cubicBezTo>
                    <a:pt x="882" y="547"/>
                    <a:pt x="882" y="549"/>
                    <a:pt x="883" y="549"/>
                  </a:cubicBezTo>
                  <a:cubicBezTo>
                    <a:pt x="884" y="549"/>
                    <a:pt x="889" y="540"/>
                    <a:pt x="906" y="532"/>
                  </a:cubicBezTo>
                  <a:cubicBezTo>
                    <a:pt x="918" y="437"/>
                    <a:pt x="918" y="365"/>
                    <a:pt x="882" y="270"/>
                  </a:cubicBezTo>
                  <a:cubicBezTo>
                    <a:pt x="858" y="187"/>
                    <a:pt x="799" y="127"/>
                    <a:pt x="703" y="68"/>
                  </a:cubicBezTo>
                  <a:lnTo>
                    <a:pt x="620" y="20"/>
                  </a:lnTo>
                  <a:cubicBezTo>
                    <a:pt x="580" y="7"/>
                    <a:pt x="538" y="0"/>
                    <a:pt x="4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3" name="Google Shape;3483;p24"/>
            <p:cNvSpPr/>
            <p:nvPr/>
          </p:nvSpPr>
          <p:spPr>
            <a:xfrm>
              <a:off x="3367975" y="3068275"/>
              <a:ext cx="23825" cy="21175"/>
            </a:xfrm>
            <a:custGeom>
              <a:avLst/>
              <a:gdLst/>
              <a:ahLst/>
              <a:cxnLst/>
              <a:rect l="l" t="t" r="r" b="b"/>
              <a:pathLst>
                <a:path w="953" h="847" extrusionOk="0">
                  <a:moveTo>
                    <a:pt x="495" y="1"/>
                  </a:moveTo>
                  <a:cubicBezTo>
                    <a:pt x="315" y="1"/>
                    <a:pt x="141" y="113"/>
                    <a:pt x="72" y="290"/>
                  </a:cubicBezTo>
                  <a:cubicBezTo>
                    <a:pt x="0" y="504"/>
                    <a:pt x="119" y="742"/>
                    <a:pt x="346" y="826"/>
                  </a:cubicBezTo>
                  <a:cubicBezTo>
                    <a:pt x="390" y="840"/>
                    <a:pt x="435" y="846"/>
                    <a:pt x="478" y="846"/>
                  </a:cubicBezTo>
                  <a:cubicBezTo>
                    <a:pt x="659" y="846"/>
                    <a:pt x="824" y="734"/>
                    <a:pt x="881" y="552"/>
                  </a:cubicBezTo>
                  <a:cubicBezTo>
                    <a:pt x="953" y="326"/>
                    <a:pt x="834" y="87"/>
                    <a:pt x="607" y="16"/>
                  </a:cubicBezTo>
                  <a:cubicBezTo>
                    <a:pt x="570" y="6"/>
                    <a:pt x="532" y="1"/>
                    <a:pt x="49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4" name="Google Shape;3484;p24"/>
            <p:cNvSpPr/>
            <p:nvPr/>
          </p:nvSpPr>
          <p:spPr>
            <a:xfrm>
              <a:off x="3106025" y="2697300"/>
              <a:ext cx="23250" cy="21150"/>
            </a:xfrm>
            <a:custGeom>
              <a:avLst/>
              <a:gdLst/>
              <a:ahLst/>
              <a:cxnLst/>
              <a:rect l="l" t="t" r="r" b="b"/>
              <a:pathLst>
                <a:path w="930" h="846" extrusionOk="0">
                  <a:moveTo>
                    <a:pt x="490" y="0"/>
                  </a:moveTo>
                  <a:cubicBezTo>
                    <a:pt x="317" y="0"/>
                    <a:pt x="140" y="117"/>
                    <a:pt x="72" y="282"/>
                  </a:cubicBezTo>
                  <a:cubicBezTo>
                    <a:pt x="1" y="508"/>
                    <a:pt x="120" y="746"/>
                    <a:pt x="346" y="818"/>
                  </a:cubicBezTo>
                  <a:cubicBezTo>
                    <a:pt x="370" y="841"/>
                    <a:pt x="417" y="841"/>
                    <a:pt x="453" y="841"/>
                  </a:cubicBezTo>
                  <a:cubicBezTo>
                    <a:pt x="475" y="844"/>
                    <a:pt x="496" y="845"/>
                    <a:pt x="517" y="845"/>
                  </a:cubicBezTo>
                  <a:cubicBezTo>
                    <a:pt x="590" y="845"/>
                    <a:pt x="660" y="828"/>
                    <a:pt x="715" y="782"/>
                  </a:cubicBezTo>
                  <a:cubicBezTo>
                    <a:pt x="787" y="734"/>
                    <a:pt x="870" y="639"/>
                    <a:pt x="894" y="556"/>
                  </a:cubicBezTo>
                  <a:cubicBezTo>
                    <a:pt x="894" y="544"/>
                    <a:pt x="894" y="520"/>
                    <a:pt x="906" y="508"/>
                  </a:cubicBezTo>
                  <a:cubicBezTo>
                    <a:pt x="929" y="425"/>
                    <a:pt x="929" y="329"/>
                    <a:pt x="882" y="246"/>
                  </a:cubicBezTo>
                  <a:cubicBezTo>
                    <a:pt x="846" y="198"/>
                    <a:pt x="822" y="139"/>
                    <a:pt x="775" y="103"/>
                  </a:cubicBezTo>
                  <a:cubicBezTo>
                    <a:pt x="727" y="67"/>
                    <a:pt x="667" y="32"/>
                    <a:pt x="608" y="20"/>
                  </a:cubicBezTo>
                  <a:cubicBezTo>
                    <a:pt x="570" y="6"/>
                    <a:pt x="530" y="0"/>
                    <a:pt x="49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5" name="Google Shape;3485;p24"/>
            <p:cNvSpPr/>
            <p:nvPr/>
          </p:nvSpPr>
          <p:spPr>
            <a:xfrm>
              <a:off x="3470350" y="2344400"/>
              <a:ext cx="22950" cy="21525"/>
            </a:xfrm>
            <a:custGeom>
              <a:avLst/>
              <a:gdLst/>
              <a:ahLst/>
              <a:cxnLst/>
              <a:rect l="l" t="t" r="r" b="b"/>
              <a:pathLst>
                <a:path w="918" h="861" extrusionOk="0">
                  <a:moveTo>
                    <a:pt x="467" y="0"/>
                  </a:moveTo>
                  <a:cubicBezTo>
                    <a:pt x="427" y="0"/>
                    <a:pt x="388" y="9"/>
                    <a:pt x="346" y="27"/>
                  </a:cubicBezTo>
                  <a:cubicBezTo>
                    <a:pt x="251" y="51"/>
                    <a:pt x="180" y="98"/>
                    <a:pt x="120" y="170"/>
                  </a:cubicBezTo>
                  <a:cubicBezTo>
                    <a:pt x="84" y="206"/>
                    <a:pt x="72" y="253"/>
                    <a:pt x="61" y="289"/>
                  </a:cubicBezTo>
                  <a:cubicBezTo>
                    <a:pt x="1" y="467"/>
                    <a:pt x="72" y="670"/>
                    <a:pt x="227" y="765"/>
                  </a:cubicBezTo>
                  <a:cubicBezTo>
                    <a:pt x="251" y="801"/>
                    <a:pt x="299" y="813"/>
                    <a:pt x="346" y="825"/>
                  </a:cubicBezTo>
                  <a:cubicBezTo>
                    <a:pt x="406" y="848"/>
                    <a:pt x="442" y="860"/>
                    <a:pt x="489" y="860"/>
                  </a:cubicBezTo>
                  <a:cubicBezTo>
                    <a:pt x="525" y="860"/>
                    <a:pt x="549" y="860"/>
                    <a:pt x="584" y="848"/>
                  </a:cubicBezTo>
                  <a:cubicBezTo>
                    <a:pt x="668" y="825"/>
                    <a:pt x="739" y="765"/>
                    <a:pt x="799" y="706"/>
                  </a:cubicBezTo>
                  <a:cubicBezTo>
                    <a:pt x="834" y="670"/>
                    <a:pt x="858" y="622"/>
                    <a:pt x="882" y="563"/>
                  </a:cubicBezTo>
                  <a:cubicBezTo>
                    <a:pt x="918" y="444"/>
                    <a:pt x="894" y="313"/>
                    <a:pt x="834" y="206"/>
                  </a:cubicBezTo>
                  <a:cubicBezTo>
                    <a:pt x="787" y="134"/>
                    <a:pt x="715" y="75"/>
                    <a:pt x="620" y="39"/>
                  </a:cubicBezTo>
                  <a:cubicBezTo>
                    <a:pt x="608" y="39"/>
                    <a:pt x="608" y="39"/>
                    <a:pt x="596" y="27"/>
                  </a:cubicBezTo>
                  <a:cubicBezTo>
                    <a:pt x="549" y="9"/>
                    <a:pt x="507" y="0"/>
                    <a:pt x="4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6" name="Google Shape;3486;p24"/>
            <p:cNvSpPr/>
            <p:nvPr/>
          </p:nvSpPr>
          <p:spPr>
            <a:xfrm>
              <a:off x="3351300" y="1881200"/>
              <a:ext cx="21150" cy="21400"/>
            </a:xfrm>
            <a:custGeom>
              <a:avLst/>
              <a:gdLst/>
              <a:ahLst/>
              <a:cxnLst/>
              <a:rect l="l" t="t" r="r" b="b"/>
              <a:pathLst>
                <a:path w="846" h="856" extrusionOk="0">
                  <a:moveTo>
                    <a:pt x="424" y="1"/>
                  </a:moveTo>
                  <a:cubicBezTo>
                    <a:pt x="358" y="1"/>
                    <a:pt x="289" y="14"/>
                    <a:pt x="227" y="41"/>
                  </a:cubicBezTo>
                  <a:cubicBezTo>
                    <a:pt x="143" y="88"/>
                    <a:pt x="72" y="148"/>
                    <a:pt x="24" y="219"/>
                  </a:cubicBezTo>
                  <a:cubicBezTo>
                    <a:pt x="12" y="231"/>
                    <a:pt x="12" y="267"/>
                    <a:pt x="0" y="279"/>
                  </a:cubicBezTo>
                  <a:lnTo>
                    <a:pt x="0" y="481"/>
                  </a:lnTo>
                  <a:cubicBezTo>
                    <a:pt x="12" y="636"/>
                    <a:pt x="120" y="755"/>
                    <a:pt x="262" y="815"/>
                  </a:cubicBezTo>
                  <a:cubicBezTo>
                    <a:pt x="286" y="815"/>
                    <a:pt x="286" y="827"/>
                    <a:pt x="298" y="827"/>
                  </a:cubicBezTo>
                  <a:cubicBezTo>
                    <a:pt x="337" y="846"/>
                    <a:pt x="384" y="855"/>
                    <a:pt x="430" y="855"/>
                  </a:cubicBezTo>
                  <a:cubicBezTo>
                    <a:pt x="467" y="855"/>
                    <a:pt x="504" y="849"/>
                    <a:pt x="536" y="838"/>
                  </a:cubicBezTo>
                  <a:cubicBezTo>
                    <a:pt x="667" y="815"/>
                    <a:pt x="774" y="708"/>
                    <a:pt x="822" y="577"/>
                  </a:cubicBezTo>
                  <a:lnTo>
                    <a:pt x="822" y="565"/>
                  </a:lnTo>
                  <a:cubicBezTo>
                    <a:pt x="846" y="469"/>
                    <a:pt x="846" y="386"/>
                    <a:pt x="822" y="303"/>
                  </a:cubicBezTo>
                  <a:cubicBezTo>
                    <a:pt x="774" y="172"/>
                    <a:pt x="679" y="65"/>
                    <a:pt x="536" y="29"/>
                  </a:cubicBezTo>
                  <a:cubicBezTo>
                    <a:pt x="524" y="29"/>
                    <a:pt x="501" y="29"/>
                    <a:pt x="489" y="5"/>
                  </a:cubicBezTo>
                  <a:cubicBezTo>
                    <a:pt x="468" y="2"/>
                    <a:pt x="446" y="1"/>
                    <a:pt x="42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7" name="Google Shape;3487;p24"/>
            <p:cNvSpPr/>
            <p:nvPr/>
          </p:nvSpPr>
          <p:spPr>
            <a:xfrm>
              <a:off x="3416475" y="2983725"/>
              <a:ext cx="12525" cy="12075"/>
            </a:xfrm>
            <a:custGeom>
              <a:avLst/>
              <a:gdLst/>
              <a:ahLst/>
              <a:cxnLst/>
              <a:rect l="l" t="t" r="r" b="b"/>
              <a:pathLst>
                <a:path w="501" h="483" extrusionOk="0">
                  <a:moveTo>
                    <a:pt x="264" y="0"/>
                  </a:moveTo>
                  <a:cubicBezTo>
                    <a:pt x="159" y="0"/>
                    <a:pt x="54" y="68"/>
                    <a:pt x="13" y="171"/>
                  </a:cubicBezTo>
                  <a:cubicBezTo>
                    <a:pt x="1" y="207"/>
                    <a:pt x="1" y="255"/>
                    <a:pt x="1" y="290"/>
                  </a:cubicBezTo>
                  <a:cubicBezTo>
                    <a:pt x="1" y="314"/>
                    <a:pt x="13" y="326"/>
                    <a:pt x="13" y="350"/>
                  </a:cubicBezTo>
                  <a:cubicBezTo>
                    <a:pt x="37" y="410"/>
                    <a:pt x="84" y="457"/>
                    <a:pt x="156" y="469"/>
                  </a:cubicBezTo>
                  <a:cubicBezTo>
                    <a:pt x="180" y="469"/>
                    <a:pt x="191" y="469"/>
                    <a:pt x="191" y="481"/>
                  </a:cubicBezTo>
                  <a:cubicBezTo>
                    <a:pt x="201" y="482"/>
                    <a:pt x="210" y="482"/>
                    <a:pt x="219" y="482"/>
                  </a:cubicBezTo>
                  <a:cubicBezTo>
                    <a:pt x="315" y="482"/>
                    <a:pt x="398" y="426"/>
                    <a:pt x="441" y="350"/>
                  </a:cubicBezTo>
                  <a:cubicBezTo>
                    <a:pt x="441" y="326"/>
                    <a:pt x="453" y="326"/>
                    <a:pt x="453" y="314"/>
                  </a:cubicBezTo>
                  <a:cubicBezTo>
                    <a:pt x="501" y="195"/>
                    <a:pt x="441" y="64"/>
                    <a:pt x="322" y="17"/>
                  </a:cubicBezTo>
                  <a:cubicBezTo>
                    <a:pt x="322" y="17"/>
                    <a:pt x="311" y="17"/>
                    <a:pt x="311" y="5"/>
                  </a:cubicBezTo>
                  <a:cubicBezTo>
                    <a:pt x="295" y="2"/>
                    <a:pt x="280" y="0"/>
                    <a:pt x="26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8" name="Google Shape;3488;p24"/>
            <p:cNvSpPr/>
            <p:nvPr/>
          </p:nvSpPr>
          <p:spPr>
            <a:xfrm>
              <a:off x="3439400" y="2748675"/>
              <a:ext cx="13125" cy="12125"/>
            </a:xfrm>
            <a:custGeom>
              <a:avLst/>
              <a:gdLst/>
              <a:ahLst/>
              <a:cxnLst/>
              <a:rect l="l" t="t" r="r" b="b"/>
              <a:pathLst>
                <a:path w="525" h="485" extrusionOk="0">
                  <a:moveTo>
                    <a:pt x="267" y="0"/>
                  </a:moveTo>
                  <a:cubicBezTo>
                    <a:pt x="219" y="0"/>
                    <a:pt x="170" y="13"/>
                    <a:pt x="132" y="36"/>
                  </a:cubicBezTo>
                  <a:cubicBezTo>
                    <a:pt x="96" y="60"/>
                    <a:pt x="48" y="108"/>
                    <a:pt x="25" y="167"/>
                  </a:cubicBezTo>
                  <a:cubicBezTo>
                    <a:pt x="1" y="239"/>
                    <a:pt x="13" y="310"/>
                    <a:pt x="60" y="370"/>
                  </a:cubicBezTo>
                  <a:cubicBezTo>
                    <a:pt x="96" y="417"/>
                    <a:pt x="132" y="465"/>
                    <a:pt x="191" y="477"/>
                  </a:cubicBezTo>
                  <a:cubicBezTo>
                    <a:pt x="216" y="482"/>
                    <a:pt x="241" y="485"/>
                    <a:pt x="265" y="485"/>
                  </a:cubicBezTo>
                  <a:cubicBezTo>
                    <a:pt x="300" y="485"/>
                    <a:pt x="335" y="479"/>
                    <a:pt x="370" y="465"/>
                  </a:cubicBezTo>
                  <a:cubicBezTo>
                    <a:pt x="406" y="441"/>
                    <a:pt x="429" y="429"/>
                    <a:pt x="453" y="406"/>
                  </a:cubicBezTo>
                  <a:cubicBezTo>
                    <a:pt x="465" y="370"/>
                    <a:pt x="489" y="346"/>
                    <a:pt x="489" y="310"/>
                  </a:cubicBezTo>
                  <a:cubicBezTo>
                    <a:pt x="525" y="227"/>
                    <a:pt x="489" y="132"/>
                    <a:pt x="429" y="72"/>
                  </a:cubicBezTo>
                  <a:cubicBezTo>
                    <a:pt x="406" y="48"/>
                    <a:pt x="370" y="25"/>
                    <a:pt x="346" y="13"/>
                  </a:cubicBezTo>
                  <a:cubicBezTo>
                    <a:pt x="321" y="4"/>
                    <a:pt x="294" y="0"/>
                    <a:pt x="2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9" name="Google Shape;3489;p24"/>
            <p:cNvSpPr/>
            <p:nvPr/>
          </p:nvSpPr>
          <p:spPr>
            <a:xfrm>
              <a:off x="3343850" y="2820000"/>
              <a:ext cx="13125" cy="12425"/>
            </a:xfrm>
            <a:custGeom>
              <a:avLst/>
              <a:gdLst/>
              <a:ahLst/>
              <a:cxnLst/>
              <a:rect l="l" t="t" r="r" b="b"/>
              <a:pathLst>
                <a:path w="525" h="497" extrusionOk="0">
                  <a:moveTo>
                    <a:pt x="293" y="0"/>
                  </a:moveTo>
                  <a:cubicBezTo>
                    <a:pt x="185" y="0"/>
                    <a:pt x="65" y="60"/>
                    <a:pt x="25" y="172"/>
                  </a:cubicBezTo>
                  <a:cubicBezTo>
                    <a:pt x="1" y="255"/>
                    <a:pt x="25" y="362"/>
                    <a:pt x="84" y="422"/>
                  </a:cubicBezTo>
                  <a:cubicBezTo>
                    <a:pt x="120" y="458"/>
                    <a:pt x="144" y="470"/>
                    <a:pt x="179" y="482"/>
                  </a:cubicBezTo>
                  <a:cubicBezTo>
                    <a:pt x="207" y="491"/>
                    <a:pt x="234" y="496"/>
                    <a:pt x="261" y="496"/>
                  </a:cubicBezTo>
                  <a:cubicBezTo>
                    <a:pt x="361" y="496"/>
                    <a:pt x="451" y="428"/>
                    <a:pt x="489" y="315"/>
                  </a:cubicBezTo>
                  <a:cubicBezTo>
                    <a:pt x="525" y="243"/>
                    <a:pt x="501" y="184"/>
                    <a:pt x="477" y="124"/>
                  </a:cubicBezTo>
                  <a:cubicBezTo>
                    <a:pt x="441" y="77"/>
                    <a:pt x="406" y="41"/>
                    <a:pt x="346" y="5"/>
                  </a:cubicBezTo>
                  <a:cubicBezTo>
                    <a:pt x="329" y="2"/>
                    <a:pt x="311" y="0"/>
                    <a:pt x="29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0" name="Google Shape;3490;p24"/>
            <p:cNvSpPr/>
            <p:nvPr/>
          </p:nvSpPr>
          <p:spPr>
            <a:xfrm>
              <a:off x="3509650" y="2342575"/>
              <a:ext cx="14325" cy="12400"/>
            </a:xfrm>
            <a:custGeom>
              <a:avLst/>
              <a:gdLst/>
              <a:ahLst/>
              <a:cxnLst/>
              <a:rect l="l" t="t" r="r" b="b"/>
              <a:pathLst>
                <a:path w="573" h="496" extrusionOk="0">
                  <a:moveTo>
                    <a:pt x="307" y="0"/>
                  </a:moveTo>
                  <a:cubicBezTo>
                    <a:pt x="194" y="0"/>
                    <a:pt x="90" y="68"/>
                    <a:pt x="48" y="171"/>
                  </a:cubicBezTo>
                  <a:cubicBezTo>
                    <a:pt x="1" y="302"/>
                    <a:pt x="84" y="445"/>
                    <a:pt x="215" y="481"/>
                  </a:cubicBezTo>
                  <a:cubicBezTo>
                    <a:pt x="243" y="491"/>
                    <a:pt x="270" y="496"/>
                    <a:pt x="297" y="496"/>
                  </a:cubicBezTo>
                  <a:cubicBezTo>
                    <a:pt x="397" y="496"/>
                    <a:pt x="487" y="429"/>
                    <a:pt x="524" y="326"/>
                  </a:cubicBezTo>
                  <a:cubicBezTo>
                    <a:pt x="572" y="183"/>
                    <a:pt x="501" y="52"/>
                    <a:pt x="358" y="5"/>
                  </a:cubicBezTo>
                  <a:cubicBezTo>
                    <a:pt x="341" y="2"/>
                    <a:pt x="324" y="0"/>
                    <a:pt x="30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1" name="Google Shape;3491;p24"/>
            <p:cNvSpPr/>
            <p:nvPr/>
          </p:nvSpPr>
          <p:spPr>
            <a:xfrm>
              <a:off x="3414400" y="2157325"/>
              <a:ext cx="14325" cy="12475"/>
            </a:xfrm>
            <a:custGeom>
              <a:avLst/>
              <a:gdLst/>
              <a:ahLst/>
              <a:cxnLst/>
              <a:rect l="l" t="t" r="r" b="b"/>
              <a:pathLst>
                <a:path w="573" h="499" extrusionOk="0">
                  <a:moveTo>
                    <a:pt x="296" y="1"/>
                  </a:moveTo>
                  <a:cubicBezTo>
                    <a:pt x="187" y="1"/>
                    <a:pt x="88" y="76"/>
                    <a:pt x="48" y="176"/>
                  </a:cubicBezTo>
                  <a:cubicBezTo>
                    <a:pt x="1" y="307"/>
                    <a:pt x="84" y="438"/>
                    <a:pt x="215" y="485"/>
                  </a:cubicBezTo>
                  <a:cubicBezTo>
                    <a:pt x="240" y="494"/>
                    <a:pt x="266" y="499"/>
                    <a:pt x="290" y="499"/>
                  </a:cubicBezTo>
                  <a:cubicBezTo>
                    <a:pt x="394" y="499"/>
                    <a:pt x="486" y="424"/>
                    <a:pt x="524" y="319"/>
                  </a:cubicBezTo>
                  <a:cubicBezTo>
                    <a:pt x="572" y="188"/>
                    <a:pt x="501" y="57"/>
                    <a:pt x="358" y="9"/>
                  </a:cubicBezTo>
                  <a:cubicBezTo>
                    <a:pt x="337" y="3"/>
                    <a:pt x="316" y="1"/>
                    <a:pt x="29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2" name="Google Shape;3492;p24"/>
            <p:cNvSpPr/>
            <p:nvPr/>
          </p:nvSpPr>
          <p:spPr>
            <a:xfrm>
              <a:off x="3460550" y="2080150"/>
              <a:ext cx="12525" cy="12150"/>
            </a:xfrm>
            <a:custGeom>
              <a:avLst/>
              <a:gdLst/>
              <a:ahLst/>
              <a:cxnLst/>
              <a:rect l="l" t="t" r="r" b="b"/>
              <a:pathLst>
                <a:path w="501" h="486" extrusionOk="0">
                  <a:moveTo>
                    <a:pt x="226" y="0"/>
                  </a:moveTo>
                  <a:cubicBezTo>
                    <a:pt x="143" y="12"/>
                    <a:pt x="48" y="72"/>
                    <a:pt x="24" y="167"/>
                  </a:cubicBezTo>
                  <a:cubicBezTo>
                    <a:pt x="0" y="191"/>
                    <a:pt x="0" y="215"/>
                    <a:pt x="0" y="250"/>
                  </a:cubicBezTo>
                  <a:cubicBezTo>
                    <a:pt x="0" y="358"/>
                    <a:pt x="60" y="441"/>
                    <a:pt x="167" y="477"/>
                  </a:cubicBezTo>
                  <a:cubicBezTo>
                    <a:pt x="194" y="483"/>
                    <a:pt x="221" y="486"/>
                    <a:pt x="245" y="486"/>
                  </a:cubicBezTo>
                  <a:cubicBezTo>
                    <a:pt x="315" y="486"/>
                    <a:pt x="373" y="461"/>
                    <a:pt x="417" y="417"/>
                  </a:cubicBezTo>
                  <a:cubicBezTo>
                    <a:pt x="453" y="381"/>
                    <a:pt x="464" y="358"/>
                    <a:pt x="476" y="322"/>
                  </a:cubicBezTo>
                  <a:cubicBezTo>
                    <a:pt x="500" y="262"/>
                    <a:pt x="500" y="227"/>
                    <a:pt x="476" y="167"/>
                  </a:cubicBezTo>
                  <a:cubicBezTo>
                    <a:pt x="453" y="84"/>
                    <a:pt x="405" y="36"/>
                    <a:pt x="333" y="12"/>
                  </a:cubicBezTo>
                  <a:cubicBezTo>
                    <a:pt x="298" y="0"/>
                    <a:pt x="262" y="0"/>
                    <a:pt x="22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3" name="Google Shape;3493;p24"/>
            <p:cNvSpPr/>
            <p:nvPr/>
          </p:nvSpPr>
          <p:spPr>
            <a:xfrm>
              <a:off x="3537325" y="2434925"/>
              <a:ext cx="13725" cy="12725"/>
            </a:xfrm>
            <a:custGeom>
              <a:avLst/>
              <a:gdLst/>
              <a:ahLst/>
              <a:cxnLst/>
              <a:rect l="l" t="t" r="r" b="b"/>
              <a:pathLst>
                <a:path w="549" h="509" extrusionOk="0">
                  <a:moveTo>
                    <a:pt x="282" y="0"/>
                  </a:moveTo>
                  <a:cubicBezTo>
                    <a:pt x="163" y="0"/>
                    <a:pt x="58" y="70"/>
                    <a:pt x="25" y="180"/>
                  </a:cubicBezTo>
                  <a:lnTo>
                    <a:pt x="25" y="204"/>
                  </a:lnTo>
                  <a:cubicBezTo>
                    <a:pt x="1" y="323"/>
                    <a:pt x="60" y="454"/>
                    <a:pt x="191" y="502"/>
                  </a:cubicBezTo>
                  <a:cubicBezTo>
                    <a:pt x="213" y="506"/>
                    <a:pt x="235" y="509"/>
                    <a:pt x="257" y="509"/>
                  </a:cubicBezTo>
                  <a:cubicBezTo>
                    <a:pt x="294" y="509"/>
                    <a:pt x="332" y="501"/>
                    <a:pt x="370" y="478"/>
                  </a:cubicBezTo>
                  <a:cubicBezTo>
                    <a:pt x="430" y="454"/>
                    <a:pt x="477" y="406"/>
                    <a:pt x="501" y="335"/>
                  </a:cubicBezTo>
                  <a:cubicBezTo>
                    <a:pt x="549" y="204"/>
                    <a:pt x="477" y="61"/>
                    <a:pt x="346" y="25"/>
                  </a:cubicBezTo>
                  <a:cubicBezTo>
                    <a:pt x="322" y="25"/>
                    <a:pt x="322" y="25"/>
                    <a:pt x="310" y="2"/>
                  </a:cubicBezTo>
                  <a:cubicBezTo>
                    <a:pt x="301" y="1"/>
                    <a:pt x="292" y="0"/>
                    <a:pt x="28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4" name="Google Shape;3494;p24"/>
            <p:cNvSpPr/>
            <p:nvPr/>
          </p:nvSpPr>
          <p:spPr>
            <a:xfrm>
              <a:off x="3328975" y="2549325"/>
              <a:ext cx="14025" cy="12525"/>
            </a:xfrm>
            <a:custGeom>
              <a:avLst/>
              <a:gdLst/>
              <a:ahLst/>
              <a:cxnLst/>
              <a:rect l="l" t="t" r="r" b="b"/>
              <a:pathLst>
                <a:path w="561" h="501" extrusionOk="0">
                  <a:moveTo>
                    <a:pt x="289" y="0"/>
                  </a:moveTo>
                  <a:cubicBezTo>
                    <a:pt x="180" y="0"/>
                    <a:pt x="78" y="68"/>
                    <a:pt x="48" y="176"/>
                  </a:cubicBezTo>
                  <a:cubicBezTo>
                    <a:pt x="1" y="307"/>
                    <a:pt x="72" y="450"/>
                    <a:pt x="203" y="486"/>
                  </a:cubicBezTo>
                  <a:cubicBezTo>
                    <a:pt x="233" y="496"/>
                    <a:pt x="263" y="501"/>
                    <a:pt x="291" y="501"/>
                  </a:cubicBezTo>
                  <a:cubicBezTo>
                    <a:pt x="397" y="501"/>
                    <a:pt x="487" y="434"/>
                    <a:pt x="524" y="331"/>
                  </a:cubicBezTo>
                  <a:cubicBezTo>
                    <a:pt x="560" y="188"/>
                    <a:pt x="489" y="57"/>
                    <a:pt x="358" y="10"/>
                  </a:cubicBezTo>
                  <a:cubicBezTo>
                    <a:pt x="335" y="3"/>
                    <a:pt x="312" y="0"/>
                    <a:pt x="28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495" name="Google Shape;3495;p2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96" name="Google Shape;3496;p24"/>
          <p:cNvSpPr txBox="1"/>
          <p:nvPr>
            <p:ph type="title" idx="2"/>
          </p:nvPr>
        </p:nvSpPr>
        <p:spPr>
          <a:xfrm>
            <a:off x="1024075" y="1925575"/>
            <a:ext cx="21402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497" name="Google Shape;3497;p24"/>
          <p:cNvSpPr txBox="1"/>
          <p:nvPr>
            <p:ph type="subTitle" idx="1"/>
          </p:nvPr>
        </p:nvSpPr>
        <p:spPr>
          <a:xfrm>
            <a:off x="1024075" y="2249300"/>
            <a:ext cx="2140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
        <p:nvSpPr>
          <p:cNvPr id="3498" name="Google Shape;3498;p24"/>
          <p:cNvSpPr txBox="1"/>
          <p:nvPr>
            <p:ph type="title" idx="3"/>
          </p:nvPr>
        </p:nvSpPr>
        <p:spPr>
          <a:xfrm>
            <a:off x="3507097" y="1920613"/>
            <a:ext cx="21402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499" name="Google Shape;3499;p24"/>
          <p:cNvSpPr txBox="1"/>
          <p:nvPr>
            <p:ph type="subTitle" idx="4"/>
          </p:nvPr>
        </p:nvSpPr>
        <p:spPr>
          <a:xfrm>
            <a:off x="3501850" y="2249300"/>
            <a:ext cx="2140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
        <p:nvSpPr>
          <p:cNvPr id="3500" name="Google Shape;3500;p24"/>
          <p:cNvSpPr txBox="1"/>
          <p:nvPr>
            <p:ph type="title" idx="5"/>
          </p:nvPr>
        </p:nvSpPr>
        <p:spPr>
          <a:xfrm>
            <a:off x="1024075" y="3612825"/>
            <a:ext cx="21402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501" name="Google Shape;3501;p24"/>
          <p:cNvSpPr txBox="1"/>
          <p:nvPr>
            <p:ph type="subTitle" idx="6"/>
          </p:nvPr>
        </p:nvSpPr>
        <p:spPr>
          <a:xfrm>
            <a:off x="1024075" y="3936550"/>
            <a:ext cx="2140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
        <p:nvSpPr>
          <p:cNvPr id="3502" name="Google Shape;3502;p24"/>
          <p:cNvSpPr txBox="1"/>
          <p:nvPr>
            <p:ph type="title" idx="7"/>
          </p:nvPr>
        </p:nvSpPr>
        <p:spPr>
          <a:xfrm>
            <a:off x="3507097" y="3612825"/>
            <a:ext cx="21402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503" name="Google Shape;3503;p24"/>
          <p:cNvSpPr txBox="1"/>
          <p:nvPr>
            <p:ph type="subTitle" idx="8"/>
          </p:nvPr>
        </p:nvSpPr>
        <p:spPr>
          <a:xfrm>
            <a:off x="3507097" y="3936550"/>
            <a:ext cx="2140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
        <p:nvSpPr>
          <p:cNvPr id="3504" name="Google Shape;3504;p24"/>
          <p:cNvSpPr txBox="1"/>
          <p:nvPr>
            <p:ph type="title" idx="9"/>
          </p:nvPr>
        </p:nvSpPr>
        <p:spPr>
          <a:xfrm>
            <a:off x="5979625" y="1925575"/>
            <a:ext cx="21402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505" name="Google Shape;3505;p24"/>
          <p:cNvSpPr txBox="1"/>
          <p:nvPr>
            <p:ph type="subTitle" idx="13"/>
          </p:nvPr>
        </p:nvSpPr>
        <p:spPr>
          <a:xfrm>
            <a:off x="5979625" y="2249300"/>
            <a:ext cx="2140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
        <p:nvSpPr>
          <p:cNvPr id="3506" name="Google Shape;3506;p24"/>
          <p:cNvSpPr txBox="1"/>
          <p:nvPr>
            <p:ph type="title" idx="14"/>
          </p:nvPr>
        </p:nvSpPr>
        <p:spPr>
          <a:xfrm>
            <a:off x="5979625" y="3612825"/>
            <a:ext cx="21402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507" name="Google Shape;3507;p24"/>
          <p:cNvSpPr txBox="1"/>
          <p:nvPr>
            <p:ph type="subTitle" idx="15"/>
          </p:nvPr>
        </p:nvSpPr>
        <p:spPr>
          <a:xfrm>
            <a:off x="5979625" y="3936550"/>
            <a:ext cx="2140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3508" name="Shape 3508"/>
        <p:cNvGrpSpPr/>
        <p:nvPr/>
      </p:nvGrpSpPr>
      <p:grpSpPr>
        <a:xfrm>
          <a:off x="0" y="0"/>
          <a:ext cx="0" cy="0"/>
          <a:chOff x="0" y="0"/>
          <a:chExt cx="0" cy="0"/>
        </a:xfrm>
      </p:grpSpPr>
      <p:grpSp>
        <p:nvGrpSpPr>
          <p:cNvPr id="3509" name="Google Shape;3509;p25"/>
          <p:cNvGrpSpPr/>
          <p:nvPr/>
        </p:nvGrpSpPr>
        <p:grpSpPr>
          <a:xfrm rot="-5400000">
            <a:off x="6314808" y="1664270"/>
            <a:ext cx="4493134" cy="1164951"/>
            <a:chOff x="2582150" y="3714800"/>
            <a:chExt cx="2689050" cy="697200"/>
          </a:xfrm>
        </p:grpSpPr>
        <p:sp>
          <p:nvSpPr>
            <p:cNvPr id="3510" name="Google Shape;3510;p25"/>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1" name="Google Shape;3511;p25"/>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2" name="Google Shape;3512;p25"/>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3" name="Google Shape;3513;p25"/>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4" name="Google Shape;3514;p25"/>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5" name="Google Shape;3515;p25"/>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6" name="Google Shape;3516;p25"/>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7" name="Google Shape;3517;p25"/>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8" name="Google Shape;3518;p25"/>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9" name="Google Shape;3519;p25"/>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0" name="Google Shape;3520;p25"/>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1" name="Google Shape;3521;p25"/>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2" name="Google Shape;3522;p25"/>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3" name="Google Shape;3523;p25"/>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4" name="Google Shape;3524;p25"/>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5" name="Google Shape;3525;p25"/>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6" name="Google Shape;3526;p25"/>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7" name="Google Shape;3527;p25"/>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8" name="Google Shape;3528;p25"/>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9" name="Google Shape;3529;p25"/>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0" name="Google Shape;3530;p25"/>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1" name="Google Shape;3531;p25"/>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2" name="Google Shape;3532;p25"/>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3" name="Google Shape;3533;p25"/>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4" name="Google Shape;3534;p25"/>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5" name="Google Shape;3535;p25"/>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6" name="Google Shape;3536;p25"/>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7" name="Google Shape;3537;p25"/>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8" name="Google Shape;3538;p25"/>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9" name="Google Shape;3539;p25"/>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0" name="Google Shape;3540;p25"/>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1" name="Google Shape;3541;p25"/>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2" name="Google Shape;3542;p25"/>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3" name="Google Shape;3543;p25"/>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4" name="Google Shape;3544;p25"/>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5" name="Google Shape;3545;p25"/>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6" name="Google Shape;3546;p25"/>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7" name="Google Shape;3547;p25"/>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8" name="Google Shape;3548;p25"/>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9" name="Google Shape;3549;p25"/>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0" name="Google Shape;3550;p25"/>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1" name="Google Shape;3551;p25"/>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2" name="Google Shape;3552;p25"/>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3" name="Google Shape;3553;p25"/>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4" name="Google Shape;3554;p25"/>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5" name="Google Shape;3555;p25"/>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6" name="Google Shape;3556;p25"/>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7" name="Google Shape;3557;p25"/>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8" name="Google Shape;3558;p25"/>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9" name="Google Shape;3559;p25"/>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0" name="Google Shape;3560;p25"/>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1" name="Google Shape;3561;p25"/>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2" name="Google Shape;3562;p25"/>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3" name="Google Shape;3563;p25"/>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4" name="Google Shape;3564;p25"/>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5" name="Google Shape;3565;p25"/>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6" name="Google Shape;3566;p25"/>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7" name="Google Shape;3567;p25"/>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8" name="Google Shape;3568;p25"/>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9" name="Google Shape;3569;p25"/>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70" name="Google Shape;3570;p25"/>
          <p:cNvGrpSpPr/>
          <p:nvPr/>
        </p:nvGrpSpPr>
        <p:grpSpPr>
          <a:xfrm rot="5400000" flipH="1">
            <a:off x="-1663942" y="1664270"/>
            <a:ext cx="4493134" cy="1164951"/>
            <a:chOff x="2582150" y="3714800"/>
            <a:chExt cx="2689050" cy="697200"/>
          </a:xfrm>
        </p:grpSpPr>
        <p:sp>
          <p:nvSpPr>
            <p:cNvPr id="3571" name="Google Shape;3571;p25"/>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2" name="Google Shape;3572;p25"/>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3" name="Google Shape;3573;p25"/>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4" name="Google Shape;3574;p25"/>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5" name="Google Shape;3575;p25"/>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6" name="Google Shape;3576;p25"/>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7" name="Google Shape;3577;p25"/>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8" name="Google Shape;3578;p25"/>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9" name="Google Shape;3579;p25"/>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0" name="Google Shape;3580;p25"/>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1" name="Google Shape;3581;p25"/>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2" name="Google Shape;3582;p25"/>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3" name="Google Shape;3583;p25"/>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4" name="Google Shape;3584;p25"/>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5" name="Google Shape;3585;p25"/>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6" name="Google Shape;3586;p25"/>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7" name="Google Shape;3587;p25"/>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8" name="Google Shape;3588;p25"/>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9" name="Google Shape;3589;p25"/>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0" name="Google Shape;3590;p25"/>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1" name="Google Shape;3591;p25"/>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2" name="Google Shape;3592;p25"/>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3" name="Google Shape;3593;p25"/>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4" name="Google Shape;3594;p25"/>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5" name="Google Shape;3595;p25"/>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6" name="Google Shape;3596;p25"/>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7" name="Google Shape;3597;p25"/>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8" name="Google Shape;3598;p25"/>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9" name="Google Shape;3599;p25"/>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0" name="Google Shape;3600;p25"/>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1" name="Google Shape;3601;p25"/>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2" name="Google Shape;3602;p25"/>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3" name="Google Shape;3603;p25"/>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4" name="Google Shape;3604;p25"/>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5" name="Google Shape;3605;p25"/>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6" name="Google Shape;3606;p25"/>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7" name="Google Shape;3607;p25"/>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8" name="Google Shape;3608;p25"/>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9" name="Google Shape;3609;p25"/>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0" name="Google Shape;3610;p25"/>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1" name="Google Shape;3611;p25"/>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2" name="Google Shape;3612;p25"/>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3" name="Google Shape;3613;p25"/>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4" name="Google Shape;3614;p25"/>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5" name="Google Shape;3615;p25"/>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6" name="Google Shape;3616;p25"/>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7" name="Google Shape;3617;p25"/>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8" name="Google Shape;3618;p25"/>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9" name="Google Shape;3619;p25"/>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0" name="Google Shape;3620;p25"/>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1" name="Google Shape;3621;p25"/>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2" name="Google Shape;3622;p25"/>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3" name="Google Shape;3623;p25"/>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4" name="Google Shape;3624;p25"/>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5" name="Google Shape;3625;p25"/>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6" name="Google Shape;3626;p25"/>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7" name="Google Shape;3627;p25"/>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8" name="Google Shape;3628;p25"/>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9" name="Google Shape;3629;p25"/>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0" name="Google Shape;3630;p25"/>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31" name="Google Shape;3631;p25"/>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2" name="Google Shape;3632;p25"/>
          <p:cNvSpPr txBox="1"/>
          <p:nvPr>
            <p:ph type="title" hasCustomPrompt="1"/>
          </p:nvPr>
        </p:nvSpPr>
        <p:spPr>
          <a:xfrm>
            <a:off x="720000" y="1602375"/>
            <a:ext cx="38046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633" name="Google Shape;3633;p25"/>
          <p:cNvSpPr txBox="1"/>
          <p:nvPr>
            <p:ph type="subTitle" idx="1"/>
          </p:nvPr>
        </p:nvSpPr>
        <p:spPr>
          <a:xfrm>
            <a:off x="720000" y="2208375"/>
            <a:ext cx="3804600" cy="5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panose="020B0503020203020204"/>
              <a:buNone/>
              <a:defRPr sz="17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9pPr>
          </a:lstStyle>
          <a:p/>
        </p:txBody>
      </p:sp>
      <p:sp>
        <p:nvSpPr>
          <p:cNvPr id="3634" name="Google Shape;3634;p25"/>
          <p:cNvSpPr txBox="1"/>
          <p:nvPr>
            <p:ph type="title" idx="2" hasCustomPrompt="1"/>
          </p:nvPr>
        </p:nvSpPr>
        <p:spPr>
          <a:xfrm>
            <a:off x="4619400" y="1602375"/>
            <a:ext cx="38046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635" name="Google Shape;3635;p25"/>
          <p:cNvSpPr txBox="1"/>
          <p:nvPr>
            <p:ph type="subTitle" idx="3"/>
          </p:nvPr>
        </p:nvSpPr>
        <p:spPr>
          <a:xfrm>
            <a:off x="4619400" y="2225317"/>
            <a:ext cx="3804600" cy="5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panose="020B0503020203020204"/>
              <a:buNone/>
              <a:defRPr sz="17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9pPr>
          </a:lstStyle>
          <a:p/>
        </p:txBody>
      </p:sp>
      <p:sp>
        <p:nvSpPr>
          <p:cNvPr id="3636" name="Google Shape;3636;p25"/>
          <p:cNvSpPr txBox="1"/>
          <p:nvPr>
            <p:ph type="title" idx="4" hasCustomPrompt="1"/>
          </p:nvPr>
        </p:nvSpPr>
        <p:spPr>
          <a:xfrm>
            <a:off x="2223600" y="3120363"/>
            <a:ext cx="46968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637" name="Google Shape;3637;p25"/>
          <p:cNvSpPr txBox="1"/>
          <p:nvPr>
            <p:ph type="subTitle" idx="5"/>
          </p:nvPr>
        </p:nvSpPr>
        <p:spPr>
          <a:xfrm>
            <a:off x="2223600" y="3751788"/>
            <a:ext cx="4696800" cy="5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panose="020B0503020203020204"/>
              <a:buNone/>
              <a:defRPr sz="17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9pPr>
          </a:lstStyle>
          <a:p/>
        </p:txBody>
      </p:sp>
      <p:sp>
        <p:nvSpPr>
          <p:cNvPr id="3638" name="Google Shape;3638;p25"/>
          <p:cNvSpPr txBox="1"/>
          <p:nvPr>
            <p:ph type="title" idx="6"/>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3639" name="Shape 3639"/>
        <p:cNvGrpSpPr/>
        <p:nvPr/>
      </p:nvGrpSpPr>
      <p:grpSpPr>
        <a:xfrm>
          <a:off x="0" y="0"/>
          <a:ext cx="0" cy="0"/>
          <a:chOff x="0" y="0"/>
          <a:chExt cx="0" cy="0"/>
        </a:xfrm>
      </p:grpSpPr>
      <p:grpSp>
        <p:nvGrpSpPr>
          <p:cNvPr id="3640" name="Google Shape;3640;p26"/>
          <p:cNvGrpSpPr/>
          <p:nvPr/>
        </p:nvGrpSpPr>
        <p:grpSpPr>
          <a:xfrm>
            <a:off x="6782244" y="28"/>
            <a:ext cx="2361918" cy="1745366"/>
            <a:chOff x="2924750" y="1147900"/>
            <a:chExt cx="1220125" cy="901625"/>
          </a:xfrm>
        </p:grpSpPr>
        <p:sp>
          <p:nvSpPr>
            <p:cNvPr id="3641" name="Google Shape;3641;p26"/>
            <p:cNvSpPr/>
            <p:nvPr/>
          </p:nvSpPr>
          <p:spPr>
            <a:xfrm>
              <a:off x="2925350" y="1181225"/>
              <a:ext cx="175" cy="250"/>
            </a:xfrm>
            <a:custGeom>
              <a:avLst/>
              <a:gdLst/>
              <a:ahLst/>
              <a:cxnLst/>
              <a:rect l="l" t="t" r="r" b="b"/>
              <a:pathLst>
                <a:path w="7" h="10" extrusionOk="0">
                  <a:moveTo>
                    <a:pt x="1" y="1"/>
                  </a:moveTo>
                  <a:cubicBezTo>
                    <a:pt x="1" y="7"/>
                    <a:pt x="4" y="10"/>
                    <a:pt x="5" y="10"/>
                  </a:cubicBezTo>
                  <a:cubicBezTo>
                    <a:pt x="7" y="10"/>
                    <a:pt x="7" y="7"/>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2" name="Google Shape;3642;p26"/>
            <p:cNvSpPr/>
            <p:nvPr/>
          </p:nvSpPr>
          <p:spPr>
            <a:xfrm>
              <a:off x="2925650" y="1181825"/>
              <a:ext cx="325" cy="400"/>
            </a:xfrm>
            <a:custGeom>
              <a:avLst/>
              <a:gdLst/>
              <a:ahLst/>
              <a:cxnLst/>
              <a:rect l="l" t="t" r="r" b="b"/>
              <a:pathLst>
                <a:path w="13" h="16" extrusionOk="0">
                  <a:moveTo>
                    <a:pt x="1" y="0"/>
                  </a:moveTo>
                  <a:cubicBezTo>
                    <a:pt x="1" y="10"/>
                    <a:pt x="8" y="12"/>
                    <a:pt x="11" y="12"/>
                  </a:cubicBezTo>
                  <a:lnTo>
                    <a:pt x="11" y="12"/>
                  </a:lnTo>
                  <a:cubicBezTo>
                    <a:pt x="10" y="8"/>
                    <a:pt x="7" y="0"/>
                    <a:pt x="1" y="0"/>
                  </a:cubicBezTo>
                  <a:close/>
                  <a:moveTo>
                    <a:pt x="11" y="12"/>
                  </a:moveTo>
                  <a:lnTo>
                    <a:pt x="11" y="12"/>
                  </a:lnTo>
                  <a:cubicBezTo>
                    <a:pt x="12" y="14"/>
                    <a:pt x="12" y="16"/>
                    <a:pt x="12" y="16"/>
                  </a:cubicBezTo>
                  <a:cubicBezTo>
                    <a:pt x="12" y="16"/>
                    <a:pt x="12" y="15"/>
                    <a:pt x="12" y="12"/>
                  </a:cubicBezTo>
                  <a:cubicBezTo>
                    <a:pt x="12" y="12"/>
                    <a:pt x="12" y="12"/>
                    <a:pt x="11"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3" name="Google Shape;3643;p26"/>
            <p:cNvSpPr/>
            <p:nvPr/>
          </p:nvSpPr>
          <p:spPr>
            <a:xfrm>
              <a:off x="2926250" y="118242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4" name="Google Shape;3644;p26"/>
            <p:cNvSpPr/>
            <p:nvPr/>
          </p:nvSpPr>
          <p:spPr>
            <a:xfrm>
              <a:off x="2924750" y="1179750"/>
              <a:ext cx="25" cy="300"/>
            </a:xfrm>
            <a:custGeom>
              <a:avLst/>
              <a:gdLst/>
              <a:ahLst/>
              <a:cxnLst/>
              <a:rect l="l" t="t" r="r" b="b"/>
              <a:pathLst>
                <a:path w="1" h="12" extrusionOk="0">
                  <a:moveTo>
                    <a:pt x="1" y="0"/>
                  </a:moveTo>
                  <a:lnTo>
                    <a:pt x="1" y="0"/>
                  </a:lnTo>
                  <a:lnTo>
                    <a:pt x="1" y="12"/>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5" name="Google Shape;3645;p26"/>
            <p:cNvSpPr/>
            <p:nvPr/>
          </p:nvSpPr>
          <p:spPr>
            <a:xfrm>
              <a:off x="2925350" y="118122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6" name="Google Shape;3646;p26"/>
            <p:cNvSpPr/>
            <p:nvPr/>
          </p:nvSpPr>
          <p:spPr>
            <a:xfrm>
              <a:off x="2931900" y="1162175"/>
              <a:ext cx="86650" cy="19375"/>
            </a:xfrm>
            <a:custGeom>
              <a:avLst/>
              <a:gdLst/>
              <a:ahLst/>
              <a:cxnLst/>
              <a:rect l="l" t="t" r="r" b="b"/>
              <a:pathLst>
                <a:path w="3466" h="775" extrusionOk="0">
                  <a:moveTo>
                    <a:pt x="3465" y="1"/>
                  </a:moveTo>
                  <a:lnTo>
                    <a:pt x="1" y="524"/>
                  </a:lnTo>
                  <a:lnTo>
                    <a:pt x="1" y="608"/>
                  </a:lnTo>
                  <a:lnTo>
                    <a:pt x="274" y="775"/>
                  </a:lnTo>
                  <a:lnTo>
                    <a:pt x="3382" y="298"/>
                  </a:lnTo>
                  <a:lnTo>
                    <a:pt x="346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7" name="Google Shape;3647;p26"/>
            <p:cNvSpPr/>
            <p:nvPr/>
          </p:nvSpPr>
          <p:spPr>
            <a:xfrm>
              <a:off x="3024175" y="1148200"/>
              <a:ext cx="134275" cy="20250"/>
            </a:xfrm>
            <a:custGeom>
              <a:avLst/>
              <a:gdLst/>
              <a:ahLst/>
              <a:cxnLst/>
              <a:rect l="l" t="t" r="r" b="b"/>
              <a:pathLst>
                <a:path w="5371" h="810" extrusionOk="0">
                  <a:moveTo>
                    <a:pt x="3489" y="0"/>
                  </a:moveTo>
                  <a:lnTo>
                    <a:pt x="72" y="512"/>
                  </a:lnTo>
                  <a:lnTo>
                    <a:pt x="1" y="810"/>
                  </a:lnTo>
                  <a:lnTo>
                    <a:pt x="53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8" name="Google Shape;3648;p26"/>
            <p:cNvSpPr/>
            <p:nvPr/>
          </p:nvSpPr>
          <p:spPr>
            <a:xfrm>
              <a:off x="3114950" y="1293450"/>
              <a:ext cx="203925" cy="127125"/>
            </a:xfrm>
            <a:custGeom>
              <a:avLst/>
              <a:gdLst/>
              <a:ahLst/>
              <a:cxnLst/>
              <a:rect l="l" t="t" r="r" b="b"/>
              <a:pathLst>
                <a:path w="8157" h="5085" extrusionOk="0">
                  <a:moveTo>
                    <a:pt x="287" y="0"/>
                  </a:moveTo>
                  <a:lnTo>
                    <a:pt x="1" y="155"/>
                  </a:lnTo>
                  <a:lnTo>
                    <a:pt x="8050" y="5084"/>
                  </a:lnTo>
                  <a:cubicBezTo>
                    <a:pt x="8073" y="4989"/>
                    <a:pt x="8109" y="4918"/>
                    <a:pt x="8157" y="4858"/>
                  </a:cubicBezTo>
                  <a:lnTo>
                    <a:pt x="8109" y="4798"/>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9" name="Google Shape;3649;p26"/>
            <p:cNvSpPr/>
            <p:nvPr/>
          </p:nvSpPr>
          <p:spPr>
            <a:xfrm>
              <a:off x="2925950" y="1177350"/>
              <a:ext cx="77425" cy="50325"/>
            </a:xfrm>
            <a:custGeom>
              <a:avLst/>
              <a:gdLst/>
              <a:ahLst/>
              <a:cxnLst/>
              <a:rect l="l" t="t" r="r" b="b"/>
              <a:pathLst>
                <a:path w="3097" h="2013" extrusionOk="0">
                  <a:moveTo>
                    <a:pt x="0" y="179"/>
                  </a:moveTo>
                  <a:cubicBezTo>
                    <a:pt x="25" y="196"/>
                    <a:pt x="44" y="207"/>
                    <a:pt x="66" y="212"/>
                  </a:cubicBezTo>
                  <a:lnTo>
                    <a:pt x="66" y="212"/>
                  </a:lnTo>
                  <a:lnTo>
                    <a:pt x="12" y="179"/>
                  </a:lnTo>
                  <a:close/>
                  <a:moveTo>
                    <a:pt x="239" y="1"/>
                  </a:moveTo>
                  <a:lnTo>
                    <a:pt x="239" y="84"/>
                  </a:lnTo>
                  <a:cubicBezTo>
                    <a:pt x="239" y="150"/>
                    <a:pt x="188" y="216"/>
                    <a:pt x="114" y="216"/>
                  </a:cubicBezTo>
                  <a:cubicBezTo>
                    <a:pt x="108" y="216"/>
                    <a:pt x="102" y="216"/>
                    <a:pt x="96" y="215"/>
                  </a:cubicBezTo>
                  <a:cubicBezTo>
                    <a:pt x="85" y="215"/>
                    <a:pt x="75" y="214"/>
                    <a:pt x="66" y="212"/>
                  </a:cubicBezTo>
                  <a:lnTo>
                    <a:pt x="66" y="212"/>
                  </a:lnTo>
                  <a:lnTo>
                    <a:pt x="3025" y="2013"/>
                  </a:lnTo>
                  <a:lnTo>
                    <a:pt x="3096" y="1727"/>
                  </a:lnTo>
                  <a:lnTo>
                    <a:pt x="512" y="168"/>
                  </a:lnTo>
                  <a:lnTo>
                    <a:pt x="2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0" name="Google Shape;3650;p26"/>
            <p:cNvSpPr/>
            <p:nvPr/>
          </p:nvSpPr>
          <p:spPr>
            <a:xfrm>
              <a:off x="3007800" y="1224975"/>
              <a:ext cx="107175" cy="68200"/>
            </a:xfrm>
            <a:custGeom>
              <a:avLst/>
              <a:gdLst/>
              <a:ahLst/>
              <a:cxnLst/>
              <a:rect l="l" t="t" r="r" b="b"/>
              <a:pathLst>
                <a:path w="4287" h="2728" extrusionOk="0">
                  <a:moveTo>
                    <a:pt x="72" y="1"/>
                  </a:moveTo>
                  <a:lnTo>
                    <a:pt x="1" y="287"/>
                  </a:lnTo>
                  <a:lnTo>
                    <a:pt x="4001" y="2727"/>
                  </a:lnTo>
                  <a:lnTo>
                    <a:pt x="4287" y="2584"/>
                  </a:lnTo>
                  <a:lnTo>
                    <a:pt x="7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1" name="Google Shape;3651;p26"/>
            <p:cNvSpPr/>
            <p:nvPr/>
          </p:nvSpPr>
          <p:spPr>
            <a:xfrm>
              <a:off x="2924750" y="118002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2" name="Google Shape;3652;p26"/>
            <p:cNvSpPr/>
            <p:nvPr/>
          </p:nvSpPr>
          <p:spPr>
            <a:xfrm>
              <a:off x="2926250" y="1182425"/>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3" name="Google Shape;3653;p26"/>
            <p:cNvSpPr/>
            <p:nvPr/>
          </p:nvSpPr>
          <p:spPr>
            <a:xfrm>
              <a:off x="2925350" y="1181225"/>
              <a:ext cx="25" cy="325"/>
            </a:xfrm>
            <a:custGeom>
              <a:avLst/>
              <a:gdLst/>
              <a:ahLst/>
              <a:cxnLst/>
              <a:rect l="l" t="t" r="r" b="b"/>
              <a:pathLst>
                <a:path w="1" h="13" extrusionOk="0">
                  <a:moveTo>
                    <a:pt x="1" y="1"/>
                  </a:moveTo>
                  <a:lnTo>
                    <a:pt x="1" y="1"/>
                  </a:lnTo>
                  <a:lnTo>
                    <a:pt x="1" y="1"/>
                  </a:lnTo>
                  <a:cubicBezTo>
                    <a:pt x="1" y="1"/>
                    <a:pt x="1" y="13"/>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4" name="Google Shape;3654;p26"/>
            <p:cNvSpPr/>
            <p:nvPr/>
          </p:nvSpPr>
          <p:spPr>
            <a:xfrm>
              <a:off x="2924750" y="1148200"/>
              <a:ext cx="7175" cy="34850"/>
            </a:xfrm>
            <a:custGeom>
              <a:avLst/>
              <a:gdLst/>
              <a:ahLst/>
              <a:cxnLst/>
              <a:rect l="l" t="t" r="r" b="b"/>
              <a:pathLst>
                <a:path w="287" h="1394" extrusionOk="0">
                  <a:moveTo>
                    <a:pt x="1" y="0"/>
                  </a:moveTo>
                  <a:lnTo>
                    <a:pt x="1" y="1250"/>
                  </a:lnTo>
                  <a:lnTo>
                    <a:pt x="1" y="1262"/>
                  </a:lnTo>
                  <a:lnTo>
                    <a:pt x="1" y="1274"/>
                  </a:lnTo>
                  <a:lnTo>
                    <a:pt x="1" y="1286"/>
                  </a:lnTo>
                  <a:lnTo>
                    <a:pt x="1" y="1310"/>
                  </a:lnTo>
                  <a:lnTo>
                    <a:pt x="1" y="1322"/>
                  </a:lnTo>
                  <a:lnTo>
                    <a:pt x="1" y="1334"/>
                  </a:lnTo>
                  <a:lnTo>
                    <a:pt x="1" y="1345"/>
                  </a:lnTo>
                  <a:lnTo>
                    <a:pt x="25" y="1357"/>
                  </a:lnTo>
                  <a:cubicBezTo>
                    <a:pt x="48" y="1381"/>
                    <a:pt x="84" y="1393"/>
                    <a:pt x="108" y="1393"/>
                  </a:cubicBezTo>
                  <a:cubicBezTo>
                    <a:pt x="227" y="1393"/>
                    <a:pt x="287" y="1334"/>
                    <a:pt x="287" y="1250"/>
                  </a:cubicBezTo>
                  <a:lnTo>
                    <a:pt x="287" y="1167"/>
                  </a:lnTo>
                  <a:lnTo>
                    <a:pt x="287" y="1083"/>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5" name="Google Shape;3655;p26"/>
            <p:cNvSpPr/>
            <p:nvPr/>
          </p:nvSpPr>
          <p:spPr>
            <a:xfrm>
              <a:off x="2963750" y="1147900"/>
              <a:ext cx="65800" cy="224750"/>
            </a:xfrm>
            <a:custGeom>
              <a:avLst/>
              <a:gdLst/>
              <a:ahLst/>
              <a:cxnLst/>
              <a:rect l="l" t="t" r="r" b="b"/>
              <a:pathLst>
                <a:path w="2632" h="8990" extrusionOk="0">
                  <a:moveTo>
                    <a:pt x="2334" y="0"/>
                  </a:moveTo>
                  <a:lnTo>
                    <a:pt x="2179" y="572"/>
                  </a:lnTo>
                  <a:lnTo>
                    <a:pt x="2108" y="869"/>
                  </a:lnTo>
                  <a:lnTo>
                    <a:pt x="1572" y="2917"/>
                  </a:lnTo>
                  <a:lnTo>
                    <a:pt x="1489" y="3203"/>
                  </a:lnTo>
                  <a:lnTo>
                    <a:pt x="1" y="8989"/>
                  </a:lnTo>
                  <a:cubicBezTo>
                    <a:pt x="24" y="8954"/>
                    <a:pt x="48" y="8906"/>
                    <a:pt x="96" y="8882"/>
                  </a:cubicBezTo>
                  <a:lnTo>
                    <a:pt x="382" y="8727"/>
                  </a:lnTo>
                  <a:lnTo>
                    <a:pt x="1763" y="3370"/>
                  </a:lnTo>
                  <a:lnTo>
                    <a:pt x="1834" y="3084"/>
                  </a:lnTo>
                  <a:lnTo>
                    <a:pt x="2418" y="822"/>
                  </a:lnTo>
                  <a:lnTo>
                    <a:pt x="2489" y="524"/>
                  </a:lnTo>
                  <a:lnTo>
                    <a:pt x="263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6" name="Google Shape;3656;p26"/>
            <p:cNvSpPr/>
            <p:nvPr/>
          </p:nvSpPr>
          <p:spPr>
            <a:xfrm>
              <a:off x="3178350" y="1148775"/>
              <a:ext cx="49150" cy="83375"/>
            </a:xfrm>
            <a:custGeom>
              <a:avLst/>
              <a:gdLst/>
              <a:ahLst/>
              <a:cxnLst/>
              <a:rect l="l" t="t" r="r" b="b"/>
              <a:pathLst>
                <a:path w="1966" h="3335" extrusionOk="0">
                  <a:moveTo>
                    <a:pt x="239" y="1"/>
                  </a:moveTo>
                  <a:cubicBezTo>
                    <a:pt x="180" y="72"/>
                    <a:pt x="84" y="120"/>
                    <a:pt x="1" y="156"/>
                  </a:cubicBezTo>
                  <a:lnTo>
                    <a:pt x="1704" y="3335"/>
                  </a:lnTo>
                  <a:lnTo>
                    <a:pt x="1965" y="3204"/>
                  </a:lnTo>
                  <a:lnTo>
                    <a:pt x="2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7" name="Google Shape;3657;p26"/>
            <p:cNvSpPr/>
            <p:nvPr/>
          </p:nvSpPr>
          <p:spPr>
            <a:xfrm>
              <a:off x="3226875" y="1235100"/>
              <a:ext cx="97950" cy="179800"/>
            </a:xfrm>
            <a:custGeom>
              <a:avLst/>
              <a:gdLst/>
              <a:ahLst/>
              <a:cxnLst/>
              <a:rect l="l" t="t" r="r" b="b"/>
              <a:pathLst>
                <a:path w="3918" h="7192" extrusionOk="0">
                  <a:moveTo>
                    <a:pt x="144" y="1"/>
                  </a:moveTo>
                  <a:lnTo>
                    <a:pt x="1" y="72"/>
                  </a:lnTo>
                  <a:cubicBezTo>
                    <a:pt x="144" y="108"/>
                    <a:pt x="227" y="239"/>
                    <a:pt x="203" y="370"/>
                  </a:cubicBezTo>
                  <a:cubicBezTo>
                    <a:pt x="179" y="453"/>
                    <a:pt x="155" y="489"/>
                    <a:pt x="96" y="536"/>
                  </a:cubicBezTo>
                  <a:lnTo>
                    <a:pt x="3632" y="7132"/>
                  </a:lnTo>
                  <a:lnTo>
                    <a:pt x="3668" y="7192"/>
                  </a:lnTo>
                  <a:cubicBezTo>
                    <a:pt x="3727" y="7121"/>
                    <a:pt x="3811" y="7073"/>
                    <a:pt x="3918" y="7061"/>
                  </a:cubicBezTo>
                  <a:lnTo>
                    <a:pt x="14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8" name="Google Shape;3658;p26"/>
            <p:cNvSpPr/>
            <p:nvPr/>
          </p:nvSpPr>
          <p:spPr>
            <a:xfrm>
              <a:off x="3496850" y="1223200"/>
              <a:ext cx="70575" cy="90500"/>
            </a:xfrm>
            <a:custGeom>
              <a:avLst/>
              <a:gdLst/>
              <a:ahLst/>
              <a:cxnLst/>
              <a:rect l="l" t="t" r="r" b="b"/>
              <a:pathLst>
                <a:path w="2823" h="3620" extrusionOk="0">
                  <a:moveTo>
                    <a:pt x="179" y="0"/>
                  </a:moveTo>
                  <a:lnTo>
                    <a:pt x="1" y="227"/>
                  </a:lnTo>
                  <a:lnTo>
                    <a:pt x="2691" y="3620"/>
                  </a:lnTo>
                  <a:cubicBezTo>
                    <a:pt x="2680" y="3572"/>
                    <a:pt x="2680" y="3548"/>
                    <a:pt x="2691" y="3501"/>
                  </a:cubicBezTo>
                  <a:cubicBezTo>
                    <a:pt x="2703" y="3429"/>
                    <a:pt x="2751" y="3346"/>
                    <a:pt x="2822" y="3322"/>
                  </a:cubicBez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9" name="Google Shape;3659;p26"/>
            <p:cNvSpPr/>
            <p:nvPr/>
          </p:nvSpPr>
          <p:spPr>
            <a:xfrm>
              <a:off x="3568875" y="1316375"/>
              <a:ext cx="104225" cy="127100"/>
            </a:xfrm>
            <a:custGeom>
              <a:avLst/>
              <a:gdLst/>
              <a:ahLst/>
              <a:cxnLst/>
              <a:rect l="l" t="t" r="r" b="b"/>
              <a:pathLst>
                <a:path w="4169" h="5084" extrusionOk="0">
                  <a:moveTo>
                    <a:pt x="275" y="0"/>
                  </a:moveTo>
                  <a:lnTo>
                    <a:pt x="227" y="12"/>
                  </a:lnTo>
                  <a:cubicBezTo>
                    <a:pt x="191" y="24"/>
                    <a:pt x="168" y="36"/>
                    <a:pt x="120" y="60"/>
                  </a:cubicBezTo>
                  <a:lnTo>
                    <a:pt x="1" y="119"/>
                  </a:lnTo>
                  <a:lnTo>
                    <a:pt x="3942" y="5084"/>
                  </a:lnTo>
                  <a:cubicBezTo>
                    <a:pt x="4001" y="5013"/>
                    <a:pt x="4085" y="4953"/>
                    <a:pt x="4168" y="4905"/>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0" name="Google Shape;3660;p26"/>
            <p:cNvSpPr/>
            <p:nvPr/>
          </p:nvSpPr>
          <p:spPr>
            <a:xfrm>
              <a:off x="3432250" y="1148200"/>
              <a:ext cx="64625" cy="75025"/>
            </a:xfrm>
            <a:custGeom>
              <a:avLst/>
              <a:gdLst/>
              <a:ahLst/>
              <a:cxnLst/>
              <a:rect l="l" t="t" r="r" b="b"/>
              <a:pathLst>
                <a:path w="2585" h="3001" extrusionOk="0">
                  <a:moveTo>
                    <a:pt x="1" y="0"/>
                  </a:moveTo>
                  <a:lnTo>
                    <a:pt x="2406" y="3000"/>
                  </a:lnTo>
                  <a:lnTo>
                    <a:pt x="2585" y="2774"/>
                  </a:lnTo>
                  <a:lnTo>
                    <a:pt x="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1" name="Google Shape;3661;p26"/>
            <p:cNvSpPr/>
            <p:nvPr/>
          </p:nvSpPr>
          <p:spPr>
            <a:xfrm>
              <a:off x="2964350" y="1148200"/>
              <a:ext cx="427150" cy="226525"/>
            </a:xfrm>
            <a:custGeom>
              <a:avLst/>
              <a:gdLst/>
              <a:ahLst/>
              <a:cxnLst/>
              <a:rect l="l" t="t" r="r" b="b"/>
              <a:pathLst>
                <a:path w="17086" h="9061" extrusionOk="0">
                  <a:moveTo>
                    <a:pt x="16491" y="0"/>
                  </a:moveTo>
                  <a:lnTo>
                    <a:pt x="10502" y="3227"/>
                  </a:lnTo>
                  <a:lnTo>
                    <a:pt x="10252" y="3358"/>
                  </a:lnTo>
                  <a:lnTo>
                    <a:pt x="6025" y="5655"/>
                  </a:lnTo>
                  <a:lnTo>
                    <a:pt x="5739" y="5798"/>
                  </a:lnTo>
                  <a:lnTo>
                    <a:pt x="358" y="8703"/>
                  </a:lnTo>
                  <a:lnTo>
                    <a:pt x="72" y="8846"/>
                  </a:lnTo>
                  <a:cubicBezTo>
                    <a:pt x="24" y="8882"/>
                    <a:pt x="0" y="8930"/>
                    <a:pt x="0" y="8965"/>
                  </a:cubicBezTo>
                  <a:lnTo>
                    <a:pt x="72" y="8965"/>
                  </a:lnTo>
                  <a:cubicBezTo>
                    <a:pt x="143" y="8989"/>
                    <a:pt x="203" y="9013"/>
                    <a:pt x="262" y="9061"/>
                  </a:cubicBezTo>
                  <a:lnTo>
                    <a:pt x="6013" y="5953"/>
                  </a:lnTo>
                  <a:lnTo>
                    <a:pt x="6299" y="5798"/>
                  </a:lnTo>
                  <a:lnTo>
                    <a:pt x="6846" y="5536"/>
                  </a:lnTo>
                  <a:lnTo>
                    <a:pt x="6846" y="5501"/>
                  </a:lnTo>
                  <a:cubicBezTo>
                    <a:pt x="6867" y="5378"/>
                    <a:pt x="6975" y="5291"/>
                    <a:pt x="7095" y="5291"/>
                  </a:cubicBezTo>
                  <a:cubicBezTo>
                    <a:pt x="7115" y="5291"/>
                    <a:pt x="7136" y="5293"/>
                    <a:pt x="7156" y="5298"/>
                  </a:cubicBezTo>
                  <a:cubicBezTo>
                    <a:pt x="7192" y="5298"/>
                    <a:pt x="7216" y="5310"/>
                    <a:pt x="7227" y="5322"/>
                  </a:cubicBezTo>
                  <a:lnTo>
                    <a:pt x="10204" y="3715"/>
                  </a:lnTo>
                  <a:cubicBezTo>
                    <a:pt x="10246" y="3609"/>
                    <a:pt x="10344" y="3532"/>
                    <a:pt x="10457" y="3532"/>
                  </a:cubicBezTo>
                  <a:cubicBezTo>
                    <a:pt x="10472" y="3532"/>
                    <a:pt x="10487" y="3533"/>
                    <a:pt x="10502" y="3536"/>
                  </a:cubicBezTo>
                  <a:lnTo>
                    <a:pt x="10525" y="3536"/>
                  </a:lnTo>
                  <a:lnTo>
                    <a:pt x="10656" y="3465"/>
                  </a:lnTo>
                  <a:lnTo>
                    <a:pt x="170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2" name="Google Shape;3662;p26"/>
            <p:cNvSpPr/>
            <p:nvPr/>
          </p:nvSpPr>
          <p:spPr>
            <a:xfrm>
              <a:off x="3321825" y="1432750"/>
              <a:ext cx="8375" cy="4325"/>
            </a:xfrm>
            <a:custGeom>
              <a:avLst/>
              <a:gdLst/>
              <a:ahLst/>
              <a:cxnLst/>
              <a:rect l="l" t="t" r="r" b="b"/>
              <a:pathLst>
                <a:path w="335" h="173" extrusionOk="0">
                  <a:moveTo>
                    <a:pt x="13" y="0"/>
                  </a:moveTo>
                  <a:lnTo>
                    <a:pt x="13" y="0"/>
                  </a:lnTo>
                  <a:cubicBezTo>
                    <a:pt x="1" y="60"/>
                    <a:pt x="13" y="119"/>
                    <a:pt x="60" y="143"/>
                  </a:cubicBezTo>
                  <a:cubicBezTo>
                    <a:pt x="85" y="163"/>
                    <a:pt x="116" y="173"/>
                    <a:pt x="147" y="173"/>
                  </a:cubicBezTo>
                  <a:cubicBezTo>
                    <a:pt x="189" y="173"/>
                    <a:pt x="230" y="154"/>
                    <a:pt x="251" y="119"/>
                  </a:cubicBezTo>
                  <a:lnTo>
                    <a:pt x="334" y="24"/>
                  </a:lnTo>
                  <a:lnTo>
                    <a:pt x="334" y="24"/>
                  </a:lnTo>
                  <a:cubicBezTo>
                    <a:pt x="291" y="42"/>
                    <a:pt x="234" y="53"/>
                    <a:pt x="184" y="53"/>
                  </a:cubicBezTo>
                  <a:cubicBezTo>
                    <a:pt x="165" y="53"/>
                    <a:pt x="148" y="51"/>
                    <a:pt x="132" y="48"/>
                  </a:cubicBezTo>
                  <a:cubicBezTo>
                    <a:pt x="96" y="24"/>
                    <a:pt x="48" y="12"/>
                    <a:pt x="1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3" name="Google Shape;3663;p26"/>
            <p:cNvSpPr/>
            <p:nvPr/>
          </p:nvSpPr>
          <p:spPr>
            <a:xfrm>
              <a:off x="3335825" y="1148200"/>
              <a:ext cx="226825" cy="267000"/>
            </a:xfrm>
            <a:custGeom>
              <a:avLst/>
              <a:gdLst/>
              <a:ahLst/>
              <a:cxnLst/>
              <a:rect l="l" t="t" r="r" b="b"/>
              <a:pathLst>
                <a:path w="9073" h="10680" extrusionOk="0">
                  <a:moveTo>
                    <a:pt x="8704" y="0"/>
                  </a:moveTo>
                  <a:lnTo>
                    <a:pt x="6442" y="2774"/>
                  </a:lnTo>
                  <a:lnTo>
                    <a:pt x="6251" y="3000"/>
                  </a:lnTo>
                  <a:lnTo>
                    <a:pt x="0" y="10680"/>
                  </a:lnTo>
                  <a:lnTo>
                    <a:pt x="0" y="10680"/>
                  </a:lnTo>
                  <a:lnTo>
                    <a:pt x="560" y="10442"/>
                  </a:lnTo>
                  <a:lnTo>
                    <a:pt x="6442" y="3227"/>
                  </a:lnTo>
                  <a:lnTo>
                    <a:pt x="6620" y="3000"/>
                  </a:lnTo>
                  <a:lnTo>
                    <a:pt x="907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4" name="Google Shape;3664;p26"/>
            <p:cNvSpPr/>
            <p:nvPr/>
          </p:nvSpPr>
          <p:spPr>
            <a:xfrm>
              <a:off x="3867725" y="1148200"/>
              <a:ext cx="46775" cy="39000"/>
            </a:xfrm>
            <a:custGeom>
              <a:avLst/>
              <a:gdLst/>
              <a:ahLst/>
              <a:cxnLst/>
              <a:rect l="l" t="t" r="r" b="b"/>
              <a:pathLst>
                <a:path w="1871" h="1560" extrusionOk="0">
                  <a:moveTo>
                    <a:pt x="1" y="0"/>
                  </a:moveTo>
                  <a:lnTo>
                    <a:pt x="1668" y="1560"/>
                  </a:lnTo>
                  <a:cubicBezTo>
                    <a:pt x="1727" y="1488"/>
                    <a:pt x="1787" y="1429"/>
                    <a:pt x="1870" y="1381"/>
                  </a:cubicBezTo>
                  <a:lnTo>
                    <a:pt x="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5" name="Google Shape;3665;p26"/>
            <p:cNvSpPr/>
            <p:nvPr/>
          </p:nvSpPr>
          <p:spPr>
            <a:xfrm>
              <a:off x="3688250" y="1330350"/>
              <a:ext cx="105100" cy="114625"/>
            </a:xfrm>
            <a:custGeom>
              <a:avLst/>
              <a:gdLst/>
              <a:ahLst/>
              <a:cxnLst/>
              <a:rect l="l" t="t" r="r" b="b"/>
              <a:pathLst>
                <a:path w="4204" h="4585" extrusionOk="0">
                  <a:moveTo>
                    <a:pt x="4156" y="1"/>
                  </a:moveTo>
                  <a:lnTo>
                    <a:pt x="0" y="4406"/>
                  </a:lnTo>
                  <a:cubicBezTo>
                    <a:pt x="84" y="4454"/>
                    <a:pt x="143" y="4513"/>
                    <a:pt x="179" y="4585"/>
                  </a:cubicBezTo>
                  <a:lnTo>
                    <a:pt x="238" y="4573"/>
                  </a:lnTo>
                  <a:lnTo>
                    <a:pt x="4203" y="370"/>
                  </a:lnTo>
                  <a:lnTo>
                    <a:pt x="415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6" name="Google Shape;3666;p26"/>
            <p:cNvSpPr/>
            <p:nvPr/>
          </p:nvSpPr>
          <p:spPr>
            <a:xfrm>
              <a:off x="3798375" y="1205350"/>
              <a:ext cx="116125" cy="127400"/>
            </a:xfrm>
            <a:custGeom>
              <a:avLst/>
              <a:gdLst/>
              <a:ahLst/>
              <a:cxnLst/>
              <a:rect l="l" t="t" r="r" b="b"/>
              <a:pathLst>
                <a:path w="4645" h="5096" extrusionOk="0">
                  <a:moveTo>
                    <a:pt x="4442" y="0"/>
                  </a:moveTo>
                  <a:lnTo>
                    <a:pt x="1" y="4715"/>
                  </a:lnTo>
                  <a:lnTo>
                    <a:pt x="48" y="5096"/>
                  </a:lnTo>
                  <a:lnTo>
                    <a:pt x="4644" y="191"/>
                  </a:lnTo>
                  <a:cubicBezTo>
                    <a:pt x="4561" y="155"/>
                    <a:pt x="4489" y="95"/>
                    <a:pt x="44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7" name="Google Shape;3667;p26"/>
            <p:cNvSpPr/>
            <p:nvPr/>
          </p:nvSpPr>
          <p:spPr>
            <a:xfrm>
              <a:off x="3335825" y="1313675"/>
              <a:ext cx="235775" cy="107500"/>
            </a:xfrm>
            <a:custGeom>
              <a:avLst/>
              <a:gdLst/>
              <a:ahLst/>
              <a:cxnLst/>
              <a:rect l="l" t="t" r="r" b="b"/>
              <a:pathLst>
                <a:path w="9431" h="4300" extrusionOk="0">
                  <a:moveTo>
                    <a:pt x="9132" y="1"/>
                  </a:moveTo>
                  <a:lnTo>
                    <a:pt x="560" y="3823"/>
                  </a:lnTo>
                  <a:lnTo>
                    <a:pt x="0" y="4073"/>
                  </a:lnTo>
                  <a:cubicBezTo>
                    <a:pt x="48" y="4132"/>
                    <a:pt x="84" y="4204"/>
                    <a:pt x="96" y="4287"/>
                  </a:cubicBezTo>
                  <a:lnTo>
                    <a:pt x="215" y="4299"/>
                  </a:lnTo>
                  <a:lnTo>
                    <a:pt x="9311" y="239"/>
                  </a:lnTo>
                  <a:lnTo>
                    <a:pt x="9430" y="179"/>
                  </a:lnTo>
                  <a:cubicBezTo>
                    <a:pt x="9406" y="179"/>
                    <a:pt x="9382" y="185"/>
                    <a:pt x="9359" y="185"/>
                  </a:cubicBezTo>
                  <a:cubicBezTo>
                    <a:pt x="9347" y="185"/>
                    <a:pt x="9335" y="183"/>
                    <a:pt x="9323" y="179"/>
                  </a:cubicBezTo>
                  <a:cubicBezTo>
                    <a:pt x="9216" y="168"/>
                    <a:pt x="9144" y="84"/>
                    <a:pt x="913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8" name="Google Shape;3668;p26"/>
            <p:cNvSpPr/>
            <p:nvPr/>
          </p:nvSpPr>
          <p:spPr>
            <a:xfrm>
              <a:off x="3573950" y="1221400"/>
              <a:ext cx="200050" cy="95575"/>
            </a:xfrm>
            <a:custGeom>
              <a:avLst/>
              <a:gdLst/>
              <a:ahLst/>
              <a:cxnLst/>
              <a:rect l="l" t="t" r="r" b="b"/>
              <a:pathLst>
                <a:path w="8002" h="3823" extrusionOk="0">
                  <a:moveTo>
                    <a:pt x="7894" y="1"/>
                  </a:moveTo>
                  <a:lnTo>
                    <a:pt x="4739" y="1418"/>
                  </a:lnTo>
                  <a:cubicBezTo>
                    <a:pt x="4751" y="1453"/>
                    <a:pt x="4751" y="1489"/>
                    <a:pt x="4739" y="1537"/>
                  </a:cubicBezTo>
                  <a:cubicBezTo>
                    <a:pt x="4708" y="1659"/>
                    <a:pt x="4608" y="1747"/>
                    <a:pt x="4490" y="1747"/>
                  </a:cubicBezTo>
                  <a:cubicBezTo>
                    <a:pt x="4470" y="1747"/>
                    <a:pt x="4450" y="1744"/>
                    <a:pt x="4429" y="1739"/>
                  </a:cubicBezTo>
                  <a:cubicBezTo>
                    <a:pt x="4346" y="1727"/>
                    <a:pt x="4287" y="1680"/>
                    <a:pt x="4251" y="1620"/>
                  </a:cubicBezTo>
                  <a:lnTo>
                    <a:pt x="48" y="3478"/>
                  </a:lnTo>
                  <a:cubicBezTo>
                    <a:pt x="108" y="3537"/>
                    <a:pt x="131" y="3597"/>
                    <a:pt x="108" y="3656"/>
                  </a:cubicBezTo>
                  <a:cubicBezTo>
                    <a:pt x="96" y="3739"/>
                    <a:pt x="72" y="3775"/>
                    <a:pt x="0" y="3823"/>
                  </a:cubicBezTo>
                  <a:lnTo>
                    <a:pt x="48" y="3811"/>
                  </a:lnTo>
                  <a:lnTo>
                    <a:pt x="8001" y="263"/>
                  </a:lnTo>
                  <a:cubicBezTo>
                    <a:pt x="7942" y="191"/>
                    <a:pt x="7894" y="108"/>
                    <a:pt x="789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9" name="Google Shape;3669;p26"/>
            <p:cNvSpPr/>
            <p:nvPr/>
          </p:nvSpPr>
          <p:spPr>
            <a:xfrm>
              <a:off x="3336725" y="1420550"/>
              <a:ext cx="327425" cy="35725"/>
            </a:xfrm>
            <a:custGeom>
              <a:avLst/>
              <a:gdLst/>
              <a:ahLst/>
              <a:cxnLst/>
              <a:rect l="l" t="t" r="r" b="b"/>
              <a:pathLst>
                <a:path w="13097" h="1429" extrusionOk="0">
                  <a:moveTo>
                    <a:pt x="48" y="0"/>
                  </a:moveTo>
                  <a:cubicBezTo>
                    <a:pt x="60" y="36"/>
                    <a:pt x="60" y="95"/>
                    <a:pt x="48" y="155"/>
                  </a:cubicBezTo>
                  <a:cubicBezTo>
                    <a:pt x="36" y="203"/>
                    <a:pt x="12" y="250"/>
                    <a:pt x="0" y="274"/>
                  </a:cubicBezTo>
                  <a:lnTo>
                    <a:pt x="13073" y="1429"/>
                  </a:lnTo>
                  <a:cubicBezTo>
                    <a:pt x="13073" y="1369"/>
                    <a:pt x="13073" y="1286"/>
                    <a:pt x="13085" y="1215"/>
                  </a:cubicBezTo>
                  <a:cubicBezTo>
                    <a:pt x="13085" y="1191"/>
                    <a:pt x="13097" y="1167"/>
                    <a:pt x="13097" y="1143"/>
                  </a:cubicBezTo>
                  <a:lnTo>
                    <a:pt x="167" y="12"/>
                  </a:lnTo>
                  <a:lnTo>
                    <a:pt x="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0" name="Google Shape;3670;p26"/>
            <p:cNvSpPr/>
            <p:nvPr/>
          </p:nvSpPr>
          <p:spPr>
            <a:xfrm>
              <a:off x="3331050" y="1428575"/>
              <a:ext cx="531350" cy="595650"/>
            </a:xfrm>
            <a:custGeom>
              <a:avLst/>
              <a:gdLst/>
              <a:ahLst/>
              <a:cxnLst/>
              <a:rect l="l" t="t" r="r" b="b"/>
              <a:pathLst>
                <a:path w="21254" h="23826" extrusionOk="0">
                  <a:moveTo>
                    <a:pt x="227" y="1"/>
                  </a:moveTo>
                  <a:cubicBezTo>
                    <a:pt x="179" y="96"/>
                    <a:pt x="96" y="155"/>
                    <a:pt x="1" y="179"/>
                  </a:cubicBezTo>
                  <a:lnTo>
                    <a:pt x="21027" y="23825"/>
                  </a:lnTo>
                  <a:cubicBezTo>
                    <a:pt x="21099" y="23754"/>
                    <a:pt x="21170" y="23694"/>
                    <a:pt x="21254" y="23646"/>
                  </a:cubicBezTo>
                  <a:lnTo>
                    <a:pt x="22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1" name="Google Shape;3671;p26"/>
            <p:cNvSpPr/>
            <p:nvPr/>
          </p:nvSpPr>
          <p:spPr>
            <a:xfrm>
              <a:off x="3684975" y="1465200"/>
              <a:ext cx="135150" cy="215225"/>
            </a:xfrm>
            <a:custGeom>
              <a:avLst/>
              <a:gdLst/>
              <a:ahLst/>
              <a:cxnLst/>
              <a:rect l="l" t="t" r="r" b="b"/>
              <a:pathLst>
                <a:path w="5406" h="8609" extrusionOk="0">
                  <a:moveTo>
                    <a:pt x="239" y="0"/>
                  </a:moveTo>
                  <a:cubicBezTo>
                    <a:pt x="179" y="72"/>
                    <a:pt x="96" y="119"/>
                    <a:pt x="0" y="143"/>
                  </a:cubicBezTo>
                  <a:lnTo>
                    <a:pt x="5168" y="8608"/>
                  </a:lnTo>
                  <a:cubicBezTo>
                    <a:pt x="5239" y="8549"/>
                    <a:pt x="5311" y="8513"/>
                    <a:pt x="5406" y="8465"/>
                  </a:cubicBez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2" name="Google Shape;3672;p26"/>
            <p:cNvSpPr/>
            <p:nvPr/>
          </p:nvSpPr>
          <p:spPr>
            <a:xfrm>
              <a:off x="3807000" y="1404475"/>
              <a:ext cx="1525" cy="1800"/>
            </a:xfrm>
            <a:custGeom>
              <a:avLst/>
              <a:gdLst/>
              <a:ahLst/>
              <a:cxnLst/>
              <a:rect l="l" t="t" r="r" b="b"/>
              <a:pathLst>
                <a:path w="61" h="72" extrusionOk="0">
                  <a:moveTo>
                    <a:pt x="49" y="0"/>
                  </a:moveTo>
                  <a:lnTo>
                    <a:pt x="1" y="12"/>
                  </a:lnTo>
                  <a:cubicBezTo>
                    <a:pt x="33" y="23"/>
                    <a:pt x="56" y="53"/>
                    <a:pt x="60" y="67"/>
                  </a:cubicBezTo>
                  <a:lnTo>
                    <a:pt x="60" y="67"/>
                  </a:lnTo>
                  <a:lnTo>
                    <a:pt x="49" y="0"/>
                  </a:lnTo>
                  <a:close/>
                  <a:moveTo>
                    <a:pt x="60" y="67"/>
                  </a:moveTo>
                  <a:lnTo>
                    <a:pt x="60" y="72"/>
                  </a:lnTo>
                  <a:cubicBezTo>
                    <a:pt x="60" y="71"/>
                    <a:pt x="60" y="69"/>
                    <a:pt x="60" y="67"/>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3" name="Google Shape;3673;p26"/>
            <p:cNvSpPr/>
            <p:nvPr/>
          </p:nvSpPr>
          <p:spPr>
            <a:xfrm>
              <a:off x="3802850" y="1412200"/>
              <a:ext cx="39600" cy="263150"/>
            </a:xfrm>
            <a:custGeom>
              <a:avLst/>
              <a:gdLst/>
              <a:ahLst/>
              <a:cxnLst/>
              <a:rect l="l" t="t" r="r" b="b"/>
              <a:pathLst>
                <a:path w="1584" h="10526" extrusionOk="0">
                  <a:moveTo>
                    <a:pt x="274" y="1"/>
                  </a:moveTo>
                  <a:cubicBezTo>
                    <a:pt x="226" y="108"/>
                    <a:pt x="119" y="179"/>
                    <a:pt x="0" y="179"/>
                  </a:cubicBezTo>
                  <a:lnTo>
                    <a:pt x="1298" y="10478"/>
                  </a:lnTo>
                  <a:cubicBezTo>
                    <a:pt x="1358" y="10478"/>
                    <a:pt x="1417" y="10478"/>
                    <a:pt x="1477" y="10490"/>
                  </a:cubicBezTo>
                  <a:cubicBezTo>
                    <a:pt x="1512" y="10490"/>
                    <a:pt x="1536" y="10502"/>
                    <a:pt x="1572" y="10526"/>
                  </a:cubicBezTo>
                  <a:cubicBezTo>
                    <a:pt x="1584" y="10502"/>
                    <a:pt x="1584" y="10478"/>
                    <a:pt x="1584" y="10443"/>
                  </a:cubicBezTo>
                  <a:lnTo>
                    <a:pt x="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4" name="Google Shape;3674;p26"/>
            <p:cNvSpPr/>
            <p:nvPr/>
          </p:nvSpPr>
          <p:spPr>
            <a:xfrm>
              <a:off x="3779925" y="1231525"/>
              <a:ext cx="27400" cy="168800"/>
            </a:xfrm>
            <a:custGeom>
              <a:avLst/>
              <a:gdLst/>
              <a:ahLst/>
              <a:cxnLst/>
              <a:rect l="l" t="t" r="r" b="b"/>
              <a:pathLst>
                <a:path w="1096" h="6752" extrusionOk="0">
                  <a:moveTo>
                    <a:pt x="262" y="1"/>
                  </a:moveTo>
                  <a:cubicBezTo>
                    <a:pt x="219" y="18"/>
                    <a:pt x="162" y="29"/>
                    <a:pt x="107" y="29"/>
                  </a:cubicBezTo>
                  <a:cubicBezTo>
                    <a:pt x="87" y="29"/>
                    <a:pt x="67" y="28"/>
                    <a:pt x="48" y="25"/>
                  </a:cubicBezTo>
                  <a:cubicBezTo>
                    <a:pt x="24" y="25"/>
                    <a:pt x="12" y="13"/>
                    <a:pt x="0" y="13"/>
                  </a:cubicBezTo>
                  <a:lnTo>
                    <a:pt x="489" y="3954"/>
                  </a:lnTo>
                  <a:lnTo>
                    <a:pt x="536" y="4323"/>
                  </a:lnTo>
                  <a:lnTo>
                    <a:pt x="834" y="6752"/>
                  </a:lnTo>
                  <a:lnTo>
                    <a:pt x="1096" y="6633"/>
                  </a:lnTo>
                  <a:lnTo>
                    <a:pt x="774" y="4061"/>
                  </a:lnTo>
                  <a:lnTo>
                    <a:pt x="727" y="3680"/>
                  </a:lnTo>
                  <a:lnTo>
                    <a:pt x="26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5" name="Google Shape;3675;p26"/>
            <p:cNvSpPr/>
            <p:nvPr/>
          </p:nvSpPr>
          <p:spPr>
            <a:xfrm>
              <a:off x="3692700" y="1340475"/>
              <a:ext cx="254525" cy="111350"/>
            </a:xfrm>
            <a:custGeom>
              <a:avLst/>
              <a:gdLst/>
              <a:ahLst/>
              <a:cxnLst/>
              <a:rect l="l" t="t" r="r" b="b"/>
              <a:pathLst>
                <a:path w="10181" h="4454" extrusionOk="0">
                  <a:moveTo>
                    <a:pt x="10086" y="0"/>
                  </a:moveTo>
                  <a:lnTo>
                    <a:pt x="4585" y="2275"/>
                  </a:lnTo>
                  <a:lnTo>
                    <a:pt x="4323" y="2394"/>
                  </a:lnTo>
                  <a:lnTo>
                    <a:pt x="60" y="4180"/>
                  </a:lnTo>
                  <a:lnTo>
                    <a:pt x="1" y="4180"/>
                  </a:lnTo>
                  <a:cubicBezTo>
                    <a:pt x="49" y="4251"/>
                    <a:pt x="96" y="4346"/>
                    <a:pt x="108" y="4453"/>
                  </a:cubicBezTo>
                  <a:lnTo>
                    <a:pt x="4168" y="2751"/>
                  </a:lnTo>
                  <a:lnTo>
                    <a:pt x="4168" y="2727"/>
                  </a:lnTo>
                  <a:cubicBezTo>
                    <a:pt x="4202" y="2593"/>
                    <a:pt x="4319" y="2512"/>
                    <a:pt x="4461" y="2512"/>
                  </a:cubicBezTo>
                  <a:cubicBezTo>
                    <a:pt x="4470" y="2512"/>
                    <a:pt x="4480" y="2512"/>
                    <a:pt x="4490" y="2513"/>
                  </a:cubicBezTo>
                  <a:cubicBezTo>
                    <a:pt x="4525" y="2525"/>
                    <a:pt x="4573" y="2548"/>
                    <a:pt x="4609" y="2572"/>
                  </a:cubicBezTo>
                  <a:lnTo>
                    <a:pt x="4644" y="2560"/>
                  </a:lnTo>
                  <a:lnTo>
                    <a:pt x="10181" y="250"/>
                  </a:lnTo>
                  <a:lnTo>
                    <a:pt x="10121" y="203"/>
                  </a:lnTo>
                  <a:lnTo>
                    <a:pt x="10109" y="191"/>
                  </a:lnTo>
                  <a:lnTo>
                    <a:pt x="10109" y="179"/>
                  </a:lnTo>
                  <a:cubicBezTo>
                    <a:pt x="10109" y="179"/>
                    <a:pt x="10109" y="167"/>
                    <a:pt x="10097" y="167"/>
                  </a:cubicBezTo>
                  <a:lnTo>
                    <a:pt x="10097" y="143"/>
                  </a:lnTo>
                  <a:lnTo>
                    <a:pt x="10097" y="131"/>
                  </a:lnTo>
                  <a:lnTo>
                    <a:pt x="10097" y="119"/>
                  </a:lnTo>
                  <a:lnTo>
                    <a:pt x="10097" y="108"/>
                  </a:lnTo>
                  <a:lnTo>
                    <a:pt x="100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6" name="Google Shape;3676;p26"/>
            <p:cNvSpPr/>
            <p:nvPr/>
          </p:nvSpPr>
          <p:spPr>
            <a:xfrm>
              <a:off x="3949600" y="1148200"/>
              <a:ext cx="145275" cy="193775"/>
            </a:xfrm>
            <a:custGeom>
              <a:avLst/>
              <a:gdLst/>
              <a:ahLst/>
              <a:cxnLst/>
              <a:rect l="l" t="t" r="r" b="b"/>
              <a:pathLst>
                <a:path w="5811" h="7751" extrusionOk="0">
                  <a:moveTo>
                    <a:pt x="5477" y="0"/>
                  </a:moveTo>
                  <a:lnTo>
                    <a:pt x="0" y="7418"/>
                  </a:lnTo>
                  <a:lnTo>
                    <a:pt x="48" y="7703"/>
                  </a:lnTo>
                  <a:lnTo>
                    <a:pt x="119" y="7751"/>
                  </a:lnTo>
                  <a:lnTo>
                    <a:pt x="58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7" name="Google Shape;3677;p26"/>
            <p:cNvSpPr/>
            <p:nvPr/>
          </p:nvSpPr>
          <p:spPr>
            <a:xfrm>
              <a:off x="3922500" y="1210400"/>
              <a:ext cx="28300" cy="133075"/>
            </a:xfrm>
            <a:custGeom>
              <a:avLst/>
              <a:gdLst/>
              <a:ahLst/>
              <a:cxnLst/>
              <a:rect l="l" t="t" r="r" b="b"/>
              <a:pathLst>
                <a:path w="1132" h="5323" extrusionOk="0">
                  <a:moveTo>
                    <a:pt x="274" y="0"/>
                  </a:moveTo>
                  <a:cubicBezTo>
                    <a:pt x="191" y="48"/>
                    <a:pt x="96" y="60"/>
                    <a:pt x="1" y="60"/>
                  </a:cubicBezTo>
                  <a:lnTo>
                    <a:pt x="846" y="5203"/>
                  </a:lnTo>
                  <a:lnTo>
                    <a:pt x="855" y="5273"/>
                  </a:lnTo>
                  <a:lnTo>
                    <a:pt x="855" y="5273"/>
                  </a:lnTo>
                  <a:cubicBezTo>
                    <a:pt x="858" y="5248"/>
                    <a:pt x="871" y="5226"/>
                    <a:pt x="894" y="5203"/>
                  </a:cubicBezTo>
                  <a:cubicBezTo>
                    <a:pt x="916" y="5166"/>
                    <a:pt x="963" y="5142"/>
                    <a:pt x="1009" y="5142"/>
                  </a:cubicBezTo>
                  <a:cubicBezTo>
                    <a:pt x="1036" y="5142"/>
                    <a:pt x="1062" y="5150"/>
                    <a:pt x="1084" y="5168"/>
                  </a:cubicBezTo>
                  <a:lnTo>
                    <a:pt x="1132" y="5203"/>
                  </a:lnTo>
                  <a:lnTo>
                    <a:pt x="1084" y="4930"/>
                  </a:lnTo>
                  <a:lnTo>
                    <a:pt x="274" y="0"/>
                  </a:lnTo>
                  <a:close/>
                  <a:moveTo>
                    <a:pt x="855" y="5273"/>
                  </a:moveTo>
                  <a:cubicBezTo>
                    <a:pt x="852" y="5288"/>
                    <a:pt x="853" y="5304"/>
                    <a:pt x="858" y="5322"/>
                  </a:cubicBezTo>
                  <a:lnTo>
                    <a:pt x="858" y="5299"/>
                  </a:lnTo>
                  <a:lnTo>
                    <a:pt x="855" y="527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8" name="Google Shape;3678;p26"/>
            <p:cNvSpPr/>
            <p:nvPr/>
          </p:nvSpPr>
          <p:spPr>
            <a:xfrm>
              <a:off x="4062400" y="1422025"/>
              <a:ext cx="82475" cy="66100"/>
            </a:xfrm>
            <a:custGeom>
              <a:avLst/>
              <a:gdLst/>
              <a:ahLst/>
              <a:cxnLst/>
              <a:rect l="l" t="t" r="r" b="b"/>
              <a:pathLst>
                <a:path w="3299" h="2644" extrusionOk="0">
                  <a:moveTo>
                    <a:pt x="84" y="1"/>
                  </a:moveTo>
                  <a:lnTo>
                    <a:pt x="1" y="298"/>
                  </a:lnTo>
                  <a:lnTo>
                    <a:pt x="3299" y="2644"/>
                  </a:lnTo>
                  <a:lnTo>
                    <a:pt x="3299" y="2299"/>
                  </a:lnTo>
                  <a:lnTo>
                    <a:pt x="8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9" name="Google Shape;3679;p26"/>
            <p:cNvSpPr/>
            <p:nvPr/>
          </p:nvSpPr>
          <p:spPr>
            <a:xfrm>
              <a:off x="3943925" y="1338950"/>
              <a:ext cx="113725" cy="85775"/>
            </a:xfrm>
            <a:custGeom>
              <a:avLst/>
              <a:gdLst/>
              <a:ahLst/>
              <a:cxnLst/>
              <a:rect l="l" t="t" r="r" b="b"/>
              <a:pathLst>
                <a:path w="4549" h="3431" extrusionOk="0">
                  <a:moveTo>
                    <a:pt x="152" y="0"/>
                  </a:moveTo>
                  <a:cubicBezTo>
                    <a:pt x="106" y="0"/>
                    <a:pt x="59" y="24"/>
                    <a:pt x="37" y="61"/>
                  </a:cubicBezTo>
                  <a:cubicBezTo>
                    <a:pt x="1" y="85"/>
                    <a:pt x="1" y="133"/>
                    <a:pt x="1" y="180"/>
                  </a:cubicBezTo>
                  <a:lnTo>
                    <a:pt x="1" y="192"/>
                  </a:lnTo>
                  <a:lnTo>
                    <a:pt x="1" y="204"/>
                  </a:lnTo>
                  <a:lnTo>
                    <a:pt x="1" y="216"/>
                  </a:lnTo>
                  <a:cubicBezTo>
                    <a:pt x="1" y="216"/>
                    <a:pt x="1" y="240"/>
                    <a:pt x="13" y="240"/>
                  </a:cubicBezTo>
                  <a:lnTo>
                    <a:pt x="13" y="252"/>
                  </a:lnTo>
                  <a:lnTo>
                    <a:pt x="37" y="264"/>
                  </a:lnTo>
                  <a:lnTo>
                    <a:pt x="96" y="311"/>
                  </a:lnTo>
                  <a:lnTo>
                    <a:pt x="4466" y="3431"/>
                  </a:lnTo>
                  <a:lnTo>
                    <a:pt x="4549" y="3157"/>
                  </a:lnTo>
                  <a:lnTo>
                    <a:pt x="310" y="121"/>
                  </a:lnTo>
                  <a:lnTo>
                    <a:pt x="239" y="73"/>
                  </a:lnTo>
                  <a:lnTo>
                    <a:pt x="227" y="26"/>
                  </a:lnTo>
                  <a:cubicBezTo>
                    <a:pt x="205" y="8"/>
                    <a:pt x="179" y="0"/>
                    <a:pt x="1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0" name="Google Shape;3680;p26"/>
            <p:cNvSpPr/>
            <p:nvPr/>
          </p:nvSpPr>
          <p:spPr>
            <a:xfrm>
              <a:off x="3988275" y="1670575"/>
              <a:ext cx="3300" cy="2400"/>
            </a:xfrm>
            <a:custGeom>
              <a:avLst/>
              <a:gdLst/>
              <a:ahLst/>
              <a:cxnLst/>
              <a:rect l="l" t="t" r="r" b="b"/>
              <a:pathLst>
                <a:path w="132" h="96" extrusionOk="0">
                  <a:moveTo>
                    <a:pt x="25" y="0"/>
                  </a:moveTo>
                  <a:lnTo>
                    <a:pt x="1" y="96"/>
                  </a:lnTo>
                  <a:cubicBezTo>
                    <a:pt x="60" y="96"/>
                    <a:pt x="120" y="72"/>
                    <a:pt x="132" y="12"/>
                  </a:cubicBezTo>
                  <a:cubicBezTo>
                    <a:pt x="108" y="12"/>
                    <a:pt x="72" y="12"/>
                    <a:pt x="2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1" name="Google Shape;3681;p26"/>
            <p:cNvSpPr/>
            <p:nvPr/>
          </p:nvSpPr>
          <p:spPr>
            <a:xfrm>
              <a:off x="3997500" y="1148200"/>
              <a:ext cx="147075" cy="480725"/>
            </a:xfrm>
            <a:custGeom>
              <a:avLst/>
              <a:gdLst/>
              <a:ahLst/>
              <a:cxnLst/>
              <a:rect l="l" t="t" r="r" b="b"/>
              <a:pathLst>
                <a:path w="5883" h="19229" extrusionOk="0">
                  <a:moveTo>
                    <a:pt x="5585" y="0"/>
                  </a:moveTo>
                  <a:lnTo>
                    <a:pt x="2442" y="10775"/>
                  </a:lnTo>
                  <a:lnTo>
                    <a:pt x="2358" y="11049"/>
                  </a:lnTo>
                  <a:lnTo>
                    <a:pt x="1" y="19133"/>
                  </a:lnTo>
                  <a:cubicBezTo>
                    <a:pt x="96" y="19145"/>
                    <a:pt x="191" y="19181"/>
                    <a:pt x="275" y="19229"/>
                  </a:cubicBezTo>
                  <a:lnTo>
                    <a:pt x="2597" y="11228"/>
                  </a:lnTo>
                  <a:lnTo>
                    <a:pt x="2680" y="10954"/>
                  </a:lnTo>
                  <a:lnTo>
                    <a:pt x="588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2" name="Google Shape;3682;p26"/>
            <p:cNvSpPr/>
            <p:nvPr/>
          </p:nvSpPr>
          <p:spPr>
            <a:xfrm>
              <a:off x="3833500" y="1736350"/>
              <a:ext cx="39925" cy="281600"/>
            </a:xfrm>
            <a:custGeom>
              <a:avLst/>
              <a:gdLst/>
              <a:ahLst/>
              <a:cxnLst/>
              <a:rect l="l" t="t" r="r" b="b"/>
              <a:pathLst>
                <a:path w="1597" h="11264" extrusionOk="0">
                  <a:moveTo>
                    <a:pt x="286" y="1"/>
                  </a:moveTo>
                  <a:cubicBezTo>
                    <a:pt x="214" y="37"/>
                    <a:pt x="148" y="53"/>
                    <a:pt x="73" y="53"/>
                  </a:cubicBezTo>
                  <a:cubicBezTo>
                    <a:pt x="50" y="53"/>
                    <a:pt x="26" y="51"/>
                    <a:pt x="1" y="48"/>
                  </a:cubicBezTo>
                  <a:lnTo>
                    <a:pt x="1" y="48"/>
                  </a:lnTo>
                  <a:lnTo>
                    <a:pt x="1310" y="11264"/>
                  </a:lnTo>
                  <a:cubicBezTo>
                    <a:pt x="1369" y="11256"/>
                    <a:pt x="1428" y="11247"/>
                    <a:pt x="1487" y="11247"/>
                  </a:cubicBezTo>
                  <a:cubicBezTo>
                    <a:pt x="1511" y="11247"/>
                    <a:pt x="1536" y="11249"/>
                    <a:pt x="1560" y="11252"/>
                  </a:cubicBezTo>
                  <a:lnTo>
                    <a:pt x="1596" y="11252"/>
                  </a:lnTo>
                  <a:lnTo>
                    <a:pt x="28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3" name="Google Shape;3683;p26"/>
            <p:cNvSpPr/>
            <p:nvPr/>
          </p:nvSpPr>
          <p:spPr>
            <a:xfrm>
              <a:off x="3873400" y="1667900"/>
              <a:ext cx="115500" cy="351550"/>
            </a:xfrm>
            <a:custGeom>
              <a:avLst/>
              <a:gdLst/>
              <a:ahLst/>
              <a:cxnLst/>
              <a:rect l="l" t="t" r="r" b="b"/>
              <a:pathLst>
                <a:path w="4620" h="14062" extrusionOk="0">
                  <a:moveTo>
                    <a:pt x="4358" y="0"/>
                  </a:moveTo>
                  <a:lnTo>
                    <a:pt x="0" y="14014"/>
                  </a:lnTo>
                  <a:cubicBezTo>
                    <a:pt x="36" y="14038"/>
                    <a:pt x="71" y="14038"/>
                    <a:pt x="119" y="14062"/>
                  </a:cubicBezTo>
                  <a:lnTo>
                    <a:pt x="417" y="13657"/>
                  </a:lnTo>
                  <a:lnTo>
                    <a:pt x="4596" y="226"/>
                  </a:lnTo>
                  <a:lnTo>
                    <a:pt x="4620" y="107"/>
                  </a:lnTo>
                  <a:cubicBezTo>
                    <a:pt x="4536" y="84"/>
                    <a:pt x="4441" y="60"/>
                    <a:pt x="435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4" name="Google Shape;3684;p26"/>
            <p:cNvSpPr/>
            <p:nvPr/>
          </p:nvSpPr>
          <p:spPr>
            <a:xfrm>
              <a:off x="4009425" y="1573825"/>
              <a:ext cx="135450" cy="64925"/>
            </a:xfrm>
            <a:custGeom>
              <a:avLst/>
              <a:gdLst/>
              <a:ahLst/>
              <a:cxnLst/>
              <a:rect l="l" t="t" r="r" b="b"/>
              <a:pathLst>
                <a:path w="5418" h="2597" extrusionOk="0">
                  <a:moveTo>
                    <a:pt x="5418" y="1"/>
                  </a:moveTo>
                  <a:lnTo>
                    <a:pt x="0" y="2358"/>
                  </a:lnTo>
                  <a:cubicBezTo>
                    <a:pt x="72" y="2442"/>
                    <a:pt x="131" y="2525"/>
                    <a:pt x="167" y="2596"/>
                  </a:cubicBezTo>
                  <a:lnTo>
                    <a:pt x="5418" y="310"/>
                  </a:lnTo>
                  <a:lnTo>
                    <a:pt x="541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5" name="Google Shape;3685;p26"/>
            <p:cNvSpPr/>
            <p:nvPr/>
          </p:nvSpPr>
          <p:spPr>
            <a:xfrm>
              <a:off x="3864450" y="1649725"/>
              <a:ext cx="108075" cy="53925"/>
            </a:xfrm>
            <a:custGeom>
              <a:avLst/>
              <a:gdLst/>
              <a:ahLst/>
              <a:cxnLst/>
              <a:rect l="l" t="t" r="r" b="b"/>
              <a:pathLst>
                <a:path w="4323" h="2157" extrusionOk="0">
                  <a:moveTo>
                    <a:pt x="4263" y="1"/>
                  </a:moveTo>
                  <a:lnTo>
                    <a:pt x="1" y="1870"/>
                  </a:lnTo>
                  <a:cubicBezTo>
                    <a:pt x="25" y="1966"/>
                    <a:pt x="37" y="2061"/>
                    <a:pt x="37" y="2156"/>
                  </a:cubicBezTo>
                  <a:lnTo>
                    <a:pt x="4323" y="275"/>
                  </a:lnTo>
                  <a:cubicBezTo>
                    <a:pt x="4299" y="191"/>
                    <a:pt x="4263" y="96"/>
                    <a:pt x="426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6" name="Google Shape;3686;p26"/>
            <p:cNvSpPr/>
            <p:nvPr/>
          </p:nvSpPr>
          <p:spPr>
            <a:xfrm>
              <a:off x="3876375" y="1648550"/>
              <a:ext cx="268500" cy="374775"/>
            </a:xfrm>
            <a:custGeom>
              <a:avLst/>
              <a:gdLst/>
              <a:ahLst/>
              <a:cxnLst/>
              <a:rect l="l" t="t" r="r" b="b"/>
              <a:pathLst>
                <a:path w="10740" h="14991" extrusionOk="0">
                  <a:moveTo>
                    <a:pt x="10740" y="0"/>
                  </a:moveTo>
                  <a:lnTo>
                    <a:pt x="298" y="14419"/>
                  </a:lnTo>
                  <a:lnTo>
                    <a:pt x="0" y="14824"/>
                  </a:lnTo>
                  <a:cubicBezTo>
                    <a:pt x="83" y="14859"/>
                    <a:pt x="155" y="14919"/>
                    <a:pt x="214" y="14990"/>
                  </a:cubicBezTo>
                  <a:lnTo>
                    <a:pt x="10740" y="477"/>
                  </a:lnTo>
                  <a:lnTo>
                    <a:pt x="1074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7" name="Google Shape;3687;p26"/>
            <p:cNvSpPr/>
            <p:nvPr/>
          </p:nvSpPr>
          <p:spPr>
            <a:xfrm>
              <a:off x="3970725" y="1626200"/>
              <a:ext cx="44675" cy="45050"/>
            </a:xfrm>
            <a:custGeom>
              <a:avLst/>
              <a:gdLst/>
              <a:ahLst/>
              <a:cxnLst/>
              <a:rect l="l" t="t" r="r" b="b"/>
              <a:pathLst>
                <a:path w="1787" h="1802" extrusionOk="0">
                  <a:moveTo>
                    <a:pt x="842" y="1"/>
                  </a:moveTo>
                  <a:cubicBezTo>
                    <a:pt x="463" y="1"/>
                    <a:pt x="105" y="307"/>
                    <a:pt x="12" y="728"/>
                  </a:cubicBezTo>
                  <a:cubicBezTo>
                    <a:pt x="0" y="799"/>
                    <a:pt x="0" y="882"/>
                    <a:pt x="0" y="954"/>
                  </a:cubicBezTo>
                  <a:cubicBezTo>
                    <a:pt x="0" y="1061"/>
                    <a:pt x="36" y="1144"/>
                    <a:pt x="60" y="1240"/>
                  </a:cubicBezTo>
                  <a:cubicBezTo>
                    <a:pt x="131" y="1430"/>
                    <a:pt x="262" y="1573"/>
                    <a:pt x="453" y="1680"/>
                  </a:cubicBezTo>
                  <a:cubicBezTo>
                    <a:pt x="524" y="1728"/>
                    <a:pt x="608" y="1752"/>
                    <a:pt x="715" y="1787"/>
                  </a:cubicBezTo>
                  <a:cubicBezTo>
                    <a:pt x="750" y="1787"/>
                    <a:pt x="786" y="1799"/>
                    <a:pt x="822" y="1799"/>
                  </a:cubicBezTo>
                  <a:cubicBezTo>
                    <a:pt x="844" y="1801"/>
                    <a:pt x="867" y="1802"/>
                    <a:pt x="889" y="1802"/>
                  </a:cubicBezTo>
                  <a:cubicBezTo>
                    <a:pt x="1304" y="1802"/>
                    <a:pt x="1683" y="1491"/>
                    <a:pt x="1751" y="1073"/>
                  </a:cubicBezTo>
                  <a:cubicBezTo>
                    <a:pt x="1786" y="871"/>
                    <a:pt x="1751" y="680"/>
                    <a:pt x="1679" y="525"/>
                  </a:cubicBezTo>
                  <a:cubicBezTo>
                    <a:pt x="1643" y="430"/>
                    <a:pt x="1596" y="359"/>
                    <a:pt x="1512" y="287"/>
                  </a:cubicBezTo>
                  <a:cubicBezTo>
                    <a:pt x="1453" y="228"/>
                    <a:pt x="1382" y="168"/>
                    <a:pt x="1298" y="120"/>
                  </a:cubicBezTo>
                  <a:cubicBezTo>
                    <a:pt x="1215" y="73"/>
                    <a:pt x="1120" y="49"/>
                    <a:pt x="1024" y="25"/>
                  </a:cubicBezTo>
                  <a:cubicBezTo>
                    <a:pt x="964" y="9"/>
                    <a:pt x="902" y="1"/>
                    <a:pt x="84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8" name="Google Shape;3688;p26"/>
            <p:cNvSpPr/>
            <p:nvPr/>
          </p:nvSpPr>
          <p:spPr>
            <a:xfrm>
              <a:off x="3799275" y="1673800"/>
              <a:ext cx="66400" cy="63775"/>
            </a:xfrm>
            <a:custGeom>
              <a:avLst/>
              <a:gdLst/>
              <a:ahLst/>
              <a:cxnLst/>
              <a:rect l="l" t="t" r="r" b="b"/>
              <a:pathLst>
                <a:path w="2656" h="2551" extrusionOk="0">
                  <a:moveTo>
                    <a:pt x="1366" y="0"/>
                  </a:moveTo>
                  <a:cubicBezTo>
                    <a:pt x="1186" y="0"/>
                    <a:pt x="1002" y="38"/>
                    <a:pt x="846" y="121"/>
                  </a:cubicBezTo>
                  <a:cubicBezTo>
                    <a:pt x="762" y="169"/>
                    <a:pt x="679" y="205"/>
                    <a:pt x="608" y="264"/>
                  </a:cubicBezTo>
                  <a:cubicBezTo>
                    <a:pt x="369" y="443"/>
                    <a:pt x="191" y="717"/>
                    <a:pt x="131" y="1038"/>
                  </a:cubicBezTo>
                  <a:cubicBezTo>
                    <a:pt x="0" y="1729"/>
                    <a:pt x="465" y="2396"/>
                    <a:pt x="1143" y="2527"/>
                  </a:cubicBezTo>
                  <a:cubicBezTo>
                    <a:pt x="1215" y="2550"/>
                    <a:pt x="1286" y="2550"/>
                    <a:pt x="1370" y="2550"/>
                  </a:cubicBezTo>
                  <a:cubicBezTo>
                    <a:pt x="1453" y="2550"/>
                    <a:pt x="1560" y="2527"/>
                    <a:pt x="1643" y="2515"/>
                  </a:cubicBezTo>
                  <a:cubicBezTo>
                    <a:pt x="2120" y="2407"/>
                    <a:pt x="2525" y="2026"/>
                    <a:pt x="2632" y="1503"/>
                  </a:cubicBezTo>
                  <a:cubicBezTo>
                    <a:pt x="2644" y="1395"/>
                    <a:pt x="2655" y="1300"/>
                    <a:pt x="2644" y="1193"/>
                  </a:cubicBezTo>
                  <a:cubicBezTo>
                    <a:pt x="2644" y="1086"/>
                    <a:pt x="2620" y="1003"/>
                    <a:pt x="2596" y="907"/>
                  </a:cubicBezTo>
                  <a:cubicBezTo>
                    <a:pt x="2489" y="502"/>
                    <a:pt x="2144" y="169"/>
                    <a:pt x="1715" y="50"/>
                  </a:cubicBezTo>
                  <a:cubicBezTo>
                    <a:pt x="1679" y="26"/>
                    <a:pt x="1655" y="26"/>
                    <a:pt x="1620" y="14"/>
                  </a:cubicBezTo>
                  <a:cubicBezTo>
                    <a:pt x="1560" y="2"/>
                    <a:pt x="1501" y="2"/>
                    <a:pt x="1441" y="2"/>
                  </a:cubicBezTo>
                  <a:cubicBezTo>
                    <a:pt x="1416" y="1"/>
                    <a:pt x="1391" y="0"/>
                    <a:pt x="136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9" name="Google Shape;3689;p26"/>
            <p:cNvSpPr/>
            <p:nvPr/>
          </p:nvSpPr>
          <p:spPr>
            <a:xfrm>
              <a:off x="2952150" y="1372925"/>
              <a:ext cx="24425" cy="22850"/>
            </a:xfrm>
            <a:custGeom>
              <a:avLst/>
              <a:gdLst/>
              <a:ahLst/>
              <a:cxnLst/>
              <a:rect l="l" t="t" r="r" b="b"/>
              <a:pathLst>
                <a:path w="977" h="914" extrusionOk="0">
                  <a:moveTo>
                    <a:pt x="488" y="0"/>
                  </a:moveTo>
                  <a:cubicBezTo>
                    <a:pt x="262" y="0"/>
                    <a:pt x="72" y="143"/>
                    <a:pt x="36" y="369"/>
                  </a:cubicBezTo>
                  <a:cubicBezTo>
                    <a:pt x="0" y="619"/>
                    <a:pt x="155" y="857"/>
                    <a:pt x="417" y="905"/>
                  </a:cubicBezTo>
                  <a:cubicBezTo>
                    <a:pt x="446" y="911"/>
                    <a:pt x="474" y="913"/>
                    <a:pt x="503" y="913"/>
                  </a:cubicBezTo>
                  <a:cubicBezTo>
                    <a:pt x="719" y="913"/>
                    <a:pt x="911" y="757"/>
                    <a:pt x="953" y="536"/>
                  </a:cubicBezTo>
                  <a:cubicBezTo>
                    <a:pt x="977" y="357"/>
                    <a:pt x="905" y="191"/>
                    <a:pt x="774" y="84"/>
                  </a:cubicBezTo>
                  <a:cubicBezTo>
                    <a:pt x="715" y="36"/>
                    <a:pt x="655" y="12"/>
                    <a:pt x="57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0" name="Google Shape;3690;p26"/>
            <p:cNvSpPr/>
            <p:nvPr/>
          </p:nvSpPr>
          <p:spPr>
            <a:xfrm>
              <a:off x="3905825" y="1180125"/>
              <a:ext cx="33975" cy="32075"/>
            </a:xfrm>
            <a:custGeom>
              <a:avLst/>
              <a:gdLst/>
              <a:ahLst/>
              <a:cxnLst/>
              <a:rect l="l" t="t" r="r" b="b"/>
              <a:pathLst>
                <a:path w="1359" h="1283" extrusionOk="0">
                  <a:moveTo>
                    <a:pt x="669" y="0"/>
                  </a:moveTo>
                  <a:cubicBezTo>
                    <a:pt x="558" y="0"/>
                    <a:pt x="445" y="29"/>
                    <a:pt x="346" y="92"/>
                  </a:cubicBezTo>
                  <a:cubicBezTo>
                    <a:pt x="263" y="128"/>
                    <a:pt x="203" y="211"/>
                    <a:pt x="144" y="283"/>
                  </a:cubicBezTo>
                  <a:cubicBezTo>
                    <a:pt x="96" y="354"/>
                    <a:pt x="48" y="426"/>
                    <a:pt x="37" y="521"/>
                  </a:cubicBezTo>
                  <a:cubicBezTo>
                    <a:pt x="1" y="699"/>
                    <a:pt x="48" y="878"/>
                    <a:pt x="144" y="1009"/>
                  </a:cubicBezTo>
                  <a:cubicBezTo>
                    <a:pt x="203" y="1104"/>
                    <a:pt x="275" y="1164"/>
                    <a:pt x="346" y="1200"/>
                  </a:cubicBezTo>
                  <a:cubicBezTo>
                    <a:pt x="406" y="1235"/>
                    <a:pt x="465" y="1259"/>
                    <a:pt x="549" y="1259"/>
                  </a:cubicBezTo>
                  <a:cubicBezTo>
                    <a:pt x="584" y="1283"/>
                    <a:pt x="632" y="1283"/>
                    <a:pt x="668" y="1283"/>
                  </a:cubicBezTo>
                  <a:cubicBezTo>
                    <a:pt x="763" y="1283"/>
                    <a:pt x="858" y="1247"/>
                    <a:pt x="941" y="1223"/>
                  </a:cubicBezTo>
                  <a:cubicBezTo>
                    <a:pt x="1120" y="1128"/>
                    <a:pt x="1263" y="961"/>
                    <a:pt x="1287" y="759"/>
                  </a:cubicBezTo>
                  <a:cubicBezTo>
                    <a:pt x="1358" y="414"/>
                    <a:pt x="1120" y="68"/>
                    <a:pt x="775" y="9"/>
                  </a:cubicBezTo>
                  <a:cubicBezTo>
                    <a:pt x="740" y="3"/>
                    <a:pt x="705" y="0"/>
                    <a:pt x="66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1" name="Google Shape;3691;p26"/>
            <p:cNvSpPr/>
            <p:nvPr/>
          </p:nvSpPr>
          <p:spPr>
            <a:xfrm>
              <a:off x="3663250" y="1438025"/>
              <a:ext cx="32175" cy="31950"/>
            </a:xfrm>
            <a:custGeom>
              <a:avLst/>
              <a:gdLst/>
              <a:ahLst/>
              <a:cxnLst/>
              <a:rect l="l" t="t" r="r" b="b"/>
              <a:pathLst>
                <a:path w="1287" h="1278" extrusionOk="0">
                  <a:moveTo>
                    <a:pt x="636" y="1"/>
                  </a:moveTo>
                  <a:cubicBezTo>
                    <a:pt x="545" y="1"/>
                    <a:pt x="457" y="26"/>
                    <a:pt x="381" y="51"/>
                  </a:cubicBezTo>
                  <a:cubicBezTo>
                    <a:pt x="286" y="99"/>
                    <a:pt x="215" y="158"/>
                    <a:pt x="155" y="230"/>
                  </a:cubicBezTo>
                  <a:cubicBezTo>
                    <a:pt x="95" y="289"/>
                    <a:pt x="60" y="373"/>
                    <a:pt x="36" y="456"/>
                  </a:cubicBezTo>
                  <a:cubicBezTo>
                    <a:pt x="36" y="468"/>
                    <a:pt x="24" y="504"/>
                    <a:pt x="24" y="528"/>
                  </a:cubicBezTo>
                  <a:cubicBezTo>
                    <a:pt x="0" y="611"/>
                    <a:pt x="0" y="682"/>
                    <a:pt x="24" y="742"/>
                  </a:cubicBezTo>
                  <a:cubicBezTo>
                    <a:pt x="60" y="1004"/>
                    <a:pt x="262" y="1218"/>
                    <a:pt x="548" y="1266"/>
                  </a:cubicBezTo>
                  <a:cubicBezTo>
                    <a:pt x="584" y="1274"/>
                    <a:pt x="622" y="1278"/>
                    <a:pt x="660" y="1278"/>
                  </a:cubicBezTo>
                  <a:cubicBezTo>
                    <a:pt x="737" y="1278"/>
                    <a:pt x="814" y="1262"/>
                    <a:pt x="869" y="1230"/>
                  </a:cubicBezTo>
                  <a:cubicBezTo>
                    <a:pt x="965" y="1206"/>
                    <a:pt x="1048" y="1147"/>
                    <a:pt x="1108" y="1087"/>
                  </a:cubicBezTo>
                  <a:cubicBezTo>
                    <a:pt x="1203" y="992"/>
                    <a:pt x="1262" y="873"/>
                    <a:pt x="1274" y="742"/>
                  </a:cubicBezTo>
                  <a:cubicBezTo>
                    <a:pt x="1286" y="682"/>
                    <a:pt x="1286" y="611"/>
                    <a:pt x="1274" y="551"/>
                  </a:cubicBezTo>
                  <a:cubicBezTo>
                    <a:pt x="1262" y="456"/>
                    <a:pt x="1227" y="349"/>
                    <a:pt x="1167" y="278"/>
                  </a:cubicBezTo>
                  <a:cubicBezTo>
                    <a:pt x="1119" y="206"/>
                    <a:pt x="1060" y="147"/>
                    <a:pt x="988" y="99"/>
                  </a:cubicBezTo>
                  <a:cubicBezTo>
                    <a:pt x="917" y="51"/>
                    <a:pt x="846" y="27"/>
                    <a:pt x="750" y="16"/>
                  </a:cubicBezTo>
                  <a:cubicBezTo>
                    <a:pt x="712" y="5"/>
                    <a:pt x="674" y="1"/>
                    <a:pt x="6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2" name="Google Shape;3692;p26"/>
            <p:cNvSpPr/>
            <p:nvPr/>
          </p:nvSpPr>
          <p:spPr>
            <a:xfrm>
              <a:off x="3771300" y="1209975"/>
              <a:ext cx="23525" cy="22375"/>
            </a:xfrm>
            <a:custGeom>
              <a:avLst/>
              <a:gdLst/>
              <a:ahLst/>
              <a:cxnLst/>
              <a:rect l="l" t="t" r="r" b="b"/>
              <a:pathLst>
                <a:path w="941" h="895" extrusionOk="0">
                  <a:moveTo>
                    <a:pt x="474" y="1"/>
                  </a:moveTo>
                  <a:cubicBezTo>
                    <a:pt x="258" y="1"/>
                    <a:pt x="56" y="167"/>
                    <a:pt x="12" y="363"/>
                  </a:cubicBezTo>
                  <a:cubicBezTo>
                    <a:pt x="12" y="398"/>
                    <a:pt x="0" y="446"/>
                    <a:pt x="0" y="470"/>
                  </a:cubicBezTo>
                  <a:cubicBezTo>
                    <a:pt x="0" y="577"/>
                    <a:pt x="48" y="660"/>
                    <a:pt x="107" y="744"/>
                  </a:cubicBezTo>
                  <a:cubicBezTo>
                    <a:pt x="167" y="779"/>
                    <a:pt x="238" y="839"/>
                    <a:pt x="334" y="875"/>
                  </a:cubicBezTo>
                  <a:cubicBezTo>
                    <a:pt x="345" y="875"/>
                    <a:pt x="357" y="887"/>
                    <a:pt x="369" y="887"/>
                  </a:cubicBezTo>
                  <a:cubicBezTo>
                    <a:pt x="409" y="891"/>
                    <a:pt x="444" y="894"/>
                    <a:pt x="477" y="894"/>
                  </a:cubicBezTo>
                  <a:cubicBezTo>
                    <a:pt x="524" y="894"/>
                    <a:pt x="566" y="889"/>
                    <a:pt x="607" y="875"/>
                  </a:cubicBezTo>
                  <a:cubicBezTo>
                    <a:pt x="762" y="815"/>
                    <a:pt x="881" y="696"/>
                    <a:pt x="893" y="529"/>
                  </a:cubicBezTo>
                  <a:cubicBezTo>
                    <a:pt x="941" y="291"/>
                    <a:pt x="774" y="53"/>
                    <a:pt x="536" y="6"/>
                  </a:cubicBezTo>
                  <a:cubicBezTo>
                    <a:pt x="515" y="2"/>
                    <a:pt x="495" y="1"/>
                    <a:pt x="47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3" name="Google Shape;3693;p26"/>
            <p:cNvSpPr/>
            <p:nvPr/>
          </p:nvSpPr>
          <p:spPr>
            <a:xfrm>
              <a:off x="3896300" y="1404575"/>
              <a:ext cx="24750" cy="22450"/>
            </a:xfrm>
            <a:custGeom>
              <a:avLst/>
              <a:gdLst/>
              <a:ahLst/>
              <a:cxnLst/>
              <a:rect l="l" t="t" r="r" b="b"/>
              <a:pathLst>
                <a:path w="990" h="898" extrusionOk="0">
                  <a:moveTo>
                    <a:pt x="502" y="0"/>
                  </a:moveTo>
                  <a:cubicBezTo>
                    <a:pt x="294" y="0"/>
                    <a:pt x="102" y="155"/>
                    <a:pt x="60" y="365"/>
                  </a:cubicBezTo>
                  <a:cubicBezTo>
                    <a:pt x="1" y="603"/>
                    <a:pt x="168" y="842"/>
                    <a:pt x="418" y="889"/>
                  </a:cubicBezTo>
                  <a:cubicBezTo>
                    <a:pt x="445" y="895"/>
                    <a:pt x="473" y="897"/>
                    <a:pt x="500" y="897"/>
                  </a:cubicBezTo>
                  <a:cubicBezTo>
                    <a:pt x="708" y="897"/>
                    <a:pt x="899" y="743"/>
                    <a:pt x="941" y="532"/>
                  </a:cubicBezTo>
                  <a:cubicBezTo>
                    <a:pt x="989" y="294"/>
                    <a:pt x="822" y="56"/>
                    <a:pt x="584" y="8"/>
                  </a:cubicBezTo>
                  <a:cubicBezTo>
                    <a:pt x="557" y="3"/>
                    <a:pt x="529" y="0"/>
                    <a:pt x="50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4" name="Google Shape;3694;p26"/>
            <p:cNvSpPr/>
            <p:nvPr/>
          </p:nvSpPr>
          <p:spPr>
            <a:xfrm>
              <a:off x="3314975" y="1411675"/>
              <a:ext cx="23550" cy="22800"/>
            </a:xfrm>
            <a:custGeom>
              <a:avLst/>
              <a:gdLst/>
              <a:ahLst/>
              <a:cxnLst/>
              <a:rect l="l" t="t" r="r" b="b"/>
              <a:pathLst>
                <a:path w="942" h="912" extrusionOk="0">
                  <a:moveTo>
                    <a:pt x="485" y="1"/>
                  </a:moveTo>
                  <a:cubicBezTo>
                    <a:pt x="456" y="1"/>
                    <a:pt x="430" y="4"/>
                    <a:pt x="406" y="10"/>
                  </a:cubicBezTo>
                  <a:cubicBezTo>
                    <a:pt x="322" y="22"/>
                    <a:pt x="227" y="81"/>
                    <a:pt x="156" y="141"/>
                  </a:cubicBezTo>
                  <a:cubicBezTo>
                    <a:pt x="96" y="200"/>
                    <a:pt x="60" y="272"/>
                    <a:pt x="49" y="367"/>
                  </a:cubicBezTo>
                  <a:cubicBezTo>
                    <a:pt x="1" y="570"/>
                    <a:pt x="108" y="772"/>
                    <a:pt x="287" y="855"/>
                  </a:cubicBezTo>
                  <a:cubicBezTo>
                    <a:pt x="334" y="867"/>
                    <a:pt x="358" y="891"/>
                    <a:pt x="406" y="903"/>
                  </a:cubicBezTo>
                  <a:cubicBezTo>
                    <a:pt x="441" y="909"/>
                    <a:pt x="474" y="912"/>
                    <a:pt x="505" y="912"/>
                  </a:cubicBezTo>
                  <a:cubicBezTo>
                    <a:pt x="537" y="912"/>
                    <a:pt x="566" y="909"/>
                    <a:pt x="596" y="903"/>
                  </a:cubicBezTo>
                  <a:cubicBezTo>
                    <a:pt x="620" y="903"/>
                    <a:pt x="632" y="891"/>
                    <a:pt x="644" y="891"/>
                  </a:cubicBezTo>
                  <a:cubicBezTo>
                    <a:pt x="739" y="831"/>
                    <a:pt x="822" y="772"/>
                    <a:pt x="870" y="677"/>
                  </a:cubicBezTo>
                  <a:cubicBezTo>
                    <a:pt x="870" y="665"/>
                    <a:pt x="882" y="653"/>
                    <a:pt x="882" y="653"/>
                  </a:cubicBezTo>
                  <a:cubicBezTo>
                    <a:pt x="906" y="605"/>
                    <a:pt x="918" y="570"/>
                    <a:pt x="930" y="534"/>
                  </a:cubicBezTo>
                  <a:cubicBezTo>
                    <a:pt x="942" y="474"/>
                    <a:pt x="942" y="427"/>
                    <a:pt x="930" y="367"/>
                  </a:cubicBezTo>
                  <a:cubicBezTo>
                    <a:pt x="918" y="296"/>
                    <a:pt x="882" y="212"/>
                    <a:pt x="834" y="153"/>
                  </a:cubicBezTo>
                  <a:cubicBezTo>
                    <a:pt x="787" y="81"/>
                    <a:pt x="680" y="22"/>
                    <a:pt x="572" y="10"/>
                  </a:cubicBezTo>
                  <a:cubicBezTo>
                    <a:pt x="543" y="4"/>
                    <a:pt x="513" y="1"/>
                    <a:pt x="48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5" name="Google Shape;3695;p26"/>
            <p:cNvSpPr/>
            <p:nvPr/>
          </p:nvSpPr>
          <p:spPr>
            <a:xfrm>
              <a:off x="3166450" y="1148200"/>
              <a:ext cx="18475" cy="4700"/>
            </a:xfrm>
            <a:custGeom>
              <a:avLst/>
              <a:gdLst/>
              <a:ahLst/>
              <a:cxnLst/>
              <a:rect l="l" t="t" r="r" b="b"/>
              <a:pathLst>
                <a:path w="739" h="188" extrusionOk="0">
                  <a:moveTo>
                    <a:pt x="1" y="0"/>
                  </a:moveTo>
                  <a:cubicBezTo>
                    <a:pt x="60" y="83"/>
                    <a:pt x="155" y="155"/>
                    <a:pt x="275" y="179"/>
                  </a:cubicBezTo>
                  <a:cubicBezTo>
                    <a:pt x="304" y="185"/>
                    <a:pt x="334" y="188"/>
                    <a:pt x="364" y="188"/>
                  </a:cubicBezTo>
                  <a:cubicBezTo>
                    <a:pt x="394" y="188"/>
                    <a:pt x="423" y="185"/>
                    <a:pt x="453" y="179"/>
                  </a:cubicBezTo>
                  <a:cubicBezTo>
                    <a:pt x="548" y="155"/>
                    <a:pt x="632" y="95"/>
                    <a:pt x="691" y="24"/>
                  </a:cubicBezTo>
                  <a:cubicBezTo>
                    <a:pt x="715" y="24"/>
                    <a:pt x="727" y="12"/>
                    <a:pt x="73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6" name="Google Shape;3696;p26"/>
            <p:cNvSpPr/>
            <p:nvPr/>
          </p:nvSpPr>
          <p:spPr>
            <a:xfrm>
              <a:off x="3852550" y="2017750"/>
              <a:ext cx="33950" cy="31775"/>
            </a:xfrm>
            <a:custGeom>
              <a:avLst/>
              <a:gdLst/>
              <a:ahLst/>
              <a:cxnLst/>
              <a:rect l="l" t="t" r="r" b="b"/>
              <a:pathLst>
                <a:path w="1358" h="1271" extrusionOk="0">
                  <a:moveTo>
                    <a:pt x="691" y="0"/>
                  </a:moveTo>
                  <a:cubicBezTo>
                    <a:pt x="640" y="0"/>
                    <a:pt x="590" y="6"/>
                    <a:pt x="548" y="20"/>
                  </a:cubicBezTo>
                  <a:cubicBezTo>
                    <a:pt x="489" y="44"/>
                    <a:pt x="441" y="56"/>
                    <a:pt x="394" y="79"/>
                  </a:cubicBezTo>
                  <a:cubicBezTo>
                    <a:pt x="310" y="127"/>
                    <a:pt x="227" y="187"/>
                    <a:pt x="191" y="258"/>
                  </a:cubicBezTo>
                  <a:cubicBezTo>
                    <a:pt x="132" y="341"/>
                    <a:pt x="84" y="425"/>
                    <a:pt x="72" y="520"/>
                  </a:cubicBezTo>
                  <a:cubicBezTo>
                    <a:pt x="1" y="853"/>
                    <a:pt x="239" y="1199"/>
                    <a:pt x="572" y="1258"/>
                  </a:cubicBezTo>
                  <a:cubicBezTo>
                    <a:pt x="614" y="1267"/>
                    <a:pt x="655" y="1271"/>
                    <a:pt x="696" y="1271"/>
                  </a:cubicBezTo>
                  <a:cubicBezTo>
                    <a:pt x="996" y="1271"/>
                    <a:pt x="1270" y="1051"/>
                    <a:pt x="1322" y="758"/>
                  </a:cubicBezTo>
                  <a:cubicBezTo>
                    <a:pt x="1358" y="556"/>
                    <a:pt x="1310" y="365"/>
                    <a:pt x="1191" y="234"/>
                  </a:cubicBezTo>
                  <a:cubicBezTo>
                    <a:pt x="1108" y="163"/>
                    <a:pt x="1036" y="91"/>
                    <a:pt x="953" y="56"/>
                  </a:cubicBezTo>
                  <a:cubicBezTo>
                    <a:pt x="917" y="44"/>
                    <a:pt x="870" y="20"/>
                    <a:pt x="834" y="8"/>
                  </a:cubicBezTo>
                  <a:lnTo>
                    <a:pt x="798" y="8"/>
                  </a:lnTo>
                  <a:cubicBezTo>
                    <a:pt x="764" y="3"/>
                    <a:pt x="727" y="0"/>
                    <a:pt x="69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7" name="Google Shape;3697;p26"/>
            <p:cNvSpPr/>
            <p:nvPr/>
          </p:nvSpPr>
          <p:spPr>
            <a:xfrm>
              <a:off x="3796600" y="1402900"/>
              <a:ext cx="13700" cy="13525"/>
            </a:xfrm>
            <a:custGeom>
              <a:avLst/>
              <a:gdLst/>
              <a:ahLst/>
              <a:cxnLst/>
              <a:rect l="l" t="t" r="r" b="b"/>
              <a:pathLst>
                <a:path w="548" h="541" extrusionOk="0">
                  <a:moveTo>
                    <a:pt x="290" y="0"/>
                  </a:moveTo>
                  <a:cubicBezTo>
                    <a:pt x="164" y="0"/>
                    <a:pt x="55" y="89"/>
                    <a:pt x="12" y="206"/>
                  </a:cubicBezTo>
                  <a:lnTo>
                    <a:pt x="12" y="242"/>
                  </a:lnTo>
                  <a:cubicBezTo>
                    <a:pt x="0" y="397"/>
                    <a:pt x="72" y="528"/>
                    <a:pt x="226" y="540"/>
                  </a:cubicBezTo>
                  <a:lnTo>
                    <a:pt x="250" y="540"/>
                  </a:lnTo>
                  <a:cubicBezTo>
                    <a:pt x="259" y="540"/>
                    <a:pt x="267" y="541"/>
                    <a:pt x="276" y="541"/>
                  </a:cubicBezTo>
                  <a:cubicBezTo>
                    <a:pt x="385" y="541"/>
                    <a:pt x="480" y="471"/>
                    <a:pt x="524" y="361"/>
                  </a:cubicBezTo>
                  <a:cubicBezTo>
                    <a:pt x="524" y="349"/>
                    <a:pt x="536" y="325"/>
                    <a:pt x="536" y="313"/>
                  </a:cubicBezTo>
                  <a:cubicBezTo>
                    <a:pt x="548" y="242"/>
                    <a:pt x="536" y="170"/>
                    <a:pt x="488" y="123"/>
                  </a:cubicBezTo>
                  <a:cubicBezTo>
                    <a:pt x="476" y="99"/>
                    <a:pt x="465" y="87"/>
                    <a:pt x="453" y="63"/>
                  </a:cubicBezTo>
                  <a:cubicBezTo>
                    <a:pt x="417" y="28"/>
                    <a:pt x="369" y="16"/>
                    <a:pt x="334" y="4"/>
                  </a:cubicBezTo>
                  <a:cubicBezTo>
                    <a:pt x="319" y="1"/>
                    <a:pt x="304" y="0"/>
                    <a:pt x="29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8" name="Google Shape;3698;p26"/>
            <p:cNvSpPr/>
            <p:nvPr/>
          </p:nvSpPr>
          <p:spPr>
            <a:xfrm>
              <a:off x="3563825" y="1305250"/>
              <a:ext cx="12825" cy="13225"/>
            </a:xfrm>
            <a:custGeom>
              <a:avLst/>
              <a:gdLst/>
              <a:ahLst/>
              <a:cxnLst/>
              <a:rect l="l" t="t" r="r" b="b"/>
              <a:pathLst>
                <a:path w="513" h="529" extrusionOk="0">
                  <a:moveTo>
                    <a:pt x="253" y="0"/>
                  </a:moveTo>
                  <a:cubicBezTo>
                    <a:pt x="208" y="0"/>
                    <a:pt x="161" y="13"/>
                    <a:pt x="108" y="40"/>
                  </a:cubicBezTo>
                  <a:cubicBezTo>
                    <a:pt x="60" y="64"/>
                    <a:pt x="12" y="124"/>
                    <a:pt x="1" y="219"/>
                  </a:cubicBezTo>
                  <a:lnTo>
                    <a:pt x="1" y="338"/>
                  </a:lnTo>
                  <a:lnTo>
                    <a:pt x="1" y="350"/>
                  </a:lnTo>
                  <a:cubicBezTo>
                    <a:pt x="24" y="433"/>
                    <a:pt x="96" y="516"/>
                    <a:pt x="191" y="528"/>
                  </a:cubicBezTo>
                  <a:lnTo>
                    <a:pt x="298" y="528"/>
                  </a:lnTo>
                  <a:cubicBezTo>
                    <a:pt x="322" y="516"/>
                    <a:pt x="370" y="505"/>
                    <a:pt x="393" y="481"/>
                  </a:cubicBezTo>
                  <a:cubicBezTo>
                    <a:pt x="441" y="445"/>
                    <a:pt x="489" y="397"/>
                    <a:pt x="501" y="326"/>
                  </a:cubicBezTo>
                  <a:cubicBezTo>
                    <a:pt x="513" y="266"/>
                    <a:pt x="501" y="183"/>
                    <a:pt x="477" y="147"/>
                  </a:cubicBezTo>
                  <a:cubicBezTo>
                    <a:pt x="441" y="88"/>
                    <a:pt x="370" y="28"/>
                    <a:pt x="298" y="4"/>
                  </a:cubicBezTo>
                  <a:cubicBezTo>
                    <a:pt x="283" y="2"/>
                    <a:pt x="268" y="0"/>
                    <a:pt x="2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9" name="Google Shape;3699;p26"/>
            <p:cNvSpPr/>
            <p:nvPr/>
          </p:nvSpPr>
          <p:spPr>
            <a:xfrm>
              <a:off x="3679325" y="1251700"/>
              <a:ext cx="13400" cy="13375"/>
            </a:xfrm>
            <a:custGeom>
              <a:avLst/>
              <a:gdLst/>
              <a:ahLst/>
              <a:cxnLst/>
              <a:rect l="l" t="t" r="r" b="b"/>
              <a:pathLst>
                <a:path w="536" h="535" extrusionOk="0">
                  <a:moveTo>
                    <a:pt x="290" y="0"/>
                  </a:moveTo>
                  <a:cubicBezTo>
                    <a:pt x="155" y="0"/>
                    <a:pt x="46" y="99"/>
                    <a:pt x="24" y="218"/>
                  </a:cubicBezTo>
                  <a:cubicBezTo>
                    <a:pt x="0" y="289"/>
                    <a:pt x="24" y="349"/>
                    <a:pt x="48" y="408"/>
                  </a:cubicBezTo>
                  <a:cubicBezTo>
                    <a:pt x="95" y="468"/>
                    <a:pt x="155" y="515"/>
                    <a:pt x="226" y="527"/>
                  </a:cubicBezTo>
                  <a:cubicBezTo>
                    <a:pt x="248" y="532"/>
                    <a:pt x="270" y="535"/>
                    <a:pt x="291" y="535"/>
                  </a:cubicBezTo>
                  <a:cubicBezTo>
                    <a:pt x="416" y="535"/>
                    <a:pt x="516" y="447"/>
                    <a:pt x="536" y="325"/>
                  </a:cubicBezTo>
                  <a:lnTo>
                    <a:pt x="536" y="206"/>
                  </a:lnTo>
                  <a:cubicBezTo>
                    <a:pt x="512" y="111"/>
                    <a:pt x="441" y="39"/>
                    <a:pt x="334" y="3"/>
                  </a:cubicBezTo>
                  <a:cubicBezTo>
                    <a:pt x="319" y="1"/>
                    <a:pt x="304" y="0"/>
                    <a:pt x="29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0" name="Google Shape;3700;p26"/>
            <p:cNvSpPr/>
            <p:nvPr/>
          </p:nvSpPr>
          <p:spPr>
            <a:xfrm>
              <a:off x="3144725" y="1163875"/>
              <a:ext cx="14600" cy="13400"/>
            </a:xfrm>
            <a:custGeom>
              <a:avLst/>
              <a:gdLst/>
              <a:ahLst/>
              <a:cxnLst/>
              <a:rect l="l" t="t" r="r" b="b"/>
              <a:pathLst>
                <a:path w="584" h="536" extrusionOk="0">
                  <a:moveTo>
                    <a:pt x="294" y="0"/>
                  </a:moveTo>
                  <a:cubicBezTo>
                    <a:pt x="163" y="0"/>
                    <a:pt x="57" y="81"/>
                    <a:pt x="36" y="218"/>
                  </a:cubicBezTo>
                  <a:cubicBezTo>
                    <a:pt x="1" y="361"/>
                    <a:pt x="96" y="504"/>
                    <a:pt x="239" y="528"/>
                  </a:cubicBezTo>
                  <a:cubicBezTo>
                    <a:pt x="261" y="533"/>
                    <a:pt x="282" y="535"/>
                    <a:pt x="303" y="535"/>
                  </a:cubicBezTo>
                  <a:cubicBezTo>
                    <a:pt x="429" y="535"/>
                    <a:pt x="528" y="448"/>
                    <a:pt x="548" y="326"/>
                  </a:cubicBezTo>
                  <a:cubicBezTo>
                    <a:pt x="584" y="171"/>
                    <a:pt x="489" y="40"/>
                    <a:pt x="346" y="4"/>
                  </a:cubicBezTo>
                  <a:cubicBezTo>
                    <a:pt x="328" y="1"/>
                    <a:pt x="311" y="0"/>
                    <a:pt x="29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1" name="Google Shape;3701;p26"/>
            <p:cNvSpPr/>
            <p:nvPr/>
          </p:nvSpPr>
          <p:spPr>
            <a:xfrm>
              <a:off x="3218550" y="1236775"/>
              <a:ext cx="14300" cy="13050"/>
            </a:xfrm>
            <a:custGeom>
              <a:avLst/>
              <a:gdLst/>
              <a:ahLst/>
              <a:cxnLst/>
              <a:rect l="l" t="t" r="r" b="b"/>
              <a:pathLst>
                <a:path w="572" h="522" extrusionOk="0">
                  <a:moveTo>
                    <a:pt x="284" y="1"/>
                  </a:moveTo>
                  <a:cubicBezTo>
                    <a:pt x="173" y="1"/>
                    <a:pt x="78" y="69"/>
                    <a:pt x="36" y="184"/>
                  </a:cubicBezTo>
                  <a:cubicBezTo>
                    <a:pt x="36" y="207"/>
                    <a:pt x="24" y="219"/>
                    <a:pt x="24" y="219"/>
                  </a:cubicBezTo>
                  <a:cubicBezTo>
                    <a:pt x="0" y="350"/>
                    <a:pt x="84" y="481"/>
                    <a:pt x="238" y="517"/>
                  </a:cubicBezTo>
                  <a:cubicBezTo>
                    <a:pt x="255" y="520"/>
                    <a:pt x="272" y="521"/>
                    <a:pt x="289" y="521"/>
                  </a:cubicBezTo>
                  <a:cubicBezTo>
                    <a:pt x="343" y="521"/>
                    <a:pt x="395" y="506"/>
                    <a:pt x="441" y="469"/>
                  </a:cubicBezTo>
                  <a:cubicBezTo>
                    <a:pt x="488" y="422"/>
                    <a:pt x="536" y="386"/>
                    <a:pt x="548" y="303"/>
                  </a:cubicBezTo>
                  <a:cubicBezTo>
                    <a:pt x="572" y="172"/>
                    <a:pt x="488" y="41"/>
                    <a:pt x="357" y="5"/>
                  </a:cubicBezTo>
                  <a:lnTo>
                    <a:pt x="334" y="5"/>
                  </a:lnTo>
                  <a:cubicBezTo>
                    <a:pt x="317" y="2"/>
                    <a:pt x="300" y="1"/>
                    <a:pt x="28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2" name="Google Shape;3702;p26"/>
            <p:cNvSpPr/>
            <p:nvPr/>
          </p:nvSpPr>
          <p:spPr>
            <a:xfrm>
              <a:off x="3135200" y="1280250"/>
              <a:ext cx="13725" cy="13400"/>
            </a:xfrm>
            <a:custGeom>
              <a:avLst/>
              <a:gdLst/>
              <a:ahLst/>
              <a:cxnLst/>
              <a:rect l="l" t="t" r="r" b="b"/>
              <a:pathLst>
                <a:path w="549" h="536" extrusionOk="0">
                  <a:moveTo>
                    <a:pt x="277" y="0"/>
                  </a:moveTo>
                  <a:cubicBezTo>
                    <a:pt x="158" y="0"/>
                    <a:pt x="34" y="81"/>
                    <a:pt x="12" y="219"/>
                  </a:cubicBezTo>
                  <a:lnTo>
                    <a:pt x="12" y="242"/>
                  </a:lnTo>
                  <a:cubicBezTo>
                    <a:pt x="1" y="385"/>
                    <a:pt x="84" y="504"/>
                    <a:pt x="215" y="528"/>
                  </a:cubicBezTo>
                  <a:cubicBezTo>
                    <a:pt x="237" y="533"/>
                    <a:pt x="259" y="536"/>
                    <a:pt x="280" y="536"/>
                  </a:cubicBezTo>
                  <a:cubicBezTo>
                    <a:pt x="405" y="536"/>
                    <a:pt x="506" y="448"/>
                    <a:pt x="536" y="326"/>
                  </a:cubicBezTo>
                  <a:cubicBezTo>
                    <a:pt x="548" y="207"/>
                    <a:pt x="501" y="100"/>
                    <a:pt x="393" y="40"/>
                  </a:cubicBezTo>
                  <a:cubicBezTo>
                    <a:pt x="370" y="28"/>
                    <a:pt x="358" y="4"/>
                    <a:pt x="322" y="4"/>
                  </a:cubicBezTo>
                  <a:cubicBezTo>
                    <a:pt x="307" y="2"/>
                    <a:pt x="292" y="0"/>
                    <a:pt x="27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03" name="Google Shape;3703;p26"/>
          <p:cNvGrpSpPr/>
          <p:nvPr/>
        </p:nvGrpSpPr>
        <p:grpSpPr>
          <a:xfrm flipH="1">
            <a:off x="-56" y="28"/>
            <a:ext cx="2361918" cy="1745366"/>
            <a:chOff x="2924750" y="1147900"/>
            <a:chExt cx="1220125" cy="901625"/>
          </a:xfrm>
        </p:grpSpPr>
        <p:sp>
          <p:nvSpPr>
            <p:cNvPr id="3704" name="Google Shape;3704;p26"/>
            <p:cNvSpPr/>
            <p:nvPr/>
          </p:nvSpPr>
          <p:spPr>
            <a:xfrm>
              <a:off x="2925350" y="1181225"/>
              <a:ext cx="175" cy="250"/>
            </a:xfrm>
            <a:custGeom>
              <a:avLst/>
              <a:gdLst/>
              <a:ahLst/>
              <a:cxnLst/>
              <a:rect l="l" t="t" r="r" b="b"/>
              <a:pathLst>
                <a:path w="7" h="10" extrusionOk="0">
                  <a:moveTo>
                    <a:pt x="1" y="1"/>
                  </a:moveTo>
                  <a:cubicBezTo>
                    <a:pt x="1" y="7"/>
                    <a:pt x="4" y="10"/>
                    <a:pt x="5" y="10"/>
                  </a:cubicBezTo>
                  <a:cubicBezTo>
                    <a:pt x="7" y="10"/>
                    <a:pt x="7" y="7"/>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5" name="Google Shape;3705;p26"/>
            <p:cNvSpPr/>
            <p:nvPr/>
          </p:nvSpPr>
          <p:spPr>
            <a:xfrm>
              <a:off x="2925650" y="1181825"/>
              <a:ext cx="325" cy="400"/>
            </a:xfrm>
            <a:custGeom>
              <a:avLst/>
              <a:gdLst/>
              <a:ahLst/>
              <a:cxnLst/>
              <a:rect l="l" t="t" r="r" b="b"/>
              <a:pathLst>
                <a:path w="13" h="16" extrusionOk="0">
                  <a:moveTo>
                    <a:pt x="1" y="0"/>
                  </a:moveTo>
                  <a:cubicBezTo>
                    <a:pt x="1" y="10"/>
                    <a:pt x="8" y="12"/>
                    <a:pt x="11" y="12"/>
                  </a:cubicBezTo>
                  <a:lnTo>
                    <a:pt x="11" y="12"/>
                  </a:lnTo>
                  <a:cubicBezTo>
                    <a:pt x="10" y="8"/>
                    <a:pt x="7" y="0"/>
                    <a:pt x="1" y="0"/>
                  </a:cubicBezTo>
                  <a:close/>
                  <a:moveTo>
                    <a:pt x="11" y="12"/>
                  </a:moveTo>
                  <a:lnTo>
                    <a:pt x="11" y="12"/>
                  </a:lnTo>
                  <a:cubicBezTo>
                    <a:pt x="12" y="14"/>
                    <a:pt x="12" y="16"/>
                    <a:pt x="12" y="16"/>
                  </a:cubicBezTo>
                  <a:cubicBezTo>
                    <a:pt x="12" y="16"/>
                    <a:pt x="12" y="15"/>
                    <a:pt x="12" y="12"/>
                  </a:cubicBezTo>
                  <a:cubicBezTo>
                    <a:pt x="12" y="12"/>
                    <a:pt x="12" y="12"/>
                    <a:pt x="11"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6" name="Google Shape;3706;p26"/>
            <p:cNvSpPr/>
            <p:nvPr/>
          </p:nvSpPr>
          <p:spPr>
            <a:xfrm>
              <a:off x="2926250" y="118242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7" name="Google Shape;3707;p26"/>
            <p:cNvSpPr/>
            <p:nvPr/>
          </p:nvSpPr>
          <p:spPr>
            <a:xfrm>
              <a:off x="2924750" y="1179750"/>
              <a:ext cx="25" cy="300"/>
            </a:xfrm>
            <a:custGeom>
              <a:avLst/>
              <a:gdLst/>
              <a:ahLst/>
              <a:cxnLst/>
              <a:rect l="l" t="t" r="r" b="b"/>
              <a:pathLst>
                <a:path w="1" h="12" extrusionOk="0">
                  <a:moveTo>
                    <a:pt x="1" y="0"/>
                  </a:moveTo>
                  <a:lnTo>
                    <a:pt x="1" y="0"/>
                  </a:lnTo>
                  <a:lnTo>
                    <a:pt x="1" y="12"/>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8" name="Google Shape;3708;p26"/>
            <p:cNvSpPr/>
            <p:nvPr/>
          </p:nvSpPr>
          <p:spPr>
            <a:xfrm>
              <a:off x="2925350" y="118122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9" name="Google Shape;3709;p26"/>
            <p:cNvSpPr/>
            <p:nvPr/>
          </p:nvSpPr>
          <p:spPr>
            <a:xfrm>
              <a:off x="2931900" y="1162175"/>
              <a:ext cx="86650" cy="19375"/>
            </a:xfrm>
            <a:custGeom>
              <a:avLst/>
              <a:gdLst/>
              <a:ahLst/>
              <a:cxnLst/>
              <a:rect l="l" t="t" r="r" b="b"/>
              <a:pathLst>
                <a:path w="3466" h="775" extrusionOk="0">
                  <a:moveTo>
                    <a:pt x="3465" y="1"/>
                  </a:moveTo>
                  <a:lnTo>
                    <a:pt x="1" y="524"/>
                  </a:lnTo>
                  <a:lnTo>
                    <a:pt x="1" y="608"/>
                  </a:lnTo>
                  <a:lnTo>
                    <a:pt x="274" y="775"/>
                  </a:lnTo>
                  <a:lnTo>
                    <a:pt x="3382" y="298"/>
                  </a:lnTo>
                  <a:lnTo>
                    <a:pt x="346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0" name="Google Shape;3710;p26"/>
            <p:cNvSpPr/>
            <p:nvPr/>
          </p:nvSpPr>
          <p:spPr>
            <a:xfrm>
              <a:off x="3024175" y="1148200"/>
              <a:ext cx="134275" cy="20250"/>
            </a:xfrm>
            <a:custGeom>
              <a:avLst/>
              <a:gdLst/>
              <a:ahLst/>
              <a:cxnLst/>
              <a:rect l="l" t="t" r="r" b="b"/>
              <a:pathLst>
                <a:path w="5371" h="810" extrusionOk="0">
                  <a:moveTo>
                    <a:pt x="3489" y="0"/>
                  </a:moveTo>
                  <a:lnTo>
                    <a:pt x="72" y="512"/>
                  </a:lnTo>
                  <a:lnTo>
                    <a:pt x="1" y="810"/>
                  </a:lnTo>
                  <a:lnTo>
                    <a:pt x="53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1" name="Google Shape;3711;p26"/>
            <p:cNvSpPr/>
            <p:nvPr/>
          </p:nvSpPr>
          <p:spPr>
            <a:xfrm>
              <a:off x="3114950" y="1293450"/>
              <a:ext cx="203925" cy="127125"/>
            </a:xfrm>
            <a:custGeom>
              <a:avLst/>
              <a:gdLst/>
              <a:ahLst/>
              <a:cxnLst/>
              <a:rect l="l" t="t" r="r" b="b"/>
              <a:pathLst>
                <a:path w="8157" h="5085" extrusionOk="0">
                  <a:moveTo>
                    <a:pt x="287" y="0"/>
                  </a:moveTo>
                  <a:lnTo>
                    <a:pt x="1" y="155"/>
                  </a:lnTo>
                  <a:lnTo>
                    <a:pt x="8050" y="5084"/>
                  </a:lnTo>
                  <a:cubicBezTo>
                    <a:pt x="8073" y="4989"/>
                    <a:pt x="8109" y="4918"/>
                    <a:pt x="8157" y="4858"/>
                  </a:cubicBezTo>
                  <a:lnTo>
                    <a:pt x="8109" y="4798"/>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2" name="Google Shape;3712;p26"/>
            <p:cNvSpPr/>
            <p:nvPr/>
          </p:nvSpPr>
          <p:spPr>
            <a:xfrm>
              <a:off x="2925950" y="1177350"/>
              <a:ext cx="77425" cy="50325"/>
            </a:xfrm>
            <a:custGeom>
              <a:avLst/>
              <a:gdLst/>
              <a:ahLst/>
              <a:cxnLst/>
              <a:rect l="l" t="t" r="r" b="b"/>
              <a:pathLst>
                <a:path w="3097" h="2013" extrusionOk="0">
                  <a:moveTo>
                    <a:pt x="0" y="179"/>
                  </a:moveTo>
                  <a:cubicBezTo>
                    <a:pt x="25" y="196"/>
                    <a:pt x="44" y="207"/>
                    <a:pt x="66" y="212"/>
                  </a:cubicBezTo>
                  <a:lnTo>
                    <a:pt x="66" y="212"/>
                  </a:lnTo>
                  <a:lnTo>
                    <a:pt x="12" y="179"/>
                  </a:lnTo>
                  <a:close/>
                  <a:moveTo>
                    <a:pt x="239" y="1"/>
                  </a:moveTo>
                  <a:lnTo>
                    <a:pt x="239" y="84"/>
                  </a:lnTo>
                  <a:cubicBezTo>
                    <a:pt x="239" y="150"/>
                    <a:pt x="188" y="216"/>
                    <a:pt x="114" y="216"/>
                  </a:cubicBezTo>
                  <a:cubicBezTo>
                    <a:pt x="108" y="216"/>
                    <a:pt x="102" y="216"/>
                    <a:pt x="96" y="215"/>
                  </a:cubicBezTo>
                  <a:cubicBezTo>
                    <a:pt x="85" y="215"/>
                    <a:pt x="75" y="214"/>
                    <a:pt x="66" y="212"/>
                  </a:cubicBezTo>
                  <a:lnTo>
                    <a:pt x="66" y="212"/>
                  </a:lnTo>
                  <a:lnTo>
                    <a:pt x="3025" y="2013"/>
                  </a:lnTo>
                  <a:lnTo>
                    <a:pt x="3096" y="1727"/>
                  </a:lnTo>
                  <a:lnTo>
                    <a:pt x="512" y="168"/>
                  </a:lnTo>
                  <a:lnTo>
                    <a:pt x="2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3" name="Google Shape;3713;p26"/>
            <p:cNvSpPr/>
            <p:nvPr/>
          </p:nvSpPr>
          <p:spPr>
            <a:xfrm>
              <a:off x="3007800" y="1224975"/>
              <a:ext cx="107175" cy="68200"/>
            </a:xfrm>
            <a:custGeom>
              <a:avLst/>
              <a:gdLst/>
              <a:ahLst/>
              <a:cxnLst/>
              <a:rect l="l" t="t" r="r" b="b"/>
              <a:pathLst>
                <a:path w="4287" h="2728" extrusionOk="0">
                  <a:moveTo>
                    <a:pt x="72" y="1"/>
                  </a:moveTo>
                  <a:lnTo>
                    <a:pt x="1" y="287"/>
                  </a:lnTo>
                  <a:lnTo>
                    <a:pt x="4001" y="2727"/>
                  </a:lnTo>
                  <a:lnTo>
                    <a:pt x="4287" y="2584"/>
                  </a:lnTo>
                  <a:lnTo>
                    <a:pt x="7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4" name="Google Shape;3714;p26"/>
            <p:cNvSpPr/>
            <p:nvPr/>
          </p:nvSpPr>
          <p:spPr>
            <a:xfrm>
              <a:off x="2924750" y="118002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5" name="Google Shape;3715;p26"/>
            <p:cNvSpPr/>
            <p:nvPr/>
          </p:nvSpPr>
          <p:spPr>
            <a:xfrm>
              <a:off x="2926250" y="1182425"/>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6" name="Google Shape;3716;p26"/>
            <p:cNvSpPr/>
            <p:nvPr/>
          </p:nvSpPr>
          <p:spPr>
            <a:xfrm>
              <a:off x="2925350" y="1181225"/>
              <a:ext cx="25" cy="325"/>
            </a:xfrm>
            <a:custGeom>
              <a:avLst/>
              <a:gdLst/>
              <a:ahLst/>
              <a:cxnLst/>
              <a:rect l="l" t="t" r="r" b="b"/>
              <a:pathLst>
                <a:path w="1" h="13" extrusionOk="0">
                  <a:moveTo>
                    <a:pt x="1" y="1"/>
                  </a:moveTo>
                  <a:lnTo>
                    <a:pt x="1" y="1"/>
                  </a:lnTo>
                  <a:lnTo>
                    <a:pt x="1" y="1"/>
                  </a:lnTo>
                  <a:cubicBezTo>
                    <a:pt x="1" y="1"/>
                    <a:pt x="1" y="13"/>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7" name="Google Shape;3717;p26"/>
            <p:cNvSpPr/>
            <p:nvPr/>
          </p:nvSpPr>
          <p:spPr>
            <a:xfrm>
              <a:off x="2924750" y="1148200"/>
              <a:ext cx="7175" cy="34850"/>
            </a:xfrm>
            <a:custGeom>
              <a:avLst/>
              <a:gdLst/>
              <a:ahLst/>
              <a:cxnLst/>
              <a:rect l="l" t="t" r="r" b="b"/>
              <a:pathLst>
                <a:path w="287" h="1394" extrusionOk="0">
                  <a:moveTo>
                    <a:pt x="1" y="0"/>
                  </a:moveTo>
                  <a:lnTo>
                    <a:pt x="1" y="1250"/>
                  </a:lnTo>
                  <a:lnTo>
                    <a:pt x="1" y="1262"/>
                  </a:lnTo>
                  <a:lnTo>
                    <a:pt x="1" y="1274"/>
                  </a:lnTo>
                  <a:lnTo>
                    <a:pt x="1" y="1286"/>
                  </a:lnTo>
                  <a:lnTo>
                    <a:pt x="1" y="1310"/>
                  </a:lnTo>
                  <a:lnTo>
                    <a:pt x="1" y="1322"/>
                  </a:lnTo>
                  <a:lnTo>
                    <a:pt x="1" y="1334"/>
                  </a:lnTo>
                  <a:lnTo>
                    <a:pt x="1" y="1345"/>
                  </a:lnTo>
                  <a:lnTo>
                    <a:pt x="25" y="1357"/>
                  </a:lnTo>
                  <a:cubicBezTo>
                    <a:pt x="48" y="1381"/>
                    <a:pt x="84" y="1393"/>
                    <a:pt x="108" y="1393"/>
                  </a:cubicBezTo>
                  <a:cubicBezTo>
                    <a:pt x="227" y="1393"/>
                    <a:pt x="287" y="1334"/>
                    <a:pt x="287" y="1250"/>
                  </a:cubicBezTo>
                  <a:lnTo>
                    <a:pt x="287" y="1167"/>
                  </a:lnTo>
                  <a:lnTo>
                    <a:pt x="287" y="1083"/>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8" name="Google Shape;3718;p26"/>
            <p:cNvSpPr/>
            <p:nvPr/>
          </p:nvSpPr>
          <p:spPr>
            <a:xfrm>
              <a:off x="2963750" y="1147900"/>
              <a:ext cx="65800" cy="224750"/>
            </a:xfrm>
            <a:custGeom>
              <a:avLst/>
              <a:gdLst/>
              <a:ahLst/>
              <a:cxnLst/>
              <a:rect l="l" t="t" r="r" b="b"/>
              <a:pathLst>
                <a:path w="2632" h="8990" extrusionOk="0">
                  <a:moveTo>
                    <a:pt x="2334" y="0"/>
                  </a:moveTo>
                  <a:lnTo>
                    <a:pt x="2179" y="572"/>
                  </a:lnTo>
                  <a:lnTo>
                    <a:pt x="2108" y="869"/>
                  </a:lnTo>
                  <a:lnTo>
                    <a:pt x="1572" y="2917"/>
                  </a:lnTo>
                  <a:lnTo>
                    <a:pt x="1489" y="3203"/>
                  </a:lnTo>
                  <a:lnTo>
                    <a:pt x="1" y="8989"/>
                  </a:lnTo>
                  <a:cubicBezTo>
                    <a:pt x="24" y="8954"/>
                    <a:pt x="48" y="8906"/>
                    <a:pt x="96" y="8882"/>
                  </a:cubicBezTo>
                  <a:lnTo>
                    <a:pt x="382" y="8727"/>
                  </a:lnTo>
                  <a:lnTo>
                    <a:pt x="1763" y="3370"/>
                  </a:lnTo>
                  <a:lnTo>
                    <a:pt x="1834" y="3084"/>
                  </a:lnTo>
                  <a:lnTo>
                    <a:pt x="2418" y="822"/>
                  </a:lnTo>
                  <a:lnTo>
                    <a:pt x="2489" y="524"/>
                  </a:lnTo>
                  <a:lnTo>
                    <a:pt x="263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9" name="Google Shape;3719;p26"/>
            <p:cNvSpPr/>
            <p:nvPr/>
          </p:nvSpPr>
          <p:spPr>
            <a:xfrm>
              <a:off x="3178350" y="1148775"/>
              <a:ext cx="49150" cy="83375"/>
            </a:xfrm>
            <a:custGeom>
              <a:avLst/>
              <a:gdLst/>
              <a:ahLst/>
              <a:cxnLst/>
              <a:rect l="l" t="t" r="r" b="b"/>
              <a:pathLst>
                <a:path w="1966" h="3335" extrusionOk="0">
                  <a:moveTo>
                    <a:pt x="239" y="1"/>
                  </a:moveTo>
                  <a:cubicBezTo>
                    <a:pt x="180" y="72"/>
                    <a:pt x="84" y="120"/>
                    <a:pt x="1" y="156"/>
                  </a:cubicBezTo>
                  <a:lnTo>
                    <a:pt x="1704" y="3335"/>
                  </a:lnTo>
                  <a:lnTo>
                    <a:pt x="1965" y="3204"/>
                  </a:lnTo>
                  <a:lnTo>
                    <a:pt x="2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0" name="Google Shape;3720;p26"/>
            <p:cNvSpPr/>
            <p:nvPr/>
          </p:nvSpPr>
          <p:spPr>
            <a:xfrm>
              <a:off x="3226875" y="1235100"/>
              <a:ext cx="97950" cy="179800"/>
            </a:xfrm>
            <a:custGeom>
              <a:avLst/>
              <a:gdLst/>
              <a:ahLst/>
              <a:cxnLst/>
              <a:rect l="l" t="t" r="r" b="b"/>
              <a:pathLst>
                <a:path w="3918" h="7192" extrusionOk="0">
                  <a:moveTo>
                    <a:pt x="144" y="1"/>
                  </a:moveTo>
                  <a:lnTo>
                    <a:pt x="1" y="72"/>
                  </a:lnTo>
                  <a:cubicBezTo>
                    <a:pt x="144" y="108"/>
                    <a:pt x="227" y="239"/>
                    <a:pt x="203" y="370"/>
                  </a:cubicBezTo>
                  <a:cubicBezTo>
                    <a:pt x="179" y="453"/>
                    <a:pt x="155" y="489"/>
                    <a:pt x="96" y="536"/>
                  </a:cubicBezTo>
                  <a:lnTo>
                    <a:pt x="3632" y="7132"/>
                  </a:lnTo>
                  <a:lnTo>
                    <a:pt x="3668" y="7192"/>
                  </a:lnTo>
                  <a:cubicBezTo>
                    <a:pt x="3727" y="7121"/>
                    <a:pt x="3811" y="7073"/>
                    <a:pt x="3918" y="7061"/>
                  </a:cubicBezTo>
                  <a:lnTo>
                    <a:pt x="14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1" name="Google Shape;3721;p26"/>
            <p:cNvSpPr/>
            <p:nvPr/>
          </p:nvSpPr>
          <p:spPr>
            <a:xfrm>
              <a:off x="3496850" y="1223200"/>
              <a:ext cx="70575" cy="90500"/>
            </a:xfrm>
            <a:custGeom>
              <a:avLst/>
              <a:gdLst/>
              <a:ahLst/>
              <a:cxnLst/>
              <a:rect l="l" t="t" r="r" b="b"/>
              <a:pathLst>
                <a:path w="2823" h="3620" extrusionOk="0">
                  <a:moveTo>
                    <a:pt x="179" y="0"/>
                  </a:moveTo>
                  <a:lnTo>
                    <a:pt x="1" y="227"/>
                  </a:lnTo>
                  <a:lnTo>
                    <a:pt x="2691" y="3620"/>
                  </a:lnTo>
                  <a:cubicBezTo>
                    <a:pt x="2680" y="3572"/>
                    <a:pt x="2680" y="3548"/>
                    <a:pt x="2691" y="3501"/>
                  </a:cubicBezTo>
                  <a:cubicBezTo>
                    <a:pt x="2703" y="3429"/>
                    <a:pt x="2751" y="3346"/>
                    <a:pt x="2822" y="3322"/>
                  </a:cubicBez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2" name="Google Shape;3722;p26"/>
            <p:cNvSpPr/>
            <p:nvPr/>
          </p:nvSpPr>
          <p:spPr>
            <a:xfrm>
              <a:off x="3568875" y="1316375"/>
              <a:ext cx="104225" cy="127100"/>
            </a:xfrm>
            <a:custGeom>
              <a:avLst/>
              <a:gdLst/>
              <a:ahLst/>
              <a:cxnLst/>
              <a:rect l="l" t="t" r="r" b="b"/>
              <a:pathLst>
                <a:path w="4169" h="5084" extrusionOk="0">
                  <a:moveTo>
                    <a:pt x="275" y="0"/>
                  </a:moveTo>
                  <a:lnTo>
                    <a:pt x="227" y="12"/>
                  </a:lnTo>
                  <a:cubicBezTo>
                    <a:pt x="191" y="24"/>
                    <a:pt x="168" y="36"/>
                    <a:pt x="120" y="60"/>
                  </a:cubicBezTo>
                  <a:lnTo>
                    <a:pt x="1" y="119"/>
                  </a:lnTo>
                  <a:lnTo>
                    <a:pt x="3942" y="5084"/>
                  </a:lnTo>
                  <a:cubicBezTo>
                    <a:pt x="4001" y="5013"/>
                    <a:pt x="4085" y="4953"/>
                    <a:pt x="4168" y="4905"/>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3" name="Google Shape;3723;p26"/>
            <p:cNvSpPr/>
            <p:nvPr/>
          </p:nvSpPr>
          <p:spPr>
            <a:xfrm>
              <a:off x="3432250" y="1148200"/>
              <a:ext cx="64625" cy="75025"/>
            </a:xfrm>
            <a:custGeom>
              <a:avLst/>
              <a:gdLst/>
              <a:ahLst/>
              <a:cxnLst/>
              <a:rect l="l" t="t" r="r" b="b"/>
              <a:pathLst>
                <a:path w="2585" h="3001" extrusionOk="0">
                  <a:moveTo>
                    <a:pt x="1" y="0"/>
                  </a:moveTo>
                  <a:lnTo>
                    <a:pt x="2406" y="3000"/>
                  </a:lnTo>
                  <a:lnTo>
                    <a:pt x="2585" y="2774"/>
                  </a:lnTo>
                  <a:lnTo>
                    <a:pt x="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4" name="Google Shape;3724;p26"/>
            <p:cNvSpPr/>
            <p:nvPr/>
          </p:nvSpPr>
          <p:spPr>
            <a:xfrm>
              <a:off x="2964350" y="1148200"/>
              <a:ext cx="427150" cy="226525"/>
            </a:xfrm>
            <a:custGeom>
              <a:avLst/>
              <a:gdLst/>
              <a:ahLst/>
              <a:cxnLst/>
              <a:rect l="l" t="t" r="r" b="b"/>
              <a:pathLst>
                <a:path w="17086" h="9061" extrusionOk="0">
                  <a:moveTo>
                    <a:pt x="16491" y="0"/>
                  </a:moveTo>
                  <a:lnTo>
                    <a:pt x="10502" y="3227"/>
                  </a:lnTo>
                  <a:lnTo>
                    <a:pt x="10252" y="3358"/>
                  </a:lnTo>
                  <a:lnTo>
                    <a:pt x="6025" y="5655"/>
                  </a:lnTo>
                  <a:lnTo>
                    <a:pt x="5739" y="5798"/>
                  </a:lnTo>
                  <a:lnTo>
                    <a:pt x="358" y="8703"/>
                  </a:lnTo>
                  <a:lnTo>
                    <a:pt x="72" y="8846"/>
                  </a:lnTo>
                  <a:cubicBezTo>
                    <a:pt x="24" y="8882"/>
                    <a:pt x="0" y="8930"/>
                    <a:pt x="0" y="8965"/>
                  </a:cubicBezTo>
                  <a:lnTo>
                    <a:pt x="72" y="8965"/>
                  </a:lnTo>
                  <a:cubicBezTo>
                    <a:pt x="143" y="8989"/>
                    <a:pt x="203" y="9013"/>
                    <a:pt x="262" y="9061"/>
                  </a:cubicBezTo>
                  <a:lnTo>
                    <a:pt x="6013" y="5953"/>
                  </a:lnTo>
                  <a:lnTo>
                    <a:pt x="6299" y="5798"/>
                  </a:lnTo>
                  <a:lnTo>
                    <a:pt x="6846" y="5536"/>
                  </a:lnTo>
                  <a:lnTo>
                    <a:pt x="6846" y="5501"/>
                  </a:lnTo>
                  <a:cubicBezTo>
                    <a:pt x="6867" y="5378"/>
                    <a:pt x="6975" y="5291"/>
                    <a:pt x="7095" y="5291"/>
                  </a:cubicBezTo>
                  <a:cubicBezTo>
                    <a:pt x="7115" y="5291"/>
                    <a:pt x="7136" y="5293"/>
                    <a:pt x="7156" y="5298"/>
                  </a:cubicBezTo>
                  <a:cubicBezTo>
                    <a:pt x="7192" y="5298"/>
                    <a:pt x="7216" y="5310"/>
                    <a:pt x="7227" y="5322"/>
                  </a:cubicBezTo>
                  <a:lnTo>
                    <a:pt x="10204" y="3715"/>
                  </a:lnTo>
                  <a:cubicBezTo>
                    <a:pt x="10246" y="3609"/>
                    <a:pt x="10344" y="3532"/>
                    <a:pt x="10457" y="3532"/>
                  </a:cubicBezTo>
                  <a:cubicBezTo>
                    <a:pt x="10472" y="3532"/>
                    <a:pt x="10487" y="3533"/>
                    <a:pt x="10502" y="3536"/>
                  </a:cubicBezTo>
                  <a:lnTo>
                    <a:pt x="10525" y="3536"/>
                  </a:lnTo>
                  <a:lnTo>
                    <a:pt x="10656" y="3465"/>
                  </a:lnTo>
                  <a:lnTo>
                    <a:pt x="170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5" name="Google Shape;3725;p26"/>
            <p:cNvSpPr/>
            <p:nvPr/>
          </p:nvSpPr>
          <p:spPr>
            <a:xfrm>
              <a:off x="3321825" y="1432750"/>
              <a:ext cx="8375" cy="4325"/>
            </a:xfrm>
            <a:custGeom>
              <a:avLst/>
              <a:gdLst/>
              <a:ahLst/>
              <a:cxnLst/>
              <a:rect l="l" t="t" r="r" b="b"/>
              <a:pathLst>
                <a:path w="335" h="173" extrusionOk="0">
                  <a:moveTo>
                    <a:pt x="13" y="0"/>
                  </a:moveTo>
                  <a:lnTo>
                    <a:pt x="13" y="0"/>
                  </a:lnTo>
                  <a:cubicBezTo>
                    <a:pt x="1" y="60"/>
                    <a:pt x="13" y="119"/>
                    <a:pt x="60" y="143"/>
                  </a:cubicBezTo>
                  <a:cubicBezTo>
                    <a:pt x="85" y="163"/>
                    <a:pt x="116" y="173"/>
                    <a:pt x="147" y="173"/>
                  </a:cubicBezTo>
                  <a:cubicBezTo>
                    <a:pt x="189" y="173"/>
                    <a:pt x="230" y="154"/>
                    <a:pt x="251" y="119"/>
                  </a:cubicBezTo>
                  <a:lnTo>
                    <a:pt x="334" y="24"/>
                  </a:lnTo>
                  <a:lnTo>
                    <a:pt x="334" y="24"/>
                  </a:lnTo>
                  <a:cubicBezTo>
                    <a:pt x="291" y="42"/>
                    <a:pt x="234" y="53"/>
                    <a:pt x="184" y="53"/>
                  </a:cubicBezTo>
                  <a:cubicBezTo>
                    <a:pt x="165" y="53"/>
                    <a:pt x="148" y="51"/>
                    <a:pt x="132" y="48"/>
                  </a:cubicBezTo>
                  <a:cubicBezTo>
                    <a:pt x="96" y="24"/>
                    <a:pt x="48" y="12"/>
                    <a:pt x="1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6" name="Google Shape;3726;p26"/>
            <p:cNvSpPr/>
            <p:nvPr/>
          </p:nvSpPr>
          <p:spPr>
            <a:xfrm>
              <a:off x="3335825" y="1148200"/>
              <a:ext cx="226825" cy="267000"/>
            </a:xfrm>
            <a:custGeom>
              <a:avLst/>
              <a:gdLst/>
              <a:ahLst/>
              <a:cxnLst/>
              <a:rect l="l" t="t" r="r" b="b"/>
              <a:pathLst>
                <a:path w="9073" h="10680" extrusionOk="0">
                  <a:moveTo>
                    <a:pt x="8704" y="0"/>
                  </a:moveTo>
                  <a:lnTo>
                    <a:pt x="6442" y="2774"/>
                  </a:lnTo>
                  <a:lnTo>
                    <a:pt x="6251" y="3000"/>
                  </a:lnTo>
                  <a:lnTo>
                    <a:pt x="0" y="10680"/>
                  </a:lnTo>
                  <a:lnTo>
                    <a:pt x="0" y="10680"/>
                  </a:lnTo>
                  <a:lnTo>
                    <a:pt x="560" y="10442"/>
                  </a:lnTo>
                  <a:lnTo>
                    <a:pt x="6442" y="3227"/>
                  </a:lnTo>
                  <a:lnTo>
                    <a:pt x="6620" y="3000"/>
                  </a:lnTo>
                  <a:lnTo>
                    <a:pt x="907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7" name="Google Shape;3727;p26"/>
            <p:cNvSpPr/>
            <p:nvPr/>
          </p:nvSpPr>
          <p:spPr>
            <a:xfrm>
              <a:off x="3867725" y="1148200"/>
              <a:ext cx="46775" cy="39000"/>
            </a:xfrm>
            <a:custGeom>
              <a:avLst/>
              <a:gdLst/>
              <a:ahLst/>
              <a:cxnLst/>
              <a:rect l="l" t="t" r="r" b="b"/>
              <a:pathLst>
                <a:path w="1871" h="1560" extrusionOk="0">
                  <a:moveTo>
                    <a:pt x="1" y="0"/>
                  </a:moveTo>
                  <a:lnTo>
                    <a:pt x="1668" y="1560"/>
                  </a:lnTo>
                  <a:cubicBezTo>
                    <a:pt x="1727" y="1488"/>
                    <a:pt x="1787" y="1429"/>
                    <a:pt x="1870" y="1381"/>
                  </a:cubicBezTo>
                  <a:lnTo>
                    <a:pt x="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8" name="Google Shape;3728;p26"/>
            <p:cNvSpPr/>
            <p:nvPr/>
          </p:nvSpPr>
          <p:spPr>
            <a:xfrm>
              <a:off x="3688250" y="1330350"/>
              <a:ext cx="105100" cy="114625"/>
            </a:xfrm>
            <a:custGeom>
              <a:avLst/>
              <a:gdLst/>
              <a:ahLst/>
              <a:cxnLst/>
              <a:rect l="l" t="t" r="r" b="b"/>
              <a:pathLst>
                <a:path w="4204" h="4585" extrusionOk="0">
                  <a:moveTo>
                    <a:pt x="4156" y="1"/>
                  </a:moveTo>
                  <a:lnTo>
                    <a:pt x="0" y="4406"/>
                  </a:lnTo>
                  <a:cubicBezTo>
                    <a:pt x="84" y="4454"/>
                    <a:pt x="143" y="4513"/>
                    <a:pt x="179" y="4585"/>
                  </a:cubicBezTo>
                  <a:lnTo>
                    <a:pt x="238" y="4573"/>
                  </a:lnTo>
                  <a:lnTo>
                    <a:pt x="4203" y="370"/>
                  </a:lnTo>
                  <a:lnTo>
                    <a:pt x="415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9" name="Google Shape;3729;p26"/>
            <p:cNvSpPr/>
            <p:nvPr/>
          </p:nvSpPr>
          <p:spPr>
            <a:xfrm>
              <a:off x="3798375" y="1205350"/>
              <a:ext cx="116125" cy="127400"/>
            </a:xfrm>
            <a:custGeom>
              <a:avLst/>
              <a:gdLst/>
              <a:ahLst/>
              <a:cxnLst/>
              <a:rect l="l" t="t" r="r" b="b"/>
              <a:pathLst>
                <a:path w="4645" h="5096" extrusionOk="0">
                  <a:moveTo>
                    <a:pt x="4442" y="0"/>
                  </a:moveTo>
                  <a:lnTo>
                    <a:pt x="1" y="4715"/>
                  </a:lnTo>
                  <a:lnTo>
                    <a:pt x="48" y="5096"/>
                  </a:lnTo>
                  <a:lnTo>
                    <a:pt x="4644" y="191"/>
                  </a:lnTo>
                  <a:cubicBezTo>
                    <a:pt x="4561" y="155"/>
                    <a:pt x="4489" y="95"/>
                    <a:pt x="44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0" name="Google Shape;3730;p26"/>
            <p:cNvSpPr/>
            <p:nvPr/>
          </p:nvSpPr>
          <p:spPr>
            <a:xfrm>
              <a:off x="3335825" y="1313675"/>
              <a:ext cx="235775" cy="107500"/>
            </a:xfrm>
            <a:custGeom>
              <a:avLst/>
              <a:gdLst/>
              <a:ahLst/>
              <a:cxnLst/>
              <a:rect l="l" t="t" r="r" b="b"/>
              <a:pathLst>
                <a:path w="9431" h="4300" extrusionOk="0">
                  <a:moveTo>
                    <a:pt x="9132" y="1"/>
                  </a:moveTo>
                  <a:lnTo>
                    <a:pt x="560" y="3823"/>
                  </a:lnTo>
                  <a:lnTo>
                    <a:pt x="0" y="4073"/>
                  </a:lnTo>
                  <a:cubicBezTo>
                    <a:pt x="48" y="4132"/>
                    <a:pt x="84" y="4204"/>
                    <a:pt x="96" y="4287"/>
                  </a:cubicBezTo>
                  <a:lnTo>
                    <a:pt x="215" y="4299"/>
                  </a:lnTo>
                  <a:lnTo>
                    <a:pt x="9311" y="239"/>
                  </a:lnTo>
                  <a:lnTo>
                    <a:pt x="9430" y="179"/>
                  </a:lnTo>
                  <a:cubicBezTo>
                    <a:pt x="9406" y="179"/>
                    <a:pt x="9382" y="185"/>
                    <a:pt x="9359" y="185"/>
                  </a:cubicBezTo>
                  <a:cubicBezTo>
                    <a:pt x="9347" y="185"/>
                    <a:pt x="9335" y="183"/>
                    <a:pt x="9323" y="179"/>
                  </a:cubicBezTo>
                  <a:cubicBezTo>
                    <a:pt x="9216" y="168"/>
                    <a:pt x="9144" y="84"/>
                    <a:pt x="913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1" name="Google Shape;3731;p26"/>
            <p:cNvSpPr/>
            <p:nvPr/>
          </p:nvSpPr>
          <p:spPr>
            <a:xfrm>
              <a:off x="3573950" y="1221400"/>
              <a:ext cx="200050" cy="95575"/>
            </a:xfrm>
            <a:custGeom>
              <a:avLst/>
              <a:gdLst/>
              <a:ahLst/>
              <a:cxnLst/>
              <a:rect l="l" t="t" r="r" b="b"/>
              <a:pathLst>
                <a:path w="8002" h="3823" extrusionOk="0">
                  <a:moveTo>
                    <a:pt x="7894" y="1"/>
                  </a:moveTo>
                  <a:lnTo>
                    <a:pt x="4739" y="1418"/>
                  </a:lnTo>
                  <a:cubicBezTo>
                    <a:pt x="4751" y="1453"/>
                    <a:pt x="4751" y="1489"/>
                    <a:pt x="4739" y="1537"/>
                  </a:cubicBezTo>
                  <a:cubicBezTo>
                    <a:pt x="4708" y="1659"/>
                    <a:pt x="4608" y="1747"/>
                    <a:pt x="4490" y="1747"/>
                  </a:cubicBezTo>
                  <a:cubicBezTo>
                    <a:pt x="4470" y="1747"/>
                    <a:pt x="4450" y="1744"/>
                    <a:pt x="4429" y="1739"/>
                  </a:cubicBezTo>
                  <a:cubicBezTo>
                    <a:pt x="4346" y="1727"/>
                    <a:pt x="4287" y="1680"/>
                    <a:pt x="4251" y="1620"/>
                  </a:cubicBezTo>
                  <a:lnTo>
                    <a:pt x="48" y="3478"/>
                  </a:lnTo>
                  <a:cubicBezTo>
                    <a:pt x="108" y="3537"/>
                    <a:pt x="131" y="3597"/>
                    <a:pt x="108" y="3656"/>
                  </a:cubicBezTo>
                  <a:cubicBezTo>
                    <a:pt x="96" y="3739"/>
                    <a:pt x="72" y="3775"/>
                    <a:pt x="0" y="3823"/>
                  </a:cubicBezTo>
                  <a:lnTo>
                    <a:pt x="48" y="3811"/>
                  </a:lnTo>
                  <a:lnTo>
                    <a:pt x="8001" y="263"/>
                  </a:lnTo>
                  <a:cubicBezTo>
                    <a:pt x="7942" y="191"/>
                    <a:pt x="7894" y="108"/>
                    <a:pt x="789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2" name="Google Shape;3732;p26"/>
            <p:cNvSpPr/>
            <p:nvPr/>
          </p:nvSpPr>
          <p:spPr>
            <a:xfrm>
              <a:off x="3336725" y="1420550"/>
              <a:ext cx="327425" cy="35725"/>
            </a:xfrm>
            <a:custGeom>
              <a:avLst/>
              <a:gdLst/>
              <a:ahLst/>
              <a:cxnLst/>
              <a:rect l="l" t="t" r="r" b="b"/>
              <a:pathLst>
                <a:path w="13097" h="1429" extrusionOk="0">
                  <a:moveTo>
                    <a:pt x="48" y="0"/>
                  </a:moveTo>
                  <a:cubicBezTo>
                    <a:pt x="60" y="36"/>
                    <a:pt x="60" y="95"/>
                    <a:pt x="48" y="155"/>
                  </a:cubicBezTo>
                  <a:cubicBezTo>
                    <a:pt x="36" y="203"/>
                    <a:pt x="12" y="250"/>
                    <a:pt x="0" y="274"/>
                  </a:cubicBezTo>
                  <a:lnTo>
                    <a:pt x="13073" y="1429"/>
                  </a:lnTo>
                  <a:cubicBezTo>
                    <a:pt x="13073" y="1369"/>
                    <a:pt x="13073" y="1286"/>
                    <a:pt x="13085" y="1215"/>
                  </a:cubicBezTo>
                  <a:cubicBezTo>
                    <a:pt x="13085" y="1191"/>
                    <a:pt x="13097" y="1167"/>
                    <a:pt x="13097" y="1143"/>
                  </a:cubicBezTo>
                  <a:lnTo>
                    <a:pt x="167" y="12"/>
                  </a:lnTo>
                  <a:lnTo>
                    <a:pt x="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3" name="Google Shape;3733;p26"/>
            <p:cNvSpPr/>
            <p:nvPr/>
          </p:nvSpPr>
          <p:spPr>
            <a:xfrm>
              <a:off x="3331050" y="1428575"/>
              <a:ext cx="531350" cy="595650"/>
            </a:xfrm>
            <a:custGeom>
              <a:avLst/>
              <a:gdLst/>
              <a:ahLst/>
              <a:cxnLst/>
              <a:rect l="l" t="t" r="r" b="b"/>
              <a:pathLst>
                <a:path w="21254" h="23826" extrusionOk="0">
                  <a:moveTo>
                    <a:pt x="227" y="1"/>
                  </a:moveTo>
                  <a:cubicBezTo>
                    <a:pt x="179" y="96"/>
                    <a:pt x="96" y="155"/>
                    <a:pt x="1" y="179"/>
                  </a:cubicBezTo>
                  <a:lnTo>
                    <a:pt x="21027" y="23825"/>
                  </a:lnTo>
                  <a:cubicBezTo>
                    <a:pt x="21099" y="23754"/>
                    <a:pt x="21170" y="23694"/>
                    <a:pt x="21254" y="23646"/>
                  </a:cubicBezTo>
                  <a:lnTo>
                    <a:pt x="22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4" name="Google Shape;3734;p26"/>
            <p:cNvSpPr/>
            <p:nvPr/>
          </p:nvSpPr>
          <p:spPr>
            <a:xfrm>
              <a:off x="3684975" y="1465200"/>
              <a:ext cx="135150" cy="215225"/>
            </a:xfrm>
            <a:custGeom>
              <a:avLst/>
              <a:gdLst/>
              <a:ahLst/>
              <a:cxnLst/>
              <a:rect l="l" t="t" r="r" b="b"/>
              <a:pathLst>
                <a:path w="5406" h="8609" extrusionOk="0">
                  <a:moveTo>
                    <a:pt x="239" y="0"/>
                  </a:moveTo>
                  <a:cubicBezTo>
                    <a:pt x="179" y="72"/>
                    <a:pt x="96" y="119"/>
                    <a:pt x="0" y="143"/>
                  </a:cubicBezTo>
                  <a:lnTo>
                    <a:pt x="5168" y="8608"/>
                  </a:lnTo>
                  <a:cubicBezTo>
                    <a:pt x="5239" y="8549"/>
                    <a:pt x="5311" y="8513"/>
                    <a:pt x="5406" y="8465"/>
                  </a:cubicBez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5" name="Google Shape;3735;p26"/>
            <p:cNvSpPr/>
            <p:nvPr/>
          </p:nvSpPr>
          <p:spPr>
            <a:xfrm>
              <a:off x="3807000" y="1404475"/>
              <a:ext cx="1525" cy="1800"/>
            </a:xfrm>
            <a:custGeom>
              <a:avLst/>
              <a:gdLst/>
              <a:ahLst/>
              <a:cxnLst/>
              <a:rect l="l" t="t" r="r" b="b"/>
              <a:pathLst>
                <a:path w="61" h="72" extrusionOk="0">
                  <a:moveTo>
                    <a:pt x="49" y="0"/>
                  </a:moveTo>
                  <a:lnTo>
                    <a:pt x="1" y="12"/>
                  </a:lnTo>
                  <a:cubicBezTo>
                    <a:pt x="33" y="23"/>
                    <a:pt x="56" y="53"/>
                    <a:pt x="60" y="67"/>
                  </a:cubicBezTo>
                  <a:lnTo>
                    <a:pt x="60" y="67"/>
                  </a:lnTo>
                  <a:lnTo>
                    <a:pt x="49" y="0"/>
                  </a:lnTo>
                  <a:close/>
                  <a:moveTo>
                    <a:pt x="60" y="67"/>
                  </a:moveTo>
                  <a:lnTo>
                    <a:pt x="60" y="72"/>
                  </a:lnTo>
                  <a:cubicBezTo>
                    <a:pt x="60" y="71"/>
                    <a:pt x="60" y="69"/>
                    <a:pt x="60" y="67"/>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6" name="Google Shape;3736;p26"/>
            <p:cNvSpPr/>
            <p:nvPr/>
          </p:nvSpPr>
          <p:spPr>
            <a:xfrm>
              <a:off x="3802850" y="1412200"/>
              <a:ext cx="39600" cy="263150"/>
            </a:xfrm>
            <a:custGeom>
              <a:avLst/>
              <a:gdLst/>
              <a:ahLst/>
              <a:cxnLst/>
              <a:rect l="l" t="t" r="r" b="b"/>
              <a:pathLst>
                <a:path w="1584" h="10526" extrusionOk="0">
                  <a:moveTo>
                    <a:pt x="274" y="1"/>
                  </a:moveTo>
                  <a:cubicBezTo>
                    <a:pt x="226" y="108"/>
                    <a:pt x="119" y="179"/>
                    <a:pt x="0" y="179"/>
                  </a:cubicBezTo>
                  <a:lnTo>
                    <a:pt x="1298" y="10478"/>
                  </a:lnTo>
                  <a:cubicBezTo>
                    <a:pt x="1358" y="10478"/>
                    <a:pt x="1417" y="10478"/>
                    <a:pt x="1477" y="10490"/>
                  </a:cubicBezTo>
                  <a:cubicBezTo>
                    <a:pt x="1512" y="10490"/>
                    <a:pt x="1536" y="10502"/>
                    <a:pt x="1572" y="10526"/>
                  </a:cubicBezTo>
                  <a:cubicBezTo>
                    <a:pt x="1584" y="10502"/>
                    <a:pt x="1584" y="10478"/>
                    <a:pt x="1584" y="10443"/>
                  </a:cubicBezTo>
                  <a:lnTo>
                    <a:pt x="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7" name="Google Shape;3737;p26"/>
            <p:cNvSpPr/>
            <p:nvPr/>
          </p:nvSpPr>
          <p:spPr>
            <a:xfrm>
              <a:off x="3779925" y="1231525"/>
              <a:ext cx="27400" cy="168800"/>
            </a:xfrm>
            <a:custGeom>
              <a:avLst/>
              <a:gdLst/>
              <a:ahLst/>
              <a:cxnLst/>
              <a:rect l="l" t="t" r="r" b="b"/>
              <a:pathLst>
                <a:path w="1096" h="6752" extrusionOk="0">
                  <a:moveTo>
                    <a:pt x="262" y="1"/>
                  </a:moveTo>
                  <a:cubicBezTo>
                    <a:pt x="219" y="18"/>
                    <a:pt x="162" y="29"/>
                    <a:pt x="107" y="29"/>
                  </a:cubicBezTo>
                  <a:cubicBezTo>
                    <a:pt x="87" y="29"/>
                    <a:pt x="67" y="28"/>
                    <a:pt x="48" y="25"/>
                  </a:cubicBezTo>
                  <a:cubicBezTo>
                    <a:pt x="24" y="25"/>
                    <a:pt x="12" y="13"/>
                    <a:pt x="0" y="13"/>
                  </a:cubicBezTo>
                  <a:lnTo>
                    <a:pt x="489" y="3954"/>
                  </a:lnTo>
                  <a:lnTo>
                    <a:pt x="536" y="4323"/>
                  </a:lnTo>
                  <a:lnTo>
                    <a:pt x="834" y="6752"/>
                  </a:lnTo>
                  <a:lnTo>
                    <a:pt x="1096" y="6633"/>
                  </a:lnTo>
                  <a:lnTo>
                    <a:pt x="774" y="4061"/>
                  </a:lnTo>
                  <a:lnTo>
                    <a:pt x="727" y="3680"/>
                  </a:lnTo>
                  <a:lnTo>
                    <a:pt x="26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8" name="Google Shape;3738;p26"/>
            <p:cNvSpPr/>
            <p:nvPr/>
          </p:nvSpPr>
          <p:spPr>
            <a:xfrm>
              <a:off x="3692700" y="1340475"/>
              <a:ext cx="254525" cy="111350"/>
            </a:xfrm>
            <a:custGeom>
              <a:avLst/>
              <a:gdLst/>
              <a:ahLst/>
              <a:cxnLst/>
              <a:rect l="l" t="t" r="r" b="b"/>
              <a:pathLst>
                <a:path w="10181" h="4454" extrusionOk="0">
                  <a:moveTo>
                    <a:pt x="10086" y="0"/>
                  </a:moveTo>
                  <a:lnTo>
                    <a:pt x="4585" y="2275"/>
                  </a:lnTo>
                  <a:lnTo>
                    <a:pt x="4323" y="2394"/>
                  </a:lnTo>
                  <a:lnTo>
                    <a:pt x="60" y="4180"/>
                  </a:lnTo>
                  <a:lnTo>
                    <a:pt x="1" y="4180"/>
                  </a:lnTo>
                  <a:cubicBezTo>
                    <a:pt x="49" y="4251"/>
                    <a:pt x="96" y="4346"/>
                    <a:pt x="108" y="4453"/>
                  </a:cubicBezTo>
                  <a:lnTo>
                    <a:pt x="4168" y="2751"/>
                  </a:lnTo>
                  <a:lnTo>
                    <a:pt x="4168" y="2727"/>
                  </a:lnTo>
                  <a:cubicBezTo>
                    <a:pt x="4202" y="2593"/>
                    <a:pt x="4319" y="2512"/>
                    <a:pt x="4461" y="2512"/>
                  </a:cubicBezTo>
                  <a:cubicBezTo>
                    <a:pt x="4470" y="2512"/>
                    <a:pt x="4480" y="2512"/>
                    <a:pt x="4490" y="2513"/>
                  </a:cubicBezTo>
                  <a:cubicBezTo>
                    <a:pt x="4525" y="2525"/>
                    <a:pt x="4573" y="2548"/>
                    <a:pt x="4609" y="2572"/>
                  </a:cubicBezTo>
                  <a:lnTo>
                    <a:pt x="4644" y="2560"/>
                  </a:lnTo>
                  <a:lnTo>
                    <a:pt x="10181" y="250"/>
                  </a:lnTo>
                  <a:lnTo>
                    <a:pt x="10121" y="203"/>
                  </a:lnTo>
                  <a:lnTo>
                    <a:pt x="10109" y="191"/>
                  </a:lnTo>
                  <a:lnTo>
                    <a:pt x="10109" y="179"/>
                  </a:lnTo>
                  <a:cubicBezTo>
                    <a:pt x="10109" y="179"/>
                    <a:pt x="10109" y="167"/>
                    <a:pt x="10097" y="167"/>
                  </a:cubicBezTo>
                  <a:lnTo>
                    <a:pt x="10097" y="143"/>
                  </a:lnTo>
                  <a:lnTo>
                    <a:pt x="10097" y="131"/>
                  </a:lnTo>
                  <a:lnTo>
                    <a:pt x="10097" y="119"/>
                  </a:lnTo>
                  <a:lnTo>
                    <a:pt x="10097" y="108"/>
                  </a:lnTo>
                  <a:lnTo>
                    <a:pt x="100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9" name="Google Shape;3739;p26"/>
            <p:cNvSpPr/>
            <p:nvPr/>
          </p:nvSpPr>
          <p:spPr>
            <a:xfrm>
              <a:off x="3949600" y="1148200"/>
              <a:ext cx="145275" cy="193775"/>
            </a:xfrm>
            <a:custGeom>
              <a:avLst/>
              <a:gdLst/>
              <a:ahLst/>
              <a:cxnLst/>
              <a:rect l="l" t="t" r="r" b="b"/>
              <a:pathLst>
                <a:path w="5811" h="7751" extrusionOk="0">
                  <a:moveTo>
                    <a:pt x="5477" y="0"/>
                  </a:moveTo>
                  <a:lnTo>
                    <a:pt x="0" y="7418"/>
                  </a:lnTo>
                  <a:lnTo>
                    <a:pt x="48" y="7703"/>
                  </a:lnTo>
                  <a:lnTo>
                    <a:pt x="119" y="7751"/>
                  </a:lnTo>
                  <a:lnTo>
                    <a:pt x="58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0" name="Google Shape;3740;p26"/>
            <p:cNvSpPr/>
            <p:nvPr/>
          </p:nvSpPr>
          <p:spPr>
            <a:xfrm>
              <a:off x="3922500" y="1210400"/>
              <a:ext cx="28300" cy="133075"/>
            </a:xfrm>
            <a:custGeom>
              <a:avLst/>
              <a:gdLst/>
              <a:ahLst/>
              <a:cxnLst/>
              <a:rect l="l" t="t" r="r" b="b"/>
              <a:pathLst>
                <a:path w="1132" h="5323" extrusionOk="0">
                  <a:moveTo>
                    <a:pt x="274" y="0"/>
                  </a:moveTo>
                  <a:cubicBezTo>
                    <a:pt x="191" y="48"/>
                    <a:pt x="96" y="60"/>
                    <a:pt x="1" y="60"/>
                  </a:cubicBezTo>
                  <a:lnTo>
                    <a:pt x="846" y="5203"/>
                  </a:lnTo>
                  <a:lnTo>
                    <a:pt x="855" y="5273"/>
                  </a:lnTo>
                  <a:lnTo>
                    <a:pt x="855" y="5273"/>
                  </a:lnTo>
                  <a:cubicBezTo>
                    <a:pt x="858" y="5248"/>
                    <a:pt x="871" y="5226"/>
                    <a:pt x="894" y="5203"/>
                  </a:cubicBezTo>
                  <a:cubicBezTo>
                    <a:pt x="916" y="5166"/>
                    <a:pt x="963" y="5142"/>
                    <a:pt x="1009" y="5142"/>
                  </a:cubicBezTo>
                  <a:cubicBezTo>
                    <a:pt x="1036" y="5142"/>
                    <a:pt x="1062" y="5150"/>
                    <a:pt x="1084" y="5168"/>
                  </a:cubicBezTo>
                  <a:lnTo>
                    <a:pt x="1132" y="5203"/>
                  </a:lnTo>
                  <a:lnTo>
                    <a:pt x="1084" y="4930"/>
                  </a:lnTo>
                  <a:lnTo>
                    <a:pt x="274" y="0"/>
                  </a:lnTo>
                  <a:close/>
                  <a:moveTo>
                    <a:pt x="855" y="5273"/>
                  </a:moveTo>
                  <a:cubicBezTo>
                    <a:pt x="852" y="5288"/>
                    <a:pt x="853" y="5304"/>
                    <a:pt x="858" y="5322"/>
                  </a:cubicBezTo>
                  <a:lnTo>
                    <a:pt x="858" y="5299"/>
                  </a:lnTo>
                  <a:lnTo>
                    <a:pt x="855" y="527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1" name="Google Shape;3741;p26"/>
            <p:cNvSpPr/>
            <p:nvPr/>
          </p:nvSpPr>
          <p:spPr>
            <a:xfrm>
              <a:off x="4062400" y="1422025"/>
              <a:ext cx="82475" cy="66100"/>
            </a:xfrm>
            <a:custGeom>
              <a:avLst/>
              <a:gdLst/>
              <a:ahLst/>
              <a:cxnLst/>
              <a:rect l="l" t="t" r="r" b="b"/>
              <a:pathLst>
                <a:path w="3299" h="2644" extrusionOk="0">
                  <a:moveTo>
                    <a:pt x="84" y="1"/>
                  </a:moveTo>
                  <a:lnTo>
                    <a:pt x="1" y="298"/>
                  </a:lnTo>
                  <a:lnTo>
                    <a:pt x="3299" y="2644"/>
                  </a:lnTo>
                  <a:lnTo>
                    <a:pt x="3299" y="2299"/>
                  </a:lnTo>
                  <a:lnTo>
                    <a:pt x="8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2" name="Google Shape;3742;p26"/>
            <p:cNvSpPr/>
            <p:nvPr/>
          </p:nvSpPr>
          <p:spPr>
            <a:xfrm>
              <a:off x="3943925" y="1338950"/>
              <a:ext cx="113725" cy="85775"/>
            </a:xfrm>
            <a:custGeom>
              <a:avLst/>
              <a:gdLst/>
              <a:ahLst/>
              <a:cxnLst/>
              <a:rect l="l" t="t" r="r" b="b"/>
              <a:pathLst>
                <a:path w="4549" h="3431" extrusionOk="0">
                  <a:moveTo>
                    <a:pt x="152" y="0"/>
                  </a:moveTo>
                  <a:cubicBezTo>
                    <a:pt x="106" y="0"/>
                    <a:pt x="59" y="24"/>
                    <a:pt x="37" y="61"/>
                  </a:cubicBezTo>
                  <a:cubicBezTo>
                    <a:pt x="1" y="85"/>
                    <a:pt x="1" y="133"/>
                    <a:pt x="1" y="180"/>
                  </a:cubicBezTo>
                  <a:lnTo>
                    <a:pt x="1" y="192"/>
                  </a:lnTo>
                  <a:lnTo>
                    <a:pt x="1" y="204"/>
                  </a:lnTo>
                  <a:lnTo>
                    <a:pt x="1" y="216"/>
                  </a:lnTo>
                  <a:cubicBezTo>
                    <a:pt x="1" y="216"/>
                    <a:pt x="1" y="240"/>
                    <a:pt x="13" y="240"/>
                  </a:cubicBezTo>
                  <a:lnTo>
                    <a:pt x="13" y="252"/>
                  </a:lnTo>
                  <a:lnTo>
                    <a:pt x="37" y="264"/>
                  </a:lnTo>
                  <a:lnTo>
                    <a:pt x="96" y="311"/>
                  </a:lnTo>
                  <a:lnTo>
                    <a:pt x="4466" y="3431"/>
                  </a:lnTo>
                  <a:lnTo>
                    <a:pt x="4549" y="3157"/>
                  </a:lnTo>
                  <a:lnTo>
                    <a:pt x="310" y="121"/>
                  </a:lnTo>
                  <a:lnTo>
                    <a:pt x="239" y="73"/>
                  </a:lnTo>
                  <a:lnTo>
                    <a:pt x="227" y="26"/>
                  </a:lnTo>
                  <a:cubicBezTo>
                    <a:pt x="205" y="8"/>
                    <a:pt x="179" y="0"/>
                    <a:pt x="1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3" name="Google Shape;3743;p26"/>
            <p:cNvSpPr/>
            <p:nvPr/>
          </p:nvSpPr>
          <p:spPr>
            <a:xfrm>
              <a:off x="3988275" y="1670575"/>
              <a:ext cx="3300" cy="2400"/>
            </a:xfrm>
            <a:custGeom>
              <a:avLst/>
              <a:gdLst/>
              <a:ahLst/>
              <a:cxnLst/>
              <a:rect l="l" t="t" r="r" b="b"/>
              <a:pathLst>
                <a:path w="132" h="96" extrusionOk="0">
                  <a:moveTo>
                    <a:pt x="25" y="0"/>
                  </a:moveTo>
                  <a:lnTo>
                    <a:pt x="1" y="96"/>
                  </a:lnTo>
                  <a:cubicBezTo>
                    <a:pt x="60" y="96"/>
                    <a:pt x="120" y="72"/>
                    <a:pt x="132" y="12"/>
                  </a:cubicBezTo>
                  <a:cubicBezTo>
                    <a:pt x="108" y="12"/>
                    <a:pt x="72" y="12"/>
                    <a:pt x="2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4" name="Google Shape;3744;p26"/>
            <p:cNvSpPr/>
            <p:nvPr/>
          </p:nvSpPr>
          <p:spPr>
            <a:xfrm>
              <a:off x="3997500" y="1148200"/>
              <a:ext cx="147075" cy="480725"/>
            </a:xfrm>
            <a:custGeom>
              <a:avLst/>
              <a:gdLst/>
              <a:ahLst/>
              <a:cxnLst/>
              <a:rect l="l" t="t" r="r" b="b"/>
              <a:pathLst>
                <a:path w="5883" h="19229" extrusionOk="0">
                  <a:moveTo>
                    <a:pt x="5585" y="0"/>
                  </a:moveTo>
                  <a:lnTo>
                    <a:pt x="2442" y="10775"/>
                  </a:lnTo>
                  <a:lnTo>
                    <a:pt x="2358" y="11049"/>
                  </a:lnTo>
                  <a:lnTo>
                    <a:pt x="1" y="19133"/>
                  </a:lnTo>
                  <a:cubicBezTo>
                    <a:pt x="96" y="19145"/>
                    <a:pt x="191" y="19181"/>
                    <a:pt x="275" y="19229"/>
                  </a:cubicBezTo>
                  <a:lnTo>
                    <a:pt x="2597" y="11228"/>
                  </a:lnTo>
                  <a:lnTo>
                    <a:pt x="2680" y="10954"/>
                  </a:lnTo>
                  <a:lnTo>
                    <a:pt x="588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5" name="Google Shape;3745;p26"/>
            <p:cNvSpPr/>
            <p:nvPr/>
          </p:nvSpPr>
          <p:spPr>
            <a:xfrm>
              <a:off x="3833500" y="1736350"/>
              <a:ext cx="39925" cy="281600"/>
            </a:xfrm>
            <a:custGeom>
              <a:avLst/>
              <a:gdLst/>
              <a:ahLst/>
              <a:cxnLst/>
              <a:rect l="l" t="t" r="r" b="b"/>
              <a:pathLst>
                <a:path w="1597" h="11264" extrusionOk="0">
                  <a:moveTo>
                    <a:pt x="286" y="1"/>
                  </a:moveTo>
                  <a:cubicBezTo>
                    <a:pt x="214" y="37"/>
                    <a:pt x="148" y="53"/>
                    <a:pt x="73" y="53"/>
                  </a:cubicBezTo>
                  <a:cubicBezTo>
                    <a:pt x="50" y="53"/>
                    <a:pt x="26" y="51"/>
                    <a:pt x="1" y="48"/>
                  </a:cubicBezTo>
                  <a:lnTo>
                    <a:pt x="1" y="48"/>
                  </a:lnTo>
                  <a:lnTo>
                    <a:pt x="1310" y="11264"/>
                  </a:lnTo>
                  <a:cubicBezTo>
                    <a:pt x="1369" y="11256"/>
                    <a:pt x="1428" y="11247"/>
                    <a:pt x="1487" y="11247"/>
                  </a:cubicBezTo>
                  <a:cubicBezTo>
                    <a:pt x="1511" y="11247"/>
                    <a:pt x="1536" y="11249"/>
                    <a:pt x="1560" y="11252"/>
                  </a:cubicBezTo>
                  <a:lnTo>
                    <a:pt x="1596" y="11252"/>
                  </a:lnTo>
                  <a:lnTo>
                    <a:pt x="28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6" name="Google Shape;3746;p26"/>
            <p:cNvSpPr/>
            <p:nvPr/>
          </p:nvSpPr>
          <p:spPr>
            <a:xfrm>
              <a:off x="3873400" y="1667900"/>
              <a:ext cx="115500" cy="351550"/>
            </a:xfrm>
            <a:custGeom>
              <a:avLst/>
              <a:gdLst/>
              <a:ahLst/>
              <a:cxnLst/>
              <a:rect l="l" t="t" r="r" b="b"/>
              <a:pathLst>
                <a:path w="4620" h="14062" extrusionOk="0">
                  <a:moveTo>
                    <a:pt x="4358" y="0"/>
                  </a:moveTo>
                  <a:lnTo>
                    <a:pt x="0" y="14014"/>
                  </a:lnTo>
                  <a:cubicBezTo>
                    <a:pt x="36" y="14038"/>
                    <a:pt x="71" y="14038"/>
                    <a:pt x="119" y="14062"/>
                  </a:cubicBezTo>
                  <a:lnTo>
                    <a:pt x="417" y="13657"/>
                  </a:lnTo>
                  <a:lnTo>
                    <a:pt x="4596" y="226"/>
                  </a:lnTo>
                  <a:lnTo>
                    <a:pt x="4620" y="107"/>
                  </a:lnTo>
                  <a:cubicBezTo>
                    <a:pt x="4536" y="84"/>
                    <a:pt x="4441" y="60"/>
                    <a:pt x="435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7" name="Google Shape;3747;p26"/>
            <p:cNvSpPr/>
            <p:nvPr/>
          </p:nvSpPr>
          <p:spPr>
            <a:xfrm>
              <a:off x="4009425" y="1573825"/>
              <a:ext cx="135450" cy="64925"/>
            </a:xfrm>
            <a:custGeom>
              <a:avLst/>
              <a:gdLst/>
              <a:ahLst/>
              <a:cxnLst/>
              <a:rect l="l" t="t" r="r" b="b"/>
              <a:pathLst>
                <a:path w="5418" h="2597" extrusionOk="0">
                  <a:moveTo>
                    <a:pt x="5418" y="1"/>
                  </a:moveTo>
                  <a:lnTo>
                    <a:pt x="0" y="2358"/>
                  </a:lnTo>
                  <a:cubicBezTo>
                    <a:pt x="72" y="2442"/>
                    <a:pt x="131" y="2525"/>
                    <a:pt x="167" y="2596"/>
                  </a:cubicBezTo>
                  <a:lnTo>
                    <a:pt x="5418" y="310"/>
                  </a:lnTo>
                  <a:lnTo>
                    <a:pt x="541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8" name="Google Shape;3748;p26"/>
            <p:cNvSpPr/>
            <p:nvPr/>
          </p:nvSpPr>
          <p:spPr>
            <a:xfrm>
              <a:off x="3864450" y="1649725"/>
              <a:ext cx="108075" cy="53925"/>
            </a:xfrm>
            <a:custGeom>
              <a:avLst/>
              <a:gdLst/>
              <a:ahLst/>
              <a:cxnLst/>
              <a:rect l="l" t="t" r="r" b="b"/>
              <a:pathLst>
                <a:path w="4323" h="2157" extrusionOk="0">
                  <a:moveTo>
                    <a:pt x="4263" y="1"/>
                  </a:moveTo>
                  <a:lnTo>
                    <a:pt x="1" y="1870"/>
                  </a:lnTo>
                  <a:cubicBezTo>
                    <a:pt x="25" y="1966"/>
                    <a:pt x="37" y="2061"/>
                    <a:pt x="37" y="2156"/>
                  </a:cubicBezTo>
                  <a:lnTo>
                    <a:pt x="4323" y="275"/>
                  </a:lnTo>
                  <a:cubicBezTo>
                    <a:pt x="4299" y="191"/>
                    <a:pt x="4263" y="96"/>
                    <a:pt x="426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9" name="Google Shape;3749;p26"/>
            <p:cNvSpPr/>
            <p:nvPr/>
          </p:nvSpPr>
          <p:spPr>
            <a:xfrm>
              <a:off x="3876375" y="1648550"/>
              <a:ext cx="268500" cy="374775"/>
            </a:xfrm>
            <a:custGeom>
              <a:avLst/>
              <a:gdLst/>
              <a:ahLst/>
              <a:cxnLst/>
              <a:rect l="l" t="t" r="r" b="b"/>
              <a:pathLst>
                <a:path w="10740" h="14991" extrusionOk="0">
                  <a:moveTo>
                    <a:pt x="10740" y="0"/>
                  </a:moveTo>
                  <a:lnTo>
                    <a:pt x="298" y="14419"/>
                  </a:lnTo>
                  <a:lnTo>
                    <a:pt x="0" y="14824"/>
                  </a:lnTo>
                  <a:cubicBezTo>
                    <a:pt x="83" y="14859"/>
                    <a:pt x="155" y="14919"/>
                    <a:pt x="214" y="14990"/>
                  </a:cubicBezTo>
                  <a:lnTo>
                    <a:pt x="10740" y="477"/>
                  </a:lnTo>
                  <a:lnTo>
                    <a:pt x="1074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0" name="Google Shape;3750;p26"/>
            <p:cNvSpPr/>
            <p:nvPr/>
          </p:nvSpPr>
          <p:spPr>
            <a:xfrm>
              <a:off x="3970725" y="1626200"/>
              <a:ext cx="44675" cy="45050"/>
            </a:xfrm>
            <a:custGeom>
              <a:avLst/>
              <a:gdLst/>
              <a:ahLst/>
              <a:cxnLst/>
              <a:rect l="l" t="t" r="r" b="b"/>
              <a:pathLst>
                <a:path w="1787" h="1802" extrusionOk="0">
                  <a:moveTo>
                    <a:pt x="842" y="1"/>
                  </a:moveTo>
                  <a:cubicBezTo>
                    <a:pt x="463" y="1"/>
                    <a:pt x="105" y="307"/>
                    <a:pt x="12" y="728"/>
                  </a:cubicBezTo>
                  <a:cubicBezTo>
                    <a:pt x="0" y="799"/>
                    <a:pt x="0" y="882"/>
                    <a:pt x="0" y="954"/>
                  </a:cubicBezTo>
                  <a:cubicBezTo>
                    <a:pt x="0" y="1061"/>
                    <a:pt x="36" y="1144"/>
                    <a:pt x="60" y="1240"/>
                  </a:cubicBezTo>
                  <a:cubicBezTo>
                    <a:pt x="131" y="1430"/>
                    <a:pt x="262" y="1573"/>
                    <a:pt x="453" y="1680"/>
                  </a:cubicBezTo>
                  <a:cubicBezTo>
                    <a:pt x="524" y="1728"/>
                    <a:pt x="608" y="1752"/>
                    <a:pt x="715" y="1787"/>
                  </a:cubicBezTo>
                  <a:cubicBezTo>
                    <a:pt x="750" y="1787"/>
                    <a:pt x="786" y="1799"/>
                    <a:pt x="822" y="1799"/>
                  </a:cubicBezTo>
                  <a:cubicBezTo>
                    <a:pt x="844" y="1801"/>
                    <a:pt x="867" y="1802"/>
                    <a:pt x="889" y="1802"/>
                  </a:cubicBezTo>
                  <a:cubicBezTo>
                    <a:pt x="1304" y="1802"/>
                    <a:pt x="1683" y="1491"/>
                    <a:pt x="1751" y="1073"/>
                  </a:cubicBezTo>
                  <a:cubicBezTo>
                    <a:pt x="1786" y="871"/>
                    <a:pt x="1751" y="680"/>
                    <a:pt x="1679" y="525"/>
                  </a:cubicBezTo>
                  <a:cubicBezTo>
                    <a:pt x="1643" y="430"/>
                    <a:pt x="1596" y="359"/>
                    <a:pt x="1512" y="287"/>
                  </a:cubicBezTo>
                  <a:cubicBezTo>
                    <a:pt x="1453" y="228"/>
                    <a:pt x="1382" y="168"/>
                    <a:pt x="1298" y="120"/>
                  </a:cubicBezTo>
                  <a:cubicBezTo>
                    <a:pt x="1215" y="73"/>
                    <a:pt x="1120" y="49"/>
                    <a:pt x="1024" y="25"/>
                  </a:cubicBezTo>
                  <a:cubicBezTo>
                    <a:pt x="964" y="9"/>
                    <a:pt x="902" y="1"/>
                    <a:pt x="84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1" name="Google Shape;3751;p26"/>
            <p:cNvSpPr/>
            <p:nvPr/>
          </p:nvSpPr>
          <p:spPr>
            <a:xfrm>
              <a:off x="3799275" y="1673800"/>
              <a:ext cx="66400" cy="63775"/>
            </a:xfrm>
            <a:custGeom>
              <a:avLst/>
              <a:gdLst/>
              <a:ahLst/>
              <a:cxnLst/>
              <a:rect l="l" t="t" r="r" b="b"/>
              <a:pathLst>
                <a:path w="2656" h="2551" extrusionOk="0">
                  <a:moveTo>
                    <a:pt x="1366" y="0"/>
                  </a:moveTo>
                  <a:cubicBezTo>
                    <a:pt x="1186" y="0"/>
                    <a:pt x="1002" y="38"/>
                    <a:pt x="846" y="121"/>
                  </a:cubicBezTo>
                  <a:cubicBezTo>
                    <a:pt x="762" y="169"/>
                    <a:pt x="679" y="205"/>
                    <a:pt x="608" y="264"/>
                  </a:cubicBezTo>
                  <a:cubicBezTo>
                    <a:pt x="369" y="443"/>
                    <a:pt x="191" y="717"/>
                    <a:pt x="131" y="1038"/>
                  </a:cubicBezTo>
                  <a:cubicBezTo>
                    <a:pt x="0" y="1729"/>
                    <a:pt x="465" y="2396"/>
                    <a:pt x="1143" y="2527"/>
                  </a:cubicBezTo>
                  <a:cubicBezTo>
                    <a:pt x="1215" y="2550"/>
                    <a:pt x="1286" y="2550"/>
                    <a:pt x="1370" y="2550"/>
                  </a:cubicBezTo>
                  <a:cubicBezTo>
                    <a:pt x="1453" y="2550"/>
                    <a:pt x="1560" y="2527"/>
                    <a:pt x="1643" y="2515"/>
                  </a:cubicBezTo>
                  <a:cubicBezTo>
                    <a:pt x="2120" y="2407"/>
                    <a:pt x="2525" y="2026"/>
                    <a:pt x="2632" y="1503"/>
                  </a:cubicBezTo>
                  <a:cubicBezTo>
                    <a:pt x="2644" y="1395"/>
                    <a:pt x="2655" y="1300"/>
                    <a:pt x="2644" y="1193"/>
                  </a:cubicBezTo>
                  <a:cubicBezTo>
                    <a:pt x="2644" y="1086"/>
                    <a:pt x="2620" y="1003"/>
                    <a:pt x="2596" y="907"/>
                  </a:cubicBezTo>
                  <a:cubicBezTo>
                    <a:pt x="2489" y="502"/>
                    <a:pt x="2144" y="169"/>
                    <a:pt x="1715" y="50"/>
                  </a:cubicBezTo>
                  <a:cubicBezTo>
                    <a:pt x="1679" y="26"/>
                    <a:pt x="1655" y="26"/>
                    <a:pt x="1620" y="14"/>
                  </a:cubicBezTo>
                  <a:cubicBezTo>
                    <a:pt x="1560" y="2"/>
                    <a:pt x="1501" y="2"/>
                    <a:pt x="1441" y="2"/>
                  </a:cubicBezTo>
                  <a:cubicBezTo>
                    <a:pt x="1416" y="1"/>
                    <a:pt x="1391" y="0"/>
                    <a:pt x="136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2" name="Google Shape;3752;p26"/>
            <p:cNvSpPr/>
            <p:nvPr/>
          </p:nvSpPr>
          <p:spPr>
            <a:xfrm>
              <a:off x="2952150" y="1372925"/>
              <a:ext cx="24425" cy="22850"/>
            </a:xfrm>
            <a:custGeom>
              <a:avLst/>
              <a:gdLst/>
              <a:ahLst/>
              <a:cxnLst/>
              <a:rect l="l" t="t" r="r" b="b"/>
              <a:pathLst>
                <a:path w="977" h="914" extrusionOk="0">
                  <a:moveTo>
                    <a:pt x="488" y="0"/>
                  </a:moveTo>
                  <a:cubicBezTo>
                    <a:pt x="262" y="0"/>
                    <a:pt x="72" y="143"/>
                    <a:pt x="36" y="369"/>
                  </a:cubicBezTo>
                  <a:cubicBezTo>
                    <a:pt x="0" y="619"/>
                    <a:pt x="155" y="857"/>
                    <a:pt x="417" y="905"/>
                  </a:cubicBezTo>
                  <a:cubicBezTo>
                    <a:pt x="446" y="911"/>
                    <a:pt x="474" y="913"/>
                    <a:pt x="503" y="913"/>
                  </a:cubicBezTo>
                  <a:cubicBezTo>
                    <a:pt x="719" y="913"/>
                    <a:pt x="911" y="757"/>
                    <a:pt x="953" y="536"/>
                  </a:cubicBezTo>
                  <a:cubicBezTo>
                    <a:pt x="977" y="357"/>
                    <a:pt x="905" y="191"/>
                    <a:pt x="774" y="84"/>
                  </a:cubicBezTo>
                  <a:cubicBezTo>
                    <a:pt x="715" y="36"/>
                    <a:pt x="655" y="12"/>
                    <a:pt x="57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3" name="Google Shape;3753;p26"/>
            <p:cNvSpPr/>
            <p:nvPr/>
          </p:nvSpPr>
          <p:spPr>
            <a:xfrm>
              <a:off x="3905825" y="1180125"/>
              <a:ext cx="33975" cy="32075"/>
            </a:xfrm>
            <a:custGeom>
              <a:avLst/>
              <a:gdLst/>
              <a:ahLst/>
              <a:cxnLst/>
              <a:rect l="l" t="t" r="r" b="b"/>
              <a:pathLst>
                <a:path w="1359" h="1283" extrusionOk="0">
                  <a:moveTo>
                    <a:pt x="669" y="0"/>
                  </a:moveTo>
                  <a:cubicBezTo>
                    <a:pt x="558" y="0"/>
                    <a:pt x="445" y="29"/>
                    <a:pt x="346" y="92"/>
                  </a:cubicBezTo>
                  <a:cubicBezTo>
                    <a:pt x="263" y="128"/>
                    <a:pt x="203" y="211"/>
                    <a:pt x="144" y="283"/>
                  </a:cubicBezTo>
                  <a:cubicBezTo>
                    <a:pt x="96" y="354"/>
                    <a:pt x="48" y="426"/>
                    <a:pt x="37" y="521"/>
                  </a:cubicBezTo>
                  <a:cubicBezTo>
                    <a:pt x="1" y="699"/>
                    <a:pt x="48" y="878"/>
                    <a:pt x="144" y="1009"/>
                  </a:cubicBezTo>
                  <a:cubicBezTo>
                    <a:pt x="203" y="1104"/>
                    <a:pt x="275" y="1164"/>
                    <a:pt x="346" y="1200"/>
                  </a:cubicBezTo>
                  <a:cubicBezTo>
                    <a:pt x="406" y="1235"/>
                    <a:pt x="465" y="1259"/>
                    <a:pt x="549" y="1259"/>
                  </a:cubicBezTo>
                  <a:cubicBezTo>
                    <a:pt x="584" y="1283"/>
                    <a:pt x="632" y="1283"/>
                    <a:pt x="668" y="1283"/>
                  </a:cubicBezTo>
                  <a:cubicBezTo>
                    <a:pt x="763" y="1283"/>
                    <a:pt x="858" y="1247"/>
                    <a:pt x="941" y="1223"/>
                  </a:cubicBezTo>
                  <a:cubicBezTo>
                    <a:pt x="1120" y="1128"/>
                    <a:pt x="1263" y="961"/>
                    <a:pt x="1287" y="759"/>
                  </a:cubicBezTo>
                  <a:cubicBezTo>
                    <a:pt x="1358" y="414"/>
                    <a:pt x="1120" y="68"/>
                    <a:pt x="775" y="9"/>
                  </a:cubicBezTo>
                  <a:cubicBezTo>
                    <a:pt x="740" y="3"/>
                    <a:pt x="705" y="0"/>
                    <a:pt x="66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4" name="Google Shape;3754;p26"/>
            <p:cNvSpPr/>
            <p:nvPr/>
          </p:nvSpPr>
          <p:spPr>
            <a:xfrm>
              <a:off x="3663250" y="1438025"/>
              <a:ext cx="32175" cy="31950"/>
            </a:xfrm>
            <a:custGeom>
              <a:avLst/>
              <a:gdLst/>
              <a:ahLst/>
              <a:cxnLst/>
              <a:rect l="l" t="t" r="r" b="b"/>
              <a:pathLst>
                <a:path w="1287" h="1278" extrusionOk="0">
                  <a:moveTo>
                    <a:pt x="636" y="1"/>
                  </a:moveTo>
                  <a:cubicBezTo>
                    <a:pt x="545" y="1"/>
                    <a:pt x="457" y="26"/>
                    <a:pt x="381" y="51"/>
                  </a:cubicBezTo>
                  <a:cubicBezTo>
                    <a:pt x="286" y="99"/>
                    <a:pt x="215" y="158"/>
                    <a:pt x="155" y="230"/>
                  </a:cubicBezTo>
                  <a:cubicBezTo>
                    <a:pt x="95" y="289"/>
                    <a:pt x="60" y="373"/>
                    <a:pt x="36" y="456"/>
                  </a:cubicBezTo>
                  <a:cubicBezTo>
                    <a:pt x="36" y="468"/>
                    <a:pt x="24" y="504"/>
                    <a:pt x="24" y="528"/>
                  </a:cubicBezTo>
                  <a:cubicBezTo>
                    <a:pt x="0" y="611"/>
                    <a:pt x="0" y="682"/>
                    <a:pt x="24" y="742"/>
                  </a:cubicBezTo>
                  <a:cubicBezTo>
                    <a:pt x="60" y="1004"/>
                    <a:pt x="262" y="1218"/>
                    <a:pt x="548" y="1266"/>
                  </a:cubicBezTo>
                  <a:cubicBezTo>
                    <a:pt x="584" y="1274"/>
                    <a:pt x="622" y="1278"/>
                    <a:pt x="660" y="1278"/>
                  </a:cubicBezTo>
                  <a:cubicBezTo>
                    <a:pt x="737" y="1278"/>
                    <a:pt x="814" y="1262"/>
                    <a:pt x="869" y="1230"/>
                  </a:cubicBezTo>
                  <a:cubicBezTo>
                    <a:pt x="965" y="1206"/>
                    <a:pt x="1048" y="1147"/>
                    <a:pt x="1108" y="1087"/>
                  </a:cubicBezTo>
                  <a:cubicBezTo>
                    <a:pt x="1203" y="992"/>
                    <a:pt x="1262" y="873"/>
                    <a:pt x="1274" y="742"/>
                  </a:cubicBezTo>
                  <a:cubicBezTo>
                    <a:pt x="1286" y="682"/>
                    <a:pt x="1286" y="611"/>
                    <a:pt x="1274" y="551"/>
                  </a:cubicBezTo>
                  <a:cubicBezTo>
                    <a:pt x="1262" y="456"/>
                    <a:pt x="1227" y="349"/>
                    <a:pt x="1167" y="278"/>
                  </a:cubicBezTo>
                  <a:cubicBezTo>
                    <a:pt x="1119" y="206"/>
                    <a:pt x="1060" y="147"/>
                    <a:pt x="988" y="99"/>
                  </a:cubicBezTo>
                  <a:cubicBezTo>
                    <a:pt x="917" y="51"/>
                    <a:pt x="846" y="27"/>
                    <a:pt x="750" y="16"/>
                  </a:cubicBezTo>
                  <a:cubicBezTo>
                    <a:pt x="712" y="5"/>
                    <a:pt x="674" y="1"/>
                    <a:pt x="6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5" name="Google Shape;3755;p26"/>
            <p:cNvSpPr/>
            <p:nvPr/>
          </p:nvSpPr>
          <p:spPr>
            <a:xfrm>
              <a:off x="3771300" y="1209975"/>
              <a:ext cx="23525" cy="22375"/>
            </a:xfrm>
            <a:custGeom>
              <a:avLst/>
              <a:gdLst/>
              <a:ahLst/>
              <a:cxnLst/>
              <a:rect l="l" t="t" r="r" b="b"/>
              <a:pathLst>
                <a:path w="941" h="895" extrusionOk="0">
                  <a:moveTo>
                    <a:pt x="474" y="1"/>
                  </a:moveTo>
                  <a:cubicBezTo>
                    <a:pt x="258" y="1"/>
                    <a:pt x="56" y="167"/>
                    <a:pt x="12" y="363"/>
                  </a:cubicBezTo>
                  <a:cubicBezTo>
                    <a:pt x="12" y="398"/>
                    <a:pt x="0" y="446"/>
                    <a:pt x="0" y="470"/>
                  </a:cubicBezTo>
                  <a:cubicBezTo>
                    <a:pt x="0" y="577"/>
                    <a:pt x="48" y="660"/>
                    <a:pt x="107" y="744"/>
                  </a:cubicBezTo>
                  <a:cubicBezTo>
                    <a:pt x="167" y="779"/>
                    <a:pt x="238" y="839"/>
                    <a:pt x="334" y="875"/>
                  </a:cubicBezTo>
                  <a:cubicBezTo>
                    <a:pt x="345" y="875"/>
                    <a:pt x="357" y="887"/>
                    <a:pt x="369" y="887"/>
                  </a:cubicBezTo>
                  <a:cubicBezTo>
                    <a:pt x="409" y="891"/>
                    <a:pt x="444" y="894"/>
                    <a:pt x="477" y="894"/>
                  </a:cubicBezTo>
                  <a:cubicBezTo>
                    <a:pt x="524" y="894"/>
                    <a:pt x="566" y="889"/>
                    <a:pt x="607" y="875"/>
                  </a:cubicBezTo>
                  <a:cubicBezTo>
                    <a:pt x="762" y="815"/>
                    <a:pt x="881" y="696"/>
                    <a:pt x="893" y="529"/>
                  </a:cubicBezTo>
                  <a:cubicBezTo>
                    <a:pt x="941" y="291"/>
                    <a:pt x="774" y="53"/>
                    <a:pt x="536" y="6"/>
                  </a:cubicBezTo>
                  <a:cubicBezTo>
                    <a:pt x="515" y="2"/>
                    <a:pt x="495" y="1"/>
                    <a:pt x="47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6" name="Google Shape;3756;p26"/>
            <p:cNvSpPr/>
            <p:nvPr/>
          </p:nvSpPr>
          <p:spPr>
            <a:xfrm>
              <a:off x="3896300" y="1404575"/>
              <a:ext cx="24750" cy="22450"/>
            </a:xfrm>
            <a:custGeom>
              <a:avLst/>
              <a:gdLst/>
              <a:ahLst/>
              <a:cxnLst/>
              <a:rect l="l" t="t" r="r" b="b"/>
              <a:pathLst>
                <a:path w="990" h="898" extrusionOk="0">
                  <a:moveTo>
                    <a:pt x="502" y="0"/>
                  </a:moveTo>
                  <a:cubicBezTo>
                    <a:pt x="294" y="0"/>
                    <a:pt x="102" y="155"/>
                    <a:pt x="60" y="365"/>
                  </a:cubicBezTo>
                  <a:cubicBezTo>
                    <a:pt x="1" y="603"/>
                    <a:pt x="168" y="842"/>
                    <a:pt x="418" y="889"/>
                  </a:cubicBezTo>
                  <a:cubicBezTo>
                    <a:pt x="445" y="895"/>
                    <a:pt x="473" y="897"/>
                    <a:pt x="500" y="897"/>
                  </a:cubicBezTo>
                  <a:cubicBezTo>
                    <a:pt x="708" y="897"/>
                    <a:pt x="899" y="743"/>
                    <a:pt x="941" y="532"/>
                  </a:cubicBezTo>
                  <a:cubicBezTo>
                    <a:pt x="989" y="294"/>
                    <a:pt x="822" y="56"/>
                    <a:pt x="584" y="8"/>
                  </a:cubicBezTo>
                  <a:cubicBezTo>
                    <a:pt x="557" y="3"/>
                    <a:pt x="529" y="0"/>
                    <a:pt x="50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7" name="Google Shape;3757;p26"/>
            <p:cNvSpPr/>
            <p:nvPr/>
          </p:nvSpPr>
          <p:spPr>
            <a:xfrm>
              <a:off x="3314975" y="1411675"/>
              <a:ext cx="23550" cy="22800"/>
            </a:xfrm>
            <a:custGeom>
              <a:avLst/>
              <a:gdLst/>
              <a:ahLst/>
              <a:cxnLst/>
              <a:rect l="l" t="t" r="r" b="b"/>
              <a:pathLst>
                <a:path w="942" h="912" extrusionOk="0">
                  <a:moveTo>
                    <a:pt x="485" y="1"/>
                  </a:moveTo>
                  <a:cubicBezTo>
                    <a:pt x="456" y="1"/>
                    <a:pt x="430" y="4"/>
                    <a:pt x="406" y="10"/>
                  </a:cubicBezTo>
                  <a:cubicBezTo>
                    <a:pt x="322" y="22"/>
                    <a:pt x="227" y="81"/>
                    <a:pt x="156" y="141"/>
                  </a:cubicBezTo>
                  <a:cubicBezTo>
                    <a:pt x="96" y="200"/>
                    <a:pt x="60" y="272"/>
                    <a:pt x="49" y="367"/>
                  </a:cubicBezTo>
                  <a:cubicBezTo>
                    <a:pt x="1" y="570"/>
                    <a:pt x="108" y="772"/>
                    <a:pt x="287" y="855"/>
                  </a:cubicBezTo>
                  <a:cubicBezTo>
                    <a:pt x="334" y="867"/>
                    <a:pt x="358" y="891"/>
                    <a:pt x="406" y="903"/>
                  </a:cubicBezTo>
                  <a:cubicBezTo>
                    <a:pt x="441" y="909"/>
                    <a:pt x="474" y="912"/>
                    <a:pt x="505" y="912"/>
                  </a:cubicBezTo>
                  <a:cubicBezTo>
                    <a:pt x="537" y="912"/>
                    <a:pt x="566" y="909"/>
                    <a:pt x="596" y="903"/>
                  </a:cubicBezTo>
                  <a:cubicBezTo>
                    <a:pt x="620" y="903"/>
                    <a:pt x="632" y="891"/>
                    <a:pt x="644" y="891"/>
                  </a:cubicBezTo>
                  <a:cubicBezTo>
                    <a:pt x="739" y="831"/>
                    <a:pt x="822" y="772"/>
                    <a:pt x="870" y="677"/>
                  </a:cubicBezTo>
                  <a:cubicBezTo>
                    <a:pt x="870" y="665"/>
                    <a:pt x="882" y="653"/>
                    <a:pt x="882" y="653"/>
                  </a:cubicBezTo>
                  <a:cubicBezTo>
                    <a:pt x="906" y="605"/>
                    <a:pt x="918" y="570"/>
                    <a:pt x="930" y="534"/>
                  </a:cubicBezTo>
                  <a:cubicBezTo>
                    <a:pt x="942" y="474"/>
                    <a:pt x="942" y="427"/>
                    <a:pt x="930" y="367"/>
                  </a:cubicBezTo>
                  <a:cubicBezTo>
                    <a:pt x="918" y="296"/>
                    <a:pt x="882" y="212"/>
                    <a:pt x="834" y="153"/>
                  </a:cubicBezTo>
                  <a:cubicBezTo>
                    <a:pt x="787" y="81"/>
                    <a:pt x="680" y="22"/>
                    <a:pt x="572" y="10"/>
                  </a:cubicBezTo>
                  <a:cubicBezTo>
                    <a:pt x="543" y="4"/>
                    <a:pt x="513" y="1"/>
                    <a:pt x="48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8" name="Google Shape;3758;p26"/>
            <p:cNvSpPr/>
            <p:nvPr/>
          </p:nvSpPr>
          <p:spPr>
            <a:xfrm>
              <a:off x="3166450" y="1148200"/>
              <a:ext cx="18475" cy="4700"/>
            </a:xfrm>
            <a:custGeom>
              <a:avLst/>
              <a:gdLst/>
              <a:ahLst/>
              <a:cxnLst/>
              <a:rect l="l" t="t" r="r" b="b"/>
              <a:pathLst>
                <a:path w="739" h="188" extrusionOk="0">
                  <a:moveTo>
                    <a:pt x="1" y="0"/>
                  </a:moveTo>
                  <a:cubicBezTo>
                    <a:pt x="60" y="83"/>
                    <a:pt x="155" y="155"/>
                    <a:pt x="275" y="179"/>
                  </a:cubicBezTo>
                  <a:cubicBezTo>
                    <a:pt x="304" y="185"/>
                    <a:pt x="334" y="188"/>
                    <a:pt x="364" y="188"/>
                  </a:cubicBezTo>
                  <a:cubicBezTo>
                    <a:pt x="394" y="188"/>
                    <a:pt x="423" y="185"/>
                    <a:pt x="453" y="179"/>
                  </a:cubicBezTo>
                  <a:cubicBezTo>
                    <a:pt x="548" y="155"/>
                    <a:pt x="632" y="95"/>
                    <a:pt x="691" y="24"/>
                  </a:cubicBezTo>
                  <a:cubicBezTo>
                    <a:pt x="715" y="24"/>
                    <a:pt x="727" y="12"/>
                    <a:pt x="73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9" name="Google Shape;3759;p26"/>
            <p:cNvSpPr/>
            <p:nvPr/>
          </p:nvSpPr>
          <p:spPr>
            <a:xfrm>
              <a:off x="3852550" y="2017750"/>
              <a:ext cx="33950" cy="31775"/>
            </a:xfrm>
            <a:custGeom>
              <a:avLst/>
              <a:gdLst/>
              <a:ahLst/>
              <a:cxnLst/>
              <a:rect l="l" t="t" r="r" b="b"/>
              <a:pathLst>
                <a:path w="1358" h="1271" extrusionOk="0">
                  <a:moveTo>
                    <a:pt x="691" y="0"/>
                  </a:moveTo>
                  <a:cubicBezTo>
                    <a:pt x="640" y="0"/>
                    <a:pt x="590" y="6"/>
                    <a:pt x="548" y="20"/>
                  </a:cubicBezTo>
                  <a:cubicBezTo>
                    <a:pt x="489" y="44"/>
                    <a:pt x="441" y="56"/>
                    <a:pt x="394" y="79"/>
                  </a:cubicBezTo>
                  <a:cubicBezTo>
                    <a:pt x="310" y="127"/>
                    <a:pt x="227" y="187"/>
                    <a:pt x="191" y="258"/>
                  </a:cubicBezTo>
                  <a:cubicBezTo>
                    <a:pt x="132" y="341"/>
                    <a:pt x="84" y="425"/>
                    <a:pt x="72" y="520"/>
                  </a:cubicBezTo>
                  <a:cubicBezTo>
                    <a:pt x="1" y="853"/>
                    <a:pt x="239" y="1199"/>
                    <a:pt x="572" y="1258"/>
                  </a:cubicBezTo>
                  <a:cubicBezTo>
                    <a:pt x="614" y="1267"/>
                    <a:pt x="655" y="1271"/>
                    <a:pt x="696" y="1271"/>
                  </a:cubicBezTo>
                  <a:cubicBezTo>
                    <a:pt x="996" y="1271"/>
                    <a:pt x="1270" y="1051"/>
                    <a:pt x="1322" y="758"/>
                  </a:cubicBezTo>
                  <a:cubicBezTo>
                    <a:pt x="1358" y="556"/>
                    <a:pt x="1310" y="365"/>
                    <a:pt x="1191" y="234"/>
                  </a:cubicBezTo>
                  <a:cubicBezTo>
                    <a:pt x="1108" y="163"/>
                    <a:pt x="1036" y="91"/>
                    <a:pt x="953" y="56"/>
                  </a:cubicBezTo>
                  <a:cubicBezTo>
                    <a:pt x="917" y="44"/>
                    <a:pt x="870" y="20"/>
                    <a:pt x="834" y="8"/>
                  </a:cubicBezTo>
                  <a:lnTo>
                    <a:pt x="798" y="8"/>
                  </a:lnTo>
                  <a:cubicBezTo>
                    <a:pt x="764" y="3"/>
                    <a:pt x="727" y="0"/>
                    <a:pt x="69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0" name="Google Shape;3760;p26"/>
            <p:cNvSpPr/>
            <p:nvPr/>
          </p:nvSpPr>
          <p:spPr>
            <a:xfrm>
              <a:off x="3796600" y="1402900"/>
              <a:ext cx="13700" cy="13525"/>
            </a:xfrm>
            <a:custGeom>
              <a:avLst/>
              <a:gdLst/>
              <a:ahLst/>
              <a:cxnLst/>
              <a:rect l="l" t="t" r="r" b="b"/>
              <a:pathLst>
                <a:path w="548" h="541" extrusionOk="0">
                  <a:moveTo>
                    <a:pt x="290" y="0"/>
                  </a:moveTo>
                  <a:cubicBezTo>
                    <a:pt x="164" y="0"/>
                    <a:pt x="55" y="89"/>
                    <a:pt x="12" y="206"/>
                  </a:cubicBezTo>
                  <a:lnTo>
                    <a:pt x="12" y="242"/>
                  </a:lnTo>
                  <a:cubicBezTo>
                    <a:pt x="0" y="397"/>
                    <a:pt x="72" y="528"/>
                    <a:pt x="226" y="540"/>
                  </a:cubicBezTo>
                  <a:lnTo>
                    <a:pt x="250" y="540"/>
                  </a:lnTo>
                  <a:cubicBezTo>
                    <a:pt x="259" y="540"/>
                    <a:pt x="267" y="541"/>
                    <a:pt x="276" y="541"/>
                  </a:cubicBezTo>
                  <a:cubicBezTo>
                    <a:pt x="385" y="541"/>
                    <a:pt x="480" y="471"/>
                    <a:pt x="524" y="361"/>
                  </a:cubicBezTo>
                  <a:cubicBezTo>
                    <a:pt x="524" y="349"/>
                    <a:pt x="536" y="325"/>
                    <a:pt x="536" y="313"/>
                  </a:cubicBezTo>
                  <a:cubicBezTo>
                    <a:pt x="548" y="242"/>
                    <a:pt x="536" y="170"/>
                    <a:pt x="488" y="123"/>
                  </a:cubicBezTo>
                  <a:cubicBezTo>
                    <a:pt x="476" y="99"/>
                    <a:pt x="465" y="87"/>
                    <a:pt x="453" y="63"/>
                  </a:cubicBezTo>
                  <a:cubicBezTo>
                    <a:pt x="417" y="28"/>
                    <a:pt x="369" y="16"/>
                    <a:pt x="334" y="4"/>
                  </a:cubicBezTo>
                  <a:cubicBezTo>
                    <a:pt x="319" y="1"/>
                    <a:pt x="304" y="0"/>
                    <a:pt x="29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1" name="Google Shape;3761;p26"/>
            <p:cNvSpPr/>
            <p:nvPr/>
          </p:nvSpPr>
          <p:spPr>
            <a:xfrm>
              <a:off x="3563825" y="1305250"/>
              <a:ext cx="12825" cy="13225"/>
            </a:xfrm>
            <a:custGeom>
              <a:avLst/>
              <a:gdLst/>
              <a:ahLst/>
              <a:cxnLst/>
              <a:rect l="l" t="t" r="r" b="b"/>
              <a:pathLst>
                <a:path w="513" h="529" extrusionOk="0">
                  <a:moveTo>
                    <a:pt x="253" y="0"/>
                  </a:moveTo>
                  <a:cubicBezTo>
                    <a:pt x="208" y="0"/>
                    <a:pt x="161" y="13"/>
                    <a:pt x="108" y="40"/>
                  </a:cubicBezTo>
                  <a:cubicBezTo>
                    <a:pt x="60" y="64"/>
                    <a:pt x="12" y="124"/>
                    <a:pt x="1" y="219"/>
                  </a:cubicBezTo>
                  <a:lnTo>
                    <a:pt x="1" y="338"/>
                  </a:lnTo>
                  <a:lnTo>
                    <a:pt x="1" y="350"/>
                  </a:lnTo>
                  <a:cubicBezTo>
                    <a:pt x="24" y="433"/>
                    <a:pt x="96" y="516"/>
                    <a:pt x="191" y="528"/>
                  </a:cubicBezTo>
                  <a:lnTo>
                    <a:pt x="298" y="528"/>
                  </a:lnTo>
                  <a:cubicBezTo>
                    <a:pt x="322" y="516"/>
                    <a:pt x="370" y="505"/>
                    <a:pt x="393" y="481"/>
                  </a:cubicBezTo>
                  <a:cubicBezTo>
                    <a:pt x="441" y="445"/>
                    <a:pt x="489" y="397"/>
                    <a:pt x="501" y="326"/>
                  </a:cubicBezTo>
                  <a:cubicBezTo>
                    <a:pt x="513" y="266"/>
                    <a:pt x="501" y="183"/>
                    <a:pt x="477" y="147"/>
                  </a:cubicBezTo>
                  <a:cubicBezTo>
                    <a:pt x="441" y="88"/>
                    <a:pt x="370" y="28"/>
                    <a:pt x="298" y="4"/>
                  </a:cubicBezTo>
                  <a:cubicBezTo>
                    <a:pt x="283" y="2"/>
                    <a:pt x="268" y="0"/>
                    <a:pt x="2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2" name="Google Shape;3762;p26"/>
            <p:cNvSpPr/>
            <p:nvPr/>
          </p:nvSpPr>
          <p:spPr>
            <a:xfrm>
              <a:off x="3679325" y="1251700"/>
              <a:ext cx="13400" cy="13375"/>
            </a:xfrm>
            <a:custGeom>
              <a:avLst/>
              <a:gdLst/>
              <a:ahLst/>
              <a:cxnLst/>
              <a:rect l="l" t="t" r="r" b="b"/>
              <a:pathLst>
                <a:path w="536" h="535" extrusionOk="0">
                  <a:moveTo>
                    <a:pt x="290" y="0"/>
                  </a:moveTo>
                  <a:cubicBezTo>
                    <a:pt x="155" y="0"/>
                    <a:pt x="46" y="99"/>
                    <a:pt x="24" y="218"/>
                  </a:cubicBezTo>
                  <a:cubicBezTo>
                    <a:pt x="0" y="289"/>
                    <a:pt x="24" y="349"/>
                    <a:pt x="48" y="408"/>
                  </a:cubicBezTo>
                  <a:cubicBezTo>
                    <a:pt x="95" y="468"/>
                    <a:pt x="155" y="515"/>
                    <a:pt x="226" y="527"/>
                  </a:cubicBezTo>
                  <a:cubicBezTo>
                    <a:pt x="248" y="532"/>
                    <a:pt x="270" y="535"/>
                    <a:pt x="291" y="535"/>
                  </a:cubicBezTo>
                  <a:cubicBezTo>
                    <a:pt x="416" y="535"/>
                    <a:pt x="516" y="447"/>
                    <a:pt x="536" y="325"/>
                  </a:cubicBezTo>
                  <a:lnTo>
                    <a:pt x="536" y="206"/>
                  </a:lnTo>
                  <a:cubicBezTo>
                    <a:pt x="512" y="111"/>
                    <a:pt x="441" y="39"/>
                    <a:pt x="334" y="3"/>
                  </a:cubicBezTo>
                  <a:cubicBezTo>
                    <a:pt x="319" y="1"/>
                    <a:pt x="304" y="0"/>
                    <a:pt x="29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3" name="Google Shape;3763;p26"/>
            <p:cNvSpPr/>
            <p:nvPr/>
          </p:nvSpPr>
          <p:spPr>
            <a:xfrm>
              <a:off x="3144725" y="1163875"/>
              <a:ext cx="14600" cy="13400"/>
            </a:xfrm>
            <a:custGeom>
              <a:avLst/>
              <a:gdLst/>
              <a:ahLst/>
              <a:cxnLst/>
              <a:rect l="l" t="t" r="r" b="b"/>
              <a:pathLst>
                <a:path w="584" h="536" extrusionOk="0">
                  <a:moveTo>
                    <a:pt x="294" y="0"/>
                  </a:moveTo>
                  <a:cubicBezTo>
                    <a:pt x="163" y="0"/>
                    <a:pt x="57" y="81"/>
                    <a:pt x="36" y="218"/>
                  </a:cubicBezTo>
                  <a:cubicBezTo>
                    <a:pt x="1" y="361"/>
                    <a:pt x="96" y="504"/>
                    <a:pt x="239" y="528"/>
                  </a:cubicBezTo>
                  <a:cubicBezTo>
                    <a:pt x="261" y="533"/>
                    <a:pt x="282" y="535"/>
                    <a:pt x="303" y="535"/>
                  </a:cubicBezTo>
                  <a:cubicBezTo>
                    <a:pt x="429" y="535"/>
                    <a:pt x="528" y="448"/>
                    <a:pt x="548" y="326"/>
                  </a:cubicBezTo>
                  <a:cubicBezTo>
                    <a:pt x="584" y="171"/>
                    <a:pt x="489" y="40"/>
                    <a:pt x="346" y="4"/>
                  </a:cubicBezTo>
                  <a:cubicBezTo>
                    <a:pt x="328" y="1"/>
                    <a:pt x="311" y="0"/>
                    <a:pt x="29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4" name="Google Shape;3764;p26"/>
            <p:cNvSpPr/>
            <p:nvPr/>
          </p:nvSpPr>
          <p:spPr>
            <a:xfrm>
              <a:off x="3218550" y="1236775"/>
              <a:ext cx="14300" cy="13050"/>
            </a:xfrm>
            <a:custGeom>
              <a:avLst/>
              <a:gdLst/>
              <a:ahLst/>
              <a:cxnLst/>
              <a:rect l="l" t="t" r="r" b="b"/>
              <a:pathLst>
                <a:path w="572" h="522" extrusionOk="0">
                  <a:moveTo>
                    <a:pt x="284" y="1"/>
                  </a:moveTo>
                  <a:cubicBezTo>
                    <a:pt x="173" y="1"/>
                    <a:pt x="78" y="69"/>
                    <a:pt x="36" y="184"/>
                  </a:cubicBezTo>
                  <a:cubicBezTo>
                    <a:pt x="36" y="207"/>
                    <a:pt x="24" y="219"/>
                    <a:pt x="24" y="219"/>
                  </a:cubicBezTo>
                  <a:cubicBezTo>
                    <a:pt x="0" y="350"/>
                    <a:pt x="84" y="481"/>
                    <a:pt x="238" y="517"/>
                  </a:cubicBezTo>
                  <a:cubicBezTo>
                    <a:pt x="255" y="520"/>
                    <a:pt x="272" y="521"/>
                    <a:pt x="289" y="521"/>
                  </a:cubicBezTo>
                  <a:cubicBezTo>
                    <a:pt x="343" y="521"/>
                    <a:pt x="395" y="506"/>
                    <a:pt x="441" y="469"/>
                  </a:cubicBezTo>
                  <a:cubicBezTo>
                    <a:pt x="488" y="422"/>
                    <a:pt x="536" y="386"/>
                    <a:pt x="548" y="303"/>
                  </a:cubicBezTo>
                  <a:cubicBezTo>
                    <a:pt x="572" y="172"/>
                    <a:pt x="488" y="41"/>
                    <a:pt x="357" y="5"/>
                  </a:cubicBezTo>
                  <a:lnTo>
                    <a:pt x="334" y="5"/>
                  </a:lnTo>
                  <a:cubicBezTo>
                    <a:pt x="317" y="2"/>
                    <a:pt x="300" y="1"/>
                    <a:pt x="28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5" name="Google Shape;3765;p26"/>
            <p:cNvSpPr/>
            <p:nvPr/>
          </p:nvSpPr>
          <p:spPr>
            <a:xfrm>
              <a:off x="3135200" y="1280250"/>
              <a:ext cx="13725" cy="13400"/>
            </a:xfrm>
            <a:custGeom>
              <a:avLst/>
              <a:gdLst/>
              <a:ahLst/>
              <a:cxnLst/>
              <a:rect l="l" t="t" r="r" b="b"/>
              <a:pathLst>
                <a:path w="549" h="536" extrusionOk="0">
                  <a:moveTo>
                    <a:pt x="277" y="0"/>
                  </a:moveTo>
                  <a:cubicBezTo>
                    <a:pt x="158" y="0"/>
                    <a:pt x="34" y="81"/>
                    <a:pt x="12" y="219"/>
                  </a:cubicBezTo>
                  <a:lnTo>
                    <a:pt x="12" y="242"/>
                  </a:lnTo>
                  <a:cubicBezTo>
                    <a:pt x="1" y="385"/>
                    <a:pt x="84" y="504"/>
                    <a:pt x="215" y="528"/>
                  </a:cubicBezTo>
                  <a:cubicBezTo>
                    <a:pt x="237" y="533"/>
                    <a:pt x="259" y="536"/>
                    <a:pt x="280" y="536"/>
                  </a:cubicBezTo>
                  <a:cubicBezTo>
                    <a:pt x="405" y="536"/>
                    <a:pt x="506" y="448"/>
                    <a:pt x="536" y="326"/>
                  </a:cubicBezTo>
                  <a:cubicBezTo>
                    <a:pt x="548" y="207"/>
                    <a:pt x="501" y="100"/>
                    <a:pt x="393" y="40"/>
                  </a:cubicBezTo>
                  <a:cubicBezTo>
                    <a:pt x="370" y="28"/>
                    <a:pt x="358" y="4"/>
                    <a:pt x="322" y="4"/>
                  </a:cubicBezTo>
                  <a:cubicBezTo>
                    <a:pt x="307" y="2"/>
                    <a:pt x="292" y="0"/>
                    <a:pt x="27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66" name="Google Shape;3766;p26"/>
          <p:cNvGrpSpPr/>
          <p:nvPr/>
        </p:nvGrpSpPr>
        <p:grpSpPr>
          <a:xfrm flipH="1">
            <a:off x="31" y="4274145"/>
            <a:ext cx="3353245" cy="869408"/>
            <a:chOff x="2582150" y="3714800"/>
            <a:chExt cx="2689050" cy="697200"/>
          </a:xfrm>
        </p:grpSpPr>
        <p:sp>
          <p:nvSpPr>
            <p:cNvPr id="3767" name="Google Shape;3767;p26"/>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8" name="Google Shape;3768;p26"/>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9" name="Google Shape;3769;p26"/>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0" name="Google Shape;3770;p26"/>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1" name="Google Shape;3771;p26"/>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2" name="Google Shape;3772;p26"/>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3" name="Google Shape;3773;p26"/>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4" name="Google Shape;3774;p26"/>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5" name="Google Shape;3775;p26"/>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6" name="Google Shape;3776;p26"/>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7" name="Google Shape;3777;p26"/>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8" name="Google Shape;3778;p26"/>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9" name="Google Shape;3779;p26"/>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0" name="Google Shape;3780;p26"/>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1" name="Google Shape;3781;p26"/>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2" name="Google Shape;3782;p26"/>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3" name="Google Shape;3783;p26"/>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4" name="Google Shape;3784;p26"/>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5" name="Google Shape;3785;p26"/>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6" name="Google Shape;3786;p26"/>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7" name="Google Shape;3787;p26"/>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8" name="Google Shape;3788;p26"/>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9" name="Google Shape;3789;p26"/>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0" name="Google Shape;3790;p26"/>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1" name="Google Shape;3791;p26"/>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2" name="Google Shape;3792;p26"/>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3" name="Google Shape;3793;p26"/>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4" name="Google Shape;3794;p26"/>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5" name="Google Shape;3795;p26"/>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6" name="Google Shape;3796;p26"/>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7" name="Google Shape;3797;p26"/>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8" name="Google Shape;3798;p26"/>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9" name="Google Shape;3799;p26"/>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0" name="Google Shape;3800;p26"/>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1" name="Google Shape;3801;p26"/>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2" name="Google Shape;3802;p26"/>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3" name="Google Shape;3803;p26"/>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4" name="Google Shape;3804;p26"/>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5" name="Google Shape;3805;p26"/>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6" name="Google Shape;3806;p26"/>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7" name="Google Shape;3807;p26"/>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8" name="Google Shape;3808;p26"/>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9" name="Google Shape;3809;p26"/>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0" name="Google Shape;3810;p26"/>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1" name="Google Shape;3811;p26"/>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2" name="Google Shape;3812;p26"/>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3" name="Google Shape;3813;p26"/>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4" name="Google Shape;3814;p26"/>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5" name="Google Shape;3815;p26"/>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6" name="Google Shape;3816;p26"/>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7" name="Google Shape;3817;p26"/>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8" name="Google Shape;3818;p26"/>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9" name="Google Shape;3819;p26"/>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0" name="Google Shape;3820;p26"/>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1" name="Google Shape;3821;p26"/>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2" name="Google Shape;3822;p26"/>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3" name="Google Shape;3823;p26"/>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4" name="Google Shape;3824;p26"/>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5" name="Google Shape;3825;p26"/>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6" name="Google Shape;3826;p26"/>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27" name="Google Shape;3827;p26"/>
          <p:cNvGrpSpPr/>
          <p:nvPr/>
        </p:nvGrpSpPr>
        <p:grpSpPr>
          <a:xfrm>
            <a:off x="5790906" y="4274145"/>
            <a:ext cx="3353245" cy="869408"/>
            <a:chOff x="2582150" y="3714800"/>
            <a:chExt cx="2689050" cy="697200"/>
          </a:xfrm>
        </p:grpSpPr>
        <p:sp>
          <p:nvSpPr>
            <p:cNvPr id="3828" name="Google Shape;3828;p26"/>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9" name="Google Shape;3829;p26"/>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0" name="Google Shape;3830;p26"/>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1" name="Google Shape;3831;p26"/>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2" name="Google Shape;3832;p26"/>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3" name="Google Shape;3833;p26"/>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4" name="Google Shape;3834;p26"/>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5" name="Google Shape;3835;p26"/>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6" name="Google Shape;3836;p26"/>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7" name="Google Shape;3837;p26"/>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8" name="Google Shape;3838;p26"/>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9" name="Google Shape;3839;p26"/>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0" name="Google Shape;3840;p26"/>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1" name="Google Shape;3841;p26"/>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2" name="Google Shape;3842;p26"/>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3" name="Google Shape;3843;p26"/>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4" name="Google Shape;3844;p26"/>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5" name="Google Shape;3845;p26"/>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6" name="Google Shape;3846;p26"/>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7" name="Google Shape;3847;p26"/>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8" name="Google Shape;3848;p26"/>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9" name="Google Shape;3849;p26"/>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0" name="Google Shape;3850;p26"/>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1" name="Google Shape;3851;p26"/>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2" name="Google Shape;3852;p26"/>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3" name="Google Shape;3853;p26"/>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4" name="Google Shape;3854;p26"/>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5" name="Google Shape;3855;p26"/>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6" name="Google Shape;3856;p26"/>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7" name="Google Shape;3857;p26"/>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8" name="Google Shape;3858;p26"/>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9" name="Google Shape;3859;p26"/>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0" name="Google Shape;3860;p26"/>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1" name="Google Shape;3861;p26"/>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2" name="Google Shape;3862;p26"/>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3" name="Google Shape;3863;p26"/>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4" name="Google Shape;3864;p26"/>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5" name="Google Shape;3865;p26"/>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6" name="Google Shape;3866;p26"/>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7" name="Google Shape;3867;p26"/>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8" name="Google Shape;3868;p26"/>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9" name="Google Shape;3869;p26"/>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0" name="Google Shape;3870;p26"/>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1" name="Google Shape;3871;p26"/>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2" name="Google Shape;3872;p26"/>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3" name="Google Shape;3873;p26"/>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4" name="Google Shape;3874;p26"/>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5" name="Google Shape;3875;p26"/>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6" name="Google Shape;3876;p26"/>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7" name="Google Shape;3877;p26"/>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8" name="Google Shape;3878;p26"/>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9" name="Google Shape;3879;p26"/>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0" name="Google Shape;3880;p26"/>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1" name="Google Shape;3881;p26"/>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2" name="Google Shape;3882;p26"/>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3" name="Google Shape;3883;p26"/>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4" name="Google Shape;3884;p26"/>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5" name="Google Shape;3885;p26"/>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6" name="Google Shape;3886;p26"/>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7" name="Google Shape;3887;p26"/>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888" name="Google Shape;3888;p26"/>
          <p:cNvSpPr txBox="1"/>
          <p:nvPr>
            <p:ph type="title" hasCustomPrompt="1"/>
          </p:nvPr>
        </p:nvSpPr>
        <p:spPr>
          <a:xfrm>
            <a:off x="1705350" y="2620213"/>
            <a:ext cx="579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24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889" name="Google Shape;3889;p26"/>
          <p:cNvSpPr txBox="1"/>
          <p:nvPr>
            <p:ph type="title" idx="2"/>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90" name="Google Shape;3890;p26"/>
          <p:cNvSpPr txBox="1"/>
          <p:nvPr>
            <p:ph type="title" idx="3"/>
          </p:nvPr>
        </p:nvSpPr>
        <p:spPr>
          <a:xfrm>
            <a:off x="844350" y="3236000"/>
            <a:ext cx="2361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891" name="Google Shape;3891;p26"/>
          <p:cNvSpPr txBox="1"/>
          <p:nvPr>
            <p:ph type="subTitle" idx="1"/>
          </p:nvPr>
        </p:nvSpPr>
        <p:spPr>
          <a:xfrm>
            <a:off x="844350" y="3544450"/>
            <a:ext cx="23619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
        <p:nvSpPr>
          <p:cNvPr id="3892" name="Google Shape;3892;p26"/>
          <p:cNvSpPr txBox="1"/>
          <p:nvPr>
            <p:ph type="title" idx="4"/>
          </p:nvPr>
        </p:nvSpPr>
        <p:spPr>
          <a:xfrm>
            <a:off x="3391100" y="1385775"/>
            <a:ext cx="2361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893" name="Google Shape;3893;p26"/>
          <p:cNvSpPr txBox="1"/>
          <p:nvPr>
            <p:ph type="subTitle" idx="5"/>
          </p:nvPr>
        </p:nvSpPr>
        <p:spPr>
          <a:xfrm>
            <a:off x="3391102" y="1694225"/>
            <a:ext cx="23619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
        <p:nvSpPr>
          <p:cNvPr id="3894" name="Google Shape;3894;p26"/>
          <p:cNvSpPr txBox="1"/>
          <p:nvPr>
            <p:ph type="title" idx="6"/>
          </p:nvPr>
        </p:nvSpPr>
        <p:spPr>
          <a:xfrm>
            <a:off x="5937850" y="3236000"/>
            <a:ext cx="2361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895" name="Google Shape;3895;p26"/>
          <p:cNvSpPr txBox="1"/>
          <p:nvPr>
            <p:ph type="subTitle" idx="7"/>
          </p:nvPr>
        </p:nvSpPr>
        <p:spPr>
          <a:xfrm>
            <a:off x="5937854" y="3544450"/>
            <a:ext cx="23619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
        <p:nvSpPr>
          <p:cNvPr id="3896" name="Google Shape;3896;p26"/>
          <p:cNvSpPr txBox="1"/>
          <p:nvPr>
            <p:ph type="title" idx="8" hasCustomPrompt="1"/>
          </p:nvPr>
        </p:nvSpPr>
        <p:spPr>
          <a:xfrm>
            <a:off x="4282100" y="2620213"/>
            <a:ext cx="579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24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897" name="Google Shape;3897;p26"/>
          <p:cNvSpPr txBox="1"/>
          <p:nvPr>
            <p:ph type="title" idx="9" hasCustomPrompt="1"/>
          </p:nvPr>
        </p:nvSpPr>
        <p:spPr>
          <a:xfrm>
            <a:off x="6828850" y="2620213"/>
            <a:ext cx="579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24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3898" name="Shape 3898"/>
        <p:cNvGrpSpPr/>
        <p:nvPr/>
      </p:nvGrpSpPr>
      <p:grpSpPr>
        <a:xfrm>
          <a:off x="0" y="0"/>
          <a:ext cx="0" cy="0"/>
          <a:chOff x="0" y="0"/>
          <a:chExt cx="0" cy="0"/>
        </a:xfrm>
      </p:grpSpPr>
      <p:grpSp>
        <p:nvGrpSpPr>
          <p:cNvPr id="3899" name="Google Shape;3899;p27"/>
          <p:cNvGrpSpPr/>
          <p:nvPr/>
        </p:nvGrpSpPr>
        <p:grpSpPr>
          <a:xfrm rot="10800000" flipH="1">
            <a:off x="7165541" y="153"/>
            <a:ext cx="1978228" cy="4794296"/>
            <a:chOff x="5728375" y="1492875"/>
            <a:chExt cx="1308525" cy="3171250"/>
          </a:xfrm>
        </p:grpSpPr>
        <p:sp>
          <p:nvSpPr>
            <p:cNvPr id="3900" name="Google Shape;3900;p27"/>
            <p:cNvSpPr/>
            <p:nvPr/>
          </p:nvSpPr>
          <p:spPr>
            <a:xfrm>
              <a:off x="6942225" y="2835900"/>
              <a:ext cx="625" cy="925"/>
            </a:xfrm>
            <a:custGeom>
              <a:avLst/>
              <a:gdLst/>
              <a:ahLst/>
              <a:cxnLst/>
              <a:rect l="l" t="t" r="r" b="b"/>
              <a:pathLst>
                <a:path w="25" h="37" extrusionOk="0">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1" name="Google Shape;3901;p27"/>
            <p:cNvSpPr/>
            <p:nvPr/>
          </p:nvSpPr>
          <p:spPr>
            <a:xfrm>
              <a:off x="6942225" y="2836800"/>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2" name="Google Shape;3902;p27"/>
            <p:cNvSpPr/>
            <p:nvPr/>
          </p:nvSpPr>
          <p:spPr>
            <a:xfrm>
              <a:off x="6945500" y="2844825"/>
              <a:ext cx="42300" cy="133375"/>
            </a:xfrm>
            <a:custGeom>
              <a:avLst/>
              <a:gdLst/>
              <a:ahLst/>
              <a:cxnLst/>
              <a:rect l="l" t="t" r="r" b="b"/>
              <a:pathLst>
                <a:path w="1692" h="5335" extrusionOk="0">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3" name="Google Shape;3903;p27"/>
            <p:cNvSpPr/>
            <p:nvPr/>
          </p:nvSpPr>
          <p:spPr>
            <a:xfrm>
              <a:off x="6943725" y="2835300"/>
              <a:ext cx="300" cy="25"/>
            </a:xfrm>
            <a:custGeom>
              <a:avLst/>
              <a:gdLst/>
              <a:ahLst/>
              <a:cxnLst/>
              <a:rect l="l" t="t" r="r" b="b"/>
              <a:pathLst>
                <a:path w="12" h="1" extrusionOk="0">
                  <a:moveTo>
                    <a:pt x="0" y="0"/>
                  </a:moveTo>
                  <a:lnTo>
                    <a:pt x="0" y="0"/>
                  </a:lnTo>
                  <a:cubicBezTo>
                    <a:pt x="12"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4" name="Google Shape;3904;p27"/>
            <p:cNvSpPr/>
            <p:nvPr/>
          </p:nvSpPr>
          <p:spPr>
            <a:xfrm>
              <a:off x="6945500" y="2834575"/>
              <a:ext cx="625" cy="150"/>
            </a:xfrm>
            <a:custGeom>
              <a:avLst/>
              <a:gdLst/>
              <a:ahLst/>
              <a:cxnLst/>
              <a:rect l="l" t="t" r="r" b="b"/>
              <a:pathLst>
                <a:path w="25" h="6" extrusionOk="0">
                  <a:moveTo>
                    <a:pt x="15" y="0"/>
                  </a:moveTo>
                  <a:cubicBezTo>
                    <a:pt x="11" y="0"/>
                    <a:pt x="8" y="6"/>
                    <a:pt x="0" y="6"/>
                  </a:cubicBezTo>
                  <a:lnTo>
                    <a:pt x="24" y="6"/>
                  </a:lnTo>
                  <a:cubicBezTo>
                    <a:pt x="20" y="2"/>
                    <a:pt x="18" y="0"/>
                    <a:pt x="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5" name="Google Shape;3905;p27"/>
            <p:cNvSpPr/>
            <p:nvPr/>
          </p:nvSpPr>
          <p:spPr>
            <a:xfrm>
              <a:off x="6943125" y="2835625"/>
              <a:ext cx="550" cy="300"/>
            </a:xfrm>
            <a:custGeom>
              <a:avLst/>
              <a:gdLst/>
              <a:ahLst/>
              <a:cxnLst/>
              <a:rect l="l" t="t" r="r" b="b"/>
              <a:pathLst>
                <a:path w="22" h="12" extrusionOk="0">
                  <a:moveTo>
                    <a:pt x="16" y="1"/>
                  </a:moveTo>
                  <a:cubicBezTo>
                    <a:pt x="13" y="1"/>
                    <a:pt x="8" y="3"/>
                    <a:pt x="0" y="11"/>
                  </a:cubicBezTo>
                  <a:cubicBezTo>
                    <a:pt x="16" y="11"/>
                    <a:pt x="21" y="1"/>
                    <a:pt x="1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6" name="Google Shape;3906;p27"/>
            <p:cNvSpPr/>
            <p:nvPr/>
          </p:nvSpPr>
          <p:spPr>
            <a:xfrm>
              <a:off x="6978825" y="2988300"/>
              <a:ext cx="57175" cy="218500"/>
            </a:xfrm>
            <a:custGeom>
              <a:avLst/>
              <a:gdLst/>
              <a:ahLst/>
              <a:cxnLst/>
              <a:rect l="l" t="t" r="r" b="b"/>
              <a:pathLst>
                <a:path w="2287" h="8740" extrusionOk="0">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7" name="Google Shape;3907;p27"/>
            <p:cNvSpPr/>
            <p:nvPr/>
          </p:nvSpPr>
          <p:spPr>
            <a:xfrm>
              <a:off x="6796675" y="2972825"/>
              <a:ext cx="91400" cy="176525"/>
            </a:xfrm>
            <a:custGeom>
              <a:avLst/>
              <a:gdLst/>
              <a:ahLst/>
              <a:cxnLst/>
              <a:rect l="l" t="t" r="r" b="b"/>
              <a:pathLst>
                <a:path w="3656" h="7061" extrusionOk="0">
                  <a:moveTo>
                    <a:pt x="3203" y="0"/>
                  </a:moveTo>
                  <a:lnTo>
                    <a:pt x="0" y="6632"/>
                  </a:lnTo>
                  <a:lnTo>
                    <a:pt x="286" y="7061"/>
                  </a:lnTo>
                  <a:lnTo>
                    <a:pt x="3656" y="48"/>
                  </a:lnTo>
                  <a:lnTo>
                    <a:pt x="3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8" name="Google Shape;3908;p27"/>
            <p:cNvSpPr/>
            <p:nvPr/>
          </p:nvSpPr>
          <p:spPr>
            <a:xfrm>
              <a:off x="6629100" y="3150225"/>
              <a:ext cx="168775" cy="337550"/>
            </a:xfrm>
            <a:custGeom>
              <a:avLst/>
              <a:gdLst/>
              <a:ahLst/>
              <a:cxnLst/>
              <a:rect l="l" t="t" r="r" b="b"/>
              <a:pathLst>
                <a:path w="6751" h="13502" extrusionOk="0">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9" name="Google Shape;3909;p27"/>
            <p:cNvSpPr/>
            <p:nvPr/>
          </p:nvSpPr>
          <p:spPr>
            <a:xfrm>
              <a:off x="6945500" y="28347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0" name="Google Shape;3910;p27"/>
            <p:cNvSpPr/>
            <p:nvPr/>
          </p:nvSpPr>
          <p:spPr>
            <a:xfrm>
              <a:off x="6943725" y="2835300"/>
              <a:ext cx="0" cy="625"/>
            </a:xfrm>
            <a:custGeom>
              <a:avLst/>
              <a:gdLst/>
              <a:ahLst/>
              <a:cxnLst/>
              <a:rect l="l" t="t" r="r" b="b"/>
              <a:pathLst>
                <a:path h="25" extrusionOk="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1" name="Google Shape;3911;p27"/>
            <p:cNvSpPr/>
            <p:nvPr/>
          </p:nvSpPr>
          <p:spPr>
            <a:xfrm>
              <a:off x="6942225" y="28368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2" name="Google Shape;3912;p27"/>
            <p:cNvSpPr/>
            <p:nvPr/>
          </p:nvSpPr>
          <p:spPr>
            <a:xfrm>
              <a:off x="6881800" y="2836500"/>
              <a:ext cx="68775" cy="126825"/>
            </a:xfrm>
            <a:custGeom>
              <a:avLst/>
              <a:gdLst/>
              <a:ahLst/>
              <a:cxnLst/>
              <a:rect l="l" t="t" r="r" b="b"/>
              <a:pathLst>
                <a:path w="2751" h="5073" extrusionOk="0">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3" name="Google Shape;3913;p27"/>
            <p:cNvSpPr/>
            <p:nvPr/>
          </p:nvSpPr>
          <p:spPr>
            <a:xfrm>
              <a:off x="6902350" y="1492875"/>
              <a:ext cx="133950" cy="92000"/>
            </a:xfrm>
            <a:custGeom>
              <a:avLst/>
              <a:gdLst/>
              <a:ahLst/>
              <a:cxnLst/>
              <a:rect l="l" t="t" r="r" b="b"/>
              <a:pathLst>
                <a:path w="5358" h="3680" extrusionOk="0">
                  <a:moveTo>
                    <a:pt x="5358" y="0"/>
                  </a:moveTo>
                  <a:lnTo>
                    <a:pt x="0" y="3275"/>
                  </a:lnTo>
                  <a:lnTo>
                    <a:pt x="202" y="3679"/>
                  </a:lnTo>
                  <a:lnTo>
                    <a:pt x="5358" y="524"/>
                  </a:lnTo>
                  <a:lnTo>
                    <a:pt x="5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4" name="Google Shape;3914;p27"/>
            <p:cNvSpPr/>
            <p:nvPr/>
          </p:nvSpPr>
          <p:spPr>
            <a:xfrm>
              <a:off x="6839525" y="1837250"/>
              <a:ext cx="325" cy="925"/>
            </a:xfrm>
            <a:custGeom>
              <a:avLst/>
              <a:gdLst/>
              <a:ahLst/>
              <a:cxnLst/>
              <a:rect l="l" t="t" r="r" b="b"/>
              <a:pathLst>
                <a:path w="13" h="37" extrusionOk="0">
                  <a:moveTo>
                    <a:pt x="13" y="1"/>
                  </a:moveTo>
                  <a:cubicBezTo>
                    <a:pt x="1" y="1"/>
                    <a:pt x="1" y="25"/>
                    <a:pt x="1" y="37"/>
                  </a:cubicBezTo>
                  <a:cubicBezTo>
                    <a:pt x="1" y="25"/>
                    <a:pt x="1" y="13"/>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5" name="Google Shape;3915;p27"/>
            <p:cNvSpPr/>
            <p:nvPr/>
          </p:nvSpPr>
          <p:spPr>
            <a:xfrm>
              <a:off x="6839525" y="1689025"/>
              <a:ext cx="97375" cy="151525"/>
            </a:xfrm>
            <a:custGeom>
              <a:avLst/>
              <a:gdLst/>
              <a:ahLst/>
              <a:cxnLst/>
              <a:rect l="l" t="t" r="r" b="b"/>
              <a:pathLst>
                <a:path w="3895" h="6061" extrusionOk="0">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6" name="Google Shape;3916;p27"/>
            <p:cNvSpPr/>
            <p:nvPr/>
          </p:nvSpPr>
          <p:spPr>
            <a:xfrm>
              <a:off x="6838950" y="1834425"/>
              <a:ext cx="124725" cy="258250"/>
            </a:xfrm>
            <a:custGeom>
              <a:avLst/>
              <a:gdLst/>
              <a:ahLst/>
              <a:cxnLst/>
              <a:rect l="l" t="t" r="r" b="b"/>
              <a:pathLst>
                <a:path w="4989" h="10330" extrusionOk="0">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7" name="Google Shape;3917;p27"/>
            <p:cNvSpPr/>
            <p:nvPr/>
          </p:nvSpPr>
          <p:spPr>
            <a:xfrm>
              <a:off x="6945800" y="1529475"/>
              <a:ext cx="90500" cy="135175"/>
            </a:xfrm>
            <a:custGeom>
              <a:avLst/>
              <a:gdLst/>
              <a:ahLst/>
              <a:cxnLst/>
              <a:rect l="l" t="t" r="r" b="b"/>
              <a:pathLst>
                <a:path w="3620" h="5407" extrusionOk="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8" name="Google Shape;3918;p27"/>
            <p:cNvSpPr/>
            <p:nvPr/>
          </p:nvSpPr>
          <p:spPr>
            <a:xfrm>
              <a:off x="6951750" y="1681000"/>
              <a:ext cx="84550" cy="169075"/>
            </a:xfrm>
            <a:custGeom>
              <a:avLst/>
              <a:gdLst/>
              <a:ahLst/>
              <a:cxnLst/>
              <a:rect l="l" t="t" r="r" b="b"/>
              <a:pathLst>
                <a:path w="3382" h="6763" extrusionOk="0">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9" name="Google Shape;3919;p27"/>
            <p:cNvSpPr/>
            <p:nvPr/>
          </p:nvSpPr>
          <p:spPr>
            <a:xfrm>
              <a:off x="6891325" y="1570800"/>
              <a:ext cx="56875" cy="90275"/>
            </a:xfrm>
            <a:custGeom>
              <a:avLst/>
              <a:gdLst/>
              <a:ahLst/>
              <a:cxnLst/>
              <a:rect l="l" t="t" r="r" b="b"/>
              <a:pathLst>
                <a:path w="2275" h="3611" extrusionOk="0">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0" name="Google Shape;3920;p27"/>
            <p:cNvSpPr/>
            <p:nvPr/>
          </p:nvSpPr>
          <p:spPr>
            <a:xfrm>
              <a:off x="6967825" y="2063475"/>
              <a:ext cx="68475" cy="40500"/>
            </a:xfrm>
            <a:custGeom>
              <a:avLst/>
              <a:gdLst/>
              <a:ahLst/>
              <a:cxnLst/>
              <a:rect l="l" t="t" r="r" b="b"/>
              <a:pathLst>
                <a:path w="2739" h="1620" extrusionOk="0">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1" name="Google Shape;3921;p27"/>
            <p:cNvSpPr/>
            <p:nvPr/>
          </p:nvSpPr>
          <p:spPr>
            <a:xfrm>
              <a:off x="6558850" y="2100100"/>
              <a:ext cx="396200" cy="178025"/>
            </a:xfrm>
            <a:custGeom>
              <a:avLst/>
              <a:gdLst/>
              <a:ahLst/>
              <a:cxnLst/>
              <a:rect l="l" t="t" r="r" b="b"/>
              <a:pathLst>
                <a:path w="15848" h="7121" extrusionOk="0">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2" name="Google Shape;3922;p27"/>
            <p:cNvSpPr/>
            <p:nvPr/>
          </p:nvSpPr>
          <p:spPr>
            <a:xfrm>
              <a:off x="6954425" y="2108725"/>
              <a:ext cx="81875" cy="207200"/>
            </a:xfrm>
            <a:custGeom>
              <a:avLst/>
              <a:gdLst/>
              <a:ahLst/>
              <a:cxnLst/>
              <a:rect l="l" t="t" r="r" b="b"/>
              <a:pathLst>
                <a:path w="3275" h="8288" extrusionOk="0">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3" name="Google Shape;3923;p27"/>
            <p:cNvSpPr/>
            <p:nvPr/>
          </p:nvSpPr>
          <p:spPr>
            <a:xfrm>
              <a:off x="6559150" y="2280175"/>
              <a:ext cx="477150" cy="150350"/>
            </a:xfrm>
            <a:custGeom>
              <a:avLst/>
              <a:gdLst/>
              <a:ahLst/>
              <a:cxnLst/>
              <a:rect l="l" t="t" r="r" b="b"/>
              <a:pathLst>
                <a:path w="19086" h="6014" extrusionOk="0">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4" name="Google Shape;3924;p27"/>
            <p:cNvSpPr/>
            <p:nvPr/>
          </p:nvSpPr>
          <p:spPr>
            <a:xfrm>
              <a:off x="6941625" y="2825775"/>
              <a:ext cx="95275" cy="19700"/>
            </a:xfrm>
            <a:custGeom>
              <a:avLst/>
              <a:gdLst/>
              <a:ahLst/>
              <a:cxnLst/>
              <a:rect l="l" t="t" r="r" b="b"/>
              <a:pathLst>
                <a:path w="3811" h="788" extrusionOk="0">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5" name="Google Shape;3925;p27"/>
            <p:cNvSpPr/>
            <p:nvPr/>
          </p:nvSpPr>
          <p:spPr>
            <a:xfrm>
              <a:off x="6649325" y="2926075"/>
              <a:ext cx="386100" cy="71175"/>
            </a:xfrm>
            <a:custGeom>
              <a:avLst/>
              <a:gdLst/>
              <a:ahLst/>
              <a:cxnLst/>
              <a:rect l="l" t="t" r="r" b="b"/>
              <a:pathLst>
                <a:path w="15444" h="2847" extrusionOk="0">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6" name="Google Shape;3926;p27"/>
            <p:cNvSpPr/>
            <p:nvPr/>
          </p:nvSpPr>
          <p:spPr>
            <a:xfrm>
              <a:off x="6909175" y="3226725"/>
              <a:ext cx="125350" cy="88725"/>
            </a:xfrm>
            <a:custGeom>
              <a:avLst/>
              <a:gdLst/>
              <a:ahLst/>
              <a:cxnLst/>
              <a:rect l="l" t="t" r="r" b="b"/>
              <a:pathLst>
                <a:path w="5014" h="3549" extrusionOk="0">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7" name="Google Shape;3927;p27"/>
            <p:cNvSpPr/>
            <p:nvPr/>
          </p:nvSpPr>
          <p:spPr>
            <a:xfrm>
              <a:off x="6638625" y="3316900"/>
              <a:ext cx="267900" cy="180400"/>
            </a:xfrm>
            <a:custGeom>
              <a:avLst/>
              <a:gdLst/>
              <a:ahLst/>
              <a:cxnLst/>
              <a:rect l="l" t="t" r="r" b="b"/>
              <a:pathLst>
                <a:path w="10716" h="7216" extrusionOk="0">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8" name="Google Shape;3928;p27"/>
            <p:cNvSpPr/>
            <p:nvPr/>
          </p:nvSpPr>
          <p:spPr>
            <a:xfrm>
              <a:off x="6965450" y="3661000"/>
              <a:ext cx="70850" cy="74725"/>
            </a:xfrm>
            <a:custGeom>
              <a:avLst/>
              <a:gdLst/>
              <a:ahLst/>
              <a:cxnLst/>
              <a:rect l="l" t="t" r="r" b="b"/>
              <a:pathLst>
                <a:path w="2834" h="2989" extrusionOk="0">
                  <a:moveTo>
                    <a:pt x="2834" y="0"/>
                  </a:moveTo>
                  <a:lnTo>
                    <a:pt x="0" y="2739"/>
                  </a:lnTo>
                  <a:lnTo>
                    <a:pt x="393" y="2989"/>
                  </a:lnTo>
                  <a:lnTo>
                    <a:pt x="2834" y="631"/>
                  </a:lnTo>
                  <a:lnTo>
                    <a:pt x="28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9" name="Google Shape;3929;p27"/>
            <p:cNvSpPr/>
            <p:nvPr/>
          </p:nvSpPr>
          <p:spPr>
            <a:xfrm>
              <a:off x="6647850" y="3864600"/>
              <a:ext cx="184850" cy="181875"/>
            </a:xfrm>
            <a:custGeom>
              <a:avLst/>
              <a:gdLst/>
              <a:ahLst/>
              <a:cxnLst/>
              <a:rect l="l" t="t" r="r" b="b"/>
              <a:pathLst>
                <a:path w="7394" h="7275" extrusionOk="0">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0" name="Google Shape;3930;p27"/>
            <p:cNvSpPr/>
            <p:nvPr/>
          </p:nvSpPr>
          <p:spPr>
            <a:xfrm>
              <a:off x="6835375" y="3737800"/>
              <a:ext cx="131575" cy="122050"/>
            </a:xfrm>
            <a:custGeom>
              <a:avLst/>
              <a:gdLst/>
              <a:ahLst/>
              <a:cxnLst/>
              <a:rect l="l" t="t" r="r" b="b"/>
              <a:pathLst>
                <a:path w="5263" h="4882" extrusionOk="0">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1" name="Google Shape;3931;p27"/>
            <p:cNvSpPr/>
            <p:nvPr/>
          </p:nvSpPr>
          <p:spPr>
            <a:xfrm>
              <a:off x="6647550" y="2926675"/>
              <a:ext cx="388750" cy="587000"/>
            </a:xfrm>
            <a:custGeom>
              <a:avLst/>
              <a:gdLst/>
              <a:ahLst/>
              <a:cxnLst/>
              <a:rect l="l" t="t" r="r" b="b"/>
              <a:pathLst>
                <a:path w="15550" h="23480" extrusionOk="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2" name="Google Shape;3932;p27"/>
            <p:cNvSpPr/>
            <p:nvPr/>
          </p:nvSpPr>
          <p:spPr>
            <a:xfrm>
              <a:off x="6603800" y="3495625"/>
              <a:ext cx="7450" cy="13000"/>
            </a:xfrm>
            <a:custGeom>
              <a:avLst/>
              <a:gdLst/>
              <a:ahLst/>
              <a:cxnLst/>
              <a:rect l="l" t="t" r="r" b="b"/>
              <a:pathLst>
                <a:path w="298" h="520" extrusionOk="0">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3" name="Google Shape;3933;p27"/>
            <p:cNvSpPr/>
            <p:nvPr/>
          </p:nvSpPr>
          <p:spPr>
            <a:xfrm>
              <a:off x="6640400" y="3514550"/>
              <a:ext cx="395900" cy="275350"/>
            </a:xfrm>
            <a:custGeom>
              <a:avLst/>
              <a:gdLst/>
              <a:ahLst/>
              <a:cxnLst/>
              <a:rect l="l" t="t" r="r" b="b"/>
              <a:pathLst>
                <a:path w="15836" h="11014" extrusionOk="0">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4" name="Google Shape;3934;p27"/>
            <p:cNvSpPr/>
            <p:nvPr/>
          </p:nvSpPr>
          <p:spPr>
            <a:xfrm>
              <a:off x="6841925" y="4224750"/>
              <a:ext cx="194375" cy="153025"/>
            </a:xfrm>
            <a:custGeom>
              <a:avLst/>
              <a:gdLst/>
              <a:ahLst/>
              <a:cxnLst/>
              <a:rect l="l" t="t" r="r" b="b"/>
              <a:pathLst>
                <a:path w="7775" h="6121" extrusionOk="0">
                  <a:moveTo>
                    <a:pt x="560" y="1"/>
                  </a:moveTo>
                  <a:lnTo>
                    <a:pt x="0" y="120"/>
                  </a:lnTo>
                  <a:lnTo>
                    <a:pt x="7775" y="6121"/>
                  </a:lnTo>
                  <a:lnTo>
                    <a:pt x="7775" y="5549"/>
                  </a:lnTo>
                  <a:lnTo>
                    <a:pt x="5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5" name="Google Shape;3935;p27"/>
            <p:cNvSpPr/>
            <p:nvPr/>
          </p:nvSpPr>
          <p:spPr>
            <a:xfrm>
              <a:off x="6649325" y="4070575"/>
              <a:ext cx="195300" cy="148550"/>
            </a:xfrm>
            <a:custGeom>
              <a:avLst/>
              <a:gdLst/>
              <a:ahLst/>
              <a:cxnLst/>
              <a:rect l="l" t="t" r="r" b="b"/>
              <a:pathLst>
                <a:path w="7812" h="5942" extrusionOk="0">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6" name="Google Shape;3936;p27"/>
            <p:cNvSpPr/>
            <p:nvPr/>
          </p:nvSpPr>
          <p:spPr>
            <a:xfrm>
              <a:off x="6831200" y="3872325"/>
              <a:ext cx="180400" cy="298875"/>
            </a:xfrm>
            <a:custGeom>
              <a:avLst/>
              <a:gdLst/>
              <a:ahLst/>
              <a:cxnLst/>
              <a:rect l="l" t="t" r="r" b="b"/>
              <a:pathLst>
                <a:path w="7216" h="11955" extrusionOk="0">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7" name="Google Shape;3937;p27"/>
            <p:cNvSpPr/>
            <p:nvPr/>
          </p:nvSpPr>
          <p:spPr>
            <a:xfrm>
              <a:off x="6632950" y="3514850"/>
              <a:ext cx="202450" cy="354225"/>
            </a:xfrm>
            <a:custGeom>
              <a:avLst/>
              <a:gdLst/>
              <a:ahLst/>
              <a:cxnLst/>
              <a:rect l="l" t="t" r="r" b="b"/>
              <a:pathLst>
                <a:path w="8098" h="14169" extrusionOk="0">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8" name="Google Shape;3938;p27"/>
            <p:cNvSpPr/>
            <p:nvPr/>
          </p:nvSpPr>
          <p:spPr>
            <a:xfrm>
              <a:off x="6621650" y="3519025"/>
              <a:ext cx="17000" cy="515550"/>
            </a:xfrm>
            <a:custGeom>
              <a:avLst/>
              <a:gdLst/>
              <a:ahLst/>
              <a:cxnLst/>
              <a:rect l="l" t="t" r="r" b="b"/>
              <a:pathLst>
                <a:path w="680" h="20622" extrusionOk="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9" name="Google Shape;3939;p27"/>
            <p:cNvSpPr/>
            <p:nvPr/>
          </p:nvSpPr>
          <p:spPr>
            <a:xfrm>
              <a:off x="5767375" y="3510375"/>
              <a:ext cx="852500" cy="922475"/>
            </a:xfrm>
            <a:custGeom>
              <a:avLst/>
              <a:gdLst/>
              <a:ahLst/>
              <a:cxnLst/>
              <a:rect l="l" t="t" r="r" b="b"/>
              <a:pathLst>
                <a:path w="34100" h="36899" extrusionOk="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0" name="Google Shape;3940;p27"/>
            <p:cNvSpPr/>
            <p:nvPr/>
          </p:nvSpPr>
          <p:spPr>
            <a:xfrm>
              <a:off x="6299575" y="4069975"/>
              <a:ext cx="318525" cy="244400"/>
            </a:xfrm>
            <a:custGeom>
              <a:avLst/>
              <a:gdLst/>
              <a:ahLst/>
              <a:cxnLst/>
              <a:rect l="l" t="t" r="r" b="b"/>
              <a:pathLst>
                <a:path w="12741" h="9776" extrusionOk="0">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1" name="Google Shape;3941;p27"/>
            <p:cNvSpPr/>
            <p:nvPr/>
          </p:nvSpPr>
          <p:spPr>
            <a:xfrm>
              <a:off x="6312675" y="4246175"/>
              <a:ext cx="406325" cy="101975"/>
            </a:xfrm>
            <a:custGeom>
              <a:avLst/>
              <a:gdLst/>
              <a:ahLst/>
              <a:cxnLst/>
              <a:rect l="l" t="t" r="r" b="b"/>
              <a:pathLst>
                <a:path w="16253" h="4079" extrusionOk="0">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2" name="Google Shape;3942;p27"/>
            <p:cNvSpPr/>
            <p:nvPr/>
          </p:nvSpPr>
          <p:spPr>
            <a:xfrm>
              <a:off x="6728200" y="4251550"/>
              <a:ext cx="2725" cy="2100"/>
            </a:xfrm>
            <a:custGeom>
              <a:avLst/>
              <a:gdLst/>
              <a:ahLst/>
              <a:cxnLst/>
              <a:rect l="l" t="t" r="r" b="b"/>
              <a:pathLst>
                <a:path w="109" h="84" extrusionOk="0">
                  <a:moveTo>
                    <a:pt x="72" y="0"/>
                  </a:moveTo>
                  <a:cubicBezTo>
                    <a:pt x="60" y="24"/>
                    <a:pt x="25" y="60"/>
                    <a:pt x="1" y="84"/>
                  </a:cubicBezTo>
                  <a:lnTo>
                    <a:pt x="108" y="60"/>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3" name="Google Shape;3943;p27"/>
            <p:cNvSpPr/>
            <p:nvPr/>
          </p:nvSpPr>
          <p:spPr>
            <a:xfrm>
              <a:off x="6736250" y="4181300"/>
              <a:ext cx="261950" cy="69375"/>
            </a:xfrm>
            <a:custGeom>
              <a:avLst/>
              <a:gdLst/>
              <a:ahLst/>
              <a:cxnLst/>
              <a:rect l="l" t="t" r="r" b="b"/>
              <a:pathLst>
                <a:path w="10478" h="2775" extrusionOk="0">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4" name="Google Shape;3944;p27"/>
            <p:cNvSpPr/>
            <p:nvPr/>
          </p:nvSpPr>
          <p:spPr>
            <a:xfrm>
              <a:off x="6640400" y="4078600"/>
              <a:ext cx="213150" cy="382525"/>
            </a:xfrm>
            <a:custGeom>
              <a:avLst/>
              <a:gdLst/>
              <a:ahLst/>
              <a:cxnLst/>
              <a:rect l="l" t="t" r="r" b="b"/>
              <a:pathLst>
                <a:path w="8526" h="15301" extrusionOk="0">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5" name="Google Shape;3945;p27"/>
            <p:cNvSpPr/>
            <p:nvPr/>
          </p:nvSpPr>
          <p:spPr>
            <a:xfrm>
              <a:off x="6851450" y="4463175"/>
              <a:ext cx="184850" cy="115525"/>
            </a:xfrm>
            <a:custGeom>
              <a:avLst/>
              <a:gdLst/>
              <a:ahLst/>
              <a:cxnLst/>
              <a:rect l="l" t="t" r="r" b="b"/>
              <a:pathLst>
                <a:path w="7394" h="4621" extrusionOk="0">
                  <a:moveTo>
                    <a:pt x="488" y="1"/>
                  </a:moveTo>
                  <a:lnTo>
                    <a:pt x="60" y="108"/>
                  </a:lnTo>
                  <a:lnTo>
                    <a:pt x="0" y="227"/>
                  </a:lnTo>
                  <a:lnTo>
                    <a:pt x="7394" y="4620"/>
                  </a:lnTo>
                  <a:lnTo>
                    <a:pt x="7394" y="4096"/>
                  </a:lnTo>
                  <a:lnTo>
                    <a:pt x="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6" name="Google Shape;3946;p27"/>
            <p:cNvSpPr/>
            <p:nvPr/>
          </p:nvSpPr>
          <p:spPr>
            <a:xfrm>
              <a:off x="6847575" y="4406025"/>
              <a:ext cx="188425" cy="60450"/>
            </a:xfrm>
            <a:custGeom>
              <a:avLst/>
              <a:gdLst/>
              <a:ahLst/>
              <a:cxnLst/>
              <a:rect l="l" t="t" r="r" b="b"/>
              <a:pathLst>
                <a:path w="7537" h="2418" extrusionOk="0">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7" name="Google Shape;3947;p27"/>
            <p:cNvSpPr/>
            <p:nvPr/>
          </p:nvSpPr>
          <p:spPr>
            <a:xfrm>
              <a:off x="6725825" y="4654575"/>
              <a:ext cx="17300" cy="9550"/>
            </a:xfrm>
            <a:custGeom>
              <a:avLst/>
              <a:gdLst/>
              <a:ahLst/>
              <a:cxnLst/>
              <a:rect l="l" t="t" r="r" b="b"/>
              <a:pathLst>
                <a:path w="692" h="382" extrusionOk="0">
                  <a:moveTo>
                    <a:pt x="227" y="0"/>
                  </a:moveTo>
                  <a:lnTo>
                    <a:pt x="1" y="381"/>
                  </a:lnTo>
                  <a:lnTo>
                    <a:pt x="525" y="381"/>
                  </a:lnTo>
                  <a:lnTo>
                    <a:pt x="691" y="84"/>
                  </a:ln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8" name="Google Shape;3948;p27"/>
            <p:cNvSpPr/>
            <p:nvPr/>
          </p:nvSpPr>
          <p:spPr>
            <a:xfrm>
              <a:off x="6737150" y="4455550"/>
              <a:ext cx="117875" cy="190425"/>
            </a:xfrm>
            <a:custGeom>
              <a:avLst/>
              <a:gdLst/>
              <a:ahLst/>
              <a:cxnLst/>
              <a:rect l="l" t="t" r="r" b="b"/>
              <a:pathLst>
                <a:path w="4715" h="7617" extrusionOk="0">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9" name="Google Shape;3949;p27"/>
            <p:cNvSpPr/>
            <p:nvPr/>
          </p:nvSpPr>
          <p:spPr>
            <a:xfrm>
              <a:off x="6337975" y="4576300"/>
              <a:ext cx="3900" cy="5375"/>
            </a:xfrm>
            <a:custGeom>
              <a:avLst/>
              <a:gdLst/>
              <a:ahLst/>
              <a:cxnLst/>
              <a:rect l="l" t="t" r="r" b="b"/>
              <a:pathLst>
                <a:path w="156" h="215" extrusionOk="0">
                  <a:moveTo>
                    <a:pt x="1" y="0"/>
                  </a:moveTo>
                  <a:lnTo>
                    <a:pt x="1" y="0"/>
                  </a:lnTo>
                  <a:cubicBezTo>
                    <a:pt x="13" y="95"/>
                    <a:pt x="72" y="179"/>
                    <a:pt x="156" y="214"/>
                  </a:cubicBezTo>
                  <a:lnTo>
                    <a:pt x="156" y="48"/>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0" name="Google Shape;3950;p27"/>
            <p:cNvSpPr/>
            <p:nvPr/>
          </p:nvSpPr>
          <p:spPr>
            <a:xfrm>
              <a:off x="6410025" y="4583425"/>
              <a:ext cx="434000" cy="80700"/>
            </a:xfrm>
            <a:custGeom>
              <a:avLst/>
              <a:gdLst/>
              <a:ahLst/>
              <a:cxnLst/>
              <a:rect l="l" t="t" r="r" b="b"/>
              <a:pathLst>
                <a:path w="17360" h="3228" extrusionOk="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1" name="Google Shape;3951;p27"/>
            <p:cNvSpPr/>
            <p:nvPr/>
          </p:nvSpPr>
          <p:spPr>
            <a:xfrm>
              <a:off x="5778675" y="4344125"/>
              <a:ext cx="436700" cy="105675"/>
            </a:xfrm>
            <a:custGeom>
              <a:avLst/>
              <a:gdLst/>
              <a:ahLst/>
              <a:cxnLst/>
              <a:rect l="l" t="t" r="r" b="b"/>
              <a:pathLst>
                <a:path w="17468" h="4227" extrusionOk="0">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2" name="Google Shape;3952;p27"/>
            <p:cNvSpPr/>
            <p:nvPr/>
          </p:nvSpPr>
          <p:spPr>
            <a:xfrm>
              <a:off x="5778975" y="4449775"/>
              <a:ext cx="566475" cy="127425"/>
            </a:xfrm>
            <a:custGeom>
              <a:avLst/>
              <a:gdLst/>
              <a:ahLst/>
              <a:cxnLst/>
              <a:rect l="l" t="t" r="r" b="b"/>
              <a:pathLst>
                <a:path w="22659" h="5097" extrusionOk="0">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3" name="Google Shape;3953;p27"/>
            <p:cNvSpPr/>
            <p:nvPr/>
          </p:nvSpPr>
          <p:spPr>
            <a:xfrm>
              <a:off x="6395425" y="4603375"/>
              <a:ext cx="42600" cy="60750"/>
            </a:xfrm>
            <a:custGeom>
              <a:avLst/>
              <a:gdLst/>
              <a:ahLst/>
              <a:cxnLst/>
              <a:rect l="l" t="t" r="r" b="b"/>
              <a:pathLst>
                <a:path w="1704" h="2430" extrusionOk="0">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4" name="Google Shape;3954;p27"/>
            <p:cNvSpPr/>
            <p:nvPr/>
          </p:nvSpPr>
          <p:spPr>
            <a:xfrm>
              <a:off x="6271300" y="4385800"/>
              <a:ext cx="100350" cy="163725"/>
            </a:xfrm>
            <a:custGeom>
              <a:avLst/>
              <a:gdLst/>
              <a:ahLst/>
              <a:cxnLst/>
              <a:rect l="l" t="t" r="r" b="b"/>
              <a:pathLst>
                <a:path w="4014" h="6549" extrusionOk="0">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5" name="Google Shape;3955;p27"/>
            <p:cNvSpPr/>
            <p:nvPr/>
          </p:nvSpPr>
          <p:spPr>
            <a:xfrm>
              <a:off x="5772725" y="4454250"/>
              <a:ext cx="364950" cy="209875"/>
            </a:xfrm>
            <a:custGeom>
              <a:avLst/>
              <a:gdLst/>
              <a:ahLst/>
              <a:cxnLst/>
              <a:rect l="l" t="t" r="r" b="b"/>
              <a:pathLst>
                <a:path w="14598" h="8395" extrusionOk="0">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6" name="Google Shape;3956;p27"/>
            <p:cNvSpPr/>
            <p:nvPr/>
          </p:nvSpPr>
          <p:spPr>
            <a:xfrm>
              <a:off x="6341850" y="4544475"/>
              <a:ext cx="72350" cy="71050"/>
            </a:xfrm>
            <a:custGeom>
              <a:avLst/>
              <a:gdLst/>
              <a:ahLst/>
              <a:cxnLst/>
              <a:rect l="l" t="t" r="r" b="b"/>
              <a:pathLst>
                <a:path w="2894" h="2842" extrusionOk="0">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7" name="Google Shape;3957;p27"/>
            <p:cNvSpPr/>
            <p:nvPr/>
          </p:nvSpPr>
          <p:spPr>
            <a:xfrm>
              <a:off x="6212375" y="4289200"/>
              <a:ext cx="100625" cy="100600"/>
            </a:xfrm>
            <a:custGeom>
              <a:avLst/>
              <a:gdLst/>
              <a:ahLst/>
              <a:cxnLst/>
              <a:rect l="l" t="t" r="r" b="b"/>
              <a:pathLst>
                <a:path w="4025" h="4024" extrusionOk="0">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8" name="Google Shape;3958;p27"/>
            <p:cNvSpPr/>
            <p:nvPr/>
          </p:nvSpPr>
          <p:spPr>
            <a:xfrm>
              <a:off x="6886575" y="1575550"/>
              <a:ext cx="19050" cy="17950"/>
            </a:xfrm>
            <a:custGeom>
              <a:avLst/>
              <a:gdLst/>
              <a:ahLst/>
              <a:cxnLst/>
              <a:rect l="l" t="t" r="r" b="b"/>
              <a:pathLst>
                <a:path w="762" h="718" extrusionOk="0">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9" name="Google Shape;3959;p27"/>
            <p:cNvSpPr/>
            <p:nvPr/>
          </p:nvSpPr>
          <p:spPr>
            <a:xfrm>
              <a:off x="6612725" y="2909675"/>
              <a:ext cx="36925" cy="36225"/>
            </a:xfrm>
            <a:custGeom>
              <a:avLst/>
              <a:gdLst/>
              <a:ahLst/>
              <a:cxnLst/>
              <a:rect l="l" t="t" r="r" b="b"/>
              <a:pathLst>
                <a:path w="1477" h="1449" extrusionOk="0">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0" name="Google Shape;3960;p27"/>
            <p:cNvSpPr/>
            <p:nvPr/>
          </p:nvSpPr>
          <p:spPr>
            <a:xfrm>
              <a:off x="6607950" y="4033250"/>
              <a:ext cx="50925" cy="50550"/>
            </a:xfrm>
            <a:custGeom>
              <a:avLst/>
              <a:gdLst/>
              <a:ahLst/>
              <a:cxnLst/>
              <a:rect l="l" t="t" r="r" b="b"/>
              <a:pathLst>
                <a:path w="2037" h="2022" extrusionOk="0">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1" name="Google Shape;3961;p27"/>
            <p:cNvSpPr/>
            <p:nvPr/>
          </p:nvSpPr>
          <p:spPr>
            <a:xfrm>
              <a:off x="6996400" y="4166875"/>
              <a:ext cx="36325" cy="36000"/>
            </a:xfrm>
            <a:custGeom>
              <a:avLst/>
              <a:gdLst/>
              <a:ahLst/>
              <a:cxnLst/>
              <a:rect l="l" t="t" r="r" b="b"/>
              <a:pathLst>
                <a:path w="1453" h="1440" extrusionOk="0">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2" name="Google Shape;3962;p27"/>
            <p:cNvSpPr/>
            <p:nvPr/>
          </p:nvSpPr>
          <p:spPr>
            <a:xfrm>
              <a:off x="6710350" y="4394000"/>
              <a:ext cx="37225" cy="35950"/>
            </a:xfrm>
            <a:custGeom>
              <a:avLst/>
              <a:gdLst/>
              <a:ahLst/>
              <a:cxnLst/>
              <a:rect l="l" t="t" r="r" b="b"/>
              <a:pathLst>
                <a:path w="1489" h="1438" extrusionOk="0">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3" name="Google Shape;3963;p27"/>
            <p:cNvSpPr/>
            <p:nvPr/>
          </p:nvSpPr>
          <p:spPr>
            <a:xfrm>
              <a:off x="6609750" y="3484075"/>
              <a:ext cx="35725" cy="35675"/>
            </a:xfrm>
            <a:custGeom>
              <a:avLst/>
              <a:gdLst/>
              <a:ahLst/>
              <a:cxnLst/>
              <a:rect l="l" t="t" r="r" b="b"/>
              <a:pathLst>
                <a:path w="1429" h="1427" extrusionOk="0">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4" name="Google Shape;3964;p27"/>
            <p:cNvSpPr/>
            <p:nvPr/>
          </p:nvSpPr>
          <p:spPr>
            <a:xfrm>
              <a:off x="7027050" y="3205875"/>
              <a:ext cx="8950" cy="31275"/>
            </a:xfrm>
            <a:custGeom>
              <a:avLst/>
              <a:gdLst/>
              <a:ahLst/>
              <a:cxnLst/>
              <a:rect l="l" t="t" r="r" b="b"/>
              <a:pathLst>
                <a:path w="358" h="1251" extrusionOk="0">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5" name="Google Shape;3965;p27"/>
            <p:cNvSpPr/>
            <p:nvPr/>
          </p:nvSpPr>
          <p:spPr>
            <a:xfrm>
              <a:off x="6923175" y="1659900"/>
              <a:ext cx="35750" cy="35150"/>
            </a:xfrm>
            <a:custGeom>
              <a:avLst/>
              <a:gdLst/>
              <a:ahLst/>
              <a:cxnLst/>
              <a:rect l="l" t="t" r="r" b="b"/>
              <a:pathLst>
                <a:path w="1430" h="1406" extrusionOk="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6" name="Google Shape;3966;p27"/>
            <p:cNvSpPr/>
            <p:nvPr/>
          </p:nvSpPr>
          <p:spPr>
            <a:xfrm>
              <a:off x="6526400" y="2260750"/>
              <a:ext cx="36625" cy="35900"/>
            </a:xfrm>
            <a:custGeom>
              <a:avLst/>
              <a:gdLst/>
              <a:ahLst/>
              <a:cxnLst/>
              <a:rect l="l" t="t" r="r" b="b"/>
              <a:pathLst>
                <a:path w="1465" h="1436" extrusionOk="0">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7" name="Google Shape;3967;p27"/>
            <p:cNvSpPr/>
            <p:nvPr/>
          </p:nvSpPr>
          <p:spPr>
            <a:xfrm>
              <a:off x="5728375" y="4421425"/>
              <a:ext cx="51825" cy="50475"/>
            </a:xfrm>
            <a:custGeom>
              <a:avLst/>
              <a:gdLst/>
              <a:ahLst/>
              <a:cxnLst/>
              <a:rect l="l" t="t" r="r" b="b"/>
              <a:pathLst>
                <a:path w="2073" h="2019" extrusionOk="0">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8" name="Google Shape;3968;p27"/>
            <p:cNvSpPr/>
            <p:nvPr/>
          </p:nvSpPr>
          <p:spPr>
            <a:xfrm>
              <a:off x="6710950" y="4235475"/>
              <a:ext cx="20850" cy="20600"/>
            </a:xfrm>
            <a:custGeom>
              <a:avLst/>
              <a:gdLst/>
              <a:ahLst/>
              <a:cxnLst/>
              <a:rect l="l" t="t" r="r" b="b"/>
              <a:pathLst>
                <a:path w="834" h="824" extrusionOk="0">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9" name="Google Shape;3969;p27"/>
            <p:cNvSpPr/>
            <p:nvPr/>
          </p:nvSpPr>
          <p:spPr>
            <a:xfrm>
              <a:off x="6828225" y="3855375"/>
              <a:ext cx="21150" cy="20450"/>
            </a:xfrm>
            <a:custGeom>
              <a:avLst/>
              <a:gdLst/>
              <a:ahLst/>
              <a:cxnLst/>
              <a:rect l="l" t="t" r="r" b="b"/>
              <a:pathLst>
                <a:path w="846" h="818" extrusionOk="0">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0" name="Google Shape;3970;p27"/>
            <p:cNvSpPr/>
            <p:nvPr/>
          </p:nvSpPr>
          <p:spPr>
            <a:xfrm>
              <a:off x="6930325" y="4028600"/>
              <a:ext cx="21450" cy="20575"/>
            </a:xfrm>
            <a:custGeom>
              <a:avLst/>
              <a:gdLst/>
              <a:ahLst/>
              <a:cxnLst/>
              <a:rect l="l" t="t" r="r" b="b"/>
              <a:pathLst>
                <a:path w="858" h="823" extrusionOk="0">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1" name="Google Shape;3971;p27"/>
            <p:cNvSpPr/>
            <p:nvPr/>
          </p:nvSpPr>
          <p:spPr>
            <a:xfrm>
              <a:off x="6984800" y="3178775"/>
              <a:ext cx="21450" cy="20600"/>
            </a:xfrm>
            <a:custGeom>
              <a:avLst/>
              <a:gdLst/>
              <a:ahLst/>
              <a:cxnLst/>
              <a:rect l="l" t="t" r="r" b="b"/>
              <a:pathLst>
                <a:path w="858" h="824" extrusionOk="0">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2" name="Google Shape;3972;p27"/>
            <p:cNvSpPr/>
            <p:nvPr/>
          </p:nvSpPr>
          <p:spPr>
            <a:xfrm>
              <a:off x="6950250" y="2089625"/>
              <a:ext cx="20875" cy="20600"/>
            </a:xfrm>
            <a:custGeom>
              <a:avLst/>
              <a:gdLst/>
              <a:ahLst/>
              <a:cxnLst/>
              <a:rect l="l" t="t" r="r" b="b"/>
              <a:pathLst>
                <a:path w="835" h="824" extrusionOk="0">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3" name="Google Shape;3973;p27"/>
            <p:cNvSpPr/>
            <p:nvPr/>
          </p:nvSpPr>
          <p:spPr>
            <a:xfrm>
              <a:off x="6882700" y="3304975"/>
              <a:ext cx="21450" cy="20600"/>
            </a:xfrm>
            <a:custGeom>
              <a:avLst/>
              <a:gdLst/>
              <a:ahLst/>
              <a:cxnLst/>
              <a:rect l="l" t="t" r="r" b="b"/>
              <a:pathLst>
                <a:path w="858" h="824" extrusionOk="0">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4" name="Google Shape;3974;p27"/>
            <p:cNvSpPr/>
            <p:nvPr/>
          </p:nvSpPr>
          <p:spPr>
            <a:xfrm>
              <a:off x="6801125" y="3180575"/>
              <a:ext cx="21475" cy="20600"/>
            </a:xfrm>
            <a:custGeom>
              <a:avLst/>
              <a:gdLst/>
              <a:ahLst/>
              <a:cxnLst/>
              <a:rect l="l" t="t" r="r" b="b"/>
              <a:pathLst>
                <a:path w="859" h="824" extrusionOk="0">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75" name="Google Shape;3975;p27"/>
          <p:cNvGrpSpPr/>
          <p:nvPr/>
        </p:nvGrpSpPr>
        <p:grpSpPr>
          <a:xfrm rot="10800000">
            <a:off x="266" y="153"/>
            <a:ext cx="1978228" cy="4794296"/>
            <a:chOff x="5728375" y="1492875"/>
            <a:chExt cx="1308525" cy="3171250"/>
          </a:xfrm>
        </p:grpSpPr>
        <p:sp>
          <p:nvSpPr>
            <p:cNvPr id="3976" name="Google Shape;3976;p27"/>
            <p:cNvSpPr/>
            <p:nvPr/>
          </p:nvSpPr>
          <p:spPr>
            <a:xfrm>
              <a:off x="6942225" y="2835900"/>
              <a:ext cx="625" cy="925"/>
            </a:xfrm>
            <a:custGeom>
              <a:avLst/>
              <a:gdLst/>
              <a:ahLst/>
              <a:cxnLst/>
              <a:rect l="l" t="t" r="r" b="b"/>
              <a:pathLst>
                <a:path w="25" h="37" extrusionOk="0">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7" name="Google Shape;3977;p27"/>
            <p:cNvSpPr/>
            <p:nvPr/>
          </p:nvSpPr>
          <p:spPr>
            <a:xfrm>
              <a:off x="6942225" y="2836800"/>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8" name="Google Shape;3978;p27"/>
            <p:cNvSpPr/>
            <p:nvPr/>
          </p:nvSpPr>
          <p:spPr>
            <a:xfrm>
              <a:off x="6945500" y="2844825"/>
              <a:ext cx="42300" cy="133375"/>
            </a:xfrm>
            <a:custGeom>
              <a:avLst/>
              <a:gdLst/>
              <a:ahLst/>
              <a:cxnLst/>
              <a:rect l="l" t="t" r="r" b="b"/>
              <a:pathLst>
                <a:path w="1692" h="5335" extrusionOk="0">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9" name="Google Shape;3979;p27"/>
            <p:cNvSpPr/>
            <p:nvPr/>
          </p:nvSpPr>
          <p:spPr>
            <a:xfrm>
              <a:off x="6943725" y="2835300"/>
              <a:ext cx="300" cy="25"/>
            </a:xfrm>
            <a:custGeom>
              <a:avLst/>
              <a:gdLst/>
              <a:ahLst/>
              <a:cxnLst/>
              <a:rect l="l" t="t" r="r" b="b"/>
              <a:pathLst>
                <a:path w="12" h="1" extrusionOk="0">
                  <a:moveTo>
                    <a:pt x="0" y="0"/>
                  </a:moveTo>
                  <a:lnTo>
                    <a:pt x="0" y="0"/>
                  </a:lnTo>
                  <a:cubicBezTo>
                    <a:pt x="12"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0" name="Google Shape;3980;p27"/>
            <p:cNvSpPr/>
            <p:nvPr/>
          </p:nvSpPr>
          <p:spPr>
            <a:xfrm>
              <a:off x="6945500" y="2834575"/>
              <a:ext cx="625" cy="150"/>
            </a:xfrm>
            <a:custGeom>
              <a:avLst/>
              <a:gdLst/>
              <a:ahLst/>
              <a:cxnLst/>
              <a:rect l="l" t="t" r="r" b="b"/>
              <a:pathLst>
                <a:path w="25" h="6" extrusionOk="0">
                  <a:moveTo>
                    <a:pt x="15" y="0"/>
                  </a:moveTo>
                  <a:cubicBezTo>
                    <a:pt x="11" y="0"/>
                    <a:pt x="8" y="6"/>
                    <a:pt x="0" y="6"/>
                  </a:cubicBezTo>
                  <a:lnTo>
                    <a:pt x="24" y="6"/>
                  </a:lnTo>
                  <a:cubicBezTo>
                    <a:pt x="20" y="2"/>
                    <a:pt x="18" y="0"/>
                    <a:pt x="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1" name="Google Shape;3981;p27"/>
            <p:cNvSpPr/>
            <p:nvPr/>
          </p:nvSpPr>
          <p:spPr>
            <a:xfrm>
              <a:off x="6943125" y="2835625"/>
              <a:ext cx="550" cy="300"/>
            </a:xfrm>
            <a:custGeom>
              <a:avLst/>
              <a:gdLst/>
              <a:ahLst/>
              <a:cxnLst/>
              <a:rect l="l" t="t" r="r" b="b"/>
              <a:pathLst>
                <a:path w="22" h="12" extrusionOk="0">
                  <a:moveTo>
                    <a:pt x="16" y="1"/>
                  </a:moveTo>
                  <a:cubicBezTo>
                    <a:pt x="13" y="1"/>
                    <a:pt x="8" y="3"/>
                    <a:pt x="0" y="11"/>
                  </a:cubicBezTo>
                  <a:cubicBezTo>
                    <a:pt x="16" y="11"/>
                    <a:pt x="21" y="1"/>
                    <a:pt x="1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2" name="Google Shape;3982;p27"/>
            <p:cNvSpPr/>
            <p:nvPr/>
          </p:nvSpPr>
          <p:spPr>
            <a:xfrm>
              <a:off x="6978825" y="2988300"/>
              <a:ext cx="57175" cy="218500"/>
            </a:xfrm>
            <a:custGeom>
              <a:avLst/>
              <a:gdLst/>
              <a:ahLst/>
              <a:cxnLst/>
              <a:rect l="l" t="t" r="r" b="b"/>
              <a:pathLst>
                <a:path w="2287" h="8740" extrusionOk="0">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3" name="Google Shape;3983;p27"/>
            <p:cNvSpPr/>
            <p:nvPr/>
          </p:nvSpPr>
          <p:spPr>
            <a:xfrm>
              <a:off x="6796675" y="2972825"/>
              <a:ext cx="91400" cy="176525"/>
            </a:xfrm>
            <a:custGeom>
              <a:avLst/>
              <a:gdLst/>
              <a:ahLst/>
              <a:cxnLst/>
              <a:rect l="l" t="t" r="r" b="b"/>
              <a:pathLst>
                <a:path w="3656" h="7061" extrusionOk="0">
                  <a:moveTo>
                    <a:pt x="3203" y="0"/>
                  </a:moveTo>
                  <a:lnTo>
                    <a:pt x="0" y="6632"/>
                  </a:lnTo>
                  <a:lnTo>
                    <a:pt x="286" y="7061"/>
                  </a:lnTo>
                  <a:lnTo>
                    <a:pt x="3656" y="48"/>
                  </a:lnTo>
                  <a:lnTo>
                    <a:pt x="3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4" name="Google Shape;3984;p27"/>
            <p:cNvSpPr/>
            <p:nvPr/>
          </p:nvSpPr>
          <p:spPr>
            <a:xfrm>
              <a:off x="6629100" y="3150225"/>
              <a:ext cx="168775" cy="337550"/>
            </a:xfrm>
            <a:custGeom>
              <a:avLst/>
              <a:gdLst/>
              <a:ahLst/>
              <a:cxnLst/>
              <a:rect l="l" t="t" r="r" b="b"/>
              <a:pathLst>
                <a:path w="6751" h="13502" extrusionOk="0">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5" name="Google Shape;3985;p27"/>
            <p:cNvSpPr/>
            <p:nvPr/>
          </p:nvSpPr>
          <p:spPr>
            <a:xfrm>
              <a:off x="6945500" y="28347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6" name="Google Shape;3986;p27"/>
            <p:cNvSpPr/>
            <p:nvPr/>
          </p:nvSpPr>
          <p:spPr>
            <a:xfrm>
              <a:off x="6943725" y="2835300"/>
              <a:ext cx="0" cy="625"/>
            </a:xfrm>
            <a:custGeom>
              <a:avLst/>
              <a:gdLst/>
              <a:ahLst/>
              <a:cxnLst/>
              <a:rect l="l" t="t" r="r" b="b"/>
              <a:pathLst>
                <a:path h="25" extrusionOk="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7" name="Google Shape;3987;p27"/>
            <p:cNvSpPr/>
            <p:nvPr/>
          </p:nvSpPr>
          <p:spPr>
            <a:xfrm>
              <a:off x="6942225" y="28368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8" name="Google Shape;3988;p27"/>
            <p:cNvSpPr/>
            <p:nvPr/>
          </p:nvSpPr>
          <p:spPr>
            <a:xfrm>
              <a:off x="6881800" y="2836500"/>
              <a:ext cx="68775" cy="126825"/>
            </a:xfrm>
            <a:custGeom>
              <a:avLst/>
              <a:gdLst/>
              <a:ahLst/>
              <a:cxnLst/>
              <a:rect l="l" t="t" r="r" b="b"/>
              <a:pathLst>
                <a:path w="2751" h="5073" extrusionOk="0">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9" name="Google Shape;3989;p27"/>
            <p:cNvSpPr/>
            <p:nvPr/>
          </p:nvSpPr>
          <p:spPr>
            <a:xfrm>
              <a:off x="6902350" y="1492875"/>
              <a:ext cx="133950" cy="92000"/>
            </a:xfrm>
            <a:custGeom>
              <a:avLst/>
              <a:gdLst/>
              <a:ahLst/>
              <a:cxnLst/>
              <a:rect l="l" t="t" r="r" b="b"/>
              <a:pathLst>
                <a:path w="5358" h="3680" extrusionOk="0">
                  <a:moveTo>
                    <a:pt x="5358" y="0"/>
                  </a:moveTo>
                  <a:lnTo>
                    <a:pt x="0" y="3275"/>
                  </a:lnTo>
                  <a:lnTo>
                    <a:pt x="202" y="3679"/>
                  </a:lnTo>
                  <a:lnTo>
                    <a:pt x="5358" y="524"/>
                  </a:lnTo>
                  <a:lnTo>
                    <a:pt x="5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0" name="Google Shape;3990;p27"/>
            <p:cNvSpPr/>
            <p:nvPr/>
          </p:nvSpPr>
          <p:spPr>
            <a:xfrm>
              <a:off x="6839525" y="1837250"/>
              <a:ext cx="325" cy="925"/>
            </a:xfrm>
            <a:custGeom>
              <a:avLst/>
              <a:gdLst/>
              <a:ahLst/>
              <a:cxnLst/>
              <a:rect l="l" t="t" r="r" b="b"/>
              <a:pathLst>
                <a:path w="13" h="37" extrusionOk="0">
                  <a:moveTo>
                    <a:pt x="13" y="1"/>
                  </a:moveTo>
                  <a:cubicBezTo>
                    <a:pt x="1" y="1"/>
                    <a:pt x="1" y="25"/>
                    <a:pt x="1" y="37"/>
                  </a:cubicBezTo>
                  <a:cubicBezTo>
                    <a:pt x="1" y="25"/>
                    <a:pt x="1" y="13"/>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1" name="Google Shape;3991;p27"/>
            <p:cNvSpPr/>
            <p:nvPr/>
          </p:nvSpPr>
          <p:spPr>
            <a:xfrm>
              <a:off x="6839525" y="1689025"/>
              <a:ext cx="97375" cy="151525"/>
            </a:xfrm>
            <a:custGeom>
              <a:avLst/>
              <a:gdLst/>
              <a:ahLst/>
              <a:cxnLst/>
              <a:rect l="l" t="t" r="r" b="b"/>
              <a:pathLst>
                <a:path w="3895" h="6061" extrusionOk="0">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2" name="Google Shape;3992;p27"/>
            <p:cNvSpPr/>
            <p:nvPr/>
          </p:nvSpPr>
          <p:spPr>
            <a:xfrm>
              <a:off x="6838950" y="1834425"/>
              <a:ext cx="124725" cy="258250"/>
            </a:xfrm>
            <a:custGeom>
              <a:avLst/>
              <a:gdLst/>
              <a:ahLst/>
              <a:cxnLst/>
              <a:rect l="l" t="t" r="r" b="b"/>
              <a:pathLst>
                <a:path w="4989" h="10330" extrusionOk="0">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3" name="Google Shape;3993;p27"/>
            <p:cNvSpPr/>
            <p:nvPr/>
          </p:nvSpPr>
          <p:spPr>
            <a:xfrm>
              <a:off x="6945800" y="1529475"/>
              <a:ext cx="90500" cy="135175"/>
            </a:xfrm>
            <a:custGeom>
              <a:avLst/>
              <a:gdLst/>
              <a:ahLst/>
              <a:cxnLst/>
              <a:rect l="l" t="t" r="r" b="b"/>
              <a:pathLst>
                <a:path w="3620" h="5407" extrusionOk="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4" name="Google Shape;3994;p27"/>
            <p:cNvSpPr/>
            <p:nvPr/>
          </p:nvSpPr>
          <p:spPr>
            <a:xfrm>
              <a:off x="6951750" y="1681000"/>
              <a:ext cx="84550" cy="169075"/>
            </a:xfrm>
            <a:custGeom>
              <a:avLst/>
              <a:gdLst/>
              <a:ahLst/>
              <a:cxnLst/>
              <a:rect l="l" t="t" r="r" b="b"/>
              <a:pathLst>
                <a:path w="3382" h="6763" extrusionOk="0">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5" name="Google Shape;3995;p27"/>
            <p:cNvSpPr/>
            <p:nvPr/>
          </p:nvSpPr>
          <p:spPr>
            <a:xfrm>
              <a:off x="6891325" y="1570800"/>
              <a:ext cx="56875" cy="90275"/>
            </a:xfrm>
            <a:custGeom>
              <a:avLst/>
              <a:gdLst/>
              <a:ahLst/>
              <a:cxnLst/>
              <a:rect l="l" t="t" r="r" b="b"/>
              <a:pathLst>
                <a:path w="2275" h="3611" extrusionOk="0">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6" name="Google Shape;3996;p27"/>
            <p:cNvSpPr/>
            <p:nvPr/>
          </p:nvSpPr>
          <p:spPr>
            <a:xfrm>
              <a:off x="6967825" y="2063475"/>
              <a:ext cx="68475" cy="40500"/>
            </a:xfrm>
            <a:custGeom>
              <a:avLst/>
              <a:gdLst/>
              <a:ahLst/>
              <a:cxnLst/>
              <a:rect l="l" t="t" r="r" b="b"/>
              <a:pathLst>
                <a:path w="2739" h="1620" extrusionOk="0">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7" name="Google Shape;3997;p27"/>
            <p:cNvSpPr/>
            <p:nvPr/>
          </p:nvSpPr>
          <p:spPr>
            <a:xfrm>
              <a:off x="6558850" y="2100100"/>
              <a:ext cx="396200" cy="178025"/>
            </a:xfrm>
            <a:custGeom>
              <a:avLst/>
              <a:gdLst/>
              <a:ahLst/>
              <a:cxnLst/>
              <a:rect l="l" t="t" r="r" b="b"/>
              <a:pathLst>
                <a:path w="15848" h="7121" extrusionOk="0">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8" name="Google Shape;3998;p27"/>
            <p:cNvSpPr/>
            <p:nvPr/>
          </p:nvSpPr>
          <p:spPr>
            <a:xfrm>
              <a:off x="6954425" y="2108725"/>
              <a:ext cx="81875" cy="207200"/>
            </a:xfrm>
            <a:custGeom>
              <a:avLst/>
              <a:gdLst/>
              <a:ahLst/>
              <a:cxnLst/>
              <a:rect l="l" t="t" r="r" b="b"/>
              <a:pathLst>
                <a:path w="3275" h="8288" extrusionOk="0">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9" name="Google Shape;3999;p27"/>
            <p:cNvSpPr/>
            <p:nvPr/>
          </p:nvSpPr>
          <p:spPr>
            <a:xfrm>
              <a:off x="6559150" y="2280175"/>
              <a:ext cx="477150" cy="150350"/>
            </a:xfrm>
            <a:custGeom>
              <a:avLst/>
              <a:gdLst/>
              <a:ahLst/>
              <a:cxnLst/>
              <a:rect l="l" t="t" r="r" b="b"/>
              <a:pathLst>
                <a:path w="19086" h="6014" extrusionOk="0">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0" name="Google Shape;4000;p27"/>
            <p:cNvSpPr/>
            <p:nvPr/>
          </p:nvSpPr>
          <p:spPr>
            <a:xfrm>
              <a:off x="6941625" y="2825775"/>
              <a:ext cx="95275" cy="19700"/>
            </a:xfrm>
            <a:custGeom>
              <a:avLst/>
              <a:gdLst/>
              <a:ahLst/>
              <a:cxnLst/>
              <a:rect l="l" t="t" r="r" b="b"/>
              <a:pathLst>
                <a:path w="3811" h="788" extrusionOk="0">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1" name="Google Shape;4001;p27"/>
            <p:cNvSpPr/>
            <p:nvPr/>
          </p:nvSpPr>
          <p:spPr>
            <a:xfrm>
              <a:off x="6649325" y="2926075"/>
              <a:ext cx="386100" cy="71175"/>
            </a:xfrm>
            <a:custGeom>
              <a:avLst/>
              <a:gdLst/>
              <a:ahLst/>
              <a:cxnLst/>
              <a:rect l="l" t="t" r="r" b="b"/>
              <a:pathLst>
                <a:path w="15444" h="2847" extrusionOk="0">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2" name="Google Shape;4002;p27"/>
            <p:cNvSpPr/>
            <p:nvPr/>
          </p:nvSpPr>
          <p:spPr>
            <a:xfrm>
              <a:off x="6909175" y="3226725"/>
              <a:ext cx="125350" cy="88725"/>
            </a:xfrm>
            <a:custGeom>
              <a:avLst/>
              <a:gdLst/>
              <a:ahLst/>
              <a:cxnLst/>
              <a:rect l="l" t="t" r="r" b="b"/>
              <a:pathLst>
                <a:path w="5014" h="3549" extrusionOk="0">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3" name="Google Shape;4003;p27"/>
            <p:cNvSpPr/>
            <p:nvPr/>
          </p:nvSpPr>
          <p:spPr>
            <a:xfrm>
              <a:off x="6638625" y="3316900"/>
              <a:ext cx="267900" cy="180400"/>
            </a:xfrm>
            <a:custGeom>
              <a:avLst/>
              <a:gdLst/>
              <a:ahLst/>
              <a:cxnLst/>
              <a:rect l="l" t="t" r="r" b="b"/>
              <a:pathLst>
                <a:path w="10716" h="7216" extrusionOk="0">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4" name="Google Shape;4004;p27"/>
            <p:cNvSpPr/>
            <p:nvPr/>
          </p:nvSpPr>
          <p:spPr>
            <a:xfrm>
              <a:off x="6965450" y="3661000"/>
              <a:ext cx="70850" cy="74725"/>
            </a:xfrm>
            <a:custGeom>
              <a:avLst/>
              <a:gdLst/>
              <a:ahLst/>
              <a:cxnLst/>
              <a:rect l="l" t="t" r="r" b="b"/>
              <a:pathLst>
                <a:path w="2834" h="2989" extrusionOk="0">
                  <a:moveTo>
                    <a:pt x="2834" y="0"/>
                  </a:moveTo>
                  <a:lnTo>
                    <a:pt x="0" y="2739"/>
                  </a:lnTo>
                  <a:lnTo>
                    <a:pt x="393" y="2989"/>
                  </a:lnTo>
                  <a:lnTo>
                    <a:pt x="2834" y="631"/>
                  </a:lnTo>
                  <a:lnTo>
                    <a:pt x="28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5" name="Google Shape;4005;p27"/>
            <p:cNvSpPr/>
            <p:nvPr/>
          </p:nvSpPr>
          <p:spPr>
            <a:xfrm>
              <a:off x="6647850" y="3864600"/>
              <a:ext cx="184850" cy="181875"/>
            </a:xfrm>
            <a:custGeom>
              <a:avLst/>
              <a:gdLst/>
              <a:ahLst/>
              <a:cxnLst/>
              <a:rect l="l" t="t" r="r" b="b"/>
              <a:pathLst>
                <a:path w="7394" h="7275" extrusionOk="0">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6" name="Google Shape;4006;p27"/>
            <p:cNvSpPr/>
            <p:nvPr/>
          </p:nvSpPr>
          <p:spPr>
            <a:xfrm>
              <a:off x="6835375" y="3737800"/>
              <a:ext cx="131575" cy="122050"/>
            </a:xfrm>
            <a:custGeom>
              <a:avLst/>
              <a:gdLst/>
              <a:ahLst/>
              <a:cxnLst/>
              <a:rect l="l" t="t" r="r" b="b"/>
              <a:pathLst>
                <a:path w="5263" h="4882" extrusionOk="0">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7" name="Google Shape;4007;p27"/>
            <p:cNvSpPr/>
            <p:nvPr/>
          </p:nvSpPr>
          <p:spPr>
            <a:xfrm>
              <a:off x="6647550" y="2926675"/>
              <a:ext cx="388750" cy="587000"/>
            </a:xfrm>
            <a:custGeom>
              <a:avLst/>
              <a:gdLst/>
              <a:ahLst/>
              <a:cxnLst/>
              <a:rect l="l" t="t" r="r" b="b"/>
              <a:pathLst>
                <a:path w="15550" h="23480" extrusionOk="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8" name="Google Shape;4008;p27"/>
            <p:cNvSpPr/>
            <p:nvPr/>
          </p:nvSpPr>
          <p:spPr>
            <a:xfrm>
              <a:off x="6603800" y="3495625"/>
              <a:ext cx="7450" cy="13000"/>
            </a:xfrm>
            <a:custGeom>
              <a:avLst/>
              <a:gdLst/>
              <a:ahLst/>
              <a:cxnLst/>
              <a:rect l="l" t="t" r="r" b="b"/>
              <a:pathLst>
                <a:path w="298" h="520" extrusionOk="0">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9" name="Google Shape;4009;p27"/>
            <p:cNvSpPr/>
            <p:nvPr/>
          </p:nvSpPr>
          <p:spPr>
            <a:xfrm>
              <a:off x="6640400" y="3514550"/>
              <a:ext cx="395900" cy="275350"/>
            </a:xfrm>
            <a:custGeom>
              <a:avLst/>
              <a:gdLst/>
              <a:ahLst/>
              <a:cxnLst/>
              <a:rect l="l" t="t" r="r" b="b"/>
              <a:pathLst>
                <a:path w="15836" h="11014" extrusionOk="0">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0" name="Google Shape;4010;p27"/>
            <p:cNvSpPr/>
            <p:nvPr/>
          </p:nvSpPr>
          <p:spPr>
            <a:xfrm>
              <a:off x="6841925" y="4224750"/>
              <a:ext cx="194375" cy="153025"/>
            </a:xfrm>
            <a:custGeom>
              <a:avLst/>
              <a:gdLst/>
              <a:ahLst/>
              <a:cxnLst/>
              <a:rect l="l" t="t" r="r" b="b"/>
              <a:pathLst>
                <a:path w="7775" h="6121" extrusionOk="0">
                  <a:moveTo>
                    <a:pt x="560" y="1"/>
                  </a:moveTo>
                  <a:lnTo>
                    <a:pt x="0" y="120"/>
                  </a:lnTo>
                  <a:lnTo>
                    <a:pt x="7775" y="6121"/>
                  </a:lnTo>
                  <a:lnTo>
                    <a:pt x="7775" y="5549"/>
                  </a:lnTo>
                  <a:lnTo>
                    <a:pt x="5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1" name="Google Shape;4011;p27"/>
            <p:cNvSpPr/>
            <p:nvPr/>
          </p:nvSpPr>
          <p:spPr>
            <a:xfrm>
              <a:off x="6649325" y="4070575"/>
              <a:ext cx="195300" cy="148550"/>
            </a:xfrm>
            <a:custGeom>
              <a:avLst/>
              <a:gdLst/>
              <a:ahLst/>
              <a:cxnLst/>
              <a:rect l="l" t="t" r="r" b="b"/>
              <a:pathLst>
                <a:path w="7812" h="5942" extrusionOk="0">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2" name="Google Shape;4012;p27"/>
            <p:cNvSpPr/>
            <p:nvPr/>
          </p:nvSpPr>
          <p:spPr>
            <a:xfrm>
              <a:off x="6831200" y="3872325"/>
              <a:ext cx="180400" cy="298875"/>
            </a:xfrm>
            <a:custGeom>
              <a:avLst/>
              <a:gdLst/>
              <a:ahLst/>
              <a:cxnLst/>
              <a:rect l="l" t="t" r="r" b="b"/>
              <a:pathLst>
                <a:path w="7216" h="11955" extrusionOk="0">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3" name="Google Shape;4013;p27"/>
            <p:cNvSpPr/>
            <p:nvPr/>
          </p:nvSpPr>
          <p:spPr>
            <a:xfrm>
              <a:off x="6632950" y="3514850"/>
              <a:ext cx="202450" cy="354225"/>
            </a:xfrm>
            <a:custGeom>
              <a:avLst/>
              <a:gdLst/>
              <a:ahLst/>
              <a:cxnLst/>
              <a:rect l="l" t="t" r="r" b="b"/>
              <a:pathLst>
                <a:path w="8098" h="14169" extrusionOk="0">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4" name="Google Shape;4014;p27"/>
            <p:cNvSpPr/>
            <p:nvPr/>
          </p:nvSpPr>
          <p:spPr>
            <a:xfrm>
              <a:off x="6621650" y="3519025"/>
              <a:ext cx="17000" cy="515550"/>
            </a:xfrm>
            <a:custGeom>
              <a:avLst/>
              <a:gdLst/>
              <a:ahLst/>
              <a:cxnLst/>
              <a:rect l="l" t="t" r="r" b="b"/>
              <a:pathLst>
                <a:path w="680" h="20622" extrusionOk="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5" name="Google Shape;4015;p27"/>
            <p:cNvSpPr/>
            <p:nvPr/>
          </p:nvSpPr>
          <p:spPr>
            <a:xfrm>
              <a:off x="5767375" y="3510375"/>
              <a:ext cx="852500" cy="922475"/>
            </a:xfrm>
            <a:custGeom>
              <a:avLst/>
              <a:gdLst/>
              <a:ahLst/>
              <a:cxnLst/>
              <a:rect l="l" t="t" r="r" b="b"/>
              <a:pathLst>
                <a:path w="34100" h="36899" extrusionOk="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6" name="Google Shape;4016;p27"/>
            <p:cNvSpPr/>
            <p:nvPr/>
          </p:nvSpPr>
          <p:spPr>
            <a:xfrm>
              <a:off x="6299575" y="4069975"/>
              <a:ext cx="318525" cy="244400"/>
            </a:xfrm>
            <a:custGeom>
              <a:avLst/>
              <a:gdLst/>
              <a:ahLst/>
              <a:cxnLst/>
              <a:rect l="l" t="t" r="r" b="b"/>
              <a:pathLst>
                <a:path w="12741" h="9776" extrusionOk="0">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7" name="Google Shape;4017;p27"/>
            <p:cNvSpPr/>
            <p:nvPr/>
          </p:nvSpPr>
          <p:spPr>
            <a:xfrm>
              <a:off x="6312675" y="4246175"/>
              <a:ext cx="406325" cy="101975"/>
            </a:xfrm>
            <a:custGeom>
              <a:avLst/>
              <a:gdLst/>
              <a:ahLst/>
              <a:cxnLst/>
              <a:rect l="l" t="t" r="r" b="b"/>
              <a:pathLst>
                <a:path w="16253" h="4079" extrusionOk="0">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8" name="Google Shape;4018;p27"/>
            <p:cNvSpPr/>
            <p:nvPr/>
          </p:nvSpPr>
          <p:spPr>
            <a:xfrm>
              <a:off x="6728200" y="4251550"/>
              <a:ext cx="2725" cy="2100"/>
            </a:xfrm>
            <a:custGeom>
              <a:avLst/>
              <a:gdLst/>
              <a:ahLst/>
              <a:cxnLst/>
              <a:rect l="l" t="t" r="r" b="b"/>
              <a:pathLst>
                <a:path w="109" h="84" extrusionOk="0">
                  <a:moveTo>
                    <a:pt x="72" y="0"/>
                  </a:moveTo>
                  <a:cubicBezTo>
                    <a:pt x="60" y="24"/>
                    <a:pt x="25" y="60"/>
                    <a:pt x="1" y="84"/>
                  </a:cubicBezTo>
                  <a:lnTo>
                    <a:pt x="108" y="60"/>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9" name="Google Shape;4019;p27"/>
            <p:cNvSpPr/>
            <p:nvPr/>
          </p:nvSpPr>
          <p:spPr>
            <a:xfrm>
              <a:off x="6736250" y="4181300"/>
              <a:ext cx="261950" cy="69375"/>
            </a:xfrm>
            <a:custGeom>
              <a:avLst/>
              <a:gdLst/>
              <a:ahLst/>
              <a:cxnLst/>
              <a:rect l="l" t="t" r="r" b="b"/>
              <a:pathLst>
                <a:path w="10478" h="2775" extrusionOk="0">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0" name="Google Shape;4020;p27"/>
            <p:cNvSpPr/>
            <p:nvPr/>
          </p:nvSpPr>
          <p:spPr>
            <a:xfrm>
              <a:off x="6640400" y="4078600"/>
              <a:ext cx="213150" cy="382525"/>
            </a:xfrm>
            <a:custGeom>
              <a:avLst/>
              <a:gdLst/>
              <a:ahLst/>
              <a:cxnLst/>
              <a:rect l="l" t="t" r="r" b="b"/>
              <a:pathLst>
                <a:path w="8526" h="15301" extrusionOk="0">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1" name="Google Shape;4021;p27"/>
            <p:cNvSpPr/>
            <p:nvPr/>
          </p:nvSpPr>
          <p:spPr>
            <a:xfrm>
              <a:off x="6851450" y="4463175"/>
              <a:ext cx="184850" cy="115525"/>
            </a:xfrm>
            <a:custGeom>
              <a:avLst/>
              <a:gdLst/>
              <a:ahLst/>
              <a:cxnLst/>
              <a:rect l="l" t="t" r="r" b="b"/>
              <a:pathLst>
                <a:path w="7394" h="4621" extrusionOk="0">
                  <a:moveTo>
                    <a:pt x="488" y="1"/>
                  </a:moveTo>
                  <a:lnTo>
                    <a:pt x="60" y="108"/>
                  </a:lnTo>
                  <a:lnTo>
                    <a:pt x="0" y="227"/>
                  </a:lnTo>
                  <a:lnTo>
                    <a:pt x="7394" y="4620"/>
                  </a:lnTo>
                  <a:lnTo>
                    <a:pt x="7394" y="4096"/>
                  </a:lnTo>
                  <a:lnTo>
                    <a:pt x="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2" name="Google Shape;4022;p27"/>
            <p:cNvSpPr/>
            <p:nvPr/>
          </p:nvSpPr>
          <p:spPr>
            <a:xfrm>
              <a:off x="6847575" y="4406025"/>
              <a:ext cx="188425" cy="60450"/>
            </a:xfrm>
            <a:custGeom>
              <a:avLst/>
              <a:gdLst/>
              <a:ahLst/>
              <a:cxnLst/>
              <a:rect l="l" t="t" r="r" b="b"/>
              <a:pathLst>
                <a:path w="7537" h="2418" extrusionOk="0">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3" name="Google Shape;4023;p27"/>
            <p:cNvSpPr/>
            <p:nvPr/>
          </p:nvSpPr>
          <p:spPr>
            <a:xfrm>
              <a:off x="6725825" y="4654575"/>
              <a:ext cx="17300" cy="9550"/>
            </a:xfrm>
            <a:custGeom>
              <a:avLst/>
              <a:gdLst/>
              <a:ahLst/>
              <a:cxnLst/>
              <a:rect l="l" t="t" r="r" b="b"/>
              <a:pathLst>
                <a:path w="692" h="382" extrusionOk="0">
                  <a:moveTo>
                    <a:pt x="227" y="0"/>
                  </a:moveTo>
                  <a:lnTo>
                    <a:pt x="1" y="381"/>
                  </a:lnTo>
                  <a:lnTo>
                    <a:pt x="525" y="381"/>
                  </a:lnTo>
                  <a:lnTo>
                    <a:pt x="691" y="84"/>
                  </a:ln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4" name="Google Shape;4024;p27"/>
            <p:cNvSpPr/>
            <p:nvPr/>
          </p:nvSpPr>
          <p:spPr>
            <a:xfrm>
              <a:off x="6737150" y="4455550"/>
              <a:ext cx="117875" cy="190425"/>
            </a:xfrm>
            <a:custGeom>
              <a:avLst/>
              <a:gdLst/>
              <a:ahLst/>
              <a:cxnLst/>
              <a:rect l="l" t="t" r="r" b="b"/>
              <a:pathLst>
                <a:path w="4715" h="7617" extrusionOk="0">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5" name="Google Shape;4025;p27"/>
            <p:cNvSpPr/>
            <p:nvPr/>
          </p:nvSpPr>
          <p:spPr>
            <a:xfrm>
              <a:off x="6337975" y="4576300"/>
              <a:ext cx="3900" cy="5375"/>
            </a:xfrm>
            <a:custGeom>
              <a:avLst/>
              <a:gdLst/>
              <a:ahLst/>
              <a:cxnLst/>
              <a:rect l="l" t="t" r="r" b="b"/>
              <a:pathLst>
                <a:path w="156" h="215" extrusionOk="0">
                  <a:moveTo>
                    <a:pt x="1" y="0"/>
                  </a:moveTo>
                  <a:lnTo>
                    <a:pt x="1" y="0"/>
                  </a:lnTo>
                  <a:cubicBezTo>
                    <a:pt x="13" y="95"/>
                    <a:pt x="72" y="179"/>
                    <a:pt x="156" y="214"/>
                  </a:cubicBezTo>
                  <a:lnTo>
                    <a:pt x="156" y="48"/>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6" name="Google Shape;4026;p27"/>
            <p:cNvSpPr/>
            <p:nvPr/>
          </p:nvSpPr>
          <p:spPr>
            <a:xfrm>
              <a:off x="6410025" y="4583425"/>
              <a:ext cx="434000" cy="80700"/>
            </a:xfrm>
            <a:custGeom>
              <a:avLst/>
              <a:gdLst/>
              <a:ahLst/>
              <a:cxnLst/>
              <a:rect l="l" t="t" r="r" b="b"/>
              <a:pathLst>
                <a:path w="17360" h="3228" extrusionOk="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7" name="Google Shape;4027;p27"/>
            <p:cNvSpPr/>
            <p:nvPr/>
          </p:nvSpPr>
          <p:spPr>
            <a:xfrm>
              <a:off x="5778675" y="4344125"/>
              <a:ext cx="436700" cy="105675"/>
            </a:xfrm>
            <a:custGeom>
              <a:avLst/>
              <a:gdLst/>
              <a:ahLst/>
              <a:cxnLst/>
              <a:rect l="l" t="t" r="r" b="b"/>
              <a:pathLst>
                <a:path w="17468" h="4227" extrusionOk="0">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8" name="Google Shape;4028;p27"/>
            <p:cNvSpPr/>
            <p:nvPr/>
          </p:nvSpPr>
          <p:spPr>
            <a:xfrm>
              <a:off x="5778975" y="4449775"/>
              <a:ext cx="566475" cy="127425"/>
            </a:xfrm>
            <a:custGeom>
              <a:avLst/>
              <a:gdLst/>
              <a:ahLst/>
              <a:cxnLst/>
              <a:rect l="l" t="t" r="r" b="b"/>
              <a:pathLst>
                <a:path w="22659" h="5097" extrusionOk="0">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9" name="Google Shape;4029;p27"/>
            <p:cNvSpPr/>
            <p:nvPr/>
          </p:nvSpPr>
          <p:spPr>
            <a:xfrm>
              <a:off x="6395425" y="4603375"/>
              <a:ext cx="42600" cy="60750"/>
            </a:xfrm>
            <a:custGeom>
              <a:avLst/>
              <a:gdLst/>
              <a:ahLst/>
              <a:cxnLst/>
              <a:rect l="l" t="t" r="r" b="b"/>
              <a:pathLst>
                <a:path w="1704" h="2430" extrusionOk="0">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0" name="Google Shape;4030;p27"/>
            <p:cNvSpPr/>
            <p:nvPr/>
          </p:nvSpPr>
          <p:spPr>
            <a:xfrm>
              <a:off x="6271300" y="4385800"/>
              <a:ext cx="100350" cy="163725"/>
            </a:xfrm>
            <a:custGeom>
              <a:avLst/>
              <a:gdLst/>
              <a:ahLst/>
              <a:cxnLst/>
              <a:rect l="l" t="t" r="r" b="b"/>
              <a:pathLst>
                <a:path w="4014" h="6549" extrusionOk="0">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1" name="Google Shape;4031;p27"/>
            <p:cNvSpPr/>
            <p:nvPr/>
          </p:nvSpPr>
          <p:spPr>
            <a:xfrm>
              <a:off x="5772725" y="4454250"/>
              <a:ext cx="364950" cy="209875"/>
            </a:xfrm>
            <a:custGeom>
              <a:avLst/>
              <a:gdLst/>
              <a:ahLst/>
              <a:cxnLst/>
              <a:rect l="l" t="t" r="r" b="b"/>
              <a:pathLst>
                <a:path w="14598" h="8395" extrusionOk="0">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2" name="Google Shape;4032;p27"/>
            <p:cNvSpPr/>
            <p:nvPr/>
          </p:nvSpPr>
          <p:spPr>
            <a:xfrm>
              <a:off x="6341850" y="4544475"/>
              <a:ext cx="72350" cy="71050"/>
            </a:xfrm>
            <a:custGeom>
              <a:avLst/>
              <a:gdLst/>
              <a:ahLst/>
              <a:cxnLst/>
              <a:rect l="l" t="t" r="r" b="b"/>
              <a:pathLst>
                <a:path w="2894" h="2842" extrusionOk="0">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3" name="Google Shape;4033;p27"/>
            <p:cNvSpPr/>
            <p:nvPr/>
          </p:nvSpPr>
          <p:spPr>
            <a:xfrm>
              <a:off x="6212375" y="4289200"/>
              <a:ext cx="100625" cy="100600"/>
            </a:xfrm>
            <a:custGeom>
              <a:avLst/>
              <a:gdLst/>
              <a:ahLst/>
              <a:cxnLst/>
              <a:rect l="l" t="t" r="r" b="b"/>
              <a:pathLst>
                <a:path w="4025" h="4024" extrusionOk="0">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4" name="Google Shape;4034;p27"/>
            <p:cNvSpPr/>
            <p:nvPr/>
          </p:nvSpPr>
          <p:spPr>
            <a:xfrm>
              <a:off x="6886575" y="1575550"/>
              <a:ext cx="19050" cy="17950"/>
            </a:xfrm>
            <a:custGeom>
              <a:avLst/>
              <a:gdLst/>
              <a:ahLst/>
              <a:cxnLst/>
              <a:rect l="l" t="t" r="r" b="b"/>
              <a:pathLst>
                <a:path w="762" h="718" extrusionOk="0">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5" name="Google Shape;4035;p27"/>
            <p:cNvSpPr/>
            <p:nvPr/>
          </p:nvSpPr>
          <p:spPr>
            <a:xfrm>
              <a:off x="6612725" y="2909675"/>
              <a:ext cx="36925" cy="36225"/>
            </a:xfrm>
            <a:custGeom>
              <a:avLst/>
              <a:gdLst/>
              <a:ahLst/>
              <a:cxnLst/>
              <a:rect l="l" t="t" r="r" b="b"/>
              <a:pathLst>
                <a:path w="1477" h="1449" extrusionOk="0">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6" name="Google Shape;4036;p27"/>
            <p:cNvSpPr/>
            <p:nvPr/>
          </p:nvSpPr>
          <p:spPr>
            <a:xfrm>
              <a:off x="6607950" y="4033250"/>
              <a:ext cx="50925" cy="50550"/>
            </a:xfrm>
            <a:custGeom>
              <a:avLst/>
              <a:gdLst/>
              <a:ahLst/>
              <a:cxnLst/>
              <a:rect l="l" t="t" r="r" b="b"/>
              <a:pathLst>
                <a:path w="2037" h="2022" extrusionOk="0">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7" name="Google Shape;4037;p27"/>
            <p:cNvSpPr/>
            <p:nvPr/>
          </p:nvSpPr>
          <p:spPr>
            <a:xfrm>
              <a:off x="6996400" y="4166875"/>
              <a:ext cx="36325" cy="36000"/>
            </a:xfrm>
            <a:custGeom>
              <a:avLst/>
              <a:gdLst/>
              <a:ahLst/>
              <a:cxnLst/>
              <a:rect l="l" t="t" r="r" b="b"/>
              <a:pathLst>
                <a:path w="1453" h="1440" extrusionOk="0">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8" name="Google Shape;4038;p27"/>
            <p:cNvSpPr/>
            <p:nvPr/>
          </p:nvSpPr>
          <p:spPr>
            <a:xfrm>
              <a:off x="6710350" y="4394000"/>
              <a:ext cx="37225" cy="35950"/>
            </a:xfrm>
            <a:custGeom>
              <a:avLst/>
              <a:gdLst/>
              <a:ahLst/>
              <a:cxnLst/>
              <a:rect l="l" t="t" r="r" b="b"/>
              <a:pathLst>
                <a:path w="1489" h="1438" extrusionOk="0">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9" name="Google Shape;4039;p27"/>
            <p:cNvSpPr/>
            <p:nvPr/>
          </p:nvSpPr>
          <p:spPr>
            <a:xfrm>
              <a:off x="6609750" y="3484075"/>
              <a:ext cx="35725" cy="35675"/>
            </a:xfrm>
            <a:custGeom>
              <a:avLst/>
              <a:gdLst/>
              <a:ahLst/>
              <a:cxnLst/>
              <a:rect l="l" t="t" r="r" b="b"/>
              <a:pathLst>
                <a:path w="1429" h="1427" extrusionOk="0">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0" name="Google Shape;4040;p27"/>
            <p:cNvSpPr/>
            <p:nvPr/>
          </p:nvSpPr>
          <p:spPr>
            <a:xfrm>
              <a:off x="7027050" y="3205875"/>
              <a:ext cx="8950" cy="31275"/>
            </a:xfrm>
            <a:custGeom>
              <a:avLst/>
              <a:gdLst/>
              <a:ahLst/>
              <a:cxnLst/>
              <a:rect l="l" t="t" r="r" b="b"/>
              <a:pathLst>
                <a:path w="358" h="1251" extrusionOk="0">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1" name="Google Shape;4041;p27"/>
            <p:cNvSpPr/>
            <p:nvPr/>
          </p:nvSpPr>
          <p:spPr>
            <a:xfrm>
              <a:off x="6923175" y="1659900"/>
              <a:ext cx="35750" cy="35150"/>
            </a:xfrm>
            <a:custGeom>
              <a:avLst/>
              <a:gdLst/>
              <a:ahLst/>
              <a:cxnLst/>
              <a:rect l="l" t="t" r="r" b="b"/>
              <a:pathLst>
                <a:path w="1430" h="1406" extrusionOk="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2" name="Google Shape;4042;p27"/>
            <p:cNvSpPr/>
            <p:nvPr/>
          </p:nvSpPr>
          <p:spPr>
            <a:xfrm>
              <a:off x="6526400" y="2260750"/>
              <a:ext cx="36625" cy="35900"/>
            </a:xfrm>
            <a:custGeom>
              <a:avLst/>
              <a:gdLst/>
              <a:ahLst/>
              <a:cxnLst/>
              <a:rect l="l" t="t" r="r" b="b"/>
              <a:pathLst>
                <a:path w="1465" h="1436" extrusionOk="0">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3" name="Google Shape;4043;p27"/>
            <p:cNvSpPr/>
            <p:nvPr/>
          </p:nvSpPr>
          <p:spPr>
            <a:xfrm>
              <a:off x="5728375" y="4421425"/>
              <a:ext cx="51825" cy="50475"/>
            </a:xfrm>
            <a:custGeom>
              <a:avLst/>
              <a:gdLst/>
              <a:ahLst/>
              <a:cxnLst/>
              <a:rect l="l" t="t" r="r" b="b"/>
              <a:pathLst>
                <a:path w="2073" h="2019" extrusionOk="0">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4" name="Google Shape;4044;p27"/>
            <p:cNvSpPr/>
            <p:nvPr/>
          </p:nvSpPr>
          <p:spPr>
            <a:xfrm>
              <a:off x="6710950" y="4235475"/>
              <a:ext cx="20850" cy="20600"/>
            </a:xfrm>
            <a:custGeom>
              <a:avLst/>
              <a:gdLst/>
              <a:ahLst/>
              <a:cxnLst/>
              <a:rect l="l" t="t" r="r" b="b"/>
              <a:pathLst>
                <a:path w="834" h="824" extrusionOk="0">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5" name="Google Shape;4045;p27"/>
            <p:cNvSpPr/>
            <p:nvPr/>
          </p:nvSpPr>
          <p:spPr>
            <a:xfrm>
              <a:off x="6828225" y="3855375"/>
              <a:ext cx="21150" cy="20450"/>
            </a:xfrm>
            <a:custGeom>
              <a:avLst/>
              <a:gdLst/>
              <a:ahLst/>
              <a:cxnLst/>
              <a:rect l="l" t="t" r="r" b="b"/>
              <a:pathLst>
                <a:path w="846" h="818" extrusionOk="0">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6" name="Google Shape;4046;p27"/>
            <p:cNvSpPr/>
            <p:nvPr/>
          </p:nvSpPr>
          <p:spPr>
            <a:xfrm>
              <a:off x="6930325" y="4028600"/>
              <a:ext cx="21450" cy="20575"/>
            </a:xfrm>
            <a:custGeom>
              <a:avLst/>
              <a:gdLst/>
              <a:ahLst/>
              <a:cxnLst/>
              <a:rect l="l" t="t" r="r" b="b"/>
              <a:pathLst>
                <a:path w="858" h="823" extrusionOk="0">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7" name="Google Shape;4047;p27"/>
            <p:cNvSpPr/>
            <p:nvPr/>
          </p:nvSpPr>
          <p:spPr>
            <a:xfrm>
              <a:off x="6984800" y="3178775"/>
              <a:ext cx="21450" cy="20600"/>
            </a:xfrm>
            <a:custGeom>
              <a:avLst/>
              <a:gdLst/>
              <a:ahLst/>
              <a:cxnLst/>
              <a:rect l="l" t="t" r="r" b="b"/>
              <a:pathLst>
                <a:path w="858" h="824" extrusionOk="0">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8" name="Google Shape;4048;p27"/>
            <p:cNvSpPr/>
            <p:nvPr/>
          </p:nvSpPr>
          <p:spPr>
            <a:xfrm>
              <a:off x="6950250" y="2089625"/>
              <a:ext cx="20875" cy="20600"/>
            </a:xfrm>
            <a:custGeom>
              <a:avLst/>
              <a:gdLst/>
              <a:ahLst/>
              <a:cxnLst/>
              <a:rect l="l" t="t" r="r" b="b"/>
              <a:pathLst>
                <a:path w="835" h="824" extrusionOk="0">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9" name="Google Shape;4049;p27"/>
            <p:cNvSpPr/>
            <p:nvPr/>
          </p:nvSpPr>
          <p:spPr>
            <a:xfrm>
              <a:off x="6882700" y="3304975"/>
              <a:ext cx="21450" cy="20600"/>
            </a:xfrm>
            <a:custGeom>
              <a:avLst/>
              <a:gdLst/>
              <a:ahLst/>
              <a:cxnLst/>
              <a:rect l="l" t="t" r="r" b="b"/>
              <a:pathLst>
                <a:path w="858" h="824" extrusionOk="0">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0" name="Google Shape;4050;p27"/>
            <p:cNvSpPr/>
            <p:nvPr/>
          </p:nvSpPr>
          <p:spPr>
            <a:xfrm>
              <a:off x="6801125" y="3180575"/>
              <a:ext cx="21475" cy="20600"/>
            </a:xfrm>
            <a:custGeom>
              <a:avLst/>
              <a:gdLst/>
              <a:ahLst/>
              <a:cxnLst/>
              <a:rect l="l" t="t" r="r" b="b"/>
              <a:pathLst>
                <a:path w="859" h="824" extrusionOk="0">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051" name="Google Shape;4051;p27"/>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2" name="Google Shape;4052;p27"/>
          <p:cNvSpPr txBox="1"/>
          <p:nvPr>
            <p:ph type="subTitle" idx="1"/>
          </p:nvPr>
        </p:nvSpPr>
        <p:spPr>
          <a:xfrm>
            <a:off x="2854650" y="1133425"/>
            <a:ext cx="3434700" cy="1426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None/>
              <a:defRPr sz="1600">
                <a:solidFill>
                  <a:schemeClr val="dk1"/>
                </a:solidFill>
              </a:defRPr>
            </a:lvl1pPr>
            <a:lvl2pPr lvl="1" algn="ctr" rtl="0">
              <a:lnSpc>
                <a:spcPct val="100000"/>
              </a:lnSpc>
              <a:spcBef>
                <a:spcPts val="0"/>
              </a:spcBef>
              <a:spcAft>
                <a:spcPts val="0"/>
              </a:spcAft>
              <a:buClr>
                <a:schemeClr val="dk1"/>
              </a:buClr>
              <a:buSzPts val="1600"/>
              <a:buNone/>
              <a:defRPr>
                <a:solidFill>
                  <a:schemeClr val="dk1"/>
                </a:solidFill>
              </a:defRPr>
            </a:lvl2pPr>
            <a:lvl3pPr lvl="2" algn="ctr" rtl="0">
              <a:lnSpc>
                <a:spcPct val="100000"/>
              </a:lnSpc>
              <a:spcBef>
                <a:spcPts val="1600"/>
              </a:spcBef>
              <a:spcAft>
                <a:spcPts val="0"/>
              </a:spcAft>
              <a:buClr>
                <a:schemeClr val="dk1"/>
              </a:buClr>
              <a:buSzPts val="1600"/>
              <a:buNone/>
              <a:defRPr>
                <a:solidFill>
                  <a:schemeClr val="dk1"/>
                </a:solidFill>
              </a:defRPr>
            </a:lvl3pPr>
            <a:lvl4pPr lvl="3" algn="ctr" rtl="0">
              <a:lnSpc>
                <a:spcPct val="100000"/>
              </a:lnSpc>
              <a:spcBef>
                <a:spcPts val="1600"/>
              </a:spcBef>
              <a:spcAft>
                <a:spcPts val="0"/>
              </a:spcAft>
              <a:buClr>
                <a:schemeClr val="dk1"/>
              </a:buClr>
              <a:buSzPts val="1600"/>
              <a:buNone/>
              <a:defRPr>
                <a:solidFill>
                  <a:schemeClr val="dk1"/>
                </a:solidFill>
              </a:defRPr>
            </a:lvl4pPr>
            <a:lvl5pPr lvl="4" algn="ctr" rtl="0">
              <a:lnSpc>
                <a:spcPct val="100000"/>
              </a:lnSpc>
              <a:spcBef>
                <a:spcPts val="1600"/>
              </a:spcBef>
              <a:spcAft>
                <a:spcPts val="0"/>
              </a:spcAft>
              <a:buClr>
                <a:schemeClr val="dk1"/>
              </a:buClr>
              <a:buSzPts val="1600"/>
              <a:buNone/>
              <a:defRPr>
                <a:solidFill>
                  <a:schemeClr val="dk1"/>
                </a:solidFill>
              </a:defRPr>
            </a:lvl5pPr>
            <a:lvl6pPr lvl="5" algn="ctr" rtl="0">
              <a:lnSpc>
                <a:spcPct val="100000"/>
              </a:lnSpc>
              <a:spcBef>
                <a:spcPts val="1600"/>
              </a:spcBef>
              <a:spcAft>
                <a:spcPts val="0"/>
              </a:spcAft>
              <a:buClr>
                <a:schemeClr val="dk1"/>
              </a:buClr>
              <a:buSzPts val="1600"/>
              <a:buNone/>
              <a:defRPr>
                <a:solidFill>
                  <a:schemeClr val="dk1"/>
                </a:solidFill>
              </a:defRPr>
            </a:lvl6pPr>
            <a:lvl7pPr lvl="6" algn="ctr" rtl="0">
              <a:lnSpc>
                <a:spcPct val="100000"/>
              </a:lnSpc>
              <a:spcBef>
                <a:spcPts val="1600"/>
              </a:spcBef>
              <a:spcAft>
                <a:spcPts val="0"/>
              </a:spcAft>
              <a:buClr>
                <a:schemeClr val="dk1"/>
              </a:buClr>
              <a:buSzPts val="1600"/>
              <a:buNone/>
              <a:defRPr>
                <a:solidFill>
                  <a:schemeClr val="dk1"/>
                </a:solidFill>
              </a:defRPr>
            </a:lvl7pPr>
            <a:lvl8pPr lvl="7" algn="ctr" rtl="0">
              <a:lnSpc>
                <a:spcPct val="100000"/>
              </a:lnSpc>
              <a:spcBef>
                <a:spcPts val="1600"/>
              </a:spcBef>
              <a:spcAft>
                <a:spcPts val="0"/>
              </a:spcAft>
              <a:buClr>
                <a:schemeClr val="dk1"/>
              </a:buClr>
              <a:buSzPts val="1600"/>
              <a:buNone/>
              <a:defRPr>
                <a:solidFill>
                  <a:schemeClr val="dk1"/>
                </a:solidFill>
              </a:defRPr>
            </a:lvl8pPr>
            <a:lvl9pPr lvl="8" algn="ctr" rtl="0">
              <a:lnSpc>
                <a:spcPct val="100000"/>
              </a:lnSpc>
              <a:spcBef>
                <a:spcPts val="1600"/>
              </a:spcBef>
              <a:spcAft>
                <a:spcPts val="1600"/>
              </a:spcAft>
              <a:buClr>
                <a:schemeClr val="dk1"/>
              </a:buClr>
              <a:buSzPts val="1600"/>
              <a:buNone/>
              <a:defRPr>
                <a:solidFill>
                  <a:schemeClr val="dk1"/>
                </a:solidFill>
              </a:defRPr>
            </a:lvl9pPr>
          </a:lstStyle>
          <a:p/>
        </p:txBody>
      </p:sp>
      <p:sp>
        <p:nvSpPr>
          <p:cNvPr id="4053" name="Google Shape;4053;p27"/>
          <p:cNvSpPr txBox="1"/>
          <p:nvPr/>
        </p:nvSpPr>
        <p:spPr>
          <a:xfrm>
            <a:off x="2212650" y="3299450"/>
            <a:ext cx="47187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GB" sz="1200">
                <a:solidFill>
                  <a:schemeClr val="dk1"/>
                </a:solidFill>
                <a:latin typeface="ABeeZee"/>
                <a:ea typeface="ABeeZee"/>
                <a:cs typeface="ABeeZee"/>
                <a:sym typeface="ABeeZee"/>
              </a:rPr>
              <a:t>CREDITS: This presentation template was created by </a:t>
            </a:r>
            <a:r>
              <a:rPr lang="en-GB" sz="1200">
                <a:solidFill>
                  <a:schemeClr val="dk1"/>
                </a:solidFill>
                <a:uFill>
                  <a:noFill/>
                </a:uFill>
                <a:latin typeface="ABeeZee"/>
                <a:ea typeface="ABeeZee"/>
                <a:cs typeface="ABeeZee"/>
                <a:sym typeface="ABeeZee"/>
                <a:hlinkClick r:id="rId2"/>
              </a:rPr>
              <a:t>Slidesgo</a:t>
            </a:r>
            <a:r>
              <a:rPr lang="en-GB" sz="1200">
                <a:solidFill>
                  <a:schemeClr val="dk1"/>
                </a:solidFill>
                <a:latin typeface="ABeeZee"/>
                <a:ea typeface="ABeeZee"/>
                <a:cs typeface="ABeeZee"/>
                <a:sym typeface="ABeeZee"/>
              </a:rPr>
              <a:t>, including icons by </a:t>
            </a:r>
            <a:r>
              <a:rPr lang="en-GB" sz="1200" b="1">
                <a:solidFill>
                  <a:schemeClr val="dk1"/>
                </a:solidFill>
                <a:uFill>
                  <a:noFill/>
                </a:uFill>
                <a:latin typeface="ABeeZee"/>
                <a:ea typeface="ABeeZee"/>
                <a:cs typeface="ABeeZee"/>
                <a:sym typeface="ABeeZee"/>
                <a:hlinkClick r:id="rId3"/>
              </a:rPr>
              <a:t>Flaticon</a:t>
            </a:r>
            <a:r>
              <a:rPr lang="en-GB" sz="1200">
                <a:solidFill>
                  <a:schemeClr val="dk1"/>
                </a:solidFill>
                <a:latin typeface="ABeeZee"/>
                <a:ea typeface="ABeeZee"/>
                <a:cs typeface="ABeeZee"/>
                <a:sym typeface="ABeeZee"/>
              </a:rPr>
              <a:t>, infographics &amp; images by </a:t>
            </a:r>
            <a:r>
              <a:rPr lang="en-GB" sz="1200" b="1">
                <a:solidFill>
                  <a:schemeClr val="dk1"/>
                </a:solidFill>
                <a:uFill>
                  <a:noFill/>
                </a:uFill>
                <a:latin typeface="ABeeZee"/>
                <a:ea typeface="ABeeZee"/>
                <a:cs typeface="ABeeZee"/>
                <a:sym typeface="ABeeZee"/>
                <a:hlinkClick r:id="rId4"/>
              </a:rPr>
              <a:t>Freepik</a:t>
            </a:r>
            <a:endParaRPr sz="1200" b="1">
              <a:solidFill>
                <a:schemeClr val="dk1"/>
              </a:solidFill>
              <a:latin typeface="ABeeZee"/>
              <a:ea typeface="ABeeZee"/>
              <a:cs typeface="ABeeZee"/>
              <a:sym typeface="ABeeZee"/>
            </a:endParaRPr>
          </a:p>
        </p:txBody>
      </p:sp>
      <p:sp>
        <p:nvSpPr>
          <p:cNvPr id="4054" name="Google Shape;4054;p27"/>
          <p:cNvSpPr txBox="1"/>
          <p:nvPr>
            <p:ph type="title"/>
          </p:nvPr>
        </p:nvSpPr>
        <p:spPr>
          <a:xfrm>
            <a:off x="720000" y="445025"/>
            <a:ext cx="7704000" cy="837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4055" name="Shape 4055"/>
        <p:cNvGrpSpPr/>
        <p:nvPr/>
      </p:nvGrpSpPr>
      <p:grpSpPr>
        <a:xfrm>
          <a:off x="0" y="0"/>
          <a:ext cx="0" cy="0"/>
          <a:chOff x="0" y="0"/>
          <a:chExt cx="0" cy="0"/>
        </a:xfrm>
      </p:grpSpPr>
      <p:grpSp>
        <p:nvGrpSpPr>
          <p:cNvPr id="4056" name="Google Shape;4056;p28"/>
          <p:cNvGrpSpPr/>
          <p:nvPr/>
        </p:nvGrpSpPr>
        <p:grpSpPr>
          <a:xfrm>
            <a:off x="7165541" y="51528"/>
            <a:ext cx="1978228" cy="4794296"/>
            <a:chOff x="5728375" y="1492875"/>
            <a:chExt cx="1308525" cy="3171250"/>
          </a:xfrm>
        </p:grpSpPr>
        <p:sp>
          <p:nvSpPr>
            <p:cNvPr id="4057" name="Google Shape;4057;p28"/>
            <p:cNvSpPr/>
            <p:nvPr/>
          </p:nvSpPr>
          <p:spPr>
            <a:xfrm>
              <a:off x="6942225" y="2835900"/>
              <a:ext cx="625" cy="925"/>
            </a:xfrm>
            <a:custGeom>
              <a:avLst/>
              <a:gdLst/>
              <a:ahLst/>
              <a:cxnLst/>
              <a:rect l="l" t="t" r="r" b="b"/>
              <a:pathLst>
                <a:path w="25" h="37" extrusionOk="0">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8" name="Google Shape;4058;p28"/>
            <p:cNvSpPr/>
            <p:nvPr/>
          </p:nvSpPr>
          <p:spPr>
            <a:xfrm>
              <a:off x="6942225" y="2836800"/>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9" name="Google Shape;4059;p28"/>
            <p:cNvSpPr/>
            <p:nvPr/>
          </p:nvSpPr>
          <p:spPr>
            <a:xfrm>
              <a:off x="6945500" y="2844825"/>
              <a:ext cx="42300" cy="133375"/>
            </a:xfrm>
            <a:custGeom>
              <a:avLst/>
              <a:gdLst/>
              <a:ahLst/>
              <a:cxnLst/>
              <a:rect l="l" t="t" r="r" b="b"/>
              <a:pathLst>
                <a:path w="1692" h="5335" extrusionOk="0">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0" name="Google Shape;4060;p28"/>
            <p:cNvSpPr/>
            <p:nvPr/>
          </p:nvSpPr>
          <p:spPr>
            <a:xfrm>
              <a:off x="6943725" y="2835300"/>
              <a:ext cx="300" cy="25"/>
            </a:xfrm>
            <a:custGeom>
              <a:avLst/>
              <a:gdLst/>
              <a:ahLst/>
              <a:cxnLst/>
              <a:rect l="l" t="t" r="r" b="b"/>
              <a:pathLst>
                <a:path w="12" h="1" extrusionOk="0">
                  <a:moveTo>
                    <a:pt x="0" y="0"/>
                  </a:moveTo>
                  <a:lnTo>
                    <a:pt x="0" y="0"/>
                  </a:lnTo>
                  <a:cubicBezTo>
                    <a:pt x="12"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1" name="Google Shape;4061;p28"/>
            <p:cNvSpPr/>
            <p:nvPr/>
          </p:nvSpPr>
          <p:spPr>
            <a:xfrm>
              <a:off x="6945500" y="2834575"/>
              <a:ext cx="625" cy="150"/>
            </a:xfrm>
            <a:custGeom>
              <a:avLst/>
              <a:gdLst/>
              <a:ahLst/>
              <a:cxnLst/>
              <a:rect l="l" t="t" r="r" b="b"/>
              <a:pathLst>
                <a:path w="25" h="6" extrusionOk="0">
                  <a:moveTo>
                    <a:pt x="15" y="0"/>
                  </a:moveTo>
                  <a:cubicBezTo>
                    <a:pt x="11" y="0"/>
                    <a:pt x="8" y="6"/>
                    <a:pt x="0" y="6"/>
                  </a:cubicBezTo>
                  <a:lnTo>
                    <a:pt x="24" y="6"/>
                  </a:lnTo>
                  <a:cubicBezTo>
                    <a:pt x="20" y="2"/>
                    <a:pt x="18" y="0"/>
                    <a:pt x="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2" name="Google Shape;4062;p28"/>
            <p:cNvSpPr/>
            <p:nvPr/>
          </p:nvSpPr>
          <p:spPr>
            <a:xfrm>
              <a:off x="6943125" y="2835625"/>
              <a:ext cx="550" cy="300"/>
            </a:xfrm>
            <a:custGeom>
              <a:avLst/>
              <a:gdLst/>
              <a:ahLst/>
              <a:cxnLst/>
              <a:rect l="l" t="t" r="r" b="b"/>
              <a:pathLst>
                <a:path w="22" h="12" extrusionOk="0">
                  <a:moveTo>
                    <a:pt x="16" y="1"/>
                  </a:moveTo>
                  <a:cubicBezTo>
                    <a:pt x="13" y="1"/>
                    <a:pt x="8" y="3"/>
                    <a:pt x="0" y="11"/>
                  </a:cubicBezTo>
                  <a:cubicBezTo>
                    <a:pt x="16" y="11"/>
                    <a:pt x="21" y="1"/>
                    <a:pt x="1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3" name="Google Shape;4063;p28"/>
            <p:cNvSpPr/>
            <p:nvPr/>
          </p:nvSpPr>
          <p:spPr>
            <a:xfrm>
              <a:off x="6978825" y="2988300"/>
              <a:ext cx="57175" cy="218500"/>
            </a:xfrm>
            <a:custGeom>
              <a:avLst/>
              <a:gdLst/>
              <a:ahLst/>
              <a:cxnLst/>
              <a:rect l="l" t="t" r="r" b="b"/>
              <a:pathLst>
                <a:path w="2287" h="8740" extrusionOk="0">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4" name="Google Shape;4064;p28"/>
            <p:cNvSpPr/>
            <p:nvPr/>
          </p:nvSpPr>
          <p:spPr>
            <a:xfrm>
              <a:off x="6796675" y="2972825"/>
              <a:ext cx="91400" cy="176525"/>
            </a:xfrm>
            <a:custGeom>
              <a:avLst/>
              <a:gdLst/>
              <a:ahLst/>
              <a:cxnLst/>
              <a:rect l="l" t="t" r="r" b="b"/>
              <a:pathLst>
                <a:path w="3656" h="7061" extrusionOk="0">
                  <a:moveTo>
                    <a:pt x="3203" y="0"/>
                  </a:moveTo>
                  <a:lnTo>
                    <a:pt x="0" y="6632"/>
                  </a:lnTo>
                  <a:lnTo>
                    <a:pt x="286" y="7061"/>
                  </a:lnTo>
                  <a:lnTo>
                    <a:pt x="3656" y="48"/>
                  </a:lnTo>
                  <a:lnTo>
                    <a:pt x="3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5" name="Google Shape;4065;p28"/>
            <p:cNvSpPr/>
            <p:nvPr/>
          </p:nvSpPr>
          <p:spPr>
            <a:xfrm>
              <a:off x="6629100" y="3150225"/>
              <a:ext cx="168775" cy="337550"/>
            </a:xfrm>
            <a:custGeom>
              <a:avLst/>
              <a:gdLst/>
              <a:ahLst/>
              <a:cxnLst/>
              <a:rect l="l" t="t" r="r" b="b"/>
              <a:pathLst>
                <a:path w="6751" h="13502" extrusionOk="0">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6" name="Google Shape;4066;p28"/>
            <p:cNvSpPr/>
            <p:nvPr/>
          </p:nvSpPr>
          <p:spPr>
            <a:xfrm>
              <a:off x="6945500" y="28347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7" name="Google Shape;4067;p28"/>
            <p:cNvSpPr/>
            <p:nvPr/>
          </p:nvSpPr>
          <p:spPr>
            <a:xfrm>
              <a:off x="6943725" y="2835300"/>
              <a:ext cx="0" cy="625"/>
            </a:xfrm>
            <a:custGeom>
              <a:avLst/>
              <a:gdLst/>
              <a:ahLst/>
              <a:cxnLst/>
              <a:rect l="l" t="t" r="r" b="b"/>
              <a:pathLst>
                <a:path h="25" extrusionOk="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8" name="Google Shape;4068;p28"/>
            <p:cNvSpPr/>
            <p:nvPr/>
          </p:nvSpPr>
          <p:spPr>
            <a:xfrm>
              <a:off x="6942225" y="28368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9" name="Google Shape;4069;p28"/>
            <p:cNvSpPr/>
            <p:nvPr/>
          </p:nvSpPr>
          <p:spPr>
            <a:xfrm>
              <a:off x="6881800" y="2836500"/>
              <a:ext cx="68775" cy="126825"/>
            </a:xfrm>
            <a:custGeom>
              <a:avLst/>
              <a:gdLst/>
              <a:ahLst/>
              <a:cxnLst/>
              <a:rect l="l" t="t" r="r" b="b"/>
              <a:pathLst>
                <a:path w="2751" h="5073" extrusionOk="0">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0" name="Google Shape;4070;p28"/>
            <p:cNvSpPr/>
            <p:nvPr/>
          </p:nvSpPr>
          <p:spPr>
            <a:xfrm>
              <a:off x="6902350" y="1492875"/>
              <a:ext cx="133950" cy="92000"/>
            </a:xfrm>
            <a:custGeom>
              <a:avLst/>
              <a:gdLst/>
              <a:ahLst/>
              <a:cxnLst/>
              <a:rect l="l" t="t" r="r" b="b"/>
              <a:pathLst>
                <a:path w="5358" h="3680" extrusionOk="0">
                  <a:moveTo>
                    <a:pt x="5358" y="0"/>
                  </a:moveTo>
                  <a:lnTo>
                    <a:pt x="0" y="3275"/>
                  </a:lnTo>
                  <a:lnTo>
                    <a:pt x="202" y="3679"/>
                  </a:lnTo>
                  <a:lnTo>
                    <a:pt x="5358" y="524"/>
                  </a:lnTo>
                  <a:lnTo>
                    <a:pt x="5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1" name="Google Shape;4071;p28"/>
            <p:cNvSpPr/>
            <p:nvPr/>
          </p:nvSpPr>
          <p:spPr>
            <a:xfrm>
              <a:off x="6839525" y="1837250"/>
              <a:ext cx="325" cy="925"/>
            </a:xfrm>
            <a:custGeom>
              <a:avLst/>
              <a:gdLst/>
              <a:ahLst/>
              <a:cxnLst/>
              <a:rect l="l" t="t" r="r" b="b"/>
              <a:pathLst>
                <a:path w="13" h="37" extrusionOk="0">
                  <a:moveTo>
                    <a:pt x="13" y="1"/>
                  </a:moveTo>
                  <a:cubicBezTo>
                    <a:pt x="1" y="1"/>
                    <a:pt x="1" y="25"/>
                    <a:pt x="1" y="37"/>
                  </a:cubicBezTo>
                  <a:cubicBezTo>
                    <a:pt x="1" y="25"/>
                    <a:pt x="1" y="13"/>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2" name="Google Shape;4072;p28"/>
            <p:cNvSpPr/>
            <p:nvPr/>
          </p:nvSpPr>
          <p:spPr>
            <a:xfrm>
              <a:off x="6839525" y="1689025"/>
              <a:ext cx="97375" cy="151525"/>
            </a:xfrm>
            <a:custGeom>
              <a:avLst/>
              <a:gdLst/>
              <a:ahLst/>
              <a:cxnLst/>
              <a:rect l="l" t="t" r="r" b="b"/>
              <a:pathLst>
                <a:path w="3895" h="6061" extrusionOk="0">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3" name="Google Shape;4073;p28"/>
            <p:cNvSpPr/>
            <p:nvPr/>
          </p:nvSpPr>
          <p:spPr>
            <a:xfrm>
              <a:off x="6838950" y="1834425"/>
              <a:ext cx="124725" cy="258250"/>
            </a:xfrm>
            <a:custGeom>
              <a:avLst/>
              <a:gdLst/>
              <a:ahLst/>
              <a:cxnLst/>
              <a:rect l="l" t="t" r="r" b="b"/>
              <a:pathLst>
                <a:path w="4989" h="10330" extrusionOk="0">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4" name="Google Shape;4074;p28"/>
            <p:cNvSpPr/>
            <p:nvPr/>
          </p:nvSpPr>
          <p:spPr>
            <a:xfrm>
              <a:off x="6945800" y="1529475"/>
              <a:ext cx="90500" cy="135175"/>
            </a:xfrm>
            <a:custGeom>
              <a:avLst/>
              <a:gdLst/>
              <a:ahLst/>
              <a:cxnLst/>
              <a:rect l="l" t="t" r="r" b="b"/>
              <a:pathLst>
                <a:path w="3620" h="5407" extrusionOk="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5" name="Google Shape;4075;p28"/>
            <p:cNvSpPr/>
            <p:nvPr/>
          </p:nvSpPr>
          <p:spPr>
            <a:xfrm>
              <a:off x="6951750" y="1681000"/>
              <a:ext cx="84550" cy="169075"/>
            </a:xfrm>
            <a:custGeom>
              <a:avLst/>
              <a:gdLst/>
              <a:ahLst/>
              <a:cxnLst/>
              <a:rect l="l" t="t" r="r" b="b"/>
              <a:pathLst>
                <a:path w="3382" h="6763" extrusionOk="0">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6" name="Google Shape;4076;p28"/>
            <p:cNvSpPr/>
            <p:nvPr/>
          </p:nvSpPr>
          <p:spPr>
            <a:xfrm>
              <a:off x="6891325" y="1570800"/>
              <a:ext cx="56875" cy="90275"/>
            </a:xfrm>
            <a:custGeom>
              <a:avLst/>
              <a:gdLst/>
              <a:ahLst/>
              <a:cxnLst/>
              <a:rect l="l" t="t" r="r" b="b"/>
              <a:pathLst>
                <a:path w="2275" h="3611" extrusionOk="0">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7" name="Google Shape;4077;p28"/>
            <p:cNvSpPr/>
            <p:nvPr/>
          </p:nvSpPr>
          <p:spPr>
            <a:xfrm>
              <a:off x="6967825" y="2063475"/>
              <a:ext cx="68475" cy="40500"/>
            </a:xfrm>
            <a:custGeom>
              <a:avLst/>
              <a:gdLst/>
              <a:ahLst/>
              <a:cxnLst/>
              <a:rect l="l" t="t" r="r" b="b"/>
              <a:pathLst>
                <a:path w="2739" h="1620" extrusionOk="0">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8" name="Google Shape;4078;p28"/>
            <p:cNvSpPr/>
            <p:nvPr/>
          </p:nvSpPr>
          <p:spPr>
            <a:xfrm>
              <a:off x="6558850" y="2100100"/>
              <a:ext cx="396200" cy="178025"/>
            </a:xfrm>
            <a:custGeom>
              <a:avLst/>
              <a:gdLst/>
              <a:ahLst/>
              <a:cxnLst/>
              <a:rect l="l" t="t" r="r" b="b"/>
              <a:pathLst>
                <a:path w="15848" h="7121" extrusionOk="0">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9" name="Google Shape;4079;p28"/>
            <p:cNvSpPr/>
            <p:nvPr/>
          </p:nvSpPr>
          <p:spPr>
            <a:xfrm>
              <a:off x="6954425" y="2108725"/>
              <a:ext cx="81875" cy="207200"/>
            </a:xfrm>
            <a:custGeom>
              <a:avLst/>
              <a:gdLst/>
              <a:ahLst/>
              <a:cxnLst/>
              <a:rect l="l" t="t" r="r" b="b"/>
              <a:pathLst>
                <a:path w="3275" h="8288" extrusionOk="0">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0" name="Google Shape;4080;p28"/>
            <p:cNvSpPr/>
            <p:nvPr/>
          </p:nvSpPr>
          <p:spPr>
            <a:xfrm>
              <a:off x="6559150" y="2280175"/>
              <a:ext cx="477150" cy="150350"/>
            </a:xfrm>
            <a:custGeom>
              <a:avLst/>
              <a:gdLst/>
              <a:ahLst/>
              <a:cxnLst/>
              <a:rect l="l" t="t" r="r" b="b"/>
              <a:pathLst>
                <a:path w="19086" h="6014" extrusionOk="0">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1" name="Google Shape;4081;p28"/>
            <p:cNvSpPr/>
            <p:nvPr/>
          </p:nvSpPr>
          <p:spPr>
            <a:xfrm>
              <a:off x="6941625" y="2825775"/>
              <a:ext cx="95275" cy="19700"/>
            </a:xfrm>
            <a:custGeom>
              <a:avLst/>
              <a:gdLst/>
              <a:ahLst/>
              <a:cxnLst/>
              <a:rect l="l" t="t" r="r" b="b"/>
              <a:pathLst>
                <a:path w="3811" h="788" extrusionOk="0">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2" name="Google Shape;4082;p28"/>
            <p:cNvSpPr/>
            <p:nvPr/>
          </p:nvSpPr>
          <p:spPr>
            <a:xfrm>
              <a:off x="6649325" y="2926075"/>
              <a:ext cx="386100" cy="71175"/>
            </a:xfrm>
            <a:custGeom>
              <a:avLst/>
              <a:gdLst/>
              <a:ahLst/>
              <a:cxnLst/>
              <a:rect l="l" t="t" r="r" b="b"/>
              <a:pathLst>
                <a:path w="15444" h="2847" extrusionOk="0">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3" name="Google Shape;4083;p28"/>
            <p:cNvSpPr/>
            <p:nvPr/>
          </p:nvSpPr>
          <p:spPr>
            <a:xfrm>
              <a:off x="6909175" y="3226725"/>
              <a:ext cx="125350" cy="88725"/>
            </a:xfrm>
            <a:custGeom>
              <a:avLst/>
              <a:gdLst/>
              <a:ahLst/>
              <a:cxnLst/>
              <a:rect l="l" t="t" r="r" b="b"/>
              <a:pathLst>
                <a:path w="5014" h="3549" extrusionOk="0">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4" name="Google Shape;4084;p28"/>
            <p:cNvSpPr/>
            <p:nvPr/>
          </p:nvSpPr>
          <p:spPr>
            <a:xfrm>
              <a:off x="6638625" y="3316900"/>
              <a:ext cx="267900" cy="180400"/>
            </a:xfrm>
            <a:custGeom>
              <a:avLst/>
              <a:gdLst/>
              <a:ahLst/>
              <a:cxnLst/>
              <a:rect l="l" t="t" r="r" b="b"/>
              <a:pathLst>
                <a:path w="10716" h="7216" extrusionOk="0">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5" name="Google Shape;4085;p28"/>
            <p:cNvSpPr/>
            <p:nvPr/>
          </p:nvSpPr>
          <p:spPr>
            <a:xfrm>
              <a:off x="6965450" y="3661000"/>
              <a:ext cx="70850" cy="74725"/>
            </a:xfrm>
            <a:custGeom>
              <a:avLst/>
              <a:gdLst/>
              <a:ahLst/>
              <a:cxnLst/>
              <a:rect l="l" t="t" r="r" b="b"/>
              <a:pathLst>
                <a:path w="2834" h="2989" extrusionOk="0">
                  <a:moveTo>
                    <a:pt x="2834" y="0"/>
                  </a:moveTo>
                  <a:lnTo>
                    <a:pt x="0" y="2739"/>
                  </a:lnTo>
                  <a:lnTo>
                    <a:pt x="393" y="2989"/>
                  </a:lnTo>
                  <a:lnTo>
                    <a:pt x="2834" y="631"/>
                  </a:lnTo>
                  <a:lnTo>
                    <a:pt x="28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6" name="Google Shape;4086;p28"/>
            <p:cNvSpPr/>
            <p:nvPr/>
          </p:nvSpPr>
          <p:spPr>
            <a:xfrm>
              <a:off x="6647850" y="3864600"/>
              <a:ext cx="184850" cy="181875"/>
            </a:xfrm>
            <a:custGeom>
              <a:avLst/>
              <a:gdLst/>
              <a:ahLst/>
              <a:cxnLst/>
              <a:rect l="l" t="t" r="r" b="b"/>
              <a:pathLst>
                <a:path w="7394" h="7275" extrusionOk="0">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7" name="Google Shape;4087;p28"/>
            <p:cNvSpPr/>
            <p:nvPr/>
          </p:nvSpPr>
          <p:spPr>
            <a:xfrm>
              <a:off x="6835375" y="3737800"/>
              <a:ext cx="131575" cy="122050"/>
            </a:xfrm>
            <a:custGeom>
              <a:avLst/>
              <a:gdLst/>
              <a:ahLst/>
              <a:cxnLst/>
              <a:rect l="l" t="t" r="r" b="b"/>
              <a:pathLst>
                <a:path w="5263" h="4882" extrusionOk="0">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8" name="Google Shape;4088;p28"/>
            <p:cNvSpPr/>
            <p:nvPr/>
          </p:nvSpPr>
          <p:spPr>
            <a:xfrm>
              <a:off x="6647550" y="2926675"/>
              <a:ext cx="388750" cy="587000"/>
            </a:xfrm>
            <a:custGeom>
              <a:avLst/>
              <a:gdLst/>
              <a:ahLst/>
              <a:cxnLst/>
              <a:rect l="l" t="t" r="r" b="b"/>
              <a:pathLst>
                <a:path w="15550" h="23480" extrusionOk="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9" name="Google Shape;4089;p28"/>
            <p:cNvSpPr/>
            <p:nvPr/>
          </p:nvSpPr>
          <p:spPr>
            <a:xfrm>
              <a:off x="6603800" y="3495625"/>
              <a:ext cx="7450" cy="13000"/>
            </a:xfrm>
            <a:custGeom>
              <a:avLst/>
              <a:gdLst/>
              <a:ahLst/>
              <a:cxnLst/>
              <a:rect l="l" t="t" r="r" b="b"/>
              <a:pathLst>
                <a:path w="298" h="520" extrusionOk="0">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0" name="Google Shape;4090;p28"/>
            <p:cNvSpPr/>
            <p:nvPr/>
          </p:nvSpPr>
          <p:spPr>
            <a:xfrm>
              <a:off x="6640400" y="3514550"/>
              <a:ext cx="395900" cy="275350"/>
            </a:xfrm>
            <a:custGeom>
              <a:avLst/>
              <a:gdLst/>
              <a:ahLst/>
              <a:cxnLst/>
              <a:rect l="l" t="t" r="r" b="b"/>
              <a:pathLst>
                <a:path w="15836" h="11014" extrusionOk="0">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1" name="Google Shape;4091;p28"/>
            <p:cNvSpPr/>
            <p:nvPr/>
          </p:nvSpPr>
          <p:spPr>
            <a:xfrm>
              <a:off x="6841925" y="4224750"/>
              <a:ext cx="194375" cy="153025"/>
            </a:xfrm>
            <a:custGeom>
              <a:avLst/>
              <a:gdLst/>
              <a:ahLst/>
              <a:cxnLst/>
              <a:rect l="l" t="t" r="r" b="b"/>
              <a:pathLst>
                <a:path w="7775" h="6121" extrusionOk="0">
                  <a:moveTo>
                    <a:pt x="560" y="1"/>
                  </a:moveTo>
                  <a:lnTo>
                    <a:pt x="0" y="120"/>
                  </a:lnTo>
                  <a:lnTo>
                    <a:pt x="7775" y="6121"/>
                  </a:lnTo>
                  <a:lnTo>
                    <a:pt x="7775" y="5549"/>
                  </a:lnTo>
                  <a:lnTo>
                    <a:pt x="5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2" name="Google Shape;4092;p28"/>
            <p:cNvSpPr/>
            <p:nvPr/>
          </p:nvSpPr>
          <p:spPr>
            <a:xfrm>
              <a:off x="6649325" y="4070575"/>
              <a:ext cx="195300" cy="148550"/>
            </a:xfrm>
            <a:custGeom>
              <a:avLst/>
              <a:gdLst/>
              <a:ahLst/>
              <a:cxnLst/>
              <a:rect l="l" t="t" r="r" b="b"/>
              <a:pathLst>
                <a:path w="7812" h="5942" extrusionOk="0">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3" name="Google Shape;4093;p28"/>
            <p:cNvSpPr/>
            <p:nvPr/>
          </p:nvSpPr>
          <p:spPr>
            <a:xfrm>
              <a:off x="6831200" y="3872325"/>
              <a:ext cx="180400" cy="298875"/>
            </a:xfrm>
            <a:custGeom>
              <a:avLst/>
              <a:gdLst/>
              <a:ahLst/>
              <a:cxnLst/>
              <a:rect l="l" t="t" r="r" b="b"/>
              <a:pathLst>
                <a:path w="7216" h="11955" extrusionOk="0">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4" name="Google Shape;4094;p28"/>
            <p:cNvSpPr/>
            <p:nvPr/>
          </p:nvSpPr>
          <p:spPr>
            <a:xfrm>
              <a:off x="6632950" y="3514850"/>
              <a:ext cx="202450" cy="354225"/>
            </a:xfrm>
            <a:custGeom>
              <a:avLst/>
              <a:gdLst/>
              <a:ahLst/>
              <a:cxnLst/>
              <a:rect l="l" t="t" r="r" b="b"/>
              <a:pathLst>
                <a:path w="8098" h="14169" extrusionOk="0">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5" name="Google Shape;4095;p28"/>
            <p:cNvSpPr/>
            <p:nvPr/>
          </p:nvSpPr>
          <p:spPr>
            <a:xfrm>
              <a:off x="6621650" y="3519025"/>
              <a:ext cx="17000" cy="515550"/>
            </a:xfrm>
            <a:custGeom>
              <a:avLst/>
              <a:gdLst/>
              <a:ahLst/>
              <a:cxnLst/>
              <a:rect l="l" t="t" r="r" b="b"/>
              <a:pathLst>
                <a:path w="680" h="20622" extrusionOk="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6" name="Google Shape;4096;p28"/>
            <p:cNvSpPr/>
            <p:nvPr/>
          </p:nvSpPr>
          <p:spPr>
            <a:xfrm>
              <a:off x="5767375" y="3510375"/>
              <a:ext cx="852500" cy="922475"/>
            </a:xfrm>
            <a:custGeom>
              <a:avLst/>
              <a:gdLst/>
              <a:ahLst/>
              <a:cxnLst/>
              <a:rect l="l" t="t" r="r" b="b"/>
              <a:pathLst>
                <a:path w="34100" h="36899" extrusionOk="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7" name="Google Shape;4097;p28"/>
            <p:cNvSpPr/>
            <p:nvPr/>
          </p:nvSpPr>
          <p:spPr>
            <a:xfrm>
              <a:off x="6299575" y="4069975"/>
              <a:ext cx="318525" cy="244400"/>
            </a:xfrm>
            <a:custGeom>
              <a:avLst/>
              <a:gdLst/>
              <a:ahLst/>
              <a:cxnLst/>
              <a:rect l="l" t="t" r="r" b="b"/>
              <a:pathLst>
                <a:path w="12741" h="9776" extrusionOk="0">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8" name="Google Shape;4098;p28"/>
            <p:cNvSpPr/>
            <p:nvPr/>
          </p:nvSpPr>
          <p:spPr>
            <a:xfrm>
              <a:off x="6312675" y="4246175"/>
              <a:ext cx="406325" cy="101975"/>
            </a:xfrm>
            <a:custGeom>
              <a:avLst/>
              <a:gdLst/>
              <a:ahLst/>
              <a:cxnLst/>
              <a:rect l="l" t="t" r="r" b="b"/>
              <a:pathLst>
                <a:path w="16253" h="4079" extrusionOk="0">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9" name="Google Shape;4099;p28"/>
            <p:cNvSpPr/>
            <p:nvPr/>
          </p:nvSpPr>
          <p:spPr>
            <a:xfrm>
              <a:off x="6728200" y="4251550"/>
              <a:ext cx="2725" cy="2100"/>
            </a:xfrm>
            <a:custGeom>
              <a:avLst/>
              <a:gdLst/>
              <a:ahLst/>
              <a:cxnLst/>
              <a:rect l="l" t="t" r="r" b="b"/>
              <a:pathLst>
                <a:path w="109" h="84" extrusionOk="0">
                  <a:moveTo>
                    <a:pt x="72" y="0"/>
                  </a:moveTo>
                  <a:cubicBezTo>
                    <a:pt x="60" y="24"/>
                    <a:pt x="25" y="60"/>
                    <a:pt x="1" y="84"/>
                  </a:cubicBezTo>
                  <a:lnTo>
                    <a:pt x="108" y="60"/>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0" name="Google Shape;4100;p28"/>
            <p:cNvSpPr/>
            <p:nvPr/>
          </p:nvSpPr>
          <p:spPr>
            <a:xfrm>
              <a:off x="6736250" y="4181300"/>
              <a:ext cx="261950" cy="69375"/>
            </a:xfrm>
            <a:custGeom>
              <a:avLst/>
              <a:gdLst/>
              <a:ahLst/>
              <a:cxnLst/>
              <a:rect l="l" t="t" r="r" b="b"/>
              <a:pathLst>
                <a:path w="10478" h="2775" extrusionOk="0">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1" name="Google Shape;4101;p28"/>
            <p:cNvSpPr/>
            <p:nvPr/>
          </p:nvSpPr>
          <p:spPr>
            <a:xfrm>
              <a:off x="6640400" y="4078600"/>
              <a:ext cx="213150" cy="382525"/>
            </a:xfrm>
            <a:custGeom>
              <a:avLst/>
              <a:gdLst/>
              <a:ahLst/>
              <a:cxnLst/>
              <a:rect l="l" t="t" r="r" b="b"/>
              <a:pathLst>
                <a:path w="8526" h="15301" extrusionOk="0">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2" name="Google Shape;4102;p28"/>
            <p:cNvSpPr/>
            <p:nvPr/>
          </p:nvSpPr>
          <p:spPr>
            <a:xfrm>
              <a:off x="6851450" y="4463175"/>
              <a:ext cx="184850" cy="115525"/>
            </a:xfrm>
            <a:custGeom>
              <a:avLst/>
              <a:gdLst/>
              <a:ahLst/>
              <a:cxnLst/>
              <a:rect l="l" t="t" r="r" b="b"/>
              <a:pathLst>
                <a:path w="7394" h="4621" extrusionOk="0">
                  <a:moveTo>
                    <a:pt x="488" y="1"/>
                  </a:moveTo>
                  <a:lnTo>
                    <a:pt x="60" y="108"/>
                  </a:lnTo>
                  <a:lnTo>
                    <a:pt x="0" y="227"/>
                  </a:lnTo>
                  <a:lnTo>
                    <a:pt x="7394" y="4620"/>
                  </a:lnTo>
                  <a:lnTo>
                    <a:pt x="7394" y="4096"/>
                  </a:lnTo>
                  <a:lnTo>
                    <a:pt x="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3" name="Google Shape;4103;p28"/>
            <p:cNvSpPr/>
            <p:nvPr/>
          </p:nvSpPr>
          <p:spPr>
            <a:xfrm>
              <a:off x="6847575" y="4406025"/>
              <a:ext cx="188425" cy="60450"/>
            </a:xfrm>
            <a:custGeom>
              <a:avLst/>
              <a:gdLst/>
              <a:ahLst/>
              <a:cxnLst/>
              <a:rect l="l" t="t" r="r" b="b"/>
              <a:pathLst>
                <a:path w="7537" h="2418" extrusionOk="0">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4" name="Google Shape;4104;p28"/>
            <p:cNvSpPr/>
            <p:nvPr/>
          </p:nvSpPr>
          <p:spPr>
            <a:xfrm>
              <a:off x="6725825" y="4654575"/>
              <a:ext cx="17300" cy="9550"/>
            </a:xfrm>
            <a:custGeom>
              <a:avLst/>
              <a:gdLst/>
              <a:ahLst/>
              <a:cxnLst/>
              <a:rect l="l" t="t" r="r" b="b"/>
              <a:pathLst>
                <a:path w="692" h="382" extrusionOk="0">
                  <a:moveTo>
                    <a:pt x="227" y="0"/>
                  </a:moveTo>
                  <a:lnTo>
                    <a:pt x="1" y="381"/>
                  </a:lnTo>
                  <a:lnTo>
                    <a:pt x="525" y="381"/>
                  </a:lnTo>
                  <a:lnTo>
                    <a:pt x="691" y="84"/>
                  </a:ln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5" name="Google Shape;4105;p28"/>
            <p:cNvSpPr/>
            <p:nvPr/>
          </p:nvSpPr>
          <p:spPr>
            <a:xfrm>
              <a:off x="6737150" y="4455550"/>
              <a:ext cx="117875" cy="190425"/>
            </a:xfrm>
            <a:custGeom>
              <a:avLst/>
              <a:gdLst/>
              <a:ahLst/>
              <a:cxnLst/>
              <a:rect l="l" t="t" r="r" b="b"/>
              <a:pathLst>
                <a:path w="4715" h="7617" extrusionOk="0">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6" name="Google Shape;4106;p28"/>
            <p:cNvSpPr/>
            <p:nvPr/>
          </p:nvSpPr>
          <p:spPr>
            <a:xfrm>
              <a:off x="6337975" y="4576300"/>
              <a:ext cx="3900" cy="5375"/>
            </a:xfrm>
            <a:custGeom>
              <a:avLst/>
              <a:gdLst/>
              <a:ahLst/>
              <a:cxnLst/>
              <a:rect l="l" t="t" r="r" b="b"/>
              <a:pathLst>
                <a:path w="156" h="215" extrusionOk="0">
                  <a:moveTo>
                    <a:pt x="1" y="0"/>
                  </a:moveTo>
                  <a:lnTo>
                    <a:pt x="1" y="0"/>
                  </a:lnTo>
                  <a:cubicBezTo>
                    <a:pt x="13" y="95"/>
                    <a:pt x="72" y="179"/>
                    <a:pt x="156" y="214"/>
                  </a:cubicBezTo>
                  <a:lnTo>
                    <a:pt x="156" y="48"/>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7" name="Google Shape;4107;p28"/>
            <p:cNvSpPr/>
            <p:nvPr/>
          </p:nvSpPr>
          <p:spPr>
            <a:xfrm>
              <a:off x="6410025" y="4583425"/>
              <a:ext cx="434000" cy="80700"/>
            </a:xfrm>
            <a:custGeom>
              <a:avLst/>
              <a:gdLst/>
              <a:ahLst/>
              <a:cxnLst/>
              <a:rect l="l" t="t" r="r" b="b"/>
              <a:pathLst>
                <a:path w="17360" h="3228" extrusionOk="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8" name="Google Shape;4108;p28"/>
            <p:cNvSpPr/>
            <p:nvPr/>
          </p:nvSpPr>
          <p:spPr>
            <a:xfrm>
              <a:off x="5778675" y="4344125"/>
              <a:ext cx="436700" cy="105675"/>
            </a:xfrm>
            <a:custGeom>
              <a:avLst/>
              <a:gdLst/>
              <a:ahLst/>
              <a:cxnLst/>
              <a:rect l="l" t="t" r="r" b="b"/>
              <a:pathLst>
                <a:path w="17468" h="4227" extrusionOk="0">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9" name="Google Shape;4109;p28"/>
            <p:cNvSpPr/>
            <p:nvPr/>
          </p:nvSpPr>
          <p:spPr>
            <a:xfrm>
              <a:off x="5778975" y="4449775"/>
              <a:ext cx="566475" cy="127425"/>
            </a:xfrm>
            <a:custGeom>
              <a:avLst/>
              <a:gdLst/>
              <a:ahLst/>
              <a:cxnLst/>
              <a:rect l="l" t="t" r="r" b="b"/>
              <a:pathLst>
                <a:path w="22659" h="5097" extrusionOk="0">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0" name="Google Shape;4110;p28"/>
            <p:cNvSpPr/>
            <p:nvPr/>
          </p:nvSpPr>
          <p:spPr>
            <a:xfrm>
              <a:off x="6395425" y="4603375"/>
              <a:ext cx="42600" cy="60750"/>
            </a:xfrm>
            <a:custGeom>
              <a:avLst/>
              <a:gdLst/>
              <a:ahLst/>
              <a:cxnLst/>
              <a:rect l="l" t="t" r="r" b="b"/>
              <a:pathLst>
                <a:path w="1704" h="2430" extrusionOk="0">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1" name="Google Shape;4111;p28"/>
            <p:cNvSpPr/>
            <p:nvPr/>
          </p:nvSpPr>
          <p:spPr>
            <a:xfrm>
              <a:off x="6271300" y="4385800"/>
              <a:ext cx="100350" cy="163725"/>
            </a:xfrm>
            <a:custGeom>
              <a:avLst/>
              <a:gdLst/>
              <a:ahLst/>
              <a:cxnLst/>
              <a:rect l="l" t="t" r="r" b="b"/>
              <a:pathLst>
                <a:path w="4014" h="6549" extrusionOk="0">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2" name="Google Shape;4112;p28"/>
            <p:cNvSpPr/>
            <p:nvPr/>
          </p:nvSpPr>
          <p:spPr>
            <a:xfrm>
              <a:off x="5772725" y="4454250"/>
              <a:ext cx="364950" cy="209875"/>
            </a:xfrm>
            <a:custGeom>
              <a:avLst/>
              <a:gdLst/>
              <a:ahLst/>
              <a:cxnLst/>
              <a:rect l="l" t="t" r="r" b="b"/>
              <a:pathLst>
                <a:path w="14598" h="8395" extrusionOk="0">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3" name="Google Shape;4113;p28"/>
            <p:cNvSpPr/>
            <p:nvPr/>
          </p:nvSpPr>
          <p:spPr>
            <a:xfrm>
              <a:off x="6341850" y="4544475"/>
              <a:ext cx="72350" cy="71050"/>
            </a:xfrm>
            <a:custGeom>
              <a:avLst/>
              <a:gdLst/>
              <a:ahLst/>
              <a:cxnLst/>
              <a:rect l="l" t="t" r="r" b="b"/>
              <a:pathLst>
                <a:path w="2894" h="2842" extrusionOk="0">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4" name="Google Shape;4114;p28"/>
            <p:cNvSpPr/>
            <p:nvPr/>
          </p:nvSpPr>
          <p:spPr>
            <a:xfrm>
              <a:off x="6212375" y="4289200"/>
              <a:ext cx="100625" cy="100600"/>
            </a:xfrm>
            <a:custGeom>
              <a:avLst/>
              <a:gdLst/>
              <a:ahLst/>
              <a:cxnLst/>
              <a:rect l="l" t="t" r="r" b="b"/>
              <a:pathLst>
                <a:path w="4025" h="4024" extrusionOk="0">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5" name="Google Shape;4115;p28"/>
            <p:cNvSpPr/>
            <p:nvPr/>
          </p:nvSpPr>
          <p:spPr>
            <a:xfrm>
              <a:off x="6886575" y="1575550"/>
              <a:ext cx="19050" cy="17950"/>
            </a:xfrm>
            <a:custGeom>
              <a:avLst/>
              <a:gdLst/>
              <a:ahLst/>
              <a:cxnLst/>
              <a:rect l="l" t="t" r="r" b="b"/>
              <a:pathLst>
                <a:path w="762" h="718" extrusionOk="0">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6" name="Google Shape;4116;p28"/>
            <p:cNvSpPr/>
            <p:nvPr/>
          </p:nvSpPr>
          <p:spPr>
            <a:xfrm>
              <a:off x="6612725" y="2909675"/>
              <a:ext cx="36925" cy="36225"/>
            </a:xfrm>
            <a:custGeom>
              <a:avLst/>
              <a:gdLst/>
              <a:ahLst/>
              <a:cxnLst/>
              <a:rect l="l" t="t" r="r" b="b"/>
              <a:pathLst>
                <a:path w="1477" h="1449" extrusionOk="0">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7" name="Google Shape;4117;p28"/>
            <p:cNvSpPr/>
            <p:nvPr/>
          </p:nvSpPr>
          <p:spPr>
            <a:xfrm>
              <a:off x="6607950" y="4033250"/>
              <a:ext cx="50925" cy="50550"/>
            </a:xfrm>
            <a:custGeom>
              <a:avLst/>
              <a:gdLst/>
              <a:ahLst/>
              <a:cxnLst/>
              <a:rect l="l" t="t" r="r" b="b"/>
              <a:pathLst>
                <a:path w="2037" h="2022" extrusionOk="0">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8" name="Google Shape;4118;p28"/>
            <p:cNvSpPr/>
            <p:nvPr/>
          </p:nvSpPr>
          <p:spPr>
            <a:xfrm>
              <a:off x="6996400" y="4166875"/>
              <a:ext cx="36325" cy="36000"/>
            </a:xfrm>
            <a:custGeom>
              <a:avLst/>
              <a:gdLst/>
              <a:ahLst/>
              <a:cxnLst/>
              <a:rect l="l" t="t" r="r" b="b"/>
              <a:pathLst>
                <a:path w="1453" h="1440" extrusionOk="0">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9" name="Google Shape;4119;p28"/>
            <p:cNvSpPr/>
            <p:nvPr/>
          </p:nvSpPr>
          <p:spPr>
            <a:xfrm>
              <a:off x="6710350" y="4394000"/>
              <a:ext cx="37225" cy="35950"/>
            </a:xfrm>
            <a:custGeom>
              <a:avLst/>
              <a:gdLst/>
              <a:ahLst/>
              <a:cxnLst/>
              <a:rect l="l" t="t" r="r" b="b"/>
              <a:pathLst>
                <a:path w="1489" h="1438" extrusionOk="0">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0" name="Google Shape;4120;p28"/>
            <p:cNvSpPr/>
            <p:nvPr/>
          </p:nvSpPr>
          <p:spPr>
            <a:xfrm>
              <a:off x="6609750" y="3484075"/>
              <a:ext cx="35725" cy="35675"/>
            </a:xfrm>
            <a:custGeom>
              <a:avLst/>
              <a:gdLst/>
              <a:ahLst/>
              <a:cxnLst/>
              <a:rect l="l" t="t" r="r" b="b"/>
              <a:pathLst>
                <a:path w="1429" h="1427" extrusionOk="0">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1" name="Google Shape;4121;p28"/>
            <p:cNvSpPr/>
            <p:nvPr/>
          </p:nvSpPr>
          <p:spPr>
            <a:xfrm>
              <a:off x="7027050" y="3205875"/>
              <a:ext cx="8950" cy="31275"/>
            </a:xfrm>
            <a:custGeom>
              <a:avLst/>
              <a:gdLst/>
              <a:ahLst/>
              <a:cxnLst/>
              <a:rect l="l" t="t" r="r" b="b"/>
              <a:pathLst>
                <a:path w="358" h="1251" extrusionOk="0">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2" name="Google Shape;4122;p28"/>
            <p:cNvSpPr/>
            <p:nvPr/>
          </p:nvSpPr>
          <p:spPr>
            <a:xfrm>
              <a:off x="6923175" y="1659900"/>
              <a:ext cx="35750" cy="35150"/>
            </a:xfrm>
            <a:custGeom>
              <a:avLst/>
              <a:gdLst/>
              <a:ahLst/>
              <a:cxnLst/>
              <a:rect l="l" t="t" r="r" b="b"/>
              <a:pathLst>
                <a:path w="1430" h="1406" extrusionOk="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3" name="Google Shape;4123;p28"/>
            <p:cNvSpPr/>
            <p:nvPr/>
          </p:nvSpPr>
          <p:spPr>
            <a:xfrm>
              <a:off x="6526400" y="2260750"/>
              <a:ext cx="36625" cy="35900"/>
            </a:xfrm>
            <a:custGeom>
              <a:avLst/>
              <a:gdLst/>
              <a:ahLst/>
              <a:cxnLst/>
              <a:rect l="l" t="t" r="r" b="b"/>
              <a:pathLst>
                <a:path w="1465" h="1436" extrusionOk="0">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4" name="Google Shape;4124;p28"/>
            <p:cNvSpPr/>
            <p:nvPr/>
          </p:nvSpPr>
          <p:spPr>
            <a:xfrm>
              <a:off x="5728375" y="4421425"/>
              <a:ext cx="51825" cy="50475"/>
            </a:xfrm>
            <a:custGeom>
              <a:avLst/>
              <a:gdLst/>
              <a:ahLst/>
              <a:cxnLst/>
              <a:rect l="l" t="t" r="r" b="b"/>
              <a:pathLst>
                <a:path w="2073" h="2019" extrusionOk="0">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5" name="Google Shape;4125;p28"/>
            <p:cNvSpPr/>
            <p:nvPr/>
          </p:nvSpPr>
          <p:spPr>
            <a:xfrm>
              <a:off x="6710950" y="4235475"/>
              <a:ext cx="20850" cy="20600"/>
            </a:xfrm>
            <a:custGeom>
              <a:avLst/>
              <a:gdLst/>
              <a:ahLst/>
              <a:cxnLst/>
              <a:rect l="l" t="t" r="r" b="b"/>
              <a:pathLst>
                <a:path w="834" h="824" extrusionOk="0">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6" name="Google Shape;4126;p28"/>
            <p:cNvSpPr/>
            <p:nvPr/>
          </p:nvSpPr>
          <p:spPr>
            <a:xfrm>
              <a:off x="6828225" y="3855375"/>
              <a:ext cx="21150" cy="20450"/>
            </a:xfrm>
            <a:custGeom>
              <a:avLst/>
              <a:gdLst/>
              <a:ahLst/>
              <a:cxnLst/>
              <a:rect l="l" t="t" r="r" b="b"/>
              <a:pathLst>
                <a:path w="846" h="818" extrusionOk="0">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7" name="Google Shape;4127;p28"/>
            <p:cNvSpPr/>
            <p:nvPr/>
          </p:nvSpPr>
          <p:spPr>
            <a:xfrm>
              <a:off x="6930325" y="4028600"/>
              <a:ext cx="21450" cy="20575"/>
            </a:xfrm>
            <a:custGeom>
              <a:avLst/>
              <a:gdLst/>
              <a:ahLst/>
              <a:cxnLst/>
              <a:rect l="l" t="t" r="r" b="b"/>
              <a:pathLst>
                <a:path w="858" h="823" extrusionOk="0">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8" name="Google Shape;4128;p28"/>
            <p:cNvSpPr/>
            <p:nvPr/>
          </p:nvSpPr>
          <p:spPr>
            <a:xfrm>
              <a:off x="6984800" y="3178775"/>
              <a:ext cx="21450" cy="20600"/>
            </a:xfrm>
            <a:custGeom>
              <a:avLst/>
              <a:gdLst/>
              <a:ahLst/>
              <a:cxnLst/>
              <a:rect l="l" t="t" r="r" b="b"/>
              <a:pathLst>
                <a:path w="858" h="824" extrusionOk="0">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9" name="Google Shape;4129;p28"/>
            <p:cNvSpPr/>
            <p:nvPr/>
          </p:nvSpPr>
          <p:spPr>
            <a:xfrm>
              <a:off x="6950250" y="2089625"/>
              <a:ext cx="20875" cy="20600"/>
            </a:xfrm>
            <a:custGeom>
              <a:avLst/>
              <a:gdLst/>
              <a:ahLst/>
              <a:cxnLst/>
              <a:rect l="l" t="t" r="r" b="b"/>
              <a:pathLst>
                <a:path w="835" h="824" extrusionOk="0">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0" name="Google Shape;4130;p28"/>
            <p:cNvSpPr/>
            <p:nvPr/>
          </p:nvSpPr>
          <p:spPr>
            <a:xfrm>
              <a:off x="6882700" y="3304975"/>
              <a:ext cx="21450" cy="20600"/>
            </a:xfrm>
            <a:custGeom>
              <a:avLst/>
              <a:gdLst/>
              <a:ahLst/>
              <a:cxnLst/>
              <a:rect l="l" t="t" r="r" b="b"/>
              <a:pathLst>
                <a:path w="858" h="824" extrusionOk="0">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1" name="Google Shape;4131;p28"/>
            <p:cNvSpPr/>
            <p:nvPr/>
          </p:nvSpPr>
          <p:spPr>
            <a:xfrm>
              <a:off x="6801125" y="3180575"/>
              <a:ext cx="21475" cy="20600"/>
            </a:xfrm>
            <a:custGeom>
              <a:avLst/>
              <a:gdLst/>
              <a:ahLst/>
              <a:cxnLst/>
              <a:rect l="l" t="t" r="r" b="b"/>
              <a:pathLst>
                <a:path w="859" h="824" extrusionOk="0">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32" name="Google Shape;4132;p28"/>
          <p:cNvGrpSpPr/>
          <p:nvPr/>
        </p:nvGrpSpPr>
        <p:grpSpPr>
          <a:xfrm flipH="1">
            <a:off x="266" y="51528"/>
            <a:ext cx="1978228" cy="4794296"/>
            <a:chOff x="5728375" y="1492875"/>
            <a:chExt cx="1308525" cy="3171250"/>
          </a:xfrm>
        </p:grpSpPr>
        <p:sp>
          <p:nvSpPr>
            <p:cNvPr id="4133" name="Google Shape;4133;p28"/>
            <p:cNvSpPr/>
            <p:nvPr/>
          </p:nvSpPr>
          <p:spPr>
            <a:xfrm>
              <a:off x="6942225" y="2835900"/>
              <a:ext cx="625" cy="925"/>
            </a:xfrm>
            <a:custGeom>
              <a:avLst/>
              <a:gdLst/>
              <a:ahLst/>
              <a:cxnLst/>
              <a:rect l="l" t="t" r="r" b="b"/>
              <a:pathLst>
                <a:path w="25" h="37" extrusionOk="0">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4" name="Google Shape;4134;p28"/>
            <p:cNvSpPr/>
            <p:nvPr/>
          </p:nvSpPr>
          <p:spPr>
            <a:xfrm>
              <a:off x="6942225" y="2836800"/>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5" name="Google Shape;4135;p28"/>
            <p:cNvSpPr/>
            <p:nvPr/>
          </p:nvSpPr>
          <p:spPr>
            <a:xfrm>
              <a:off x="6945500" y="2844825"/>
              <a:ext cx="42300" cy="133375"/>
            </a:xfrm>
            <a:custGeom>
              <a:avLst/>
              <a:gdLst/>
              <a:ahLst/>
              <a:cxnLst/>
              <a:rect l="l" t="t" r="r" b="b"/>
              <a:pathLst>
                <a:path w="1692" h="5335" extrusionOk="0">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6" name="Google Shape;4136;p28"/>
            <p:cNvSpPr/>
            <p:nvPr/>
          </p:nvSpPr>
          <p:spPr>
            <a:xfrm>
              <a:off x="6943725" y="2835300"/>
              <a:ext cx="300" cy="25"/>
            </a:xfrm>
            <a:custGeom>
              <a:avLst/>
              <a:gdLst/>
              <a:ahLst/>
              <a:cxnLst/>
              <a:rect l="l" t="t" r="r" b="b"/>
              <a:pathLst>
                <a:path w="12" h="1" extrusionOk="0">
                  <a:moveTo>
                    <a:pt x="0" y="0"/>
                  </a:moveTo>
                  <a:lnTo>
                    <a:pt x="0" y="0"/>
                  </a:lnTo>
                  <a:cubicBezTo>
                    <a:pt x="12"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7" name="Google Shape;4137;p28"/>
            <p:cNvSpPr/>
            <p:nvPr/>
          </p:nvSpPr>
          <p:spPr>
            <a:xfrm>
              <a:off x="6945500" y="2834575"/>
              <a:ext cx="625" cy="150"/>
            </a:xfrm>
            <a:custGeom>
              <a:avLst/>
              <a:gdLst/>
              <a:ahLst/>
              <a:cxnLst/>
              <a:rect l="l" t="t" r="r" b="b"/>
              <a:pathLst>
                <a:path w="25" h="6" extrusionOk="0">
                  <a:moveTo>
                    <a:pt x="15" y="0"/>
                  </a:moveTo>
                  <a:cubicBezTo>
                    <a:pt x="11" y="0"/>
                    <a:pt x="8" y="6"/>
                    <a:pt x="0" y="6"/>
                  </a:cubicBezTo>
                  <a:lnTo>
                    <a:pt x="24" y="6"/>
                  </a:lnTo>
                  <a:cubicBezTo>
                    <a:pt x="20" y="2"/>
                    <a:pt x="18" y="0"/>
                    <a:pt x="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8" name="Google Shape;4138;p28"/>
            <p:cNvSpPr/>
            <p:nvPr/>
          </p:nvSpPr>
          <p:spPr>
            <a:xfrm>
              <a:off x="6943125" y="2835625"/>
              <a:ext cx="550" cy="300"/>
            </a:xfrm>
            <a:custGeom>
              <a:avLst/>
              <a:gdLst/>
              <a:ahLst/>
              <a:cxnLst/>
              <a:rect l="l" t="t" r="r" b="b"/>
              <a:pathLst>
                <a:path w="22" h="12" extrusionOk="0">
                  <a:moveTo>
                    <a:pt x="16" y="1"/>
                  </a:moveTo>
                  <a:cubicBezTo>
                    <a:pt x="13" y="1"/>
                    <a:pt x="8" y="3"/>
                    <a:pt x="0" y="11"/>
                  </a:cubicBezTo>
                  <a:cubicBezTo>
                    <a:pt x="16" y="11"/>
                    <a:pt x="21" y="1"/>
                    <a:pt x="1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9" name="Google Shape;4139;p28"/>
            <p:cNvSpPr/>
            <p:nvPr/>
          </p:nvSpPr>
          <p:spPr>
            <a:xfrm>
              <a:off x="6978825" y="2988300"/>
              <a:ext cx="57175" cy="218500"/>
            </a:xfrm>
            <a:custGeom>
              <a:avLst/>
              <a:gdLst/>
              <a:ahLst/>
              <a:cxnLst/>
              <a:rect l="l" t="t" r="r" b="b"/>
              <a:pathLst>
                <a:path w="2287" h="8740" extrusionOk="0">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0" name="Google Shape;4140;p28"/>
            <p:cNvSpPr/>
            <p:nvPr/>
          </p:nvSpPr>
          <p:spPr>
            <a:xfrm>
              <a:off x="6796675" y="2972825"/>
              <a:ext cx="91400" cy="176525"/>
            </a:xfrm>
            <a:custGeom>
              <a:avLst/>
              <a:gdLst/>
              <a:ahLst/>
              <a:cxnLst/>
              <a:rect l="l" t="t" r="r" b="b"/>
              <a:pathLst>
                <a:path w="3656" h="7061" extrusionOk="0">
                  <a:moveTo>
                    <a:pt x="3203" y="0"/>
                  </a:moveTo>
                  <a:lnTo>
                    <a:pt x="0" y="6632"/>
                  </a:lnTo>
                  <a:lnTo>
                    <a:pt x="286" y="7061"/>
                  </a:lnTo>
                  <a:lnTo>
                    <a:pt x="3656" y="48"/>
                  </a:lnTo>
                  <a:lnTo>
                    <a:pt x="3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1" name="Google Shape;4141;p28"/>
            <p:cNvSpPr/>
            <p:nvPr/>
          </p:nvSpPr>
          <p:spPr>
            <a:xfrm>
              <a:off x="6629100" y="3150225"/>
              <a:ext cx="168775" cy="337550"/>
            </a:xfrm>
            <a:custGeom>
              <a:avLst/>
              <a:gdLst/>
              <a:ahLst/>
              <a:cxnLst/>
              <a:rect l="l" t="t" r="r" b="b"/>
              <a:pathLst>
                <a:path w="6751" h="13502" extrusionOk="0">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2" name="Google Shape;4142;p28"/>
            <p:cNvSpPr/>
            <p:nvPr/>
          </p:nvSpPr>
          <p:spPr>
            <a:xfrm>
              <a:off x="6945500" y="28347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3" name="Google Shape;4143;p28"/>
            <p:cNvSpPr/>
            <p:nvPr/>
          </p:nvSpPr>
          <p:spPr>
            <a:xfrm>
              <a:off x="6943725" y="2835300"/>
              <a:ext cx="0" cy="625"/>
            </a:xfrm>
            <a:custGeom>
              <a:avLst/>
              <a:gdLst/>
              <a:ahLst/>
              <a:cxnLst/>
              <a:rect l="l" t="t" r="r" b="b"/>
              <a:pathLst>
                <a:path h="25" extrusionOk="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4" name="Google Shape;4144;p28"/>
            <p:cNvSpPr/>
            <p:nvPr/>
          </p:nvSpPr>
          <p:spPr>
            <a:xfrm>
              <a:off x="6942225" y="28368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5" name="Google Shape;4145;p28"/>
            <p:cNvSpPr/>
            <p:nvPr/>
          </p:nvSpPr>
          <p:spPr>
            <a:xfrm>
              <a:off x="6881800" y="2836500"/>
              <a:ext cx="68775" cy="126825"/>
            </a:xfrm>
            <a:custGeom>
              <a:avLst/>
              <a:gdLst/>
              <a:ahLst/>
              <a:cxnLst/>
              <a:rect l="l" t="t" r="r" b="b"/>
              <a:pathLst>
                <a:path w="2751" h="5073" extrusionOk="0">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6" name="Google Shape;4146;p28"/>
            <p:cNvSpPr/>
            <p:nvPr/>
          </p:nvSpPr>
          <p:spPr>
            <a:xfrm>
              <a:off x="6902350" y="1492875"/>
              <a:ext cx="133950" cy="92000"/>
            </a:xfrm>
            <a:custGeom>
              <a:avLst/>
              <a:gdLst/>
              <a:ahLst/>
              <a:cxnLst/>
              <a:rect l="l" t="t" r="r" b="b"/>
              <a:pathLst>
                <a:path w="5358" h="3680" extrusionOk="0">
                  <a:moveTo>
                    <a:pt x="5358" y="0"/>
                  </a:moveTo>
                  <a:lnTo>
                    <a:pt x="0" y="3275"/>
                  </a:lnTo>
                  <a:lnTo>
                    <a:pt x="202" y="3679"/>
                  </a:lnTo>
                  <a:lnTo>
                    <a:pt x="5358" y="524"/>
                  </a:lnTo>
                  <a:lnTo>
                    <a:pt x="5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7" name="Google Shape;4147;p28"/>
            <p:cNvSpPr/>
            <p:nvPr/>
          </p:nvSpPr>
          <p:spPr>
            <a:xfrm>
              <a:off x="6839525" y="1837250"/>
              <a:ext cx="325" cy="925"/>
            </a:xfrm>
            <a:custGeom>
              <a:avLst/>
              <a:gdLst/>
              <a:ahLst/>
              <a:cxnLst/>
              <a:rect l="l" t="t" r="r" b="b"/>
              <a:pathLst>
                <a:path w="13" h="37" extrusionOk="0">
                  <a:moveTo>
                    <a:pt x="13" y="1"/>
                  </a:moveTo>
                  <a:cubicBezTo>
                    <a:pt x="1" y="1"/>
                    <a:pt x="1" y="25"/>
                    <a:pt x="1" y="37"/>
                  </a:cubicBezTo>
                  <a:cubicBezTo>
                    <a:pt x="1" y="25"/>
                    <a:pt x="1" y="13"/>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8" name="Google Shape;4148;p28"/>
            <p:cNvSpPr/>
            <p:nvPr/>
          </p:nvSpPr>
          <p:spPr>
            <a:xfrm>
              <a:off x="6839525" y="1689025"/>
              <a:ext cx="97375" cy="151525"/>
            </a:xfrm>
            <a:custGeom>
              <a:avLst/>
              <a:gdLst/>
              <a:ahLst/>
              <a:cxnLst/>
              <a:rect l="l" t="t" r="r" b="b"/>
              <a:pathLst>
                <a:path w="3895" h="6061" extrusionOk="0">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9" name="Google Shape;4149;p28"/>
            <p:cNvSpPr/>
            <p:nvPr/>
          </p:nvSpPr>
          <p:spPr>
            <a:xfrm>
              <a:off x="6838950" y="1834425"/>
              <a:ext cx="124725" cy="258250"/>
            </a:xfrm>
            <a:custGeom>
              <a:avLst/>
              <a:gdLst/>
              <a:ahLst/>
              <a:cxnLst/>
              <a:rect l="l" t="t" r="r" b="b"/>
              <a:pathLst>
                <a:path w="4989" h="10330" extrusionOk="0">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0" name="Google Shape;4150;p28"/>
            <p:cNvSpPr/>
            <p:nvPr/>
          </p:nvSpPr>
          <p:spPr>
            <a:xfrm>
              <a:off x="6945800" y="1529475"/>
              <a:ext cx="90500" cy="135175"/>
            </a:xfrm>
            <a:custGeom>
              <a:avLst/>
              <a:gdLst/>
              <a:ahLst/>
              <a:cxnLst/>
              <a:rect l="l" t="t" r="r" b="b"/>
              <a:pathLst>
                <a:path w="3620" h="5407" extrusionOk="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1" name="Google Shape;4151;p28"/>
            <p:cNvSpPr/>
            <p:nvPr/>
          </p:nvSpPr>
          <p:spPr>
            <a:xfrm>
              <a:off x="6951750" y="1681000"/>
              <a:ext cx="84550" cy="169075"/>
            </a:xfrm>
            <a:custGeom>
              <a:avLst/>
              <a:gdLst/>
              <a:ahLst/>
              <a:cxnLst/>
              <a:rect l="l" t="t" r="r" b="b"/>
              <a:pathLst>
                <a:path w="3382" h="6763" extrusionOk="0">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2" name="Google Shape;4152;p28"/>
            <p:cNvSpPr/>
            <p:nvPr/>
          </p:nvSpPr>
          <p:spPr>
            <a:xfrm>
              <a:off x="6891325" y="1570800"/>
              <a:ext cx="56875" cy="90275"/>
            </a:xfrm>
            <a:custGeom>
              <a:avLst/>
              <a:gdLst/>
              <a:ahLst/>
              <a:cxnLst/>
              <a:rect l="l" t="t" r="r" b="b"/>
              <a:pathLst>
                <a:path w="2275" h="3611" extrusionOk="0">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3" name="Google Shape;4153;p28"/>
            <p:cNvSpPr/>
            <p:nvPr/>
          </p:nvSpPr>
          <p:spPr>
            <a:xfrm>
              <a:off x="6967825" y="2063475"/>
              <a:ext cx="68475" cy="40500"/>
            </a:xfrm>
            <a:custGeom>
              <a:avLst/>
              <a:gdLst/>
              <a:ahLst/>
              <a:cxnLst/>
              <a:rect l="l" t="t" r="r" b="b"/>
              <a:pathLst>
                <a:path w="2739" h="1620" extrusionOk="0">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4" name="Google Shape;4154;p28"/>
            <p:cNvSpPr/>
            <p:nvPr/>
          </p:nvSpPr>
          <p:spPr>
            <a:xfrm>
              <a:off x="6558850" y="2100100"/>
              <a:ext cx="396200" cy="178025"/>
            </a:xfrm>
            <a:custGeom>
              <a:avLst/>
              <a:gdLst/>
              <a:ahLst/>
              <a:cxnLst/>
              <a:rect l="l" t="t" r="r" b="b"/>
              <a:pathLst>
                <a:path w="15848" h="7121" extrusionOk="0">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5" name="Google Shape;4155;p28"/>
            <p:cNvSpPr/>
            <p:nvPr/>
          </p:nvSpPr>
          <p:spPr>
            <a:xfrm>
              <a:off x="6954425" y="2108725"/>
              <a:ext cx="81875" cy="207200"/>
            </a:xfrm>
            <a:custGeom>
              <a:avLst/>
              <a:gdLst/>
              <a:ahLst/>
              <a:cxnLst/>
              <a:rect l="l" t="t" r="r" b="b"/>
              <a:pathLst>
                <a:path w="3275" h="8288" extrusionOk="0">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6" name="Google Shape;4156;p28"/>
            <p:cNvSpPr/>
            <p:nvPr/>
          </p:nvSpPr>
          <p:spPr>
            <a:xfrm>
              <a:off x="6559150" y="2280175"/>
              <a:ext cx="477150" cy="150350"/>
            </a:xfrm>
            <a:custGeom>
              <a:avLst/>
              <a:gdLst/>
              <a:ahLst/>
              <a:cxnLst/>
              <a:rect l="l" t="t" r="r" b="b"/>
              <a:pathLst>
                <a:path w="19086" h="6014" extrusionOk="0">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7" name="Google Shape;4157;p28"/>
            <p:cNvSpPr/>
            <p:nvPr/>
          </p:nvSpPr>
          <p:spPr>
            <a:xfrm>
              <a:off x="6941625" y="2825775"/>
              <a:ext cx="95275" cy="19700"/>
            </a:xfrm>
            <a:custGeom>
              <a:avLst/>
              <a:gdLst/>
              <a:ahLst/>
              <a:cxnLst/>
              <a:rect l="l" t="t" r="r" b="b"/>
              <a:pathLst>
                <a:path w="3811" h="788" extrusionOk="0">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8" name="Google Shape;4158;p28"/>
            <p:cNvSpPr/>
            <p:nvPr/>
          </p:nvSpPr>
          <p:spPr>
            <a:xfrm>
              <a:off x="6649325" y="2926075"/>
              <a:ext cx="386100" cy="71175"/>
            </a:xfrm>
            <a:custGeom>
              <a:avLst/>
              <a:gdLst/>
              <a:ahLst/>
              <a:cxnLst/>
              <a:rect l="l" t="t" r="r" b="b"/>
              <a:pathLst>
                <a:path w="15444" h="2847" extrusionOk="0">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9" name="Google Shape;4159;p28"/>
            <p:cNvSpPr/>
            <p:nvPr/>
          </p:nvSpPr>
          <p:spPr>
            <a:xfrm>
              <a:off x="6909175" y="3226725"/>
              <a:ext cx="125350" cy="88725"/>
            </a:xfrm>
            <a:custGeom>
              <a:avLst/>
              <a:gdLst/>
              <a:ahLst/>
              <a:cxnLst/>
              <a:rect l="l" t="t" r="r" b="b"/>
              <a:pathLst>
                <a:path w="5014" h="3549" extrusionOk="0">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0" name="Google Shape;4160;p28"/>
            <p:cNvSpPr/>
            <p:nvPr/>
          </p:nvSpPr>
          <p:spPr>
            <a:xfrm>
              <a:off x="6638625" y="3316900"/>
              <a:ext cx="267900" cy="180400"/>
            </a:xfrm>
            <a:custGeom>
              <a:avLst/>
              <a:gdLst/>
              <a:ahLst/>
              <a:cxnLst/>
              <a:rect l="l" t="t" r="r" b="b"/>
              <a:pathLst>
                <a:path w="10716" h="7216" extrusionOk="0">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1" name="Google Shape;4161;p28"/>
            <p:cNvSpPr/>
            <p:nvPr/>
          </p:nvSpPr>
          <p:spPr>
            <a:xfrm>
              <a:off x="6965450" y="3661000"/>
              <a:ext cx="70850" cy="74725"/>
            </a:xfrm>
            <a:custGeom>
              <a:avLst/>
              <a:gdLst/>
              <a:ahLst/>
              <a:cxnLst/>
              <a:rect l="l" t="t" r="r" b="b"/>
              <a:pathLst>
                <a:path w="2834" h="2989" extrusionOk="0">
                  <a:moveTo>
                    <a:pt x="2834" y="0"/>
                  </a:moveTo>
                  <a:lnTo>
                    <a:pt x="0" y="2739"/>
                  </a:lnTo>
                  <a:lnTo>
                    <a:pt x="393" y="2989"/>
                  </a:lnTo>
                  <a:lnTo>
                    <a:pt x="2834" y="631"/>
                  </a:lnTo>
                  <a:lnTo>
                    <a:pt x="28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2" name="Google Shape;4162;p28"/>
            <p:cNvSpPr/>
            <p:nvPr/>
          </p:nvSpPr>
          <p:spPr>
            <a:xfrm>
              <a:off x="6647850" y="3864600"/>
              <a:ext cx="184850" cy="181875"/>
            </a:xfrm>
            <a:custGeom>
              <a:avLst/>
              <a:gdLst/>
              <a:ahLst/>
              <a:cxnLst/>
              <a:rect l="l" t="t" r="r" b="b"/>
              <a:pathLst>
                <a:path w="7394" h="7275" extrusionOk="0">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3" name="Google Shape;4163;p28"/>
            <p:cNvSpPr/>
            <p:nvPr/>
          </p:nvSpPr>
          <p:spPr>
            <a:xfrm>
              <a:off x="6835375" y="3737800"/>
              <a:ext cx="131575" cy="122050"/>
            </a:xfrm>
            <a:custGeom>
              <a:avLst/>
              <a:gdLst/>
              <a:ahLst/>
              <a:cxnLst/>
              <a:rect l="l" t="t" r="r" b="b"/>
              <a:pathLst>
                <a:path w="5263" h="4882" extrusionOk="0">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4" name="Google Shape;4164;p28"/>
            <p:cNvSpPr/>
            <p:nvPr/>
          </p:nvSpPr>
          <p:spPr>
            <a:xfrm>
              <a:off x="6647550" y="2926675"/>
              <a:ext cx="388750" cy="587000"/>
            </a:xfrm>
            <a:custGeom>
              <a:avLst/>
              <a:gdLst/>
              <a:ahLst/>
              <a:cxnLst/>
              <a:rect l="l" t="t" r="r" b="b"/>
              <a:pathLst>
                <a:path w="15550" h="23480" extrusionOk="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5" name="Google Shape;4165;p28"/>
            <p:cNvSpPr/>
            <p:nvPr/>
          </p:nvSpPr>
          <p:spPr>
            <a:xfrm>
              <a:off x="6603800" y="3495625"/>
              <a:ext cx="7450" cy="13000"/>
            </a:xfrm>
            <a:custGeom>
              <a:avLst/>
              <a:gdLst/>
              <a:ahLst/>
              <a:cxnLst/>
              <a:rect l="l" t="t" r="r" b="b"/>
              <a:pathLst>
                <a:path w="298" h="520" extrusionOk="0">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6" name="Google Shape;4166;p28"/>
            <p:cNvSpPr/>
            <p:nvPr/>
          </p:nvSpPr>
          <p:spPr>
            <a:xfrm>
              <a:off x="6640400" y="3514550"/>
              <a:ext cx="395900" cy="275350"/>
            </a:xfrm>
            <a:custGeom>
              <a:avLst/>
              <a:gdLst/>
              <a:ahLst/>
              <a:cxnLst/>
              <a:rect l="l" t="t" r="r" b="b"/>
              <a:pathLst>
                <a:path w="15836" h="11014" extrusionOk="0">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7" name="Google Shape;4167;p28"/>
            <p:cNvSpPr/>
            <p:nvPr/>
          </p:nvSpPr>
          <p:spPr>
            <a:xfrm>
              <a:off x="6841925" y="4224750"/>
              <a:ext cx="194375" cy="153025"/>
            </a:xfrm>
            <a:custGeom>
              <a:avLst/>
              <a:gdLst/>
              <a:ahLst/>
              <a:cxnLst/>
              <a:rect l="l" t="t" r="r" b="b"/>
              <a:pathLst>
                <a:path w="7775" h="6121" extrusionOk="0">
                  <a:moveTo>
                    <a:pt x="560" y="1"/>
                  </a:moveTo>
                  <a:lnTo>
                    <a:pt x="0" y="120"/>
                  </a:lnTo>
                  <a:lnTo>
                    <a:pt x="7775" y="6121"/>
                  </a:lnTo>
                  <a:lnTo>
                    <a:pt x="7775" y="5549"/>
                  </a:lnTo>
                  <a:lnTo>
                    <a:pt x="5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8" name="Google Shape;4168;p28"/>
            <p:cNvSpPr/>
            <p:nvPr/>
          </p:nvSpPr>
          <p:spPr>
            <a:xfrm>
              <a:off x="6649325" y="4070575"/>
              <a:ext cx="195300" cy="148550"/>
            </a:xfrm>
            <a:custGeom>
              <a:avLst/>
              <a:gdLst/>
              <a:ahLst/>
              <a:cxnLst/>
              <a:rect l="l" t="t" r="r" b="b"/>
              <a:pathLst>
                <a:path w="7812" h="5942" extrusionOk="0">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9" name="Google Shape;4169;p28"/>
            <p:cNvSpPr/>
            <p:nvPr/>
          </p:nvSpPr>
          <p:spPr>
            <a:xfrm>
              <a:off x="6831200" y="3872325"/>
              <a:ext cx="180400" cy="298875"/>
            </a:xfrm>
            <a:custGeom>
              <a:avLst/>
              <a:gdLst/>
              <a:ahLst/>
              <a:cxnLst/>
              <a:rect l="l" t="t" r="r" b="b"/>
              <a:pathLst>
                <a:path w="7216" h="11955" extrusionOk="0">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0" name="Google Shape;4170;p28"/>
            <p:cNvSpPr/>
            <p:nvPr/>
          </p:nvSpPr>
          <p:spPr>
            <a:xfrm>
              <a:off x="6632950" y="3514850"/>
              <a:ext cx="202450" cy="354225"/>
            </a:xfrm>
            <a:custGeom>
              <a:avLst/>
              <a:gdLst/>
              <a:ahLst/>
              <a:cxnLst/>
              <a:rect l="l" t="t" r="r" b="b"/>
              <a:pathLst>
                <a:path w="8098" h="14169" extrusionOk="0">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1" name="Google Shape;4171;p28"/>
            <p:cNvSpPr/>
            <p:nvPr/>
          </p:nvSpPr>
          <p:spPr>
            <a:xfrm>
              <a:off x="6621650" y="3519025"/>
              <a:ext cx="17000" cy="515550"/>
            </a:xfrm>
            <a:custGeom>
              <a:avLst/>
              <a:gdLst/>
              <a:ahLst/>
              <a:cxnLst/>
              <a:rect l="l" t="t" r="r" b="b"/>
              <a:pathLst>
                <a:path w="680" h="20622" extrusionOk="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2" name="Google Shape;4172;p28"/>
            <p:cNvSpPr/>
            <p:nvPr/>
          </p:nvSpPr>
          <p:spPr>
            <a:xfrm>
              <a:off x="5767375" y="3510375"/>
              <a:ext cx="852500" cy="922475"/>
            </a:xfrm>
            <a:custGeom>
              <a:avLst/>
              <a:gdLst/>
              <a:ahLst/>
              <a:cxnLst/>
              <a:rect l="l" t="t" r="r" b="b"/>
              <a:pathLst>
                <a:path w="34100" h="36899" extrusionOk="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3" name="Google Shape;4173;p28"/>
            <p:cNvSpPr/>
            <p:nvPr/>
          </p:nvSpPr>
          <p:spPr>
            <a:xfrm>
              <a:off x="6299575" y="4069975"/>
              <a:ext cx="318525" cy="244400"/>
            </a:xfrm>
            <a:custGeom>
              <a:avLst/>
              <a:gdLst/>
              <a:ahLst/>
              <a:cxnLst/>
              <a:rect l="l" t="t" r="r" b="b"/>
              <a:pathLst>
                <a:path w="12741" h="9776" extrusionOk="0">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4" name="Google Shape;4174;p28"/>
            <p:cNvSpPr/>
            <p:nvPr/>
          </p:nvSpPr>
          <p:spPr>
            <a:xfrm>
              <a:off x="6312675" y="4246175"/>
              <a:ext cx="406325" cy="101975"/>
            </a:xfrm>
            <a:custGeom>
              <a:avLst/>
              <a:gdLst/>
              <a:ahLst/>
              <a:cxnLst/>
              <a:rect l="l" t="t" r="r" b="b"/>
              <a:pathLst>
                <a:path w="16253" h="4079" extrusionOk="0">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5" name="Google Shape;4175;p28"/>
            <p:cNvSpPr/>
            <p:nvPr/>
          </p:nvSpPr>
          <p:spPr>
            <a:xfrm>
              <a:off x="6728200" y="4251550"/>
              <a:ext cx="2725" cy="2100"/>
            </a:xfrm>
            <a:custGeom>
              <a:avLst/>
              <a:gdLst/>
              <a:ahLst/>
              <a:cxnLst/>
              <a:rect l="l" t="t" r="r" b="b"/>
              <a:pathLst>
                <a:path w="109" h="84" extrusionOk="0">
                  <a:moveTo>
                    <a:pt x="72" y="0"/>
                  </a:moveTo>
                  <a:cubicBezTo>
                    <a:pt x="60" y="24"/>
                    <a:pt x="25" y="60"/>
                    <a:pt x="1" y="84"/>
                  </a:cubicBezTo>
                  <a:lnTo>
                    <a:pt x="108" y="60"/>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6" name="Google Shape;4176;p28"/>
            <p:cNvSpPr/>
            <p:nvPr/>
          </p:nvSpPr>
          <p:spPr>
            <a:xfrm>
              <a:off x="6736250" y="4181300"/>
              <a:ext cx="261950" cy="69375"/>
            </a:xfrm>
            <a:custGeom>
              <a:avLst/>
              <a:gdLst/>
              <a:ahLst/>
              <a:cxnLst/>
              <a:rect l="l" t="t" r="r" b="b"/>
              <a:pathLst>
                <a:path w="10478" h="2775" extrusionOk="0">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7" name="Google Shape;4177;p28"/>
            <p:cNvSpPr/>
            <p:nvPr/>
          </p:nvSpPr>
          <p:spPr>
            <a:xfrm>
              <a:off x="6640400" y="4078600"/>
              <a:ext cx="213150" cy="382525"/>
            </a:xfrm>
            <a:custGeom>
              <a:avLst/>
              <a:gdLst/>
              <a:ahLst/>
              <a:cxnLst/>
              <a:rect l="l" t="t" r="r" b="b"/>
              <a:pathLst>
                <a:path w="8526" h="15301" extrusionOk="0">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8" name="Google Shape;4178;p28"/>
            <p:cNvSpPr/>
            <p:nvPr/>
          </p:nvSpPr>
          <p:spPr>
            <a:xfrm>
              <a:off x="6851450" y="4463175"/>
              <a:ext cx="184850" cy="115525"/>
            </a:xfrm>
            <a:custGeom>
              <a:avLst/>
              <a:gdLst/>
              <a:ahLst/>
              <a:cxnLst/>
              <a:rect l="l" t="t" r="r" b="b"/>
              <a:pathLst>
                <a:path w="7394" h="4621" extrusionOk="0">
                  <a:moveTo>
                    <a:pt x="488" y="1"/>
                  </a:moveTo>
                  <a:lnTo>
                    <a:pt x="60" y="108"/>
                  </a:lnTo>
                  <a:lnTo>
                    <a:pt x="0" y="227"/>
                  </a:lnTo>
                  <a:lnTo>
                    <a:pt x="7394" y="4620"/>
                  </a:lnTo>
                  <a:lnTo>
                    <a:pt x="7394" y="4096"/>
                  </a:lnTo>
                  <a:lnTo>
                    <a:pt x="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9" name="Google Shape;4179;p28"/>
            <p:cNvSpPr/>
            <p:nvPr/>
          </p:nvSpPr>
          <p:spPr>
            <a:xfrm>
              <a:off x="6847575" y="4406025"/>
              <a:ext cx="188425" cy="60450"/>
            </a:xfrm>
            <a:custGeom>
              <a:avLst/>
              <a:gdLst/>
              <a:ahLst/>
              <a:cxnLst/>
              <a:rect l="l" t="t" r="r" b="b"/>
              <a:pathLst>
                <a:path w="7537" h="2418" extrusionOk="0">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0" name="Google Shape;4180;p28"/>
            <p:cNvSpPr/>
            <p:nvPr/>
          </p:nvSpPr>
          <p:spPr>
            <a:xfrm>
              <a:off x="6725825" y="4654575"/>
              <a:ext cx="17300" cy="9550"/>
            </a:xfrm>
            <a:custGeom>
              <a:avLst/>
              <a:gdLst/>
              <a:ahLst/>
              <a:cxnLst/>
              <a:rect l="l" t="t" r="r" b="b"/>
              <a:pathLst>
                <a:path w="692" h="382" extrusionOk="0">
                  <a:moveTo>
                    <a:pt x="227" y="0"/>
                  </a:moveTo>
                  <a:lnTo>
                    <a:pt x="1" y="381"/>
                  </a:lnTo>
                  <a:lnTo>
                    <a:pt x="525" y="381"/>
                  </a:lnTo>
                  <a:lnTo>
                    <a:pt x="691" y="84"/>
                  </a:ln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1" name="Google Shape;4181;p28"/>
            <p:cNvSpPr/>
            <p:nvPr/>
          </p:nvSpPr>
          <p:spPr>
            <a:xfrm>
              <a:off x="6737150" y="4455550"/>
              <a:ext cx="117875" cy="190425"/>
            </a:xfrm>
            <a:custGeom>
              <a:avLst/>
              <a:gdLst/>
              <a:ahLst/>
              <a:cxnLst/>
              <a:rect l="l" t="t" r="r" b="b"/>
              <a:pathLst>
                <a:path w="4715" h="7617" extrusionOk="0">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2" name="Google Shape;4182;p28"/>
            <p:cNvSpPr/>
            <p:nvPr/>
          </p:nvSpPr>
          <p:spPr>
            <a:xfrm>
              <a:off x="6337975" y="4576300"/>
              <a:ext cx="3900" cy="5375"/>
            </a:xfrm>
            <a:custGeom>
              <a:avLst/>
              <a:gdLst/>
              <a:ahLst/>
              <a:cxnLst/>
              <a:rect l="l" t="t" r="r" b="b"/>
              <a:pathLst>
                <a:path w="156" h="215" extrusionOk="0">
                  <a:moveTo>
                    <a:pt x="1" y="0"/>
                  </a:moveTo>
                  <a:lnTo>
                    <a:pt x="1" y="0"/>
                  </a:lnTo>
                  <a:cubicBezTo>
                    <a:pt x="13" y="95"/>
                    <a:pt x="72" y="179"/>
                    <a:pt x="156" y="214"/>
                  </a:cubicBezTo>
                  <a:lnTo>
                    <a:pt x="156" y="48"/>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3" name="Google Shape;4183;p28"/>
            <p:cNvSpPr/>
            <p:nvPr/>
          </p:nvSpPr>
          <p:spPr>
            <a:xfrm>
              <a:off x="6410025" y="4583425"/>
              <a:ext cx="434000" cy="80700"/>
            </a:xfrm>
            <a:custGeom>
              <a:avLst/>
              <a:gdLst/>
              <a:ahLst/>
              <a:cxnLst/>
              <a:rect l="l" t="t" r="r" b="b"/>
              <a:pathLst>
                <a:path w="17360" h="3228" extrusionOk="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4" name="Google Shape;4184;p28"/>
            <p:cNvSpPr/>
            <p:nvPr/>
          </p:nvSpPr>
          <p:spPr>
            <a:xfrm>
              <a:off x="5778675" y="4344125"/>
              <a:ext cx="436700" cy="105675"/>
            </a:xfrm>
            <a:custGeom>
              <a:avLst/>
              <a:gdLst/>
              <a:ahLst/>
              <a:cxnLst/>
              <a:rect l="l" t="t" r="r" b="b"/>
              <a:pathLst>
                <a:path w="17468" h="4227" extrusionOk="0">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5" name="Google Shape;4185;p28"/>
            <p:cNvSpPr/>
            <p:nvPr/>
          </p:nvSpPr>
          <p:spPr>
            <a:xfrm>
              <a:off x="5778975" y="4449775"/>
              <a:ext cx="566475" cy="127425"/>
            </a:xfrm>
            <a:custGeom>
              <a:avLst/>
              <a:gdLst/>
              <a:ahLst/>
              <a:cxnLst/>
              <a:rect l="l" t="t" r="r" b="b"/>
              <a:pathLst>
                <a:path w="22659" h="5097" extrusionOk="0">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6" name="Google Shape;4186;p28"/>
            <p:cNvSpPr/>
            <p:nvPr/>
          </p:nvSpPr>
          <p:spPr>
            <a:xfrm>
              <a:off x="6395425" y="4603375"/>
              <a:ext cx="42600" cy="60750"/>
            </a:xfrm>
            <a:custGeom>
              <a:avLst/>
              <a:gdLst/>
              <a:ahLst/>
              <a:cxnLst/>
              <a:rect l="l" t="t" r="r" b="b"/>
              <a:pathLst>
                <a:path w="1704" h="2430" extrusionOk="0">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7" name="Google Shape;4187;p28"/>
            <p:cNvSpPr/>
            <p:nvPr/>
          </p:nvSpPr>
          <p:spPr>
            <a:xfrm>
              <a:off x="6271300" y="4385800"/>
              <a:ext cx="100350" cy="163725"/>
            </a:xfrm>
            <a:custGeom>
              <a:avLst/>
              <a:gdLst/>
              <a:ahLst/>
              <a:cxnLst/>
              <a:rect l="l" t="t" r="r" b="b"/>
              <a:pathLst>
                <a:path w="4014" h="6549" extrusionOk="0">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8" name="Google Shape;4188;p28"/>
            <p:cNvSpPr/>
            <p:nvPr/>
          </p:nvSpPr>
          <p:spPr>
            <a:xfrm>
              <a:off x="5772725" y="4454250"/>
              <a:ext cx="364950" cy="209875"/>
            </a:xfrm>
            <a:custGeom>
              <a:avLst/>
              <a:gdLst/>
              <a:ahLst/>
              <a:cxnLst/>
              <a:rect l="l" t="t" r="r" b="b"/>
              <a:pathLst>
                <a:path w="14598" h="8395" extrusionOk="0">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9" name="Google Shape;4189;p28"/>
            <p:cNvSpPr/>
            <p:nvPr/>
          </p:nvSpPr>
          <p:spPr>
            <a:xfrm>
              <a:off x="6341850" y="4544475"/>
              <a:ext cx="72350" cy="71050"/>
            </a:xfrm>
            <a:custGeom>
              <a:avLst/>
              <a:gdLst/>
              <a:ahLst/>
              <a:cxnLst/>
              <a:rect l="l" t="t" r="r" b="b"/>
              <a:pathLst>
                <a:path w="2894" h="2842" extrusionOk="0">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0" name="Google Shape;4190;p28"/>
            <p:cNvSpPr/>
            <p:nvPr/>
          </p:nvSpPr>
          <p:spPr>
            <a:xfrm>
              <a:off x="6212375" y="4289200"/>
              <a:ext cx="100625" cy="100600"/>
            </a:xfrm>
            <a:custGeom>
              <a:avLst/>
              <a:gdLst/>
              <a:ahLst/>
              <a:cxnLst/>
              <a:rect l="l" t="t" r="r" b="b"/>
              <a:pathLst>
                <a:path w="4025" h="4024" extrusionOk="0">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1" name="Google Shape;4191;p28"/>
            <p:cNvSpPr/>
            <p:nvPr/>
          </p:nvSpPr>
          <p:spPr>
            <a:xfrm>
              <a:off x="6886575" y="1575550"/>
              <a:ext cx="19050" cy="17950"/>
            </a:xfrm>
            <a:custGeom>
              <a:avLst/>
              <a:gdLst/>
              <a:ahLst/>
              <a:cxnLst/>
              <a:rect l="l" t="t" r="r" b="b"/>
              <a:pathLst>
                <a:path w="762" h="718" extrusionOk="0">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2" name="Google Shape;4192;p28"/>
            <p:cNvSpPr/>
            <p:nvPr/>
          </p:nvSpPr>
          <p:spPr>
            <a:xfrm>
              <a:off x="6612725" y="2909675"/>
              <a:ext cx="36925" cy="36225"/>
            </a:xfrm>
            <a:custGeom>
              <a:avLst/>
              <a:gdLst/>
              <a:ahLst/>
              <a:cxnLst/>
              <a:rect l="l" t="t" r="r" b="b"/>
              <a:pathLst>
                <a:path w="1477" h="1449" extrusionOk="0">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3" name="Google Shape;4193;p28"/>
            <p:cNvSpPr/>
            <p:nvPr/>
          </p:nvSpPr>
          <p:spPr>
            <a:xfrm>
              <a:off x="6607950" y="4033250"/>
              <a:ext cx="50925" cy="50550"/>
            </a:xfrm>
            <a:custGeom>
              <a:avLst/>
              <a:gdLst/>
              <a:ahLst/>
              <a:cxnLst/>
              <a:rect l="l" t="t" r="r" b="b"/>
              <a:pathLst>
                <a:path w="2037" h="2022" extrusionOk="0">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4" name="Google Shape;4194;p28"/>
            <p:cNvSpPr/>
            <p:nvPr/>
          </p:nvSpPr>
          <p:spPr>
            <a:xfrm>
              <a:off x="6996400" y="4166875"/>
              <a:ext cx="36325" cy="36000"/>
            </a:xfrm>
            <a:custGeom>
              <a:avLst/>
              <a:gdLst/>
              <a:ahLst/>
              <a:cxnLst/>
              <a:rect l="l" t="t" r="r" b="b"/>
              <a:pathLst>
                <a:path w="1453" h="1440" extrusionOk="0">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5" name="Google Shape;4195;p28"/>
            <p:cNvSpPr/>
            <p:nvPr/>
          </p:nvSpPr>
          <p:spPr>
            <a:xfrm>
              <a:off x="6710350" y="4394000"/>
              <a:ext cx="37225" cy="35950"/>
            </a:xfrm>
            <a:custGeom>
              <a:avLst/>
              <a:gdLst/>
              <a:ahLst/>
              <a:cxnLst/>
              <a:rect l="l" t="t" r="r" b="b"/>
              <a:pathLst>
                <a:path w="1489" h="1438" extrusionOk="0">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6" name="Google Shape;4196;p28"/>
            <p:cNvSpPr/>
            <p:nvPr/>
          </p:nvSpPr>
          <p:spPr>
            <a:xfrm>
              <a:off x="6609750" y="3484075"/>
              <a:ext cx="35725" cy="35675"/>
            </a:xfrm>
            <a:custGeom>
              <a:avLst/>
              <a:gdLst/>
              <a:ahLst/>
              <a:cxnLst/>
              <a:rect l="l" t="t" r="r" b="b"/>
              <a:pathLst>
                <a:path w="1429" h="1427" extrusionOk="0">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7" name="Google Shape;4197;p28"/>
            <p:cNvSpPr/>
            <p:nvPr/>
          </p:nvSpPr>
          <p:spPr>
            <a:xfrm>
              <a:off x="7027050" y="3205875"/>
              <a:ext cx="8950" cy="31275"/>
            </a:xfrm>
            <a:custGeom>
              <a:avLst/>
              <a:gdLst/>
              <a:ahLst/>
              <a:cxnLst/>
              <a:rect l="l" t="t" r="r" b="b"/>
              <a:pathLst>
                <a:path w="358" h="1251" extrusionOk="0">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8" name="Google Shape;4198;p28"/>
            <p:cNvSpPr/>
            <p:nvPr/>
          </p:nvSpPr>
          <p:spPr>
            <a:xfrm>
              <a:off x="6923175" y="1659900"/>
              <a:ext cx="35750" cy="35150"/>
            </a:xfrm>
            <a:custGeom>
              <a:avLst/>
              <a:gdLst/>
              <a:ahLst/>
              <a:cxnLst/>
              <a:rect l="l" t="t" r="r" b="b"/>
              <a:pathLst>
                <a:path w="1430" h="1406" extrusionOk="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9" name="Google Shape;4199;p28"/>
            <p:cNvSpPr/>
            <p:nvPr/>
          </p:nvSpPr>
          <p:spPr>
            <a:xfrm>
              <a:off x="6526400" y="2260750"/>
              <a:ext cx="36625" cy="35900"/>
            </a:xfrm>
            <a:custGeom>
              <a:avLst/>
              <a:gdLst/>
              <a:ahLst/>
              <a:cxnLst/>
              <a:rect l="l" t="t" r="r" b="b"/>
              <a:pathLst>
                <a:path w="1465" h="1436" extrusionOk="0">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0" name="Google Shape;4200;p28"/>
            <p:cNvSpPr/>
            <p:nvPr/>
          </p:nvSpPr>
          <p:spPr>
            <a:xfrm>
              <a:off x="5728375" y="4421425"/>
              <a:ext cx="51825" cy="50475"/>
            </a:xfrm>
            <a:custGeom>
              <a:avLst/>
              <a:gdLst/>
              <a:ahLst/>
              <a:cxnLst/>
              <a:rect l="l" t="t" r="r" b="b"/>
              <a:pathLst>
                <a:path w="2073" h="2019" extrusionOk="0">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1" name="Google Shape;4201;p28"/>
            <p:cNvSpPr/>
            <p:nvPr/>
          </p:nvSpPr>
          <p:spPr>
            <a:xfrm>
              <a:off x="6710950" y="4235475"/>
              <a:ext cx="20850" cy="20600"/>
            </a:xfrm>
            <a:custGeom>
              <a:avLst/>
              <a:gdLst/>
              <a:ahLst/>
              <a:cxnLst/>
              <a:rect l="l" t="t" r="r" b="b"/>
              <a:pathLst>
                <a:path w="834" h="824" extrusionOk="0">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2" name="Google Shape;4202;p28"/>
            <p:cNvSpPr/>
            <p:nvPr/>
          </p:nvSpPr>
          <p:spPr>
            <a:xfrm>
              <a:off x="6828225" y="3855375"/>
              <a:ext cx="21150" cy="20450"/>
            </a:xfrm>
            <a:custGeom>
              <a:avLst/>
              <a:gdLst/>
              <a:ahLst/>
              <a:cxnLst/>
              <a:rect l="l" t="t" r="r" b="b"/>
              <a:pathLst>
                <a:path w="846" h="818" extrusionOk="0">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3" name="Google Shape;4203;p28"/>
            <p:cNvSpPr/>
            <p:nvPr/>
          </p:nvSpPr>
          <p:spPr>
            <a:xfrm>
              <a:off x="6930325" y="4028600"/>
              <a:ext cx="21450" cy="20575"/>
            </a:xfrm>
            <a:custGeom>
              <a:avLst/>
              <a:gdLst/>
              <a:ahLst/>
              <a:cxnLst/>
              <a:rect l="l" t="t" r="r" b="b"/>
              <a:pathLst>
                <a:path w="858" h="823" extrusionOk="0">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4" name="Google Shape;4204;p28"/>
            <p:cNvSpPr/>
            <p:nvPr/>
          </p:nvSpPr>
          <p:spPr>
            <a:xfrm>
              <a:off x="6984800" y="3178775"/>
              <a:ext cx="21450" cy="20600"/>
            </a:xfrm>
            <a:custGeom>
              <a:avLst/>
              <a:gdLst/>
              <a:ahLst/>
              <a:cxnLst/>
              <a:rect l="l" t="t" r="r" b="b"/>
              <a:pathLst>
                <a:path w="858" h="824" extrusionOk="0">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5" name="Google Shape;4205;p28"/>
            <p:cNvSpPr/>
            <p:nvPr/>
          </p:nvSpPr>
          <p:spPr>
            <a:xfrm>
              <a:off x="6950250" y="2089625"/>
              <a:ext cx="20875" cy="20600"/>
            </a:xfrm>
            <a:custGeom>
              <a:avLst/>
              <a:gdLst/>
              <a:ahLst/>
              <a:cxnLst/>
              <a:rect l="l" t="t" r="r" b="b"/>
              <a:pathLst>
                <a:path w="835" h="824" extrusionOk="0">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6" name="Google Shape;4206;p28"/>
            <p:cNvSpPr/>
            <p:nvPr/>
          </p:nvSpPr>
          <p:spPr>
            <a:xfrm>
              <a:off x="6882700" y="3304975"/>
              <a:ext cx="21450" cy="20600"/>
            </a:xfrm>
            <a:custGeom>
              <a:avLst/>
              <a:gdLst/>
              <a:ahLst/>
              <a:cxnLst/>
              <a:rect l="l" t="t" r="r" b="b"/>
              <a:pathLst>
                <a:path w="858" h="824" extrusionOk="0">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7" name="Google Shape;4207;p28"/>
            <p:cNvSpPr/>
            <p:nvPr/>
          </p:nvSpPr>
          <p:spPr>
            <a:xfrm>
              <a:off x="6801125" y="3180575"/>
              <a:ext cx="21475" cy="20600"/>
            </a:xfrm>
            <a:custGeom>
              <a:avLst/>
              <a:gdLst/>
              <a:ahLst/>
              <a:cxnLst/>
              <a:rect l="l" t="t" r="r" b="b"/>
              <a:pathLst>
                <a:path w="859" h="824" extrusionOk="0">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08" name="Google Shape;4208;p28"/>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4209" name="Shape 4209"/>
        <p:cNvGrpSpPr/>
        <p:nvPr/>
      </p:nvGrpSpPr>
      <p:grpSpPr>
        <a:xfrm>
          <a:off x="0" y="0"/>
          <a:ext cx="0" cy="0"/>
          <a:chOff x="0" y="0"/>
          <a:chExt cx="0" cy="0"/>
        </a:xfrm>
      </p:grpSpPr>
      <p:grpSp>
        <p:nvGrpSpPr>
          <p:cNvPr id="4210" name="Google Shape;4210;p29"/>
          <p:cNvGrpSpPr/>
          <p:nvPr/>
        </p:nvGrpSpPr>
        <p:grpSpPr>
          <a:xfrm>
            <a:off x="-4" y="-2"/>
            <a:ext cx="1262493" cy="697985"/>
            <a:chOff x="3729625" y="3808325"/>
            <a:chExt cx="470325" cy="260025"/>
          </a:xfrm>
        </p:grpSpPr>
        <p:sp>
          <p:nvSpPr>
            <p:cNvPr id="4211" name="Google Shape;4211;p29"/>
            <p:cNvSpPr/>
            <p:nvPr/>
          </p:nvSpPr>
          <p:spPr>
            <a:xfrm>
              <a:off x="4184725" y="3808325"/>
              <a:ext cx="15225" cy="20575"/>
            </a:xfrm>
            <a:custGeom>
              <a:avLst/>
              <a:gdLst/>
              <a:ahLst/>
              <a:cxnLst/>
              <a:rect l="l" t="t" r="r" b="b"/>
              <a:pathLst>
                <a:path w="609" h="823" extrusionOk="0">
                  <a:moveTo>
                    <a:pt x="346" y="1"/>
                  </a:moveTo>
                  <a:lnTo>
                    <a:pt x="1" y="727"/>
                  </a:lnTo>
                  <a:lnTo>
                    <a:pt x="227" y="822"/>
                  </a:lnTo>
                  <a:lnTo>
                    <a:pt x="6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2" name="Google Shape;4212;p29"/>
            <p:cNvSpPr/>
            <p:nvPr/>
          </p:nvSpPr>
          <p:spPr>
            <a:xfrm>
              <a:off x="40534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3" name="Google Shape;4213;p29"/>
            <p:cNvSpPr/>
            <p:nvPr/>
          </p:nvSpPr>
          <p:spPr>
            <a:xfrm>
              <a:off x="40540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4" name="Google Shape;4214;p29"/>
            <p:cNvSpPr/>
            <p:nvPr/>
          </p:nvSpPr>
          <p:spPr>
            <a:xfrm>
              <a:off x="4052575" y="3877975"/>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5" name="Google Shape;4215;p29"/>
            <p:cNvSpPr/>
            <p:nvPr/>
          </p:nvSpPr>
          <p:spPr>
            <a:xfrm>
              <a:off x="4052575" y="3877975"/>
              <a:ext cx="925" cy="25"/>
            </a:xfrm>
            <a:custGeom>
              <a:avLst/>
              <a:gdLst/>
              <a:ahLst/>
              <a:cxnLst/>
              <a:rect l="l" t="t" r="r" b="b"/>
              <a:pathLst>
                <a:path w="37" h="1" extrusionOk="0">
                  <a:moveTo>
                    <a:pt x="36"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6" name="Google Shape;4216;p29"/>
            <p:cNvSpPr/>
            <p:nvPr/>
          </p:nvSpPr>
          <p:spPr>
            <a:xfrm>
              <a:off x="4052875" y="3817575"/>
              <a:ext cx="75325" cy="60150"/>
            </a:xfrm>
            <a:custGeom>
              <a:avLst/>
              <a:gdLst/>
              <a:ahLst/>
              <a:cxnLst/>
              <a:rect l="l" t="t" r="r" b="b"/>
              <a:pathLst>
                <a:path w="3013" h="2406" extrusionOk="0">
                  <a:moveTo>
                    <a:pt x="2870" y="0"/>
                  </a:moveTo>
                  <a:lnTo>
                    <a:pt x="1" y="2179"/>
                  </a:lnTo>
                  <a:lnTo>
                    <a:pt x="60" y="2191"/>
                  </a:lnTo>
                  <a:cubicBezTo>
                    <a:pt x="120" y="2203"/>
                    <a:pt x="155" y="2286"/>
                    <a:pt x="143" y="2346"/>
                  </a:cubicBezTo>
                  <a:cubicBezTo>
                    <a:pt x="120" y="2369"/>
                    <a:pt x="108" y="2381"/>
                    <a:pt x="96" y="2405"/>
                  </a:cubicBezTo>
                  <a:lnTo>
                    <a:pt x="3013" y="202"/>
                  </a:lnTo>
                  <a:cubicBezTo>
                    <a:pt x="2953" y="143"/>
                    <a:pt x="2906" y="83"/>
                    <a:pt x="28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7" name="Google Shape;4217;p29"/>
            <p:cNvSpPr/>
            <p:nvPr/>
          </p:nvSpPr>
          <p:spPr>
            <a:xfrm>
              <a:off x="4054375" y="3877700"/>
              <a:ext cx="900" cy="300"/>
            </a:xfrm>
            <a:custGeom>
              <a:avLst/>
              <a:gdLst/>
              <a:ahLst/>
              <a:cxnLst/>
              <a:rect l="l" t="t" r="r" b="b"/>
              <a:pathLst>
                <a:path w="36" h="12" extrusionOk="0">
                  <a:moveTo>
                    <a:pt x="36" y="0"/>
                  </a:moveTo>
                  <a:cubicBezTo>
                    <a:pt x="36" y="0"/>
                    <a:pt x="24" y="0"/>
                    <a:pt x="0" y="12"/>
                  </a:cubicBezTo>
                  <a:cubicBezTo>
                    <a:pt x="24" y="12"/>
                    <a:pt x="36" y="0"/>
                    <a:pt x="3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8" name="Google Shape;4218;p29"/>
            <p:cNvSpPr/>
            <p:nvPr/>
          </p:nvSpPr>
          <p:spPr>
            <a:xfrm>
              <a:off x="3913575" y="3827100"/>
              <a:ext cx="143200" cy="50900"/>
            </a:xfrm>
            <a:custGeom>
              <a:avLst/>
              <a:gdLst/>
              <a:ahLst/>
              <a:cxnLst/>
              <a:rect l="l" t="t" r="r" b="b"/>
              <a:pathLst>
                <a:path w="5728" h="2036" extrusionOk="0">
                  <a:moveTo>
                    <a:pt x="12" y="0"/>
                  </a:moveTo>
                  <a:lnTo>
                    <a:pt x="12" y="0"/>
                  </a:lnTo>
                  <a:cubicBezTo>
                    <a:pt x="24" y="12"/>
                    <a:pt x="24" y="24"/>
                    <a:pt x="36" y="60"/>
                  </a:cubicBezTo>
                  <a:cubicBezTo>
                    <a:pt x="60" y="131"/>
                    <a:pt x="36" y="191"/>
                    <a:pt x="0" y="238"/>
                  </a:cubicBezTo>
                  <a:lnTo>
                    <a:pt x="5561" y="2036"/>
                  </a:lnTo>
                  <a:lnTo>
                    <a:pt x="5644" y="2036"/>
                  </a:lnTo>
                  <a:cubicBezTo>
                    <a:pt x="5668" y="2036"/>
                    <a:pt x="5668" y="2024"/>
                    <a:pt x="5680" y="2024"/>
                  </a:cubicBezTo>
                  <a:cubicBezTo>
                    <a:pt x="5692" y="2000"/>
                    <a:pt x="5703" y="1988"/>
                    <a:pt x="5727" y="1965"/>
                  </a:cubicBezTo>
                  <a:cubicBezTo>
                    <a:pt x="5727" y="1905"/>
                    <a:pt x="5692" y="1822"/>
                    <a:pt x="5632" y="1810"/>
                  </a:cubicBezTo>
                  <a:lnTo>
                    <a:pt x="5573" y="1798"/>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9" name="Google Shape;4219;p29"/>
            <p:cNvSpPr/>
            <p:nvPr/>
          </p:nvSpPr>
          <p:spPr>
            <a:xfrm>
              <a:off x="4141275" y="3808325"/>
              <a:ext cx="5975" cy="2725"/>
            </a:xfrm>
            <a:custGeom>
              <a:avLst/>
              <a:gdLst/>
              <a:ahLst/>
              <a:cxnLst/>
              <a:rect l="l" t="t" r="r" b="b"/>
              <a:pathLst>
                <a:path w="239" h="109" extrusionOk="0">
                  <a:moveTo>
                    <a:pt x="1" y="1"/>
                  </a:moveTo>
                  <a:lnTo>
                    <a:pt x="1" y="13"/>
                  </a:lnTo>
                  <a:lnTo>
                    <a:pt x="10" y="13"/>
                  </a:lnTo>
                  <a:cubicBezTo>
                    <a:pt x="7" y="8"/>
                    <a:pt x="4" y="4"/>
                    <a:pt x="1" y="1"/>
                  </a:cubicBezTo>
                  <a:close/>
                  <a:moveTo>
                    <a:pt x="10" y="13"/>
                  </a:moveTo>
                  <a:lnTo>
                    <a:pt x="10" y="13"/>
                  </a:lnTo>
                  <a:cubicBezTo>
                    <a:pt x="18" y="26"/>
                    <a:pt x="24" y="43"/>
                    <a:pt x="24" y="60"/>
                  </a:cubicBezTo>
                  <a:lnTo>
                    <a:pt x="132" y="108"/>
                  </a:lnTo>
                  <a:lnTo>
                    <a:pt x="239"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0" name="Google Shape;4220;p29"/>
            <p:cNvSpPr/>
            <p:nvPr/>
          </p:nvSpPr>
          <p:spPr>
            <a:xfrm>
              <a:off x="4141875" y="3809525"/>
              <a:ext cx="51525" cy="25325"/>
            </a:xfrm>
            <a:custGeom>
              <a:avLst/>
              <a:gdLst/>
              <a:ahLst/>
              <a:cxnLst/>
              <a:rect l="l" t="t" r="r" b="b"/>
              <a:pathLst>
                <a:path w="2061" h="1013" extrusionOk="0">
                  <a:moveTo>
                    <a:pt x="0" y="1"/>
                  </a:moveTo>
                  <a:lnTo>
                    <a:pt x="0" y="1"/>
                  </a:lnTo>
                  <a:cubicBezTo>
                    <a:pt x="12" y="24"/>
                    <a:pt x="36" y="72"/>
                    <a:pt x="48" y="108"/>
                  </a:cubicBezTo>
                  <a:cubicBezTo>
                    <a:pt x="60" y="167"/>
                    <a:pt x="60" y="203"/>
                    <a:pt x="48" y="263"/>
                  </a:cubicBezTo>
                  <a:lnTo>
                    <a:pt x="1560" y="882"/>
                  </a:lnTo>
                  <a:cubicBezTo>
                    <a:pt x="1584" y="798"/>
                    <a:pt x="1644" y="763"/>
                    <a:pt x="1715" y="739"/>
                  </a:cubicBezTo>
                  <a:cubicBezTo>
                    <a:pt x="1729" y="736"/>
                    <a:pt x="1743" y="734"/>
                    <a:pt x="1756" y="734"/>
                  </a:cubicBezTo>
                  <a:cubicBezTo>
                    <a:pt x="1846" y="734"/>
                    <a:pt x="1920" y="800"/>
                    <a:pt x="1941" y="894"/>
                  </a:cubicBezTo>
                  <a:cubicBezTo>
                    <a:pt x="1953" y="941"/>
                    <a:pt x="1941" y="965"/>
                    <a:pt x="1917" y="1013"/>
                  </a:cubicBezTo>
                  <a:cubicBezTo>
                    <a:pt x="1953" y="1013"/>
                    <a:pt x="1965" y="1001"/>
                    <a:pt x="1977" y="977"/>
                  </a:cubicBezTo>
                  <a:lnTo>
                    <a:pt x="2025" y="941"/>
                  </a:lnTo>
                  <a:cubicBezTo>
                    <a:pt x="2060" y="882"/>
                    <a:pt x="2025" y="798"/>
                    <a:pt x="1965" y="786"/>
                  </a:cubicBezTo>
                  <a:lnTo>
                    <a:pt x="1953" y="786"/>
                  </a:lnTo>
                  <a:lnTo>
                    <a:pt x="1727" y="703"/>
                  </a:lnTo>
                  <a:lnTo>
                    <a:pt x="108" y="48"/>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1" name="Google Shape;4221;p29"/>
            <p:cNvSpPr/>
            <p:nvPr/>
          </p:nvSpPr>
          <p:spPr>
            <a:xfrm>
              <a:off x="4122525" y="3808325"/>
              <a:ext cx="3900" cy="1225"/>
            </a:xfrm>
            <a:custGeom>
              <a:avLst/>
              <a:gdLst/>
              <a:ahLst/>
              <a:cxnLst/>
              <a:rect l="l" t="t" r="r" b="b"/>
              <a:pathLst>
                <a:path w="156" h="49" extrusionOk="0">
                  <a:moveTo>
                    <a:pt x="1" y="1"/>
                  </a:moveTo>
                  <a:lnTo>
                    <a:pt x="120" y="49"/>
                  </a:lnTo>
                  <a:cubicBezTo>
                    <a:pt x="132" y="37"/>
                    <a:pt x="132" y="13"/>
                    <a:pt x="1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2" name="Google Shape;4222;p29"/>
            <p:cNvSpPr/>
            <p:nvPr/>
          </p:nvSpPr>
          <p:spPr>
            <a:xfrm>
              <a:off x="3906425" y="3808325"/>
              <a:ext cx="10750" cy="16400"/>
            </a:xfrm>
            <a:custGeom>
              <a:avLst/>
              <a:gdLst/>
              <a:ahLst/>
              <a:cxnLst/>
              <a:rect l="l" t="t" r="r" b="b"/>
              <a:pathLst>
                <a:path w="430" h="656" extrusionOk="0">
                  <a:moveTo>
                    <a:pt x="191" y="1"/>
                  </a:moveTo>
                  <a:lnTo>
                    <a:pt x="1" y="644"/>
                  </a:lnTo>
                  <a:cubicBezTo>
                    <a:pt x="13" y="632"/>
                    <a:pt x="48" y="632"/>
                    <a:pt x="60" y="608"/>
                  </a:cubicBezTo>
                  <a:cubicBezTo>
                    <a:pt x="74" y="605"/>
                    <a:pt x="89" y="604"/>
                    <a:pt x="104" y="604"/>
                  </a:cubicBezTo>
                  <a:cubicBezTo>
                    <a:pt x="152" y="604"/>
                    <a:pt x="202" y="619"/>
                    <a:pt x="239" y="656"/>
                  </a:cubicBezTo>
                  <a:lnTo>
                    <a:pt x="4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3" name="Google Shape;4223;p29"/>
            <p:cNvSpPr/>
            <p:nvPr/>
          </p:nvSpPr>
          <p:spPr>
            <a:xfrm>
              <a:off x="3838275" y="3832450"/>
              <a:ext cx="71150" cy="218800"/>
            </a:xfrm>
            <a:custGeom>
              <a:avLst/>
              <a:gdLst/>
              <a:ahLst/>
              <a:cxnLst/>
              <a:rect l="l" t="t" r="r" b="b"/>
              <a:pathLst>
                <a:path w="2846" h="8752" extrusionOk="0">
                  <a:moveTo>
                    <a:pt x="2655" y="0"/>
                  </a:moveTo>
                  <a:cubicBezTo>
                    <a:pt x="2631" y="24"/>
                    <a:pt x="2619" y="24"/>
                    <a:pt x="2619" y="24"/>
                  </a:cubicBezTo>
                  <a:lnTo>
                    <a:pt x="0" y="8692"/>
                  </a:lnTo>
                  <a:cubicBezTo>
                    <a:pt x="95" y="8692"/>
                    <a:pt x="167" y="8716"/>
                    <a:pt x="226" y="8751"/>
                  </a:cubicBezTo>
                  <a:lnTo>
                    <a:pt x="2846" y="84"/>
                  </a:lnTo>
                  <a:lnTo>
                    <a:pt x="2846" y="84"/>
                  </a:lnTo>
                  <a:cubicBezTo>
                    <a:pt x="2836" y="85"/>
                    <a:pt x="2827" y="86"/>
                    <a:pt x="2818" y="86"/>
                  </a:cubicBezTo>
                  <a:cubicBezTo>
                    <a:pt x="2754" y="86"/>
                    <a:pt x="2686" y="52"/>
                    <a:pt x="265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4" name="Google Shape;4224;p29"/>
            <p:cNvSpPr/>
            <p:nvPr/>
          </p:nvSpPr>
          <p:spPr>
            <a:xfrm>
              <a:off x="3813250" y="3808325"/>
              <a:ext cx="91425" cy="24750"/>
            </a:xfrm>
            <a:custGeom>
              <a:avLst/>
              <a:gdLst/>
              <a:ahLst/>
              <a:cxnLst/>
              <a:rect l="l" t="t" r="r" b="b"/>
              <a:pathLst>
                <a:path w="3657" h="990" extrusionOk="0">
                  <a:moveTo>
                    <a:pt x="1" y="1"/>
                  </a:moveTo>
                  <a:lnTo>
                    <a:pt x="3549" y="989"/>
                  </a:lnTo>
                  <a:lnTo>
                    <a:pt x="3620" y="989"/>
                  </a:lnTo>
                  <a:cubicBezTo>
                    <a:pt x="3632" y="989"/>
                    <a:pt x="3656" y="965"/>
                    <a:pt x="3656" y="965"/>
                  </a:cubicBezTo>
                  <a:lnTo>
                    <a:pt x="3609" y="882"/>
                  </a:lnTo>
                  <a:cubicBezTo>
                    <a:pt x="3597" y="834"/>
                    <a:pt x="3609" y="811"/>
                    <a:pt x="3620" y="763"/>
                  </a:cubicBezTo>
                  <a:lnTo>
                    <a:pt x="3609" y="763"/>
                  </a:lnTo>
                  <a:lnTo>
                    <a:pt x="8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5" name="Google Shape;4225;p29"/>
            <p:cNvSpPr/>
            <p:nvPr/>
          </p:nvSpPr>
          <p:spPr>
            <a:xfrm>
              <a:off x="3729625" y="3808325"/>
              <a:ext cx="107475" cy="244125"/>
            </a:xfrm>
            <a:custGeom>
              <a:avLst/>
              <a:gdLst/>
              <a:ahLst/>
              <a:cxnLst/>
              <a:rect l="l" t="t" r="r" b="b"/>
              <a:pathLst>
                <a:path w="4299" h="9765" extrusionOk="0">
                  <a:moveTo>
                    <a:pt x="0" y="1"/>
                  </a:moveTo>
                  <a:lnTo>
                    <a:pt x="4108" y="9764"/>
                  </a:lnTo>
                  <a:cubicBezTo>
                    <a:pt x="4156" y="9716"/>
                    <a:pt x="4215" y="9681"/>
                    <a:pt x="4298" y="965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6" name="Google Shape;4226;p29"/>
            <p:cNvSpPr/>
            <p:nvPr/>
          </p:nvSpPr>
          <p:spPr>
            <a:xfrm>
              <a:off x="4180275" y="3827875"/>
              <a:ext cx="10150" cy="9700"/>
            </a:xfrm>
            <a:custGeom>
              <a:avLst/>
              <a:gdLst/>
              <a:ahLst/>
              <a:cxnLst/>
              <a:rect l="l" t="t" r="r" b="b"/>
              <a:pathLst>
                <a:path w="406" h="388" extrusionOk="0">
                  <a:moveTo>
                    <a:pt x="197" y="0"/>
                  </a:moveTo>
                  <a:cubicBezTo>
                    <a:pt x="183" y="0"/>
                    <a:pt x="169" y="2"/>
                    <a:pt x="155" y="5"/>
                  </a:cubicBezTo>
                  <a:cubicBezTo>
                    <a:pt x="84" y="29"/>
                    <a:pt x="24" y="88"/>
                    <a:pt x="12" y="148"/>
                  </a:cubicBezTo>
                  <a:cubicBezTo>
                    <a:pt x="12" y="171"/>
                    <a:pt x="0" y="195"/>
                    <a:pt x="12" y="231"/>
                  </a:cubicBezTo>
                  <a:cubicBezTo>
                    <a:pt x="23" y="329"/>
                    <a:pt x="114" y="387"/>
                    <a:pt x="211" y="387"/>
                  </a:cubicBezTo>
                  <a:cubicBezTo>
                    <a:pt x="220" y="387"/>
                    <a:pt x="229" y="387"/>
                    <a:pt x="239" y="386"/>
                  </a:cubicBezTo>
                  <a:cubicBezTo>
                    <a:pt x="298" y="362"/>
                    <a:pt x="358" y="326"/>
                    <a:pt x="369" y="279"/>
                  </a:cubicBezTo>
                  <a:cubicBezTo>
                    <a:pt x="405" y="243"/>
                    <a:pt x="405" y="207"/>
                    <a:pt x="381" y="160"/>
                  </a:cubicBezTo>
                  <a:cubicBezTo>
                    <a:pt x="371" y="66"/>
                    <a:pt x="289" y="0"/>
                    <a:pt x="1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7" name="Google Shape;4227;p29"/>
            <p:cNvSpPr/>
            <p:nvPr/>
          </p:nvSpPr>
          <p:spPr>
            <a:xfrm>
              <a:off x="4124025" y="3808325"/>
              <a:ext cx="19075" cy="15750"/>
            </a:xfrm>
            <a:custGeom>
              <a:avLst/>
              <a:gdLst/>
              <a:ahLst/>
              <a:cxnLst/>
              <a:rect l="l" t="t" r="r" b="b"/>
              <a:pathLst>
                <a:path w="763" h="630" extrusionOk="0">
                  <a:moveTo>
                    <a:pt x="95" y="1"/>
                  </a:moveTo>
                  <a:cubicBezTo>
                    <a:pt x="72" y="13"/>
                    <a:pt x="60" y="37"/>
                    <a:pt x="60" y="49"/>
                  </a:cubicBezTo>
                  <a:cubicBezTo>
                    <a:pt x="12" y="120"/>
                    <a:pt x="0" y="215"/>
                    <a:pt x="12" y="311"/>
                  </a:cubicBezTo>
                  <a:cubicBezTo>
                    <a:pt x="12" y="334"/>
                    <a:pt x="24" y="358"/>
                    <a:pt x="24" y="370"/>
                  </a:cubicBezTo>
                  <a:cubicBezTo>
                    <a:pt x="60" y="441"/>
                    <a:pt x="107" y="525"/>
                    <a:pt x="179" y="561"/>
                  </a:cubicBezTo>
                  <a:cubicBezTo>
                    <a:pt x="232" y="605"/>
                    <a:pt x="304" y="629"/>
                    <a:pt x="382" y="629"/>
                  </a:cubicBezTo>
                  <a:cubicBezTo>
                    <a:pt x="409" y="629"/>
                    <a:pt x="437" y="626"/>
                    <a:pt x="464" y="620"/>
                  </a:cubicBezTo>
                  <a:cubicBezTo>
                    <a:pt x="607" y="596"/>
                    <a:pt x="726" y="477"/>
                    <a:pt x="762" y="346"/>
                  </a:cubicBezTo>
                  <a:lnTo>
                    <a:pt x="762" y="168"/>
                  </a:lnTo>
                  <a:cubicBezTo>
                    <a:pt x="762" y="120"/>
                    <a:pt x="750" y="96"/>
                    <a:pt x="714" y="60"/>
                  </a:cubicBezTo>
                  <a:cubicBezTo>
                    <a:pt x="703" y="49"/>
                    <a:pt x="691" y="37"/>
                    <a:pt x="6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8" name="Google Shape;4228;p29"/>
            <p:cNvSpPr/>
            <p:nvPr/>
          </p:nvSpPr>
          <p:spPr>
            <a:xfrm>
              <a:off x="3828750" y="4049725"/>
              <a:ext cx="20250" cy="18625"/>
            </a:xfrm>
            <a:custGeom>
              <a:avLst/>
              <a:gdLst/>
              <a:ahLst/>
              <a:cxnLst/>
              <a:rect l="l" t="t" r="r" b="b"/>
              <a:pathLst>
                <a:path w="810" h="745" extrusionOk="0">
                  <a:moveTo>
                    <a:pt x="322" y="1"/>
                  </a:moveTo>
                  <a:cubicBezTo>
                    <a:pt x="250" y="25"/>
                    <a:pt x="179" y="60"/>
                    <a:pt x="119" y="108"/>
                  </a:cubicBezTo>
                  <a:cubicBezTo>
                    <a:pt x="24" y="203"/>
                    <a:pt x="0" y="322"/>
                    <a:pt x="24" y="441"/>
                  </a:cubicBezTo>
                  <a:cubicBezTo>
                    <a:pt x="66" y="621"/>
                    <a:pt x="222" y="745"/>
                    <a:pt x="406" y="745"/>
                  </a:cubicBezTo>
                  <a:cubicBezTo>
                    <a:pt x="429" y="745"/>
                    <a:pt x="453" y="743"/>
                    <a:pt x="476" y="739"/>
                  </a:cubicBezTo>
                  <a:cubicBezTo>
                    <a:pt x="679" y="691"/>
                    <a:pt x="810" y="501"/>
                    <a:pt x="774" y="287"/>
                  </a:cubicBezTo>
                  <a:cubicBezTo>
                    <a:pt x="750" y="179"/>
                    <a:pt x="679" y="108"/>
                    <a:pt x="607" y="49"/>
                  </a:cubicBezTo>
                  <a:cubicBezTo>
                    <a:pt x="548" y="25"/>
                    <a:pt x="476" y="1"/>
                    <a:pt x="3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9" name="Google Shape;4229;p29"/>
            <p:cNvSpPr/>
            <p:nvPr/>
          </p:nvSpPr>
          <p:spPr>
            <a:xfrm>
              <a:off x="3903450" y="3823400"/>
              <a:ext cx="11625" cy="11450"/>
            </a:xfrm>
            <a:custGeom>
              <a:avLst/>
              <a:gdLst/>
              <a:ahLst/>
              <a:cxnLst/>
              <a:rect l="l" t="t" r="r" b="b"/>
              <a:pathLst>
                <a:path w="465" h="458" extrusionOk="0">
                  <a:moveTo>
                    <a:pt x="223" y="1"/>
                  </a:moveTo>
                  <a:cubicBezTo>
                    <a:pt x="208" y="1"/>
                    <a:pt x="193" y="2"/>
                    <a:pt x="179" y="5"/>
                  </a:cubicBezTo>
                  <a:cubicBezTo>
                    <a:pt x="143" y="5"/>
                    <a:pt x="132" y="29"/>
                    <a:pt x="120" y="41"/>
                  </a:cubicBezTo>
                  <a:cubicBezTo>
                    <a:pt x="72" y="65"/>
                    <a:pt x="24" y="112"/>
                    <a:pt x="12" y="160"/>
                  </a:cubicBezTo>
                  <a:cubicBezTo>
                    <a:pt x="1" y="184"/>
                    <a:pt x="1" y="231"/>
                    <a:pt x="1" y="279"/>
                  </a:cubicBezTo>
                  <a:cubicBezTo>
                    <a:pt x="1" y="303"/>
                    <a:pt x="12" y="339"/>
                    <a:pt x="36" y="362"/>
                  </a:cubicBezTo>
                  <a:cubicBezTo>
                    <a:pt x="84" y="422"/>
                    <a:pt x="155" y="458"/>
                    <a:pt x="239" y="458"/>
                  </a:cubicBezTo>
                  <a:lnTo>
                    <a:pt x="263" y="458"/>
                  </a:lnTo>
                  <a:cubicBezTo>
                    <a:pt x="310" y="446"/>
                    <a:pt x="358" y="422"/>
                    <a:pt x="382" y="386"/>
                  </a:cubicBezTo>
                  <a:cubicBezTo>
                    <a:pt x="429" y="327"/>
                    <a:pt x="465" y="267"/>
                    <a:pt x="441" y="184"/>
                  </a:cubicBezTo>
                  <a:cubicBezTo>
                    <a:pt x="441" y="172"/>
                    <a:pt x="429" y="148"/>
                    <a:pt x="417" y="124"/>
                  </a:cubicBezTo>
                  <a:cubicBezTo>
                    <a:pt x="405" y="100"/>
                    <a:pt x="382" y="89"/>
                    <a:pt x="358" y="53"/>
                  </a:cubicBezTo>
                  <a:cubicBezTo>
                    <a:pt x="321" y="16"/>
                    <a:pt x="271" y="1"/>
                    <a:pt x="22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30" name="Google Shape;4230;p29"/>
          <p:cNvGrpSpPr/>
          <p:nvPr/>
        </p:nvGrpSpPr>
        <p:grpSpPr>
          <a:xfrm flipH="1">
            <a:off x="7881496" y="-2"/>
            <a:ext cx="1262493" cy="697985"/>
            <a:chOff x="3729625" y="3808325"/>
            <a:chExt cx="470325" cy="260025"/>
          </a:xfrm>
        </p:grpSpPr>
        <p:sp>
          <p:nvSpPr>
            <p:cNvPr id="4231" name="Google Shape;4231;p29"/>
            <p:cNvSpPr/>
            <p:nvPr/>
          </p:nvSpPr>
          <p:spPr>
            <a:xfrm>
              <a:off x="4184725" y="3808325"/>
              <a:ext cx="15225" cy="20575"/>
            </a:xfrm>
            <a:custGeom>
              <a:avLst/>
              <a:gdLst/>
              <a:ahLst/>
              <a:cxnLst/>
              <a:rect l="l" t="t" r="r" b="b"/>
              <a:pathLst>
                <a:path w="609" h="823" extrusionOk="0">
                  <a:moveTo>
                    <a:pt x="346" y="1"/>
                  </a:moveTo>
                  <a:lnTo>
                    <a:pt x="1" y="727"/>
                  </a:lnTo>
                  <a:lnTo>
                    <a:pt x="227" y="822"/>
                  </a:lnTo>
                  <a:lnTo>
                    <a:pt x="6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2" name="Google Shape;4232;p29"/>
            <p:cNvSpPr/>
            <p:nvPr/>
          </p:nvSpPr>
          <p:spPr>
            <a:xfrm>
              <a:off x="40534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3" name="Google Shape;4233;p29"/>
            <p:cNvSpPr/>
            <p:nvPr/>
          </p:nvSpPr>
          <p:spPr>
            <a:xfrm>
              <a:off x="40540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4" name="Google Shape;4234;p29"/>
            <p:cNvSpPr/>
            <p:nvPr/>
          </p:nvSpPr>
          <p:spPr>
            <a:xfrm>
              <a:off x="4052575" y="3877975"/>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5" name="Google Shape;4235;p29"/>
            <p:cNvSpPr/>
            <p:nvPr/>
          </p:nvSpPr>
          <p:spPr>
            <a:xfrm>
              <a:off x="4052575" y="3877975"/>
              <a:ext cx="925" cy="25"/>
            </a:xfrm>
            <a:custGeom>
              <a:avLst/>
              <a:gdLst/>
              <a:ahLst/>
              <a:cxnLst/>
              <a:rect l="l" t="t" r="r" b="b"/>
              <a:pathLst>
                <a:path w="37" h="1" extrusionOk="0">
                  <a:moveTo>
                    <a:pt x="36"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6" name="Google Shape;4236;p29"/>
            <p:cNvSpPr/>
            <p:nvPr/>
          </p:nvSpPr>
          <p:spPr>
            <a:xfrm>
              <a:off x="4052875" y="3817575"/>
              <a:ext cx="75325" cy="60150"/>
            </a:xfrm>
            <a:custGeom>
              <a:avLst/>
              <a:gdLst/>
              <a:ahLst/>
              <a:cxnLst/>
              <a:rect l="l" t="t" r="r" b="b"/>
              <a:pathLst>
                <a:path w="3013" h="2406" extrusionOk="0">
                  <a:moveTo>
                    <a:pt x="2870" y="0"/>
                  </a:moveTo>
                  <a:lnTo>
                    <a:pt x="1" y="2179"/>
                  </a:lnTo>
                  <a:lnTo>
                    <a:pt x="60" y="2191"/>
                  </a:lnTo>
                  <a:cubicBezTo>
                    <a:pt x="120" y="2203"/>
                    <a:pt x="155" y="2286"/>
                    <a:pt x="143" y="2346"/>
                  </a:cubicBezTo>
                  <a:cubicBezTo>
                    <a:pt x="120" y="2369"/>
                    <a:pt x="108" y="2381"/>
                    <a:pt x="96" y="2405"/>
                  </a:cubicBezTo>
                  <a:lnTo>
                    <a:pt x="3013" y="202"/>
                  </a:lnTo>
                  <a:cubicBezTo>
                    <a:pt x="2953" y="143"/>
                    <a:pt x="2906" y="83"/>
                    <a:pt x="28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7" name="Google Shape;4237;p29"/>
            <p:cNvSpPr/>
            <p:nvPr/>
          </p:nvSpPr>
          <p:spPr>
            <a:xfrm>
              <a:off x="4054375" y="3877700"/>
              <a:ext cx="900" cy="300"/>
            </a:xfrm>
            <a:custGeom>
              <a:avLst/>
              <a:gdLst/>
              <a:ahLst/>
              <a:cxnLst/>
              <a:rect l="l" t="t" r="r" b="b"/>
              <a:pathLst>
                <a:path w="36" h="12" extrusionOk="0">
                  <a:moveTo>
                    <a:pt x="36" y="0"/>
                  </a:moveTo>
                  <a:cubicBezTo>
                    <a:pt x="36" y="0"/>
                    <a:pt x="24" y="0"/>
                    <a:pt x="0" y="12"/>
                  </a:cubicBezTo>
                  <a:cubicBezTo>
                    <a:pt x="24" y="12"/>
                    <a:pt x="36" y="0"/>
                    <a:pt x="3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8" name="Google Shape;4238;p29"/>
            <p:cNvSpPr/>
            <p:nvPr/>
          </p:nvSpPr>
          <p:spPr>
            <a:xfrm>
              <a:off x="3913575" y="3827100"/>
              <a:ext cx="143200" cy="50900"/>
            </a:xfrm>
            <a:custGeom>
              <a:avLst/>
              <a:gdLst/>
              <a:ahLst/>
              <a:cxnLst/>
              <a:rect l="l" t="t" r="r" b="b"/>
              <a:pathLst>
                <a:path w="5728" h="2036" extrusionOk="0">
                  <a:moveTo>
                    <a:pt x="12" y="0"/>
                  </a:moveTo>
                  <a:lnTo>
                    <a:pt x="12" y="0"/>
                  </a:lnTo>
                  <a:cubicBezTo>
                    <a:pt x="24" y="12"/>
                    <a:pt x="24" y="24"/>
                    <a:pt x="36" y="60"/>
                  </a:cubicBezTo>
                  <a:cubicBezTo>
                    <a:pt x="60" y="131"/>
                    <a:pt x="36" y="191"/>
                    <a:pt x="0" y="238"/>
                  </a:cubicBezTo>
                  <a:lnTo>
                    <a:pt x="5561" y="2036"/>
                  </a:lnTo>
                  <a:lnTo>
                    <a:pt x="5644" y="2036"/>
                  </a:lnTo>
                  <a:cubicBezTo>
                    <a:pt x="5668" y="2036"/>
                    <a:pt x="5668" y="2024"/>
                    <a:pt x="5680" y="2024"/>
                  </a:cubicBezTo>
                  <a:cubicBezTo>
                    <a:pt x="5692" y="2000"/>
                    <a:pt x="5703" y="1988"/>
                    <a:pt x="5727" y="1965"/>
                  </a:cubicBezTo>
                  <a:cubicBezTo>
                    <a:pt x="5727" y="1905"/>
                    <a:pt x="5692" y="1822"/>
                    <a:pt x="5632" y="1810"/>
                  </a:cubicBezTo>
                  <a:lnTo>
                    <a:pt x="5573" y="1798"/>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9" name="Google Shape;4239;p29"/>
            <p:cNvSpPr/>
            <p:nvPr/>
          </p:nvSpPr>
          <p:spPr>
            <a:xfrm>
              <a:off x="4141275" y="3808325"/>
              <a:ext cx="5975" cy="2725"/>
            </a:xfrm>
            <a:custGeom>
              <a:avLst/>
              <a:gdLst/>
              <a:ahLst/>
              <a:cxnLst/>
              <a:rect l="l" t="t" r="r" b="b"/>
              <a:pathLst>
                <a:path w="239" h="109" extrusionOk="0">
                  <a:moveTo>
                    <a:pt x="1" y="1"/>
                  </a:moveTo>
                  <a:lnTo>
                    <a:pt x="1" y="13"/>
                  </a:lnTo>
                  <a:lnTo>
                    <a:pt x="10" y="13"/>
                  </a:lnTo>
                  <a:cubicBezTo>
                    <a:pt x="7" y="8"/>
                    <a:pt x="4" y="4"/>
                    <a:pt x="1" y="1"/>
                  </a:cubicBezTo>
                  <a:close/>
                  <a:moveTo>
                    <a:pt x="10" y="13"/>
                  </a:moveTo>
                  <a:lnTo>
                    <a:pt x="10" y="13"/>
                  </a:lnTo>
                  <a:cubicBezTo>
                    <a:pt x="18" y="26"/>
                    <a:pt x="24" y="43"/>
                    <a:pt x="24" y="60"/>
                  </a:cubicBezTo>
                  <a:lnTo>
                    <a:pt x="132" y="108"/>
                  </a:lnTo>
                  <a:lnTo>
                    <a:pt x="239"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0" name="Google Shape;4240;p29"/>
            <p:cNvSpPr/>
            <p:nvPr/>
          </p:nvSpPr>
          <p:spPr>
            <a:xfrm>
              <a:off x="4141875" y="3809525"/>
              <a:ext cx="51525" cy="25325"/>
            </a:xfrm>
            <a:custGeom>
              <a:avLst/>
              <a:gdLst/>
              <a:ahLst/>
              <a:cxnLst/>
              <a:rect l="l" t="t" r="r" b="b"/>
              <a:pathLst>
                <a:path w="2061" h="1013" extrusionOk="0">
                  <a:moveTo>
                    <a:pt x="0" y="1"/>
                  </a:moveTo>
                  <a:lnTo>
                    <a:pt x="0" y="1"/>
                  </a:lnTo>
                  <a:cubicBezTo>
                    <a:pt x="12" y="24"/>
                    <a:pt x="36" y="72"/>
                    <a:pt x="48" y="108"/>
                  </a:cubicBezTo>
                  <a:cubicBezTo>
                    <a:pt x="60" y="167"/>
                    <a:pt x="60" y="203"/>
                    <a:pt x="48" y="263"/>
                  </a:cubicBezTo>
                  <a:lnTo>
                    <a:pt x="1560" y="882"/>
                  </a:lnTo>
                  <a:cubicBezTo>
                    <a:pt x="1584" y="798"/>
                    <a:pt x="1644" y="763"/>
                    <a:pt x="1715" y="739"/>
                  </a:cubicBezTo>
                  <a:cubicBezTo>
                    <a:pt x="1729" y="736"/>
                    <a:pt x="1743" y="734"/>
                    <a:pt x="1756" y="734"/>
                  </a:cubicBezTo>
                  <a:cubicBezTo>
                    <a:pt x="1846" y="734"/>
                    <a:pt x="1920" y="800"/>
                    <a:pt x="1941" y="894"/>
                  </a:cubicBezTo>
                  <a:cubicBezTo>
                    <a:pt x="1953" y="941"/>
                    <a:pt x="1941" y="965"/>
                    <a:pt x="1917" y="1013"/>
                  </a:cubicBezTo>
                  <a:cubicBezTo>
                    <a:pt x="1953" y="1013"/>
                    <a:pt x="1965" y="1001"/>
                    <a:pt x="1977" y="977"/>
                  </a:cubicBezTo>
                  <a:lnTo>
                    <a:pt x="2025" y="941"/>
                  </a:lnTo>
                  <a:cubicBezTo>
                    <a:pt x="2060" y="882"/>
                    <a:pt x="2025" y="798"/>
                    <a:pt x="1965" y="786"/>
                  </a:cubicBezTo>
                  <a:lnTo>
                    <a:pt x="1953" y="786"/>
                  </a:lnTo>
                  <a:lnTo>
                    <a:pt x="1727" y="703"/>
                  </a:lnTo>
                  <a:lnTo>
                    <a:pt x="108" y="48"/>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1" name="Google Shape;4241;p29"/>
            <p:cNvSpPr/>
            <p:nvPr/>
          </p:nvSpPr>
          <p:spPr>
            <a:xfrm>
              <a:off x="4122525" y="3808325"/>
              <a:ext cx="3900" cy="1225"/>
            </a:xfrm>
            <a:custGeom>
              <a:avLst/>
              <a:gdLst/>
              <a:ahLst/>
              <a:cxnLst/>
              <a:rect l="l" t="t" r="r" b="b"/>
              <a:pathLst>
                <a:path w="156" h="49" extrusionOk="0">
                  <a:moveTo>
                    <a:pt x="1" y="1"/>
                  </a:moveTo>
                  <a:lnTo>
                    <a:pt x="120" y="49"/>
                  </a:lnTo>
                  <a:cubicBezTo>
                    <a:pt x="132" y="37"/>
                    <a:pt x="132" y="13"/>
                    <a:pt x="1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2" name="Google Shape;4242;p29"/>
            <p:cNvSpPr/>
            <p:nvPr/>
          </p:nvSpPr>
          <p:spPr>
            <a:xfrm>
              <a:off x="3906425" y="3808325"/>
              <a:ext cx="10750" cy="16400"/>
            </a:xfrm>
            <a:custGeom>
              <a:avLst/>
              <a:gdLst/>
              <a:ahLst/>
              <a:cxnLst/>
              <a:rect l="l" t="t" r="r" b="b"/>
              <a:pathLst>
                <a:path w="430" h="656" extrusionOk="0">
                  <a:moveTo>
                    <a:pt x="191" y="1"/>
                  </a:moveTo>
                  <a:lnTo>
                    <a:pt x="1" y="644"/>
                  </a:lnTo>
                  <a:cubicBezTo>
                    <a:pt x="13" y="632"/>
                    <a:pt x="48" y="632"/>
                    <a:pt x="60" y="608"/>
                  </a:cubicBezTo>
                  <a:cubicBezTo>
                    <a:pt x="74" y="605"/>
                    <a:pt x="89" y="604"/>
                    <a:pt x="104" y="604"/>
                  </a:cubicBezTo>
                  <a:cubicBezTo>
                    <a:pt x="152" y="604"/>
                    <a:pt x="202" y="619"/>
                    <a:pt x="239" y="656"/>
                  </a:cubicBezTo>
                  <a:lnTo>
                    <a:pt x="4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3" name="Google Shape;4243;p29"/>
            <p:cNvSpPr/>
            <p:nvPr/>
          </p:nvSpPr>
          <p:spPr>
            <a:xfrm>
              <a:off x="3838275" y="3832450"/>
              <a:ext cx="71150" cy="218800"/>
            </a:xfrm>
            <a:custGeom>
              <a:avLst/>
              <a:gdLst/>
              <a:ahLst/>
              <a:cxnLst/>
              <a:rect l="l" t="t" r="r" b="b"/>
              <a:pathLst>
                <a:path w="2846" h="8752" extrusionOk="0">
                  <a:moveTo>
                    <a:pt x="2655" y="0"/>
                  </a:moveTo>
                  <a:cubicBezTo>
                    <a:pt x="2631" y="24"/>
                    <a:pt x="2619" y="24"/>
                    <a:pt x="2619" y="24"/>
                  </a:cubicBezTo>
                  <a:lnTo>
                    <a:pt x="0" y="8692"/>
                  </a:lnTo>
                  <a:cubicBezTo>
                    <a:pt x="95" y="8692"/>
                    <a:pt x="167" y="8716"/>
                    <a:pt x="226" y="8751"/>
                  </a:cubicBezTo>
                  <a:lnTo>
                    <a:pt x="2846" y="84"/>
                  </a:lnTo>
                  <a:lnTo>
                    <a:pt x="2846" y="84"/>
                  </a:lnTo>
                  <a:cubicBezTo>
                    <a:pt x="2836" y="85"/>
                    <a:pt x="2827" y="86"/>
                    <a:pt x="2818" y="86"/>
                  </a:cubicBezTo>
                  <a:cubicBezTo>
                    <a:pt x="2754" y="86"/>
                    <a:pt x="2686" y="52"/>
                    <a:pt x="265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4" name="Google Shape;4244;p29"/>
            <p:cNvSpPr/>
            <p:nvPr/>
          </p:nvSpPr>
          <p:spPr>
            <a:xfrm>
              <a:off x="3813250" y="3808325"/>
              <a:ext cx="91425" cy="24750"/>
            </a:xfrm>
            <a:custGeom>
              <a:avLst/>
              <a:gdLst/>
              <a:ahLst/>
              <a:cxnLst/>
              <a:rect l="l" t="t" r="r" b="b"/>
              <a:pathLst>
                <a:path w="3657" h="990" extrusionOk="0">
                  <a:moveTo>
                    <a:pt x="1" y="1"/>
                  </a:moveTo>
                  <a:lnTo>
                    <a:pt x="3549" y="989"/>
                  </a:lnTo>
                  <a:lnTo>
                    <a:pt x="3620" y="989"/>
                  </a:lnTo>
                  <a:cubicBezTo>
                    <a:pt x="3632" y="989"/>
                    <a:pt x="3656" y="965"/>
                    <a:pt x="3656" y="965"/>
                  </a:cubicBezTo>
                  <a:lnTo>
                    <a:pt x="3609" y="882"/>
                  </a:lnTo>
                  <a:cubicBezTo>
                    <a:pt x="3597" y="834"/>
                    <a:pt x="3609" y="811"/>
                    <a:pt x="3620" y="763"/>
                  </a:cubicBezTo>
                  <a:lnTo>
                    <a:pt x="3609" y="763"/>
                  </a:lnTo>
                  <a:lnTo>
                    <a:pt x="8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5" name="Google Shape;4245;p29"/>
            <p:cNvSpPr/>
            <p:nvPr/>
          </p:nvSpPr>
          <p:spPr>
            <a:xfrm>
              <a:off x="3729625" y="3808325"/>
              <a:ext cx="107475" cy="244125"/>
            </a:xfrm>
            <a:custGeom>
              <a:avLst/>
              <a:gdLst/>
              <a:ahLst/>
              <a:cxnLst/>
              <a:rect l="l" t="t" r="r" b="b"/>
              <a:pathLst>
                <a:path w="4299" h="9765" extrusionOk="0">
                  <a:moveTo>
                    <a:pt x="0" y="1"/>
                  </a:moveTo>
                  <a:lnTo>
                    <a:pt x="4108" y="9764"/>
                  </a:lnTo>
                  <a:cubicBezTo>
                    <a:pt x="4156" y="9716"/>
                    <a:pt x="4215" y="9681"/>
                    <a:pt x="4298" y="965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6" name="Google Shape;4246;p29"/>
            <p:cNvSpPr/>
            <p:nvPr/>
          </p:nvSpPr>
          <p:spPr>
            <a:xfrm>
              <a:off x="4180275" y="3827875"/>
              <a:ext cx="10150" cy="9700"/>
            </a:xfrm>
            <a:custGeom>
              <a:avLst/>
              <a:gdLst/>
              <a:ahLst/>
              <a:cxnLst/>
              <a:rect l="l" t="t" r="r" b="b"/>
              <a:pathLst>
                <a:path w="406" h="388" extrusionOk="0">
                  <a:moveTo>
                    <a:pt x="197" y="0"/>
                  </a:moveTo>
                  <a:cubicBezTo>
                    <a:pt x="183" y="0"/>
                    <a:pt x="169" y="2"/>
                    <a:pt x="155" y="5"/>
                  </a:cubicBezTo>
                  <a:cubicBezTo>
                    <a:pt x="84" y="29"/>
                    <a:pt x="24" y="88"/>
                    <a:pt x="12" y="148"/>
                  </a:cubicBezTo>
                  <a:cubicBezTo>
                    <a:pt x="12" y="171"/>
                    <a:pt x="0" y="195"/>
                    <a:pt x="12" y="231"/>
                  </a:cubicBezTo>
                  <a:cubicBezTo>
                    <a:pt x="23" y="329"/>
                    <a:pt x="114" y="387"/>
                    <a:pt x="211" y="387"/>
                  </a:cubicBezTo>
                  <a:cubicBezTo>
                    <a:pt x="220" y="387"/>
                    <a:pt x="229" y="387"/>
                    <a:pt x="239" y="386"/>
                  </a:cubicBezTo>
                  <a:cubicBezTo>
                    <a:pt x="298" y="362"/>
                    <a:pt x="358" y="326"/>
                    <a:pt x="369" y="279"/>
                  </a:cubicBezTo>
                  <a:cubicBezTo>
                    <a:pt x="405" y="243"/>
                    <a:pt x="405" y="207"/>
                    <a:pt x="381" y="160"/>
                  </a:cubicBezTo>
                  <a:cubicBezTo>
                    <a:pt x="371" y="66"/>
                    <a:pt x="289" y="0"/>
                    <a:pt x="1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7" name="Google Shape;4247;p29"/>
            <p:cNvSpPr/>
            <p:nvPr/>
          </p:nvSpPr>
          <p:spPr>
            <a:xfrm>
              <a:off x="4124025" y="3808325"/>
              <a:ext cx="19075" cy="15750"/>
            </a:xfrm>
            <a:custGeom>
              <a:avLst/>
              <a:gdLst/>
              <a:ahLst/>
              <a:cxnLst/>
              <a:rect l="l" t="t" r="r" b="b"/>
              <a:pathLst>
                <a:path w="763" h="630" extrusionOk="0">
                  <a:moveTo>
                    <a:pt x="95" y="1"/>
                  </a:moveTo>
                  <a:cubicBezTo>
                    <a:pt x="72" y="13"/>
                    <a:pt x="60" y="37"/>
                    <a:pt x="60" y="49"/>
                  </a:cubicBezTo>
                  <a:cubicBezTo>
                    <a:pt x="12" y="120"/>
                    <a:pt x="0" y="215"/>
                    <a:pt x="12" y="311"/>
                  </a:cubicBezTo>
                  <a:cubicBezTo>
                    <a:pt x="12" y="334"/>
                    <a:pt x="24" y="358"/>
                    <a:pt x="24" y="370"/>
                  </a:cubicBezTo>
                  <a:cubicBezTo>
                    <a:pt x="60" y="441"/>
                    <a:pt x="107" y="525"/>
                    <a:pt x="179" y="561"/>
                  </a:cubicBezTo>
                  <a:cubicBezTo>
                    <a:pt x="232" y="605"/>
                    <a:pt x="304" y="629"/>
                    <a:pt x="382" y="629"/>
                  </a:cubicBezTo>
                  <a:cubicBezTo>
                    <a:pt x="409" y="629"/>
                    <a:pt x="437" y="626"/>
                    <a:pt x="464" y="620"/>
                  </a:cubicBezTo>
                  <a:cubicBezTo>
                    <a:pt x="607" y="596"/>
                    <a:pt x="726" y="477"/>
                    <a:pt x="762" y="346"/>
                  </a:cubicBezTo>
                  <a:lnTo>
                    <a:pt x="762" y="168"/>
                  </a:lnTo>
                  <a:cubicBezTo>
                    <a:pt x="762" y="120"/>
                    <a:pt x="750" y="96"/>
                    <a:pt x="714" y="60"/>
                  </a:cubicBezTo>
                  <a:cubicBezTo>
                    <a:pt x="703" y="49"/>
                    <a:pt x="691" y="37"/>
                    <a:pt x="6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8" name="Google Shape;4248;p29"/>
            <p:cNvSpPr/>
            <p:nvPr/>
          </p:nvSpPr>
          <p:spPr>
            <a:xfrm>
              <a:off x="3828750" y="4049725"/>
              <a:ext cx="20250" cy="18625"/>
            </a:xfrm>
            <a:custGeom>
              <a:avLst/>
              <a:gdLst/>
              <a:ahLst/>
              <a:cxnLst/>
              <a:rect l="l" t="t" r="r" b="b"/>
              <a:pathLst>
                <a:path w="810" h="745" extrusionOk="0">
                  <a:moveTo>
                    <a:pt x="322" y="1"/>
                  </a:moveTo>
                  <a:cubicBezTo>
                    <a:pt x="250" y="25"/>
                    <a:pt x="179" y="60"/>
                    <a:pt x="119" y="108"/>
                  </a:cubicBezTo>
                  <a:cubicBezTo>
                    <a:pt x="24" y="203"/>
                    <a:pt x="0" y="322"/>
                    <a:pt x="24" y="441"/>
                  </a:cubicBezTo>
                  <a:cubicBezTo>
                    <a:pt x="66" y="621"/>
                    <a:pt x="222" y="745"/>
                    <a:pt x="406" y="745"/>
                  </a:cubicBezTo>
                  <a:cubicBezTo>
                    <a:pt x="429" y="745"/>
                    <a:pt x="453" y="743"/>
                    <a:pt x="476" y="739"/>
                  </a:cubicBezTo>
                  <a:cubicBezTo>
                    <a:pt x="679" y="691"/>
                    <a:pt x="810" y="501"/>
                    <a:pt x="774" y="287"/>
                  </a:cubicBezTo>
                  <a:cubicBezTo>
                    <a:pt x="750" y="179"/>
                    <a:pt x="679" y="108"/>
                    <a:pt x="607" y="49"/>
                  </a:cubicBezTo>
                  <a:cubicBezTo>
                    <a:pt x="548" y="25"/>
                    <a:pt x="476" y="1"/>
                    <a:pt x="3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9" name="Google Shape;4249;p29"/>
            <p:cNvSpPr/>
            <p:nvPr/>
          </p:nvSpPr>
          <p:spPr>
            <a:xfrm>
              <a:off x="3903450" y="3823400"/>
              <a:ext cx="11625" cy="11450"/>
            </a:xfrm>
            <a:custGeom>
              <a:avLst/>
              <a:gdLst/>
              <a:ahLst/>
              <a:cxnLst/>
              <a:rect l="l" t="t" r="r" b="b"/>
              <a:pathLst>
                <a:path w="465" h="458" extrusionOk="0">
                  <a:moveTo>
                    <a:pt x="223" y="1"/>
                  </a:moveTo>
                  <a:cubicBezTo>
                    <a:pt x="208" y="1"/>
                    <a:pt x="193" y="2"/>
                    <a:pt x="179" y="5"/>
                  </a:cubicBezTo>
                  <a:cubicBezTo>
                    <a:pt x="143" y="5"/>
                    <a:pt x="132" y="29"/>
                    <a:pt x="120" y="41"/>
                  </a:cubicBezTo>
                  <a:cubicBezTo>
                    <a:pt x="72" y="65"/>
                    <a:pt x="24" y="112"/>
                    <a:pt x="12" y="160"/>
                  </a:cubicBezTo>
                  <a:cubicBezTo>
                    <a:pt x="1" y="184"/>
                    <a:pt x="1" y="231"/>
                    <a:pt x="1" y="279"/>
                  </a:cubicBezTo>
                  <a:cubicBezTo>
                    <a:pt x="1" y="303"/>
                    <a:pt x="12" y="339"/>
                    <a:pt x="36" y="362"/>
                  </a:cubicBezTo>
                  <a:cubicBezTo>
                    <a:pt x="84" y="422"/>
                    <a:pt x="155" y="458"/>
                    <a:pt x="239" y="458"/>
                  </a:cubicBezTo>
                  <a:lnTo>
                    <a:pt x="263" y="458"/>
                  </a:lnTo>
                  <a:cubicBezTo>
                    <a:pt x="310" y="446"/>
                    <a:pt x="358" y="422"/>
                    <a:pt x="382" y="386"/>
                  </a:cubicBezTo>
                  <a:cubicBezTo>
                    <a:pt x="429" y="327"/>
                    <a:pt x="465" y="267"/>
                    <a:pt x="441" y="184"/>
                  </a:cubicBezTo>
                  <a:cubicBezTo>
                    <a:pt x="441" y="172"/>
                    <a:pt x="429" y="148"/>
                    <a:pt x="417" y="124"/>
                  </a:cubicBezTo>
                  <a:cubicBezTo>
                    <a:pt x="405" y="100"/>
                    <a:pt x="382" y="89"/>
                    <a:pt x="358" y="53"/>
                  </a:cubicBezTo>
                  <a:cubicBezTo>
                    <a:pt x="321" y="16"/>
                    <a:pt x="271" y="1"/>
                    <a:pt x="22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50" name="Google Shape;4250;p29"/>
          <p:cNvGrpSpPr/>
          <p:nvPr/>
        </p:nvGrpSpPr>
        <p:grpSpPr>
          <a:xfrm rot="10800000" flipH="1">
            <a:off x="-5825" y="2616294"/>
            <a:ext cx="1451646" cy="2527204"/>
            <a:chOff x="1083450" y="1318750"/>
            <a:chExt cx="624525" cy="1087250"/>
          </a:xfrm>
        </p:grpSpPr>
        <p:sp>
          <p:nvSpPr>
            <p:cNvPr id="4251" name="Google Shape;4251;p29"/>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2" name="Google Shape;4252;p29"/>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3" name="Google Shape;4253;p29"/>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4" name="Google Shape;4254;p29"/>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5" name="Google Shape;4255;p29"/>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6" name="Google Shape;4256;p29"/>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7" name="Google Shape;4257;p29"/>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8" name="Google Shape;4258;p29"/>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9" name="Google Shape;4259;p29"/>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0" name="Google Shape;4260;p29"/>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1" name="Google Shape;4261;p29"/>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2" name="Google Shape;4262;p29"/>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3" name="Google Shape;4263;p29"/>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4" name="Google Shape;4264;p29"/>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5" name="Google Shape;4265;p29"/>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6" name="Google Shape;4266;p29"/>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7" name="Google Shape;4267;p29"/>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8" name="Google Shape;4268;p29"/>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9" name="Google Shape;4269;p29"/>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0" name="Google Shape;4270;p29"/>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1" name="Google Shape;4271;p29"/>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2" name="Google Shape;4272;p29"/>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3" name="Google Shape;4273;p29"/>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4" name="Google Shape;4274;p29"/>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5" name="Google Shape;4275;p29"/>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6" name="Google Shape;4276;p29"/>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7" name="Google Shape;4277;p29"/>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8" name="Google Shape;4278;p29"/>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9" name="Google Shape;4279;p29"/>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0" name="Google Shape;4280;p29"/>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1" name="Google Shape;4281;p29"/>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2" name="Google Shape;4282;p29"/>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3" name="Google Shape;4283;p29"/>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4" name="Google Shape;4284;p29"/>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5" name="Google Shape;4285;p29"/>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6" name="Google Shape;4286;p29"/>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7" name="Google Shape;4287;p29"/>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88" name="Google Shape;4288;p29"/>
          <p:cNvGrpSpPr/>
          <p:nvPr/>
        </p:nvGrpSpPr>
        <p:grpSpPr>
          <a:xfrm rot="10800000">
            <a:off x="7698175" y="2616294"/>
            <a:ext cx="1451646" cy="2527204"/>
            <a:chOff x="1083450" y="1318750"/>
            <a:chExt cx="624525" cy="1087250"/>
          </a:xfrm>
        </p:grpSpPr>
        <p:sp>
          <p:nvSpPr>
            <p:cNvPr id="4289" name="Google Shape;4289;p29"/>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0" name="Google Shape;4290;p29"/>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1" name="Google Shape;4291;p29"/>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2" name="Google Shape;4292;p29"/>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3" name="Google Shape;4293;p29"/>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4" name="Google Shape;4294;p29"/>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5" name="Google Shape;4295;p29"/>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6" name="Google Shape;4296;p29"/>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7" name="Google Shape;4297;p29"/>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8" name="Google Shape;4298;p29"/>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9" name="Google Shape;4299;p29"/>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0" name="Google Shape;4300;p29"/>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1" name="Google Shape;4301;p29"/>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2" name="Google Shape;4302;p29"/>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3" name="Google Shape;4303;p29"/>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4" name="Google Shape;4304;p29"/>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5" name="Google Shape;4305;p29"/>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6" name="Google Shape;4306;p29"/>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7" name="Google Shape;4307;p29"/>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8" name="Google Shape;4308;p29"/>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9" name="Google Shape;4309;p29"/>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0" name="Google Shape;4310;p29"/>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1" name="Google Shape;4311;p29"/>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2" name="Google Shape;4312;p29"/>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3" name="Google Shape;4313;p29"/>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4" name="Google Shape;4314;p29"/>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5" name="Google Shape;4315;p29"/>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6" name="Google Shape;4316;p29"/>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7" name="Google Shape;4317;p29"/>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8" name="Google Shape;4318;p29"/>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9" name="Google Shape;4319;p29"/>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0" name="Google Shape;4320;p29"/>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1" name="Google Shape;4321;p29"/>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2" name="Google Shape;4322;p29"/>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3" name="Google Shape;4323;p29"/>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4" name="Google Shape;4324;p29"/>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5" name="Google Shape;4325;p29"/>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85" name="Shape 285"/>
        <p:cNvGrpSpPr/>
        <p:nvPr/>
      </p:nvGrpSpPr>
      <p:grpSpPr>
        <a:xfrm>
          <a:off x="0" y="0"/>
          <a:ext cx="0" cy="0"/>
          <a:chOff x="0" y="0"/>
          <a:chExt cx="0" cy="0"/>
        </a:xfrm>
      </p:grpSpPr>
      <p:grpSp>
        <p:nvGrpSpPr>
          <p:cNvPr id="286" name="Google Shape;286;p4"/>
          <p:cNvGrpSpPr/>
          <p:nvPr/>
        </p:nvGrpSpPr>
        <p:grpSpPr>
          <a:xfrm rot="10800000">
            <a:off x="-1" y="10"/>
            <a:ext cx="1171716" cy="1393322"/>
            <a:chOff x="3048875" y="2669025"/>
            <a:chExt cx="504550" cy="599975"/>
          </a:xfrm>
        </p:grpSpPr>
        <p:sp>
          <p:nvSpPr>
            <p:cNvPr id="287" name="Google Shape;287;p4"/>
            <p:cNvSpPr/>
            <p:nvPr/>
          </p:nvSpPr>
          <p:spPr>
            <a:xfrm>
              <a:off x="3048875" y="3200825"/>
              <a:ext cx="57175" cy="68175"/>
            </a:xfrm>
            <a:custGeom>
              <a:avLst/>
              <a:gdLst/>
              <a:ahLst/>
              <a:cxnLst/>
              <a:rect l="l" t="t" r="r" b="b"/>
              <a:pathLst>
                <a:path w="2287" h="2727" extrusionOk="0">
                  <a:moveTo>
                    <a:pt x="2215" y="0"/>
                  </a:moveTo>
                  <a:cubicBezTo>
                    <a:pt x="2180" y="0"/>
                    <a:pt x="2156" y="12"/>
                    <a:pt x="2120" y="36"/>
                  </a:cubicBezTo>
                  <a:lnTo>
                    <a:pt x="1" y="2727"/>
                  </a:lnTo>
                  <a:lnTo>
                    <a:pt x="358" y="2727"/>
                  </a:lnTo>
                  <a:lnTo>
                    <a:pt x="2287" y="286"/>
                  </a:lnTo>
                  <a:cubicBezTo>
                    <a:pt x="2275" y="250"/>
                    <a:pt x="2251" y="203"/>
                    <a:pt x="2239" y="179"/>
                  </a:cubicBezTo>
                  <a:cubicBezTo>
                    <a:pt x="2227" y="119"/>
                    <a:pt x="2215" y="60"/>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4"/>
            <p:cNvSpPr/>
            <p:nvPr/>
          </p:nvSpPr>
          <p:spPr>
            <a:xfrm>
              <a:off x="3117925" y="2833225"/>
              <a:ext cx="56300" cy="351550"/>
            </a:xfrm>
            <a:custGeom>
              <a:avLst/>
              <a:gdLst/>
              <a:ahLst/>
              <a:cxnLst/>
              <a:rect l="l" t="t" r="r" b="b"/>
              <a:pathLst>
                <a:path w="2252" h="14062" extrusionOk="0">
                  <a:moveTo>
                    <a:pt x="2251" y="0"/>
                  </a:moveTo>
                  <a:lnTo>
                    <a:pt x="2251" y="0"/>
                  </a:lnTo>
                  <a:cubicBezTo>
                    <a:pt x="2216" y="12"/>
                    <a:pt x="2204" y="36"/>
                    <a:pt x="2168" y="36"/>
                  </a:cubicBezTo>
                  <a:cubicBezTo>
                    <a:pt x="2140" y="50"/>
                    <a:pt x="2113" y="57"/>
                    <a:pt x="2088" y="57"/>
                  </a:cubicBezTo>
                  <a:cubicBezTo>
                    <a:pt x="2050" y="57"/>
                    <a:pt x="2013" y="41"/>
                    <a:pt x="1977" y="12"/>
                  </a:cubicBezTo>
                  <a:lnTo>
                    <a:pt x="1" y="14026"/>
                  </a:lnTo>
                  <a:cubicBezTo>
                    <a:pt x="72" y="14038"/>
                    <a:pt x="180" y="14049"/>
                    <a:pt x="275" y="14061"/>
                  </a:cubicBezTo>
                  <a:lnTo>
                    <a:pt x="2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4"/>
            <p:cNvSpPr/>
            <p:nvPr/>
          </p:nvSpPr>
          <p:spPr>
            <a:xfrm>
              <a:off x="3174200" y="2826975"/>
              <a:ext cx="144675" cy="8050"/>
            </a:xfrm>
            <a:custGeom>
              <a:avLst/>
              <a:gdLst/>
              <a:ahLst/>
              <a:cxnLst/>
              <a:rect l="l" t="t" r="r" b="b"/>
              <a:pathLst>
                <a:path w="5787" h="322" extrusionOk="0">
                  <a:moveTo>
                    <a:pt x="24" y="0"/>
                  </a:moveTo>
                  <a:lnTo>
                    <a:pt x="24" y="0"/>
                  </a:lnTo>
                  <a:cubicBezTo>
                    <a:pt x="48" y="12"/>
                    <a:pt x="48" y="24"/>
                    <a:pt x="60" y="36"/>
                  </a:cubicBezTo>
                  <a:cubicBezTo>
                    <a:pt x="72" y="119"/>
                    <a:pt x="60" y="203"/>
                    <a:pt x="0" y="262"/>
                  </a:cubicBezTo>
                  <a:lnTo>
                    <a:pt x="5763" y="322"/>
                  </a:lnTo>
                  <a:cubicBezTo>
                    <a:pt x="5739" y="226"/>
                    <a:pt x="5763" y="131"/>
                    <a:pt x="5787" y="60"/>
                  </a:cubicBez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4"/>
            <p:cNvSpPr/>
            <p:nvPr/>
          </p:nvSpPr>
          <p:spPr>
            <a:xfrm>
              <a:off x="3128650" y="3208250"/>
              <a:ext cx="68500" cy="60175"/>
            </a:xfrm>
            <a:custGeom>
              <a:avLst/>
              <a:gdLst/>
              <a:ahLst/>
              <a:cxnLst/>
              <a:rect l="l" t="t" r="r" b="b"/>
              <a:pathLst>
                <a:path w="2740" h="2407" extrusionOk="0">
                  <a:moveTo>
                    <a:pt x="203" y="1"/>
                  </a:moveTo>
                  <a:cubicBezTo>
                    <a:pt x="155" y="72"/>
                    <a:pt x="96" y="144"/>
                    <a:pt x="1" y="191"/>
                  </a:cubicBezTo>
                  <a:lnTo>
                    <a:pt x="2346" y="2406"/>
                  </a:lnTo>
                  <a:lnTo>
                    <a:pt x="2739" y="2406"/>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4"/>
            <p:cNvSpPr/>
            <p:nvPr/>
          </p:nvSpPr>
          <p:spPr>
            <a:xfrm>
              <a:off x="3202775" y="3124925"/>
              <a:ext cx="147350" cy="144075"/>
            </a:xfrm>
            <a:custGeom>
              <a:avLst/>
              <a:gdLst/>
              <a:ahLst/>
              <a:cxnLst/>
              <a:rect l="l" t="t" r="r" b="b"/>
              <a:pathLst>
                <a:path w="5894" h="5763" extrusionOk="0">
                  <a:moveTo>
                    <a:pt x="5703" y="0"/>
                  </a:moveTo>
                  <a:lnTo>
                    <a:pt x="0" y="5763"/>
                  </a:lnTo>
                  <a:lnTo>
                    <a:pt x="393" y="5763"/>
                  </a:lnTo>
                  <a:lnTo>
                    <a:pt x="5894" y="191"/>
                  </a:lnTo>
                  <a:cubicBezTo>
                    <a:pt x="5822" y="143"/>
                    <a:pt x="5751" y="84"/>
                    <a:pt x="570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4"/>
            <p:cNvSpPr/>
            <p:nvPr/>
          </p:nvSpPr>
          <p:spPr>
            <a:xfrm>
              <a:off x="3367375" y="2941850"/>
              <a:ext cx="161950" cy="165825"/>
            </a:xfrm>
            <a:custGeom>
              <a:avLst/>
              <a:gdLst/>
              <a:ahLst/>
              <a:cxnLst/>
              <a:rect l="l" t="t" r="r" b="b"/>
              <a:pathLst>
                <a:path w="6478" h="6633" extrusionOk="0">
                  <a:moveTo>
                    <a:pt x="6311" y="1"/>
                  </a:moveTo>
                  <a:lnTo>
                    <a:pt x="0" y="6442"/>
                  </a:lnTo>
                  <a:cubicBezTo>
                    <a:pt x="72" y="6490"/>
                    <a:pt x="131" y="6561"/>
                    <a:pt x="191" y="6633"/>
                  </a:cubicBezTo>
                  <a:lnTo>
                    <a:pt x="6477" y="203"/>
                  </a:lnTo>
                  <a:cubicBezTo>
                    <a:pt x="6466" y="191"/>
                    <a:pt x="6466" y="156"/>
                    <a:pt x="6466" y="144"/>
                  </a:cubicBezTo>
                  <a:cubicBezTo>
                    <a:pt x="6382" y="132"/>
                    <a:pt x="6323" y="72"/>
                    <a:pt x="631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4"/>
            <p:cNvSpPr/>
            <p:nvPr/>
          </p:nvSpPr>
          <p:spPr>
            <a:xfrm>
              <a:off x="3356050" y="3130875"/>
              <a:ext cx="23850" cy="137550"/>
            </a:xfrm>
            <a:custGeom>
              <a:avLst/>
              <a:gdLst/>
              <a:ahLst/>
              <a:cxnLst/>
              <a:rect l="l" t="t" r="r" b="b"/>
              <a:pathLst>
                <a:path w="954" h="5502" extrusionOk="0">
                  <a:moveTo>
                    <a:pt x="287" y="0"/>
                  </a:moveTo>
                  <a:cubicBezTo>
                    <a:pt x="231" y="28"/>
                    <a:pt x="175" y="40"/>
                    <a:pt x="119" y="40"/>
                  </a:cubicBezTo>
                  <a:cubicBezTo>
                    <a:pt x="80" y="40"/>
                    <a:pt x="40" y="34"/>
                    <a:pt x="1" y="24"/>
                  </a:cubicBezTo>
                  <a:lnTo>
                    <a:pt x="1" y="24"/>
                  </a:lnTo>
                  <a:lnTo>
                    <a:pt x="668" y="5501"/>
                  </a:lnTo>
                  <a:lnTo>
                    <a:pt x="953" y="5501"/>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4"/>
            <p:cNvSpPr/>
            <p:nvPr/>
          </p:nvSpPr>
          <p:spPr>
            <a:xfrm>
              <a:off x="3310225" y="2699575"/>
              <a:ext cx="19975" cy="123550"/>
            </a:xfrm>
            <a:custGeom>
              <a:avLst/>
              <a:gdLst/>
              <a:ahLst/>
              <a:cxnLst/>
              <a:rect l="l" t="t" r="r" b="b"/>
              <a:pathLst>
                <a:path w="799" h="4942" extrusionOk="0">
                  <a:moveTo>
                    <a:pt x="274" y="0"/>
                  </a:moveTo>
                  <a:cubicBezTo>
                    <a:pt x="262" y="0"/>
                    <a:pt x="239" y="12"/>
                    <a:pt x="227" y="12"/>
                  </a:cubicBezTo>
                  <a:cubicBezTo>
                    <a:pt x="155" y="48"/>
                    <a:pt x="84" y="48"/>
                    <a:pt x="0" y="48"/>
                  </a:cubicBezTo>
                  <a:lnTo>
                    <a:pt x="524" y="4941"/>
                  </a:lnTo>
                  <a:cubicBezTo>
                    <a:pt x="536" y="4929"/>
                    <a:pt x="572" y="4918"/>
                    <a:pt x="584" y="4918"/>
                  </a:cubicBezTo>
                  <a:cubicBezTo>
                    <a:pt x="629" y="4895"/>
                    <a:pt x="679" y="4887"/>
                    <a:pt x="725" y="4887"/>
                  </a:cubicBezTo>
                  <a:cubicBezTo>
                    <a:pt x="751" y="4887"/>
                    <a:pt x="776" y="4889"/>
                    <a:pt x="798" y="4894"/>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4"/>
            <p:cNvSpPr/>
            <p:nvPr/>
          </p:nvSpPr>
          <p:spPr>
            <a:xfrm>
              <a:off x="3338500" y="2828750"/>
              <a:ext cx="94675" cy="9550"/>
            </a:xfrm>
            <a:custGeom>
              <a:avLst/>
              <a:gdLst/>
              <a:ahLst/>
              <a:cxnLst/>
              <a:rect l="l" t="t" r="r" b="b"/>
              <a:pathLst>
                <a:path w="3787" h="382" extrusionOk="0">
                  <a:moveTo>
                    <a:pt x="1" y="1"/>
                  </a:moveTo>
                  <a:cubicBezTo>
                    <a:pt x="1" y="12"/>
                    <a:pt x="24" y="12"/>
                    <a:pt x="24" y="24"/>
                  </a:cubicBezTo>
                  <a:cubicBezTo>
                    <a:pt x="48" y="120"/>
                    <a:pt x="48" y="191"/>
                    <a:pt x="36" y="286"/>
                  </a:cubicBezTo>
                  <a:lnTo>
                    <a:pt x="3787" y="382"/>
                  </a:lnTo>
                  <a:cubicBezTo>
                    <a:pt x="3775" y="370"/>
                    <a:pt x="3775" y="358"/>
                    <a:pt x="3775" y="346"/>
                  </a:cubicBezTo>
                  <a:cubicBezTo>
                    <a:pt x="3739" y="251"/>
                    <a:pt x="3739" y="179"/>
                    <a:pt x="3751" y="108"/>
                  </a:cubicBez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4"/>
            <p:cNvSpPr/>
            <p:nvPr/>
          </p:nvSpPr>
          <p:spPr>
            <a:xfrm>
              <a:off x="3531375" y="2913875"/>
              <a:ext cx="22050" cy="23850"/>
            </a:xfrm>
            <a:custGeom>
              <a:avLst/>
              <a:gdLst/>
              <a:ahLst/>
              <a:cxnLst/>
              <a:rect l="l" t="t" r="r" b="b"/>
              <a:pathLst>
                <a:path w="882" h="954" extrusionOk="0">
                  <a:moveTo>
                    <a:pt x="882" y="1"/>
                  </a:moveTo>
                  <a:lnTo>
                    <a:pt x="1" y="787"/>
                  </a:lnTo>
                  <a:cubicBezTo>
                    <a:pt x="84" y="787"/>
                    <a:pt x="179" y="846"/>
                    <a:pt x="227" y="953"/>
                  </a:cubicBezTo>
                  <a:lnTo>
                    <a:pt x="882" y="370"/>
                  </a:lnTo>
                  <a:lnTo>
                    <a:pt x="88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4"/>
            <p:cNvSpPr/>
            <p:nvPr/>
          </p:nvSpPr>
          <p:spPr>
            <a:xfrm>
              <a:off x="3319750" y="2693325"/>
              <a:ext cx="118200" cy="135750"/>
            </a:xfrm>
            <a:custGeom>
              <a:avLst/>
              <a:gdLst/>
              <a:ahLst/>
              <a:cxnLst/>
              <a:rect l="l" t="t" r="r" b="b"/>
              <a:pathLst>
                <a:path w="4728" h="5430" extrusionOk="0">
                  <a:moveTo>
                    <a:pt x="191" y="0"/>
                  </a:moveTo>
                  <a:cubicBezTo>
                    <a:pt x="143" y="72"/>
                    <a:pt x="72" y="143"/>
                    <a:pt x="0" y="191"/>
                  </a:cubicBezTo>
                  <a:lnTo>
                    <a:pt x="4537" y="5429"/>
                  </a:lnTo>
                  <a:cubicBezTo>
                    <a:pt x="4584" y="5346"/>
                    <a:pt x="4644" y="5287"/>
                    <a:pt x="4727" y="5239"/>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4"/>
            <p:cNvSpPr/>
            <p:nvPr/>
          </p:nvSpPr>
          <p:spPr>
            <a:xfrm>
              <a:off x="3446250" y="2840650"/>
              <a:ext cx="82775" cy="98250"/>
            </a:xfrm>
            <a:custGeom>
              <a:avLst/>
              <a:gdLst/>
              <a:ahLst/>
              <a:cxnLst/>
              <a:rect l="l" t="t" r="r" b="b"/>
              <a:pathLst>
                <a:path w="3311" h="3930" extrusionOk="0">
                  <a:moveTo>
                    <a:pt x="215" y="1"/>
                  </a:moveTo>
                  <a:cubicBezTo>
                    <a:pt x="179" y="60"/>
                    <a:pt x="96" y="120"/>
                    <a:pt x="12" y="144"/>
                  </a:cubicBezTo>
                  <a:lnTo>
                    <a:pt x="1" y="144"/>
                  </a:lnTo>
                  <a:lnTo>
                    <a:pt x="3132" y="3930"/>
                  </a:lnTo>
                  <a:cubicBezTo>
                    <a:pt x="3156" y="3835"/>
                    <a:pt x="3215" y="3751"/>
                    <a:pt x="3311" y="3716"/>
                  </a:cubicBez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4"/>
            <p:cNvSpPr/>
            <p:nvPr/>
          </p:nvSpPr>
          <p:spPr>
            <a:xfrm>
              <a:off x="3528700" y="2944550"/>
              <a:ext cx="24725" cy="46750"/>
            </a:xfrm>
            <a:custGeom>
              <a:avLst/>
              <a:gdLst/>
              <a:ahLst/>
              <a:cxnLst/>
              <a:rect l="l" t="t" r="r" b="b"/>
              <a:pathLst>
                <a:path w="989" h="1870" extrusionOk="0">
                  <a:moveTo>
                    <a:pt x="274" y="0"/>
                  </a:moveTo>
                  <a:cubicBezTo>
                    <a:pt x="239" y="24"/>
                    <a:pt x="215" y="36"/>
                    <a:pt x="167" y="60"/>
                  </a:cubicBezTo>
                  <a:cubicBezTo>
                    <a:pt x="138" y="66"/>
                    <a:pt x="108" y="69"/>
                    <a:pt x="79" y="69"/>
                  </a:cubicBezTo>
                  <a:cubicBezTo>
                    <a:pt x="51" y="69"/>
                    <a:pt x="24" y="66"/>
                    <a:pt x="1" y="60"/>
                  </a:cubicBezTo>
                  <a:lnTo>
                    <a:pt x="1" y="60"/>
                  </a:lnTo>
                  <a:cubicBezTo>
                    <a:pt x="1" y="72"/>
                    <a:pt x="1" y="95"/>
                    <a:pt x="13" y="119"/>
                  </a:cubicBezTo>
                  <a:lnTo>
                    <a:pt x="989" y="1869"/>
                  </a:lnTo>
                  <a:lnTo>
                    <a:pt x="989" y="1310"/>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4"/>
            <p:cNvSpPr/>
            <p:nvPr/>
          </p:nvSpPr>
          <p:spPr>
            <a:xfrm>
              <a:off x="3292950" y="2669025"/>
              <a:ext cx="34550" cy="31750"/>
            </a:xfrm>
            <a:custGeom>
              <a:avLst/>
              <a:gdLst/>
              <a:ahLst/>
              <a:cxnLst/>
              <a:rect l="l" t="t" r="r" b="b"/>
              <a:pathLst>
                <a:path w="1382" h="1270" extrusionOk="0">
                  <a:moveTo>
                    <a:pt x="694" y="1"/>
                  </a:moveTo>
                  <a:cubicBezTo>
                    <a:pt x="629" y="1"/>
                    <a:pt x="564" y="11"/>
                    <a:pt x="501" y="32"/>
                  </a:cubicBezTo>
                  <a:cubicBezTo>
                    <a:pt x="179" y="151"/>
                    <a:pt x="1" y="508"/>
                    <a:pt x="96" y="841"/>
                  </a:cubicBezTo>
                  <a:cubicBezTo>
                    <a:pt x="191" y="1091"/>
                    <a:pt x="429" y="1258"/>
                    <a:pt x="680" y="1270"/>
                  </a:cubicBezTo>
                  <a:cubicBezTo>
                    <a:pt x="751" y="1270"/>
                    <a:pt x="822" y="1270"/>
                    <a:pt x="906" y="1234"/>
                  </a:cubicBezTo>
                  <a:cubicBezTo>
                    <a:pt x="953" y="1234"/>
                    <a:pt x="965" y="1222"/>
                    <a:pt x="965" y="1222"/>
                  </a:cubicBezTo>
                  <a:lnTo>
                    <a:pt x="1049" y="1175"/>
                  </a:lnTo>
                  <a:cubicBezTo>
                    <a:pt x="1132" y="1139"/>
                    <a:pt x="1203" y="1056"/>
                    <a:pt x="1251" y="984"/>
                  </a:cubicBezTo>
                  <a:cubicBezTo>
                    <a:pt x="1346" y="841"/>
                    <a:pt x="1382" y="627"/>
                    <a:pt x="1311" y="436"/>
                  </a:cubicBezTo>
                  <a:cubicBezTo>
                    <a:pt x="1215" y="169"/>
                    <a:pt x="958" y="1"/>
                    <a:pt x="69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4"/>
            <p:cNvSpPr/>
            <p:nvPr/>
          </p:nvSpPr>
          <p:spPr>
            <a:xfrm>
              <a:off x="3103950" y="3184550"/>
              <a:ext cx="32475" cy="31650"/>
            </a:xfrm>
            <a:custGeom>
              <a:avLst/>
              <a:gdLst/>
              <a:ahLst/>
              <a:cxnLst/>
              <a:rect l="l" t="t" r="r" b="b"/>
              <a:pathLst>
                <a:path w="1299" h="1266" extrusionOk="0">
                  <a:moveTo>
                    <a:pt x="669" y="1"/>
                  </a:moveTo>
                  <a:cubicBezTo>
                    <a:pt x="631" y="1"/>
                    <a:pt x="594" y="3"/>
                    <a:pt x="560" y="8"/>
                  </a:cubicBezTo>
                  <a:cubicBezTo>
                    <a:pt x="512" y="8"/>
                    <a:pt x="489" y="20"/>
                    <a:pt x="441" y="44"/>
                  </a:cubicBezTo>
                  <a:cubicBezTo>
                    <a:pt x="179" y="127"/>
                    <a:pt x="0" y="401"/>
                    <a:pt x="12" y="663"/>
                  </a:cubicBezTo>
                  <a:cubicBezTo>
                    <a:pt x="12" y="723"/>
                    <a:pt x="24" y="782"/>
                    <a:pt x="36" y="842"/>
                  </a:cubicBezTo>
                  <a:cubicBezTo>
                    <a:pt x="60" y="854"/>
                    <a:pt x="72" y="901"/>
                    <a:pt x="84" y="937"/>
                  </a:cubicBezTo>
                  <a:cubicBezTo>
                    <a:pt x="204" y="1141"/>
                    <a:pt x="419" y="1266"/>
                    <a:pt x="649" y="1266"/>
                  </a:cubicBezTo>
                  <a:cubicBezTo>
                    <a:pt x="714" y="1266"/>
                    <a:pt x="780" y="1256"/>
                    <a:pt x="846" y="1235"/>
                  </a:cubicBezTo>
                  <a:cubicBezTo>
                    <a:pt x="905" y="1211"/>
                    <a:pt x="953" y="1187"/>
                    <a:pt x="989" y="1151"/>
                  </a:cubicBezTo>
                  <a:cubicBezTo>
                    <a:pt x="1072" y="1092"/>
                    <a:pt x="1143" y="1032"/>
                    <a:pt x="1191" y="961"/>
                  </a:cubicBezTo>
                  <a:cubicBezTo>
                    <a:pt x="1274" y="818"/>
                    <a:pt x="1298" y="616"/>
                    <a:pt x="1239" y="425"/>
                  </a:cubicBezTo>
                  <a:cubicBezTo>
                    <a:pt x="1167" y="235"/>
                    <a:pt x="1024" y="80"/>
                    <a:pt x="834" y="20"/>
                  </a:cubicBezTo>
                  <a:cubicBezTo>
                    <a:pt x="778" y="6"/>
                    <a:pt x="722" y="1"/>
                    <a:pt x="66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4"/>
            <p:cNvSpPr/>
            <p:nvPr/>
          </p:nvSpPr>
          <p:spPr>
            <a:xfrm>
              <a:off x="3340000" y="3100100"/>
              <a:ext cx="35125" cy="32400"/>
            </a:xfrm>
            <a:custGeom>
              <a:avLst/>
              <a:gdLst/>
              <a:ahLst/>
              <a:cxnLst/>
              <a:rect l="l" t="t" r="r" b="b"/>
              <a:pathLst>
                <a:path w="1405" h="1296" extrusionOk="0">
                  <a:moveTo>
                    <a:pt x="710" y="1"/>
                  </a:moveTo>
                  <a:cubicBezTo>
                    <a:pt x="644" y="1"/>
                    <a:pt x="575" y="14"/>
                    <a:pt x="512" y="41"/>
                  </a:cubicBezTo>
                  <a:lnTo>
                    <a:pt x="500" y="41"/>
                  </a:lnTo>
                  <a:cubicBezTo>
                    <a:pt x="167" y="172"/>
                    <a:pt x="0" y="517"/>
                    <a:pt x="107" y="838"/>
                  </a:cubicBezTo>
                  <a:cubicBezTo>
                    <a:pt x="119" y="898"/>
                    <a:pt x="155" y="946"/>
                    <a:pt x="179" y="1005"/>
                  </a:cubicBezTo>
                  <a:cubicBezTo>
                    <a:pt x="238" y="1077"/>
                    <a:pt x="298" y="1136"/>
                    <a:pt x="393" y="1196"/>
                  </a:cubicBezTo>
                  <a:cubicBezTo>
                    <a:pt x="464" y="1243"/>
                    <a:pt x="560" y="1267"/>
                    <a:pt x="631" y="1291"/>
                  </a:cubicBezTo>
                  <a:cubicBezTo>
                    <a:pt x="652" y="1294"/>
                    <a:pt x="673" y="1295"/>
                    <a:pt x="695" y="1295"/>
                  </a:cubicBezTo>
                  <a:cubicBezTo>
                    <a:pt x="761" y="1295"/>
                    <a:pt x="831" y="1282"/>
                    <a:pt x="893" y="1255"/>
                  </a:cubicBezTo>
                  <a:cubicBezTo>
                    <a:pt x="1226" y="1136"/>
                    <a:pt x="1405" y="779"/>
                    <a:pt x="1298" y="457"/>
                  </a:cubicBezTo>
                  <a:cubicBezTo>
                    <a:pt x="1286" y="410"/>
                    <a:pt x="1274" y="362"/>
                    <a:pt x="1238" y="338"/>
                  </a:cubicBezTo>
                  <a:cubicBezTo>
                    <a:pt x="1226" y="231"/>
                    <a:pt x="1155" y="160"/>
                    <a:pt x="1072" y="112"/>
                  </a:cubicBezTo>
                  <a:cubicBezTo>
                    <a:pt x="988" y="53"/>
                    <a:pt x="881" y="5"/>
                    <a:pt x="774" y="5"/>
                  </a:cubicBezTo>
                  <a:cubicBezTo>
                    <a:pt x="753" y="2"/>
                    <a:pt x="732" y="1"/>
                    <a:pt x="7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4"/>
            <p:cNvSpPr/>
            <p:nvPr/>
          </p:nvSpPr>
          <p:spPr>
            <a:xfrm>
              <a:off x="3163775" y="2824375"/>
              <a:ext cx="12225" cy="10675"/>
            </a:xfrm>
            <a:custGeom>
              <a:avLst/>
              <a:gdLst/>
              <a:ahLst/>
              <a:cxnLst/>
              <a:rect l="l" t="t" r="r" b="b"/>
              <a:pathLst>
                <a:path w="489" h="427" extrusionOk="0">
                  <a:moveTo>
                    <a:pt x="251" y="0"/>
                  </a:moveTo>
                  <a:cubicBezTo>
                    <a:pt x="228" y="0"/>
                    <a:pt x="204" y="3"/>
                    <a:pt x="179" y="9"/>
                  </a:cubicBezTo>
                  <a:cubicBezTo>
                    <a:pt x="60" y="56"/>
                    <a:pt x="1" y="176"/>
                    <a:pt x="36" y="295"/>
                  </a:cubicBezTo>
                  <a:cubicBezTo>
                    <a:pt x="60" y="330"/>
                    <a:pt x="84" y="378"/>
                    <a:pt x="132" y="402"/>
                  </a:cubicBezTo>
                  <a:cubicBezTo>
                    <a:pt x="168" y="416"/>
                    <a:pt x="205" y="427"/>
                    <a:pt x="245" y="427"/>
                  </a:cubicBezTo>
                  <a:cubicBezTo>
                    <a:pt x="269" y="427"/>
                    <a:pt x="295" y="423"/>
                    <a:pt x="322" y="414"/>
                  </a:cubicBezTo>
                  <a:cubicBezTo>
                    <a:pt x="358" y="390"/>
                    <a:pt x="382" y="378"/>
                    <a:pt x="405" y="366"/>
                  </a:cubicBezTo>
                  <a:cubicBezTo>
                    <a:pt x="465" y="307"/>
                    <a:pt x="489" y="223"/>
                    <a:pt x="465" y="140"/>
                  </a:cubicBezTo>
                  <a:cubicBezTo>
                    <a:pt x="465" y="128"/>
                    <a:pt x="441" y="116"/>
                    <a:pt x="429" y="104"/>
                  </a:cubicBezTo>
                  <a:cubicBezTo>
                    <a:pt x="384" y="31"/>
                    <a:pt x="324" y="0"/>
                    <a:pt x="25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4"/>
            <p:cNvSpPr/>
            <p:nvPr/>
          </p:nvSpPr>
          <p:spPr>
            <a:xfrm>
              <a:off x="3431975" y="2823200"/>
              <a:ext cx="22625" cy="21500"/>
            </a:xfrm>
            <a:custGeom>
              <a:avLst/>
              <a:gdLst/>
              <a:ahLst/>
              <a:cxnLst/>
              <a:rect l="l" t="t" r="r" b="b"/>
              <a:pathLst>
                <a:path w="905" h="860" extrusionOk="0">
                  <a:moveTo>
                    <a:pt x="452" y="1"/>
                  </a:moveTo>
                  <a:cubicBezTo>
                    <a:pt x="401" y="1"/>
                    <a:pt x="349" y="11"/>
                    <a:pt x="298" y="32"/>
                  </a:cubicBezTo>
                  <a:cubicBezTo>
                    <a:pt x="274" y="44"/>
                    <a:pt x="250" y="44"/>
                    <a:pt x="238" y="56"/>
                  </a:cubicBezTo>
                  <a:cubicBezTo>
                    <a:pt x="155" y="80"/>
                    <a:pt x="95" y="163"/>
                    <a:pt x="48" y="234"/>
                  </a:cubicBezTo>
                  <a:cubicBezTo>
                    <a:pt x="36" y="270"/>
                    <a:pt x="36" y="294"/>
                    <a:pt x="12" y="330"/>
                  </a:cubicBezTo>
                  <a:cubicBezTo>
                    <a:pt x="0" y="401"/>
                    <a:pt x="0" y="484"/>
                    <a:pt x="36" y="568"/>
                  </a:cubicBezTo>
                  <a:cubicBezTo>
                    <a:pt x="36" y="580"/>
                    <a:pt x="48" y="580"/>
                    <a:pt x="48" y="592"/>
                  </a:cubicBezTo>
                  <a:cubicBezTo>
                    <a:pt x="105" y="764"/>
                    <a:pt x="270" y="859"/>
                    <a:pt x="444" y="859"/>
                  </a:cubicBezTo>
                  <a:cubicBezTo>
                    <a:pt x="486" y="859"/>
                    <a:pt x="529" y="853"/>
                    <a:pt x="572" y="842"/>
                  </a:cubicBezTo>
                  <a:lnTo>
                    <a:pt x="583" y="842"/>
                  </a:lnTo>
                  <a:cubicBezTo>
                    <a:pt x="667" y="818"/>
                    <a:pt x="750" y="770"/>
                    <a:pt x="786" y="699"/>
                  </a:cubicBezTo>
                  <a:cubicBezTo>
                    <a:pt x="881" y="592"/>
                    <a:pt x="905" y="425"/>
                    <a:pt x="845" y="294"/>
                  </a:cubicBezTo>
                  <a:cubicBezTo>
                    <a:pt x="790" y="119"/>
                    <a:pt x="628" y="1"/>
                    <a:pt x="4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4"/>
            <p:cNvSpPr/>
            <p:nvPr/>
          </p:nvSpPr>
          <p:spPr>
            <a:xfrm>
              <a:off x="3317375" y="2821475"/>
              <a:ext cx="22350" cy="22125"/>
            </a:xfrm>
            <a:custGeom>
              <a:avLst/>
              <a:gdLst/>
              <a:ahLst/>
              <a:cxnLst/>
              <a:rect l="l" t="t" r="r" b="b"/>
              <a:pathLst>
                <a:path w="894" h="885" extrusionOk="0">
                  <a:moveTo>
                    <a:pt x="455" y="1"/>
                  </a:moveTo>
                  <a:cubicBezTo>
                    <a:pt x="405" y="1"/>
                    <a:pt x="348" y="9"/>
                    <a:pt x="298" y="18"/>
                  </a:cubicBezTo>
                  <a:cubicBezTo>
                    <a:pt x="274" y="30"/>
                    <a:pt x="250" y="30"/>
                    <a:pt x="238" y="53"/>
                  </a:cubicBezTo>
                  <a:cubicBezTo>
                    <a:pt x="155" y="89"/>
                    <a:pt x="95" y="172"/>
                    <a:pt x="48" y="256"/>
                  </a:cubicBezTo>
                  <a:cubicBezTo>
                    <a:pt x="12" y="351"/>
                    <a:pt x="0" y="446"/>
                    <a:pt x="12" y="542"/>
                  </a:cubicBezTo>
                  <a:cubicBezTo>
                    <a:pt x="12" y="553"/>
                    <a:pt x="12" y="577"/>
                    <a:pt x="36" y="589"/>
                  </a:cubicBezTo>
                  <a:cubicBezTo>
                    <a:pt x="72" y="732"/>
                    <a:pt x="191" y="827"/>
                    <a:pt x="334" y="863"/>
                  </a:cubicBezTo>
                  <a:cubicBezTo>
                    <a:pt x="368" y="878"/>
                    <a:pt x="405" y="885"/>
                    <a:pt x="443" y="885"/>
                  </a:cubicBezTo>
                  <a:cubicBezTo>
                    <a:pt x="495" y="885"/>
                    <a:pt x="547" y="872"/>
                    <a:pt x="595" y="851"/>
                  </a:cubicBezTo>
                  <a:lnTo>
                    <a:pt x="607" y="851"/>
                  </a:lnTo>
                  <a:cubicBezTo>
                    <a:pt x="750" y="804"/>
                    <a:pt x="846" y="684"/>
                    <a:pt x="881" y="553"/>
                  </a:cubicBezTo>
                  <a:cubicBezTo>
                    <a:pt x="893" y="482"/>
                    <a:pt x="893" y="387"/>
                    <a:pt x="869" y="303"/>
                  </a:cubicBezTo>
                  <a:cubicBezTo>
                    <a:pt x="869" y="292"/>
                    <a:pt x="846" y="292"/>
                    <a:pt x="846" y="268"/>
                  </a:cubicBezTo>
                  <a:cubicBezTo>
                    <a:pt x="786" y="125"/>
                    <a:pt x="655" y="18"/>
                    <a:pt x="512" y="6"/>
                  </a:cubicBezTo>
                  <a:cubicBezTo>
                    <a:pt x="495" y="2"/>
                    <a:pt x="475" y="1"/>
                    <a:pt x="4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4"/>
            <p:cNvSpPr/>
            <p:nvPr/>
          </p:nvSpPr>
          <p:spPr>
            <a:xfrm>
              <a:off x="3196225" y="3268725"/>
              <a:ext cx="925" cy="275"/>
            </a:xfrm>
            <a:custGeom>
              <a:avLst/>
              <a:gdLst/>
              <a:ahLst/>
              <a:cxnLst/>
              <a:rect l="l" t="t" r="r" b="b"/>
              <a:pathLst>
                <a:path w="37" h="11" extrusionOk="0">
                  <a:moveTo>
                    <a:pt x="24" y="0"/>
                  </a:moveTo>
                  <a:cubicBezTo>
                    <a:pt x="16" y="0"/>
                    <a:pt x="8" y="11"/>
                    <a:pt x="0" y="11"/>
                  </a:cubicBezTo>
                  <a:lnTo>
                    <a:pt x="36" y="11"/>
                  </a:lnTo>
                  <a:cubicBezTo>
                    <a:pt x="32" y="3"/>
                    <a:pt x="28" y="0"/>
                    <a:pt x="2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4"/>
            <p:cNvSpPr/>
            <p:nvPr/>
          </p:nvSpPr>
          <p:spPr>
            <a:xfrm>
              <a:off x="3524525" y="2933525"/>
              <a:ext cx="14025" cy="12750"/>
            </a:xfrm>
            <a:custGeom>
              <a:avLst/>
              <a:gdLst/>
              <a:ahLst/>
              <a:cxnLst/>
              <a:rect l="l" t="t" r="r" b="b"/>
              <a:pathLst>
                <a:path w="561" h="510" extrusionOk="0">
                  <a:moveTo>
                    <a:pt x="287" y="1"/>
                  </a:moveTo>
                  <a:cubicBezTo>
                    <a:pt x="263" y="1"/>
                    <a:pt x="227" y="1"/>
                    <a:pt x="203" y="24"/>
                  </a:cubicBezTo>
                  <a:cubicBezTo>
                    <a:pt x="84" y="48"/>
                    <a:pt x="1" y="120"/>
                    <a:pt x="1" y="227"/>
                  </a:cubicBezTo>
                  <a:cubicBezTo>
                    <a:pt x="1" y="262"/>
                    <a:pt x="1" y="298"/>
                    <a:pt x="25" y="334"/>
                  </a:cubicBezTo>
                  <a:cubicBezTo>
                    <a:pt x="49" y="405"/>
                    <a:pt x="108" y="465"/>
                    <a:pt x="180" y="501"/>
                  </a:cubicBezTo>
                  <a:cubicBezTo>
                    <a:pt x="203" y="507"/>
                    <a:pt x="230" y="510"/>
                    <a:pt x="258" y="510"/>
                  </a:cubicBezTo>
                  <a:cubicBezTo>
                    <a:pt x="287" y="510"/>
                    <a:pt x="316" y="507"/>
                    <a:pt x="346" y="501"/>
                  </a:cubicBezTo>
                  <a:cubicBezTo>
                    <a:pt x="394" y="477"/>
                    <a:pt x="418" y="465"/>
                    <a:pt x="453" y="441"/>
                  </a:cubicBezTo>
                  <a:cubicBezTo>
                    <a:pt x="525" y="382"/>
                    <a:pt x="561" y="274"/>
                    <a:pt x="513" y="179"/>
                  </a:cubicBezTo>
                  <a:lnTo>
                    <a:pt x="513" y="167"/>
                  </a:lnTo>
                  <a:cubicBezTo>
                    <a:pt x="465" y="60"/>
                    <a:pt x="382" y="1"/>
                    <a:pt x="2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4"/>
            <p:cNvSpPr/>
            <p:nvPr/>
          </p:nvSpPr>
          <p:spPr>
            <a:xfrm>
              <a:off x="3325700" y="2843050"/>
              <a:ext cx="34250" cy="258075"/>
            </a:xfrm>
            <a:custGeom>
              <a:avLst/>
              <a:gdLst/>
              <a:ahLst/>
              <a:cxnLst/>
              <a:rect l="l" t="t" r="r" b="b"/>
              <a:pathLst>
                <a:path w="1370" h="10323" extrusionOk="0">
                  <a:moveTo>
                    <a:pt x="262" y="0"/>
                  </a:moveTo>
                  <a:cubicBezTo>
                    <a:pt x="210" y="23"/>
                    <a:pt x="152" y="31"/>
                    <a:pt x="96" y="31"/>
                  </a:cubicBezTo>
                  <a:cubicBezTo>
                    <a:pt x="63" y="31"/>
                    <a:pt x="31" y="28"/>
                    <a:pt x="1" y="24"/>
                  </a:cubicBezTo>
                  <a:lnTo>
                    <a:pt x="1" y="24"/>
                  </a:lnTo>
                  <a:lnTo>
                    <a:pt x="1096" y="10323"/>
                  </a:lnTo>
                  <a:cubicBezTo>
                    <a:pt x="1167" y="10296"/>
                    <a:pt x="1232" y="10283"/>
                    <a:pt x="1300" y="10283"/>
                  </a:cubicBezTo>
                  <a:cubicBezTo>
                    <a:pt x="1323" y="10283"/>
                    <a:pt x="1346" y="10284"/>
                    <a:pt x="1370" y="10287"/>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9" name="Google Shape;309;p4"/>
          <p:cNvGrpSpPr/>
          <p:nvPr/>
        </p:nvGrpSpPr>
        <p:grpSpPr>
          <a:xfrm rot="10800000" flipH="1">
            <a:off x="7972274" y="10"/>
            <a:ext cx="1171716" cy="1393322"/>
            <a:chOff x="3048875" y="2669025"/>
            <a:chExt cx="504550" cy="599975"/>
          </a:xfrm>
        </p:grpSpPr>
        <p:sp>
          <p:nvSpPr>
            <p:cNvPr id="310" name="Google Shape;310;p4"/>
            <p:cNvSpPr/>
            <p:nvPr/>
          </p:nvSpPr>
          <p:spPr>
            <a:xfrm>
              <a:off x="3048875" y="3200825"/>
              <a:ext cx="57175" cy="68175"/>
            </a:xfrm>
            <a:custGeom>
              <a:avLst/>
              <a:gdLst/>
              <a:ahLst/>
              <a:cxnLst/>
              <a:rect l="l" t="t" r="r" b="b"/>
              <a:pathLst>
                <a:path w="2287" h="2727" extrusionOk="0">
                  <a:moveTo>
                    <a:pt x="2215" y="0"/>
                  </a:moveTo>
                  <a:cubicBezTo>
                    <a:pt x="2180" y="0"/>
                    <a:pt x="2156" y="12"/>
                    <a:pt x="2120" y="36"/>
                  </a:cubicBezTo>
                  <a:lnTo>
                    <a:pt x="1" y="2727"/>
                  </a:lnTo>
                  <a:lnTo>
                    <a:pt x="358" y="2727"/>
                  </a:lnTo>
                  <a:lnTo>
                    <a:pt x="2287" y="286"/>
                  </a:lnTo>
                  <a:cubicBezTo>
                    <a:pt x="2275" y="250"/>
                    <a:pt x="2251" y="203"/>
                    <a:pt x="2239" y="179"/>
                  </a:cubicBezTo>
                  <a:cubicBezTo>
                    <a:pt x="2227" y="119"/>
                    <a:pt x="2215" y="60"/>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4"/>
            <p:cNvSpPr/>
            <p:nvPr/>
          </p:nvSpPr>
          <p:spPr>
            <a:xfrm>
              <a:off x="3117925" y="2833225"/>
              <a:ext cx="56300" cy="351550"/>
            </a:xfrm>
            <a:custGeom>
              <a:avLst/>
              <a:gdLst/>
              <a:ahLst/>
              <a:cxnLst/>
              <a:rect l="l" t="t" r="r" b="b"/>
              <a:pathLst>
                <a:path w="2252" h="14062" extrusionOk="0">
                  <a:moveTo>
                    <a:pt x="2251" y="0"/>
                  </a:moveTo>
                  <a:lnTo>
                    <a:pt x="2251" y="0"/>
                  </a:lnTo>
                  <a:cubicBezTo>
                    <a:pt x="2216" y="12"/>
                    <a:pt x="2204" y="36"/>
                    <a:pt x="2168" y="36"/>
                  </a:cubicBezTo>
                  <a:cubicBezTo>
                    <a:pt x="2140" y="50"/>
                    <a:pt x="2113" y="57"/>
                    <a:pt x="2088" y="57"/>
                  </a:cubicBezTo>
                  <a:cubicBezTo>
                    <a:pt x="2050" y="57"/>
                    <a:pt x="2013" y="41"/>
                    <a:pt x="1977" y="12"/>
                  </a:cubicBezTo>
                  <a:lnTo>
                    <a:pt x="1" y="14026"/>
                  </a:lnTo>
                  <a:cubicBezTo>
                    <a:pt x="72" y="14038"/>
                    <a:pt x="180" y="14049"/>
                    <a:pt x="275" y="14061"/>
                  </a:cubicBezTo>
                  <a:lnTo>
                    <a:pt x="2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4"/>
            <p:cNvSpPr/>
            <p:nvPr/>
          </p:nvSpPr>
          <p:spPr>
            <a:xfrm>
              <a:off x="3174200" y="2826975"/>
              <a:ext cx="144675" cy="8050"/>
            </a:xfrm>
            <a:custGeom>
              <a:avLst/>
              <a:gdLst/>
              <a:ahLst/>
              <a:cxnLst/>
              <a:rect l="l" t="t" r="r" b="b"/>
              <a:pathLst>
                <a:path w="5787" h="322" extrusionOk="0">
                  <a:moveTo>
                    <a:pt x="24" y="0"/>
                  </a:moveTo>
                  <a:lnTo>
                    <a:pt x="24" y="0"/>
                  </a:lnTo>
                  <a:cubicBezTo>
                    <a:pt x="48" y="12"/>
                    <a:pt x="48" y="24"/>
                    <a:pt x="60" y="36"/>
                  </a:cubicBezTo>
                  <a:cubicBezTo>
                    <a:pt x="72" y="119"/>
                    <a:pt x="60" y="203"/>
                    <a:pt x="0" y="262"/>
                  </a:cubicBezTo>
                  <a:lnTo>
                    <a:pt x="5763" y="322"/>
                  </a:lnTo>
                  <a:cubicBezTo>
                    <a:pt x="5739" y="226"/>
                    <a:pt x="5763" y="131"/>
                    <a:pt x="5787" y="60"/>
                  </a:cubicBez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4"/>
            <p:cNvSpPr/>
            <p:nvPr/>
          </p:nvSpPr>
          <p:spPr>
            <a:xfrm>
              <a:off x="3128650" y="3208250"/>
              <a:ext cx="68500" cy="60175"/>
            </a:xfrm>
            <a:custGeom>
              <a:avLst/>
              <a:gdLst/>
              <a:ahLst/>
              <a:cxnLst/>
              <a:rect l="l" t="t" r="r" b="b"/>
              <a:pathLst>
                <a:path w="2740" h="2407" extrusionOk="0">
                  <a:moveTo>
                    <a:pt x="203" y="1"/>
                  </a:moveTo>
                  <a:cubicBezTo>
                    <a:pt x="155" y="72"/>
                    <a:pt x="96" y="144"/>
                    <a:pt x="1" y="191"/>
                  </a:cubicBezTo>
                  <a:lnTo>
                    <a:pt x="2346" y="2406"/>
                  </a:lnTo>
                  <a:lnTo>
                    <a:pt x="2739" y="2406"/>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4"/>
            <p:cNvSpPr/>
            <p:nvPr/>
          </p:nvSpPr>
          <p:spPr>
            <a:xfrm>
              <a:off x="3202775" y="3124925"/>
              <a:ext cx="147350" cy="144075"/>
            </a:xfrm>
            <a:custGeom>
              <a:avLst/>
              <a:gdLst/>
              <a:ahLst/>
              <a:cxnLst/>
              <a:rect l="l" t="t" r="r" b="b"/>
              <a:pathLst>
                <a:path w="5894" h="5763" extrusionOk="0">
                  <a:moveTo>
                    <a:pt x="5703" y="0"/>
                  </a:moveTo>
                  <a:lnTo>
                    <a:pt x="0" y="5763"/>
                  </a:lnTo>
                  <a:lnTo>
                    <a:pt x="393" y="5763"/>
                  </a:lnTo>
                  <a:lnTo>
                    <a:pt x="5894" y="191"/>
                  </a:lnTo>
                  <a:cubicBezTo>
                    <a:pt x="5822" y="143"/>
                    <a:pt x="5751" y="84"/>
                    <a:pt x="570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4"/>
            <p:cNvSpPr/>
            <p:nvPr/>
          </p:nvSpPr>
          <p:spPr>
            <a:xfrm>
              <a:off x="3367375" y="2941850"/>
              <a:ext cx="161950" cy="165825"/>
            </a:xfrm>
            <a:custGeom>
              <a:avLst/>
              <a:gdLst/>
              <a:ahLst/>
              <a:cxnLst/>
              <a:rect l="l" t="t" r="r" b="b"/>
              <a:pathLst>
                <a:path w="6478" h="6633" extrusionOk="0">
                  <a:moveTo>
                    <a:pt x="6311" y="1"/>
                  </a:moveTo>
                  <a:lnTo>
                    <a:pt x="0" y="6442"/>
                  </a:lnTo>
                  <a:cubicBezTo>
                    <a:pt x="72" y="6490"/>
                    <a:pt x="131" y="6561"/>
                    <a:pt x="191" y="6633"/>
                  </a:cubicBezTo>
                  <a:lnTo>
                    <a:pt x="6477" y="203"/>
                  </a:lnTo>
                  <a:cubicBezTo>
                    <a:pt x="6466" y="191"/>
                    <a:pt x="6466" y="156"/>
                    <a:pt x="6466" y="144"/>
                  </a:cubicBezTo>
                  <a:cubicBezTo>
                    <a:pt x="6382" y="132"/>
                    <a:pt x="6323" y="72"/>
                    <a:pt x="631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4"/>
            <p:cNvSpPr/>
            <p:nvPr/>
          </p:nvSpPr>
          <p:spPr>
            <a:xfrm>
              <a:off x="3356050" y="3130875"/>
              <a:ext cx="23850" cy="137550"/>
            </a:xfrm>
            <a:custGeom>
              <a:avLst/>
              <a:gdLst/>
              <a:ahLst/>
              <a:cxnLst/>
              <a:rect l="l" t="t" r="r" b="b"/>
              <a:pathLst>
                <a:path w="954" h="5502" extrusionOk="0">
                  <a:moveTo>
                    <a:pt x="287" y="0"/>
                  </a:moveTo>
                  <a:cubicBezTo>
                    <a:pt x="231" y="28"/>
                    <a:pt x="175" y="40"/>
                    <a:pt x="119" y="40"/>
                  </a:cubicBezTo>
                  <a:cubicBezTo>
                    <a:pt x="80" y="40"/>
                    <a:pt x="40" y="34"/>
                    <a:pt x="1" y="24"/>
                  </a:cubicBezTo>
                  <a:lnTo>
                    <a:pt x="1" y="24"/>
                  </a:lnTo>
                  <a:lnTo>
                    <a:pt x="668" y="5501"/>
                  </a:lnTo>
                  <a:lnTo>
                    <a:pt x="953" y="5501"/>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4"/>
            <p:cNvSpPr/>
            <p:nvPr/>
          </p:nvSpPr>
          <p:spPr>
            <a:xfrm>
              <a:off x="3310225" y="2699575"/>
              <a:ext cx="19975" cy="123550"/>
            </a:xfrm>
            <a:custGeom>
              <a:avLst/>
              <a:gdLst/>
              <a:ahLst/>
              <a:cxnLst/>
              <a:rect l="l" t="t" r="r" b="b"/>
              <a:pathLst>
                <a:path w="799" h="4942" extrusionOk="0">
                  <a:moveTo>
                    <a:pt x="274" y="0"/>
                  </a:moveTo>
                  <a:cubicBezTo>
                    <a:pt x="262" y="0"/>
                    <a:pt x="239" y="12"/>
                    <a:pt x="227" y="12"/>
                  </a:cubicBezTo>
                  <a:cubicBezTo>
                    <a:pt x="155" y="48"/>
                    <a:pt x="84" y="48"/>
                    <a:pt x="0" y="48"/>
                  </a:cubicBezTo>
                  <a:lnTo>
                    <a:pt x="524" y="4941"/>
                  </a:lnTo>
                  <a:cubicBezTo>
                    <a:pt x="536" y="4929"/>
                    <a:pt x="572" y="4918"/>
                    <a:pt x="584" y="4918"/>
                  </a:cubicBezTo>
                  <a:cubicBezTo>
                    <a:pt x="629" y="4895"/>
                    <a:pt x="679" y="4887"/>
                    <a:pt x="725" y="4887"/>
                  </a:cubicBezTo>
                  <a:cubicBezTo>
                    <a:pt x="751" y="4887"/>
                    <a:pt x="776" y="4889"/>
                    <a:pt x="798" y="4894"/>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4"/>
            <p:cNvSpPr/>
            <p:nvPr/>
          </p:nvSpPr>
          <p:spPr>
            <a:xfrm>
              <a:off x="3338500" y="2828750"/>
              <a:ext cx="94675" cy="9550"/>
            </a:xfrm>
            <a:custGeom>
              <a:avLst/>
              <a:gdLst/>
              <a:ahLst/>
              <a:cxnLst/>
              <a:rect l="l" t="t" r="r" b="b"/>
              <a:pathLst>
                <a:path w="3787" h="382" extrusionOk="0">
                  <a:moveTo>
                    <a:pt x="1" y="1"/>
                  </a:moveTo>
                  <a:cubicBezTo>
                    <a:pt x="1" y="12"/>
                    <a:pt x="24" y="12"/>
                    <a:pt x="24" y="24"/>
                  </a:cubicBezTo>
                  <a:cubicBezTo>
                    <a:pt x="48" y="120"/>
                    <a:pt x="48" y="191"/>
                    <a:pt x="36" y="286"/>
                  </a:cubicBezTo>
                  <a:lnTo>
                    <a:pt x="3787" y="382"/>
                  </a:lnTo>
                  <a:cubicBezTo>
                    <a:pt x="3775" y="370"/>
                    <a:pt x="3775" y="358"/>
                    <a:pt x="3775" y="346"/>
                  </a:cubicBezTo>
                  <a:cubicBezTo>
                    <a:pt x="3739" y="251"/>
                    <a:pt x="3739" y="179"/>
                    <a:pt x="3751" y="108"/>
                  </a:cubicBez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4"/>
            <p:cNvSpPr/>
            <p:nvPr/>
          </p:nvSpPr>
          <p:spPr>
            <a:xfrm>
              <a:off x="3531375" y="2913875"/>
              <a:ext cx="22050" cy="23850"/>
            </a:xfrm>
            <a:custGeom>
              <a:avLst/>
              <a:gdLst/>
              <a:ahLst/>
              <a:cxnLst/>
              <a:rect l="l" t="t" r="r" b="b"/>
              <a:pathLst>
                <a:path w="882" h="954" extrusionOk="0">
                  <a:moveTo>
                    <a:pt x="882" y="1"/>
                  </a:moveTo>
                  <a:lnTo>
                    <a:pt x="1" y="787"/>
                  </a:lnTo>
                  <a:cubicBezTo>
                    <a:pt x="84" y="787"/>
                    <a:pt x="179" y="846"/>
                    <a:pt x="227" y="953"/>
                  </a:cubicBezTo>
                  <a:lnTo>
                    <a:pt x="882" y="370"/>
                  </a:lnTo>
                  <a:lnTo>
                    <a:pt x="88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4"/>
            <p:cNvSpPr/>
            <p:nvPr/>
          </p:nvSpPr>
          <p:spPr>
            <a:xfrm>
              <a:off x="3319750" y="2693325"/>
              <a:ext cx="118200" cy="135750"/>
            </a:xfrm>
            <a:custGeom>
              <a:avLst/>
              <a:gdLst/>
              <a:ahLst/>
              <a:cxnLst/>
              <a:rect l="l" t="t" r="r" b="b"/>
              <a:pathLst>
                <a:path w="4728" h="5430" extrusionOk="0">
                  <a:moveTo>
                    <a:pt x="191" y="0"/>
                  </a:moveTo>
                  <a:cubicBezTo>
                    <a:pt x="143" y="72"/>
                    <a:pt x="72" y="143"/>
                    <a:pt x="0" y="191"/>
                  </a:cubicBezTo>
                  <a:lnTo>
                    <a:pt x="4537" y="5429"/>
                  </a:lnTo>
                  <a:cubicBezTo>
                    <a:pt x="4584" y="5346"/>
                    <a:pt x="4644" y="5287"/>
                    <a:pt x="4727" y="5239"/>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4"/>
            <p:cNvSpPr/>
            <p:nvPr/>
          </p:nvSpPr>
          <p:spPr>
            <a:xfrm>
              <a:off x="3446250" y="2840650"/>
              <a:ext cx="82775" cy="98250"/>
            </a:xfrm>
            <a:custGeom>
              <a:avLst/>
              <a:gdLst/>
              <a:ahLst/>
              <a:cxnLst/>
              <a:rect l="l" t="t" r="r" b="b"/>
              <a:pathLst>
                <a:path w="3311" h="3930" extrusionOk="0">
                  <a:moveTo>
                    <a:pt x="215" y="1"/>
                  </a:moveTo>
                  <a:cubicBezTo>
                    <a:pt x="179" y="60"/>
                    <a:pt x="96" y="120"/>
                    <a:pt x="12" y="144"/>
                  </a:cubicBezTo>
                  <a:lnTo>
                    <a:pt x="1" y="144"/>
                  </a:lnTo>
                  <a:lnTo>
                    <a:pt x="3132" y="3930"/>
                  </a:lnTo>
                  <a:cubicBezTo>
                    <a:pt x="3156" y="3835"/>
                    <a:pt x="3215" y="3751"/>
                    <a:pt x="3311" y="3716"/>
                  </a:cubicBez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4"/>
            <p:cNvSpPr/>
            <p:nvPr/>
          </p:nvSpPr>
          <p:spPr>
            <a:xfrm>
              <a:off x="3528700" y="2944550"/>
              <a:ext cx="24725" cy="46750"/>
            </a:xfrm>
            <a:custGeom>
              <a:avLst/>
              <a:gdLst/>
              <a:ahLst/>
              <a:cxnLst/>
              <a:rect l="l" t="t" r="r" b="b"/>
              <a:pathLst>
                <a:path w="989" h="1870" extrusionOk="0">
                  <a:moveTo>
                    <a:pt x="274" y="0"/>
                  </a:moveTo>
                  <a:cubicBezTo>
                    <a:pt x="239" y="24"/>
                    <a:pt x="215" y="36"/>
                    <a:pt x="167" y="60"/>
                  </a:cubicBezTo>
                  <a:cubicBezTo>
                    <a:pt x="138" y="66"/>
                    <a:pt x="108" y="69"/>
                    <a:pt x="79" y="69"/>
                  </a:cubicBezTo>
                  <a:cubicBezTo>
                    <a:pt x="51" y="69"/>
                    <a:pt x="24" y="66"/>
                    <a:pt x="1" y="60"/>
                  </a:cubicBezTo>
                  <a:lnTo>
                    <a:pt x="1" y="60"/>
                  </a:lnTo>
                  <a:cubicBezTo>
                    <a:pt x="1" y="72"/>
                    <a:pt x="1" y="95"/>
                    <a:pt x="13" y="119"/>
                  </a:cubicBezTo>
                  <a:lnTo>
                    <a:pt x="989" y="1869"/>
                  </a:lnTo>
                  <a:lnTo>
                    <a:pt x="989" y="1310"/>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4"/>
            <p:cNvSpPr/>
            <p:nvPr/>
          </p:nvSpPr>
          <p:spPr>
            <a:xfrm>
              <a:off x="3292950" y="2669025"/>
              <a:ext cx="34550" cy="31750"/>
            </a:xfrm>
            <a:custGeom>
              <a:avLst/>
              <a:gdLst/>
              <a:ahLst/>
              <a:cxnLst/>
              <a:rect l="l" t="t" r="r" b="b"/>
              <a:pathLst>
                <a:path w="1382" h="1270" extrusionOk="0">
                  <a:moveTo>
                    <a:pt x="694" y="1"/>
                  </a:moveTo>
                  <a:cubicBezTo>
                    <a:pt x="629" y="1"/>
                    <a:pt x="564" y="11"/>
                    <a:pt x="501" y="32"/>
                  </a:cubicBezTo>
                  <a:cubicBezTo>
                    <a:pt x="179" y="151"/>
                    <a:pt x="1" y="508"/>
                    <a:pt x="96" y="841"/>
                  </a:cubicBezTo>
                  <a:cubicBezTo>
                    <a:pt x="191" y="1091"/>
                    <a:pt x="429" y="1258"/>
                    <a:pt x="680" y="1270"/>
                  </a:cubicBezTo>
                  <a:cubicBezTo>
                    <a:pt x="751" y="1270"/>
                    <a:pt x="822" y="1270"/>
                    <a:pt x="906" y="1234"/>
                  </a:cubicBezTo>
                  <a:cubicBezTo>
                    <a:pt x="953" y="1234"/>
                    <a:pt x="965" y="1222"/>
                    <a:pt x="965" y="1222"/>
                  </a:cubicBezTo>
                  <a:lnTo>
                    <a:pt x="1049" y="1175"/>
                  </a:lnTo>
                  <a:cubicBezTo>
                    <a:pt x="1132" y="1139"/>
                    <a:pt x="1203" y="1056"/>
                    <a:pt x="1251" y="984"/>
                  </a:cubicBezTo>
                  <a:cubicBezTo>
                    <a:pt x="1346" y="841"/>
                    <a:pt x="1382" y="627"/>
                    <a:pt x="1311" y="436"/>
                  </a:cubicBezTo>
                  <a:cubicBezTo>
                    <a:pt x="1215" y="169"/>
                    <a:pt x="958" y="1"/>
                    <a:pt x="69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4"/>
            <p:cNvSpPr/>
            <p:nvPr/>
          </p:nvSpPr>
          <p:spPr>
            <a:xfrm>
              <a:off x="3103950" y="3184550"/>
              <a:ext cx="32475" cy="31650"/>
            </a:xfrm>
            <a:custGeom>
              <a:avLst/>
              <a:gdLst/>
              <a:ahLst/>
              <a:cxnLst/>
              <a:rect l="l" t="t" r="r" b="b"/>
              <a:pathLst>
                <a:path w="1299" h="1266" extrusionOk="0">
                  <a:moveTo>
                    <a:pt x="669" y="1"/>
                  </a:moveTo>
                  <a:cubicBezTo>
                    <a:pt x="631" y="1"/>
                    <a:pt x="594" y="3"/>
                    <a:pt x="560" y="8"/>
                  </a:cubicBezTo>
                  <a:cubicBezTo>
                    <a:pt x="512" y="8"/>
                    <a:pt x="489" y="20"/>
                    <a:pt x="441" y="44"/>
                  </a:cubicBezTo>
                  <a:cubicBezTo>
                    <a:pt x="179" y="127"/>
                    <a:pt x="0" y="401"/>
                    <a:pt x="12" y="663"/>
                  </a:cubicBezTo>
                  <a:cubicBezTo>
                    <a:pt x="12" y="723"/>
                    <a:pt x="24" y="782"/>
                    <a:pt x="36" y="842"/>
                  </a:cubicBezTo>
                  <a:cubicBezTo>
                    <a:pt x="60" y="854"/>
                    <a:pt x="72" y="901"/>
                    <a:pt x="84" y="937"/>
                  </a:cubicBezTo>
                  <a:cubicBezTo>
                    <a:pt x="204" y="1141"/>
                    <a:pt x="419" y="1266"/>
                    <a:pt x="649" y="1266"/>
                  </a:cubicBezTo>
                  <a:cubicBezTo>
                    <a:pt x="714" y="1266"/>
                    <a:pt x="780" y="1256"/>
                    <a:pt x="846" y="1235"/>
                  </a:cubicBezTo>
                  <a:cubicBezTo>
                    <a:pt x="905" y="1211"/>
                    <a:pt x="953" y="1187"/>
                    <a:pt x="989" y="1151"/>
                  </a:cubicBezTo>
                  <a:cubicBezTo>
                    <a:pt x="1072" y="1092"/>
                    <a:pt x="1143" y="1032"/>
                    <a:pt x="1191" y="961"/>
                  </a:cubicBezTo>
                  <a:cubicBezTo>
                    <a:pt x="1274" y="818"/>
                    <a:pt x="1298" y="616"/>
                    <a:pt x="1239" y="425"/>
                  </a:cubicBezTo>
                  <a:cubicBezTo>
                    <a:pt x="1167" y="235"/>
                    <a:pt x="1024" y="80"/>
                    <a:pt x="834" y="20"/>
                  </a:cubicBezTo>
                  <a:cubicBezTo>
                    <a:pt x="778" y="6"/>
                    <a:pt x="722" y="1"/>
                    <a:pt x="66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4"/>
            <p:cNvSpPr/>
            <p:nvPr/>
          </p:nvSpPr>
          <p:spPr>
            <a:xfrm>
              <a:off x="3340000" y="3100100"/>
              <a:ext cx="35125" cy="32400"/>
            </a:xfrm>
            <a:custGeom>
              <a:avLst/>
              <a:gdLst/>
              <a:ahLst/>
              <a:cxnLst/>
              <a:rect l="l" t="t" r="r" b="b"/>
              <a:pathLst>
                <a:path w="1405" h="1296" extrusionOk="0">
                  <a:moveTo>
                    <a:pt x="710" y="1"/>
                  </a:moveTo>
                  <a:cubicBezTo>
                    <a:pt x="644" y="1"/>
                    <a:pt x="575" y="14"/>
                    <a:pt x="512" y="41"/>
                  </a:cubicBezTo>
                  <a:lnTo>
                    <a:pt x="500" y="41"/>
                  </a:lnTo>
                  <a:cubicBezTo>
                    <a:pt x="167" y="172"/>
                    <a:pt x="0" y="517"/>
                    <a:pt x="107" y="838"/>
                  </a:cubicBezTo>
                  <a:cubicBezTo>
                    <a:pt x="119" y="898"/>
                    <a:pt x="155" y="946"/>
                    <a:pt x="179" y="1005"/>
                  </a:cubicBezTo>
                  <a:cubicBezTo>
                    <a:pt x="238" y="1077"/>
                    <a:pt x="298" y="1136"/>
                    <a:pt x="393" y="1196"/>
                  </a:cubicBezTo>
                  <a:cubicBezTo>
                    <a:pt x="464" y="1243"/>
                    <a:pt x="560" y="1267"/>
                    <a:pt x="631" y="1291"/>
                  </a:cubicBezTo>
                  <a:cubicBezTo>
                    <a:pt x="652" y="1294"/>
                    <a:pt x="673" y="1295"/>
                    <a:pt x="695" y="1295"/>
                  </a:cubicBezTo>
                  <a:cubicBezTo>
                    <a:pt x="761" y="1295"/>
                    <a:pt x="831" y="1282"/>
                    <a:pt x="893" y="1255"/>
                  </a:cubicBezTo>
                  <a:cubicBezTo>
                    <a:pt x="1226" y="1136"/>
                    <a:pt x="1405" y="779"/>
                    <a:pt x="1298" y="457"/>
                  </a:cubicBezTo>
                  <a:cubicBezTo>
                    <a:pt x="1286" y="410"/>
                    <a:pt x="1274" y="362"/>
                    <a:pt x="1238" y="338"/>
                  </a:cubicBezTo>
                  <a:cubicBezTo>
                    <a:pt x="1226" y="231"/>
                    <a:pt x="1155" y="160"/>
                    <a:pt x="1072" y="112"/>
                  </a:cubicBezTo>
                  <a:cubicBezTo>
                    <a:pt x="988" y="53"/>
                    <a:pt x="881" y="5"/>
                    <a:pt x="774" y="5"/>
                  </a:cubicBezTo>
                  <a:cubicBezTo>
                    <a:pt x="753" y="2"/>
                    <a:pt x="732" y="1"/>
                    <a:pt x="7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4"/>
            <p:cNvSpPr/>
            <p:nvPr/>
          </p:nvSpPr>
          <p:spPr>
            <a:xfrm>
              <a:off x="3163775" y="2824375"/>
              <a:ext cx="12225" cy="10675"/>
            </a:xfrm>
            <a:custGeom>
              <a:avLst/>
              <a:gdLst/>
              <a:ahLst/>
              <a:cxnLst/>
              <a:rect l="l" t="t" r="r" b="b"/>
              <a:pathLst>
                <a:path w="489" h="427" extrusionOk="0">
                  <a:moveTo>
                    <a:pt x="251" y="0"/>
                  </a:moveTo>
                  <a:cubicBezTo>
                    <a:pt x="228" y="0"/>
                    <a:pt x="204" y="3"/>
                    <a:pt x="179" y="9"/>
                  </a:cubicBezTo>
                  <a:cubicBezTo>
                    <a:pt x="60" y="56"/>
                    <a:pt x="1" y="176"/>
                    <a:pt x="36" y="295"/>
                  </a:cubicBezTo>
                  <a:cubicBezTo>
                    <a:pt x="60" y="330"/>
                    <a:pt x="84" y="378"/>
                    <a:pt x="132" y="402"/>
                  </a:cubicBezTo>
                  <a:cubicBezTo>
                    <a:pt x="168" y="416"/>
                    <a:pt x="205" y="427"/>
                    <a:pt x="245" y="427"/>
                  </a:cubicBezTo>
                  <a:cubicBezTo>
                    <a:pt x="269" y="427"/>
                    <a:pt x="295" y="423"/>
                    <a:pt x="322" y="414"/>
                  </a:cubicBezTo>
                  <a:cubicBezTo>
                    <a:pt x="358" y="390"/>
                    <a:pt x="382" y="378"/>
                    <a:pt x="405" y="366"/>
                  </a:cubicBezTo>
                  <a:cubicBezTo>
                    <a:pt x="465" y="307"/>
                    <a:pt x="489" y="223"/>
                    <a:pt x="465" y="140"/>
                  </a:cubicBezTo>
                  <a:cubicBezTo>
                    <a:pt x="465" y="128"/>
                    <a:pt x="441" y="116"/>
                    <a:pt x="429" y="104"/>
                  </a:cubicBezTo>
                  <a:cubicBezTo>
                    <a:pt x="384" y="31"/>
                    <a:pt x="324" y="0"/>
                    <a:pt x="25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4"/>
            <p:cNvSpPr/>
            <p:nvPr/>
          </p:nvSpPr>
          <p:spPr>
            <a:xfrm>
              <a:off x="3431975" y="2823200"/>
              <a:ext cx="22625" cy="21500"/>
            </a:xfrm>
            <a:custGeom>
              <a:avLst/>
              <a:gdLst/>
              <a:ahLst/>
              <a:cxnLst/>
              <a:rect l="l" t="t" r="r" b="b"/>
              <a:pathLst>
                <a:path w="905" h="860" extrusionOk="0">
                  <a:moveTo>
                    <a:pt x="452" y="1"/>
                  </a:moveTo>
                  <a:cubicBezTo>
                    <a:pt x="401" y="1"/>
                    <a:pt x="349" y="11"/>
                    <a:pt x="298" y="32"/>
                  </a:cubicBezTo>
                  <a:cubicBezTo>
                    <a:pt x="274" y="44"/>
                    <a:pt x="250" y="44"/>
                    <a:pt x="238" y="56"/>
                  </a:cubicBezTo>
                  <a:cubicBezTo>
                    <a:pt x="155" y="80"/>
                    <a:pt x="95" y="163"/>
                    <a:pt x="48" y="234"/>
                  </a:cubicBezTo>
                  <a:cubicBezTo>
                    <a:pt x="36" y="270"/>
                    <a:pt x="36" y="294"/>
                    <a:pt x="12" y="330"/>
                  </a:cubicBezTo>
                  <a:cubicBezTo>
                    <a:pt x="0" y="401"/>
                    <a:pt x="0" y="484"/>
                    <a:pt x="36" y="568"/>
                  </a:cubicBezTo>
                  <a:cubicBezTo>
                    <a:pt x="36" y="580"/>
                    <a:pt x="48" y="580"/>
                    <a:pt x="48" y="592"/>
                  </a:cubicBezTo>
                  <a:cubicBezTo>
                    <a:pt x="105" y="764"/>
                    <a:pt x="270" y="859"/>
                    <a:pt x="444" y="859"/>
                  </a:cubicBezTo>
                  <a:cubicBezTo>
                    <a:pt x="486" y="859"/>
                    <a:pt x="529" y="853"/>
                    <a:pt x="572" y="842"/>
                  </a:cubicBezTo>
                  <a:lnTo>
                    <a:pt x="583" y="842"/>
                  </a:lnTo>
                  <a:cubicBezTo>
                    <a:pt x="667" y="818"/>
                    <a:pt x="750" y="770"/>
                    <a:pt x="786" y="699"/>
                  </a:cubicBezTo>
                  <a:cubicBezTo>
                    <a:pt x="881" y="592"/>
                    <a:pt x="905" y="425"/>
                    <a:pt x="845" y="294"/>
                  </a:cubicBezTo>
                  <a:cubicBezTo>
                    <a:pt x="790" y="119"/>
                    <a:pt x="628" y="1"/>
                    <a:pt x="4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4"/>
            <p:cNvSpPr/>
            <p:nvPr/>
          </p:nvSpPr>
          <p:spPr>
            <a:xfrm>
              <a:off x="3317375" y="2821475"/>
              <a:ext cx="22350" cy="22125"/>
            </a:xfrm>
            <a:custGeom>
              <a:avLst/>
              <a:gdLst/>
              <a:ahLst/>
              <a:cxnLst/>
              <a:rect l="l" t="t" r="r" b="b"/>
              <a:pathLst>
                <a:path w="894" h="885" extrusionOk="0">
                  <a:moveTo>
                    <a:pt x="455" y="1"/>
                  </a:moveTo>
                  <a:cubicBezTo>
                    <a:pt x="405" y="1"/>
                    <a:pt x="348" y="9"/>
                    <a:pt x="298" y="18"/>
                  </a:cubicBezTo>
                  <a:cubicBezTo>
                    <a:pt x="274" y="30"/>
                    <a:pt x="250" y="30"/>
                    <a:pt x="238" y="53"/>
                  </a:cubicBezTo>
                  <a:cubicBezTo>
                    <a:pt x="155" y="89"/>
                    <a:pt x="95" y="172"/>
                    <a:pt x="48" y="256"/>
                  </a:cubicBezTo>
                  <a:cubicBezTo>
                    <a:pt x="12" y="351"/>
                    <a:pt x="0" y="446"/>
                    <a:pt x="12" y="542"/>
                  </a:cubicBezTo>
                  <a:cubicBezTo>
                    <a:pt x="12" y="553"/>
                    <a:pt x="12" y="577"/>
                    <a:pt x="36" y="589"/>
                  </a:cubicBezTo>
                  <a:cubicBezTo>
                    <a:pt x="72" y="732"/>
                    <a:pt x="191" y="827"/>
                    <a:pt x="334" y="863"/>
                  </a:cubicBezTo>
                  <a:cubicBezTo>
                    <a:pt x="368" y="878"/>
                    <a:pt x="405" y="885"/>
                    <a:pt x="443" y="885"/>
                  </a:cubicBezTo>
                  <a:cubicBezTo>
                    <a:pt x="495" y="885"/>
                    <a:pt x="547" y="872"/>
                    <a:pt x="595" y="851"/>
                  </a:cubicBezTo>
                  <a:lnTo>
                    <a:pt x="607" y="851"/>
                  </a:lnTo>
                  <a:cubicBezTo>
                    <a:pt x="750" y="804"/>
                    <a:pt x="846" y="684"/>
                    <a:pt x="881" y="553"/>
                  </a:cubicBezTo>
                  <a:cubicBezTo>
                    <a:pt x="893" y="482"/>
                    <a:pt x="893" y="387"/>
                    <a:pt x="869" y="303"/>
                  </a:cubicBezTo>
                  <a:cubicBezTo>
                    <a:pt x="869" y="292"/>
                    <a:pt x="846" y="292"/>
                    <a:pt x="846" y="268"/>
                  </a:cubicBezTo>
                  <a:cubicBezTo>
                    <a:pt x="786" y="125"/>
                    <a:pt x="655" y="18"/>
                    <a:pt x="512" y="6"/>
                  </a:cubicBezTo>
                  <a:cubicBezTo>
                    <a:pt x="495" y="2"/>
                    <a:pt x="475" y="1"/>
                    <a:pt x="4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4"/>
            <p:cNvSpPr/>
            <p:nvPr/>
          </p:nvSpPr>
          <p:spPr>
            <a:xfrm>
              <a:off x="3196225" y="3268725"/>
              <a:ext cx="925" cy="275"/>
            </a:xfrm>
            <a:custGeom>
              <a:avLst/>
              <a:gdLst/>
              <a:ahLst/>
              <a:cxnLst/>
              <a:rect l="l" t="t" r="r" b="b"/>
              <a:pathLst>
                <a:path w="37" h="11" extrusionOk="0">
                  <a:moveTo>
                    <a:pt x="24" y="0"/>
                  </a:moveTo>
                  <a:cubicBezTo>
                    <a:pt x="16" y="0"/>
                    <a:pt x="8" y="11"/>
                    <a:pt x="0" y="11"/>
                  </a:cubicBezTo>
                  <a:lnTo>
                    <a:pt x="36" y="11"/>
                  </a:lnTo>
                  <a:cubicBezTo>
                    <a:pt x="32" y="3"/>
                    <a:pt x="28" y="0"/>
                    <a:pt x="2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4"/>
            <p:cNvSpPr/>
            <p:nvPr/>
          </p:nvSpPr>
          <p:spPr>
            <a:xfrm>
              <a:off x="3524525" y="2933525"/>
              <a:ext cx="14025" cy="12750"/>
            </a:xfrm>
            <a:custGeom>
              <a:avLst/>
              <a:gdLst/>
              <a:ahLst/>
              <a:cxnLst/>
              <a:rect l="l" t="t" r="r" b="b"/>
              <a:pathLst>
                <a:path w="561" h="510" extrusionOk="0">
                  <a:moveTo>
                    <a:pt x="287" y="1"/>
                  </a:moveTo>
                  <a:cubicBezTo>
                    <a:pt x="263" y="1"/>
                    <a:pt x="227" y="1"/>
                    <a:pt x="203" y="24"/>
                  </a:cubicBezTo>
                  <a:cubicBezTo>
                    <a:pt x="84" y="48"/>
                    <a:pt x="1" y="120"/>
                    <a:pt x="1" y="227"/>
                  </a:cubicBezTo>
                  <a:cubicBezTo>
                    <a:pt x="1" y="262"/>
                    <a:pt x="1" y="298"/>
                    <a:pt x="25" y="334"/>
                  </a:cubicBezTo>
                  <a:cubicBezTo>
                    <a:pt x="49" y="405"/>
                    <a:pt x="108" y="465"/>
                    <a:pt x="180" y="501"/>
                  </a:cubicBezTo>
                  <a:cubicBezTo>
                    <a:pt x="203" y="507"/>
                    <a:pt x="230" y="510"/>
                    <a:pt x="258" y="510"/>
                  </a:cubicBezTo>
                  <a:cubicBezTo>
                    <a:pt x="287" y="510"/>
                    <a:pt x="316" y="507"/>
                    <a:pt x="346" y="501"/>
                  </a:cubicBezTo>
                  <a:cubicBezTo>
                    <a:pt x="394" y="477"/>
                    <a:pt x="418" y="465"/>
                    <a:pt x="453" y="441"/>
                  </a:cubicBezTo>
                  <a:cubicBezTo>
                    <a:pt x="525" y="382"/>
                    <a:pt x="561" y="274"/>
                    <a:pt x="513" y="179"/>
                  </a:cubicBezTo>
                  <a:lnTo>
                    <a:pt x="513" y="167"/>
                  </a:lnTo>
                  <a:cubicBezTo>
                    <a:pt x="465" y="60"/>
                    <a:pt x="382" y="1"/>
                    <a:pt x="2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4"/>
            <p:cNvSpPr/>
            <p:nvPr/>
          </p:nvSpPr>
          <p:spPr>
            <a:xfrm>
              <a:off x="3325700" y="2843050"/>
              <a:ext cx="34250" cy="258075"/>
            </a:xfrm>
            <a:custGeom>
              <a:avLst/>
              <a:gdLst/>
              <a:ahLst/>
              <a:cxnLst/>
              <a:rect l="l" t="t" r="r" b="b"/>
              <a:pathLst>
                <a:path w="1370" h="10323" extrusionOk="0">
                  <a:moveTo>
                    <a:pt x="262" y="0"/>
                  </a:moveTo>
                  <a:cubicBezTo>
                    <a:pt x="210" y="23"/>
                    <a:pt x="152" y="31"/>
                    <a:pt x="96" y="31"/>
                  </a:cubicBezTo>
                  <a:cubicBezTo>
                    <a:pt x="63" y="31"/>
                    <a:pt x="31" y="28"/>
                    <a:pt x="1" y="24"/>
                  </a:cubicBezTo>
                  <a:lnTo>
                    <a:pt x="1" y="24"/>
                  </a:lnTo>
                  <a:lnTo>
                    <a:pt x="1096" y="10323"/>
                  </a:lnTo>
                  <a:cubicBezTo>
                    <a:pt x="1167" y="10296"/>
                    <a:pt x="1232" y="10283"/>
                    <a:pt x="1300" y="10283"/>
                  </a:cubicBezTo>
                  <a:cubicBezTo>
                    <a:pt x="1323" y="10283"/>
                    <a:pt x="1346" y="10284"/>
                    <a:pt x="1370" y="10287"/>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2" name="Google Shape;332;p4"/>
          <p:cNvGrpSpPr/>
          <p:nvPr/>
        </p:nvGrpSpPr>
        <p:grpSpPr>
          <a:xfrm>
            <a:off x="6003287" y="4124970"/>
            <a:ext cx="3140701" cy="1018438"/>
            <a:chOff x="800100" y="2815500"/>
            <a:chExt cx="1339775" cy="434450"/>
          </a:xfrm>
        </p:grpSpPr>
        <p:sp>
          <p:nvSpPr>
            <p:cNvPr id="333" name="Google Shape;333;p4"/>
            <p:cNvSpPr/>
            <p:nvPr/>
          </p:nvSpPr>
          <p:spPr>
            <a:xfrm>
              <a:off x="1376350" y="3185050"/>
              <a:ext cx="122650" cy="64600"/>
            </a:xfrm>
            <a:custGeom>
              <a:avLst/>
              <a:gdLst/>
              <a:ahLst/>
              <a:cxnLst/>
              <a:rect l="l" t="t" r="r" b="b"/>
              <a:pathLst>
                <a:path w="4906" h="2584" extrusionOk="0">
                  <a:moveTo>
                    <a:pt x="4775" y="0"/>
                  </a:moveTo>
                  <a:lnTo>
                    <a:pt x="1" y="2489"/>
                  </a:lnTo>
                  <a:lnTo>
                    <a:pt x="1" y="2584"/>
                  </a:lnTo>
                  <a:lnTo>
                    <a:pt x="393" y="2584"/>
                  </a:lnTo>
                  <a:lnTo>
                    <a:pt x="4906" y="238"/>
                  </a:lnTo>
                  <a:cubicBezTo>
                    <a:pt x="4834" y="179"/>
                    <a:pt x="4787" y="96"/>
                    <a:pt x="477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4"/>
            <p:cNvSpPr/>
            <p:nvPr/>
          </p:nvSpPr>
          <p:spPr>
            <a:xfrm>
              <a:off x="800100" y="2952275"/>
              <a:ext cx="104775" cy="297100"/>
            </a:xfrm>
            <a:custGeom>
              <a:avLst/>
              <a:gdLst/>
              <a:ahLst/>
              <a:cxnLst/>
              <a:rect l="l" t="t" r="r" b="b"/>
              <a:pathLst>
                <a:path w="4191" h="11884" extrusionOk="0">
                  <a:moveTo>
                    <a:pt x="3929" y="1"/>
                  </a:moveTo>
                  <a:lnTo>
                    <a:pt x="0" y="11883"/>
                  </a:lnTo>
                  <a:lnTo>
                    <a:pt x="274" y="11883"/>
                  </a:lnTo>
                  <a:lnTo>
                    <a:pt x="4191" y="24"/>
                  </a:lnTo>
                  <a:lnTo>
                    <a:pt x="4191" y="24"/>
                  </a:lnTo>
                  <a:cubicBezTo>
                    <a:pt x="4167" y="48"/>
                    <a:pt x="4131" y="60"/>
                    <a:pt x="4108" y="60"/>
                  </a:cubicBezTo>
                  <a:cubicBezTo>
                    <a:pt x="4096" y="62"/>
                    <a:pt x="4086" y="63"/>
                    <a:pt x="4075" y="63"/>
                  </a:cubicBezTo>
                  <a:cubicBezTo>
                    <a:pt x="4009" y="63"/>
                    <a:pt x="3960" y="32"/>
                    <a:pt x="392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4"/>
            <p:cNvSpPr/>
            <p:nvPr/>
          </p:nvSpPr>
          <p:spPr>
            <a:xfrm>
              <a:off x="904875" y="2946325"/>
              <a:ext cx="142600" cy="33075"/>
            </a:xfrm>
            <a:custGeom>
              <a:avLst/>
              <a:gdLst/>
              <a:ahLst/>
              <a:cxnLst/>
              <a:rect l="l" t="t" r="r" b="b"/>
              <a:pathLst>
                <a:path w="5704" h="1323" extrusionOk="0">
                  <a:moveTo>
                    <a:pt x="71" y="1"/>
                  </a:moveTo>
                  <a:cubicBezTo>
                    <a:pt x="71" y="12"/>
                    <a:pt x="95" y="24"/>
                    <a:pt x="95" y="36"/>
                  </a:cubicBezTo>
                  <a:cubicBezTo>
                    <a:pt x="107" y="131"/>
                    <a:pt x="60" y="203"/>
                    <a:pt x="0" y="251"/>
                  </a:cubicBezTo>
                  <a:lnTo>
                    <a:pt x="5632" y="1322"/>
                  </a:lnTo>
                  <a:cubicBezTo>
                    <a:pt x="5632" y="1215"/>
                    <a:pt x="5655" y="1132"/>
                    <a:pt x="5703" y="1060"/>
                  </a:cubicBezTo>
                  <a:lnTo>
                    <a:pt x="7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4"/>
            <p:cNvSpPr/>
            <p:nvPr/>
          </p:nvSpPr>
          <p:spPr>
            <a:xfrm>
              <a:off x="1048625" y="3121050"/>
              <a:ext cx="184275" cy="128900"/>
            </a:xfrm>
            <a:custGeom>
              <a:avLst/>
              <a:gdLst/>
              <a:ahLst/>
              <a:cxnLst/>
              <a:rect l="l" t="t" r="r" b="b"/>
              <a:pathLst>
                <a:path w="7371" h="5156" extrusionOk="0">
                  <a:moveTo>
                    <a:pt x="7240" y="0"/>
                  </a:moveTo>
                  <a:lnTo>
                    <a:pt x="1" y="5156"/>
                  </a:lnTo>
                  <a:lnTo>
                    <a:pt x="477" y="5156"/>
                  </a:lnTo>
                  <a:lnTo>
                    <a:pt x="7371" y="262"/>
                  </a:lnTo>
                  <a:cubicBezTo>
                    <a:pt x="7359" y="215"/>
                    <a:pt x="7359" y="203"/>
                    <a:pt x="7359" y="179"/>
                  </a:cubicBezTo>
                  <a:cubicBezTo>
                    <a:pt x="7299" y="155"/>
                    <a:pt x="7240" y="72"/>
                    <a:pt x="72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4"/>
            <p:cNvSpPr/>
            <p:nvPr/>
          </p:nvSpPr>
          <p:spPr>
            <a:xfrm>
              <a:off x="1033150" y="2989475"/>
              <a:ext cx="25925" cy="257800"/>
            </a:xfrm>
            <a:custGeom>
              <a:avLst/>
              <a:gdLst/>
              <a:ahLst/>
              <a:cxnLst/>
              <a:rect l="l" t="t" r="r" b="b"/>
              <a:pathLst>
                <a:path w="1037" h="10312" extrusionOk="0">
                  <a:moveTo>
                    <a:pt x="751" y="1"/>
                  </a:moveTo>
                  <a:lnTo>
                    <a:pt x="1" y="10300"/>
                  </a:lnTo>
                  <a:lnTo>
                    <a:pt x="24" y="10300"/>
                  </a:lnTo>
                  <a:cubicBezTo>
                    <a:pt x="49" y="10296"/>
                    <a:pt x="73" y="10295"/>
                    <a:pt x="98" y="10295"/>
                  </a:cubicBezTo>
                  <a:cubicBezTo>
                    <a:pt x="158" y="10295"/>
                    <a:pt x="219" y="10303"/>
                    <a:pt x="286" y="10312"/>
                  </a:cubicBezTo>
                  <a:lnTo>
                    <a:pt x="1036" y="49"/>
                  </a:lnTo>
                  <a:lnTo>
                    <a:pt x="1013" y="49"/>
                  </a:lnTo>
                  <a:cubicBezTo>
                    <a:pt x="917" y="49"/>
                    <a:pt x="822" y="25"/>
                    <a:pt x="75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4"/>
            <p:cNvSpPr/>
            <p:nvPr/>
          </p:nvSpPr>
          <p:spPr>
            <a:xfrm>
              <a:off x="1053400" y="2846600"/>
              <a:ext cx="15500" cy="122375"/>
            </a:xfrm>
            <a:custGeom>
              <a:avLst/>
              <a:gdLst/>
              <a:ahLst/>
              <a:cxnLst/>
              <a:rect l="l" t="t" r="r" b="b"/>
              <a:pathLst>
                <a:path w="620" h="4895" extrusionOk="0">
                  <a:moveTo>
                    <a:pt x="357" y="1"/>
                  </a:moveTo>
                  <a:lnTo>
                    <a:pt x="0" y="4894"/>
                  </a:lnTo>
                  <a:cubicBezTo>
                    <a:pt x="24" y="4882"/>
                    <a:pt x="48" y="4882"/>
                    <a:pt x="72" y="4882"/>
                  </a:cubicBezTo>
                  <a:cubicBezTo>
                    <a:pt x="89" y="4879"/>
                    <a:pt x="108" y="4878"/>
                    <a:pt x="126" y="4878"/>
                  </a:cubicBezTo>
                  <a:cubicBezTo>
                    <a:pt x="172" y="4878"/>
                    <a:pt x="220" y="4886"/>
                    <a:pt x="262" y="4894"/>
                  </a:cubicBezTo>
                  <a:lnTo>
                    <a:pt x="619" y="1"/>
                  </a:lnTo>
                  <a:cubicBezTo>
                    <a:pt x="607" y="1"/>
                    <a:pt x="596" y="1"/>
                    <a:pt x="584" y="13"/>
                  </a:cubicBezTo>
                  <a:cubicBezTo>
                    <a:pt x="549" y="18"/>
                    <a:pt x="515" y="21"/>
                    <a:pt x="482" y="21"/>
                  </a:cubicBezTo>
                  <a:cubicBezTo>
                    <a:pt x="435" y="21"/>
                    <a:pt x="392" y="15"/>
                    <a:pt x="35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4"/>
            <p:cNvSpPr/>
            <p:nvPr/>
          </p:nvSpPr>
          <p:spPr>
            <a:xfrm>
              <a:off x="1066500" y="2977275"/>
              <a:ext cx="92300" cy="25925"/>
            </a:xfrm>
            <a:custGeom>
              <a:avLst/>
              <a:gdLst/>
              <a:ahLst/>
              <a:cxnLst/>
              <a:rect l="l" t="t" r="r" b="b"/>
              <a:pathLst>
                <a:path w="3692" h="1037" extrusionOk="0">
                  <a:moveTo>
                    <a:pt x="24" y="1"/>
                  </a:moveTo>
                  <a:lnTo>
                    <a:pt x="24" y="25"/>
                  </a:lnTo>
                  <a:cubicBezTo>
                    <a:pt x="36" y="120"/>
                    <a:pt x="24" y="203"/>
                    <a:pt x="0" y="275"/>
                  </a:cubicBezTo>
                  <a:lnTo>
                    <a:pt x="3655" y="1037"/>
                  </a:lnTo>
                  <a:lnTo>
                    <a:pt x="3655" y="1013"/>
                  </a:lnTo>
                  <a:cubicBezTo>
                    <a:pt x="3643" y="918"/>
                    <a:pt x="3643" y="834"/>
                    <a:pt x="3691" y="751"/>
                  </a:cubicBezTo>
                  <a:lnTo>
                    <a:pt x="2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4"/>
            <p:cNvSpPr/>
            <p:nvPr/>
          </p:nvSpPr>
          <p:spPr>
            <a:xfrm>
              <a:off x="1237650" y="3057050"/>
              <a:ext cx="96150" cy="61950"/>
            </a:xfrm>
            <a:custGeom>
              <a:avLst/>
              <a:gdLst/>
              <a:ahLst/>
              <a:cxnLst/>
              <a:rect l="l" t="t" r="r" b="b"/>
              <a:pathLst>
                <a:path w="3846" h="2478" extrusionOk="0">
                  <a:moveTo>
                    <a:pt x="3715" y="1"/>
                  </a:moveTo>
                  <a:lnTo>
                    <a:pt x="0" y="2263"/>
                  </a:lnTo>
                  <a:cubicBezTo>
                    <a:pt x="84" y="2287"/>
                    <a:pt x="179" y="2370"/>
                    <a:pt x="191" y="2477"/>
                  </a:cubicBezTo>
                  <a:lnTo>
                    <a:pt x="3846" y="239"/>
                  </a:lnTo>
                  <a:cubicBezTo>
                    <a:pt x="3786" y="167"/>
                    <a:pt x="3751" y="96"/>
                    <a:pt x="371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4"/>
            <p:cNvSpPr/>
            <p:nvPr/>
          </p:nvSpPr>
          <p:spPr>
            <a:xfrm>
              <a:off x="1071550" y="2841850"/>
              <a:ext cx="93775" cy="152425"/>
            </a:xfrm>
            <a:custGeom>
              <a:avLst/>
              <a:gdLst/>
              <a:ahLst/>
              <a:cxnLst/>
              <a:rect l="l" t="t" r="r" b="b"/>
              <a:pathLst>
                <a:path w="3751" h="6097" extrusionOk="0">
                  <a:moveTo>
                    <a:pt x="227" y="0"/>
                  </a:moveTo>
                  <a:cubicBezTo>
                    <a:pt x="167" y="60"/>
                    <a:pt x="96" y="119"/>
                    <a:pt x="1" y="143"/>
                  </a:cubicBezTo>
                  <a:lnTo>
                    <a:pt x="3525" y="6096"/>
                  </a:lnTo>
                  <a:cubicBezTo>
                    <a:pt x="3584" y="6025"/>
                    <a:pt x="3668" y="5965"/>
                    <a:pt x="3751" y="5930"/>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4"/>
            <p:cNvSpPr/>
            <p:nvPr/>
          </p:nvSpPr>
          <p:spPr>
            <a:xfrm>
              <a:off x="1169475" y="3008825"/>
              <a:ext cx="65525" cy="109275"/>
            </a:xfrm>
            <a:custGeom>
              <a:avLst/>
              <a:gdLst/>
              <a:ahLst/>
              <a:cxnLst/>
              <a:rect l="l" t="t" r="r" b="b"/>
              <a:pathLst>
                <a:path w="2621" h="4371" extrusionOk="0">
                  <a:moveTo>
                    <a:pt x="251" y="1"/>
                  </a:moveTo>
                  <a:cubicBezTo>
                    <a:pt x="191" y="60"/>
                    <a:pt x="108" y="84"/>
                    <a:pt x="13" y="108"/>
                  </a:cubicBezTo>
                  <a:lnTo>
                    <a:pt x="1" y="108"/>
                  </a:lnTo>
                  <a:lnTo>
                    <a:pt x="2406" y="4370"/>
                  </a:lnTo>
                  <a:cubicBezTo>
                    <a:pt x="2441" y="4287"/>
                    <a:pt x="2513" y="4216"/>
                    <a:pt x="2620" y="4192"/>
                  </a:cubicBez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4"/>
            <p:cNvSpPr/>
            <p:nvPr/>
          </p:nvSpPr>
          <p:spPr>
            <a:xfrm>
              <a:off x="1232575" y="3125225"/>
              <a:ext cx="48550" cy="124150"/>
            </a:xfrm>
            <a:custGeom>
              <a:avLst/>
              <a:gdLst/>
              <a:ahLst/>
              <a:cxnLst/>
              <a:rect l="l" t="t" r="r" b="b"/>
              <a:pathLst>
                <a:path w="1942" h="4966" extrusionOk="0">
                  <a:moveTo>
                    <a:pt x="275" y="0"/>
                  </a:moveTo>
                  <a:cubicBezTo>
                    <a:pt x="239" y="12"/>
                    <a:pt x="215" y="36"/>
                    <a:pt x="167" y="48"/>
                  </a:cubicBezTo>
                  <a:cubicBezTo>
                    <a:pt x="108" y="48"/>
                    <a:pt x="48" y="36"/>
                    <a:pt x="1" y="12"/>
                  </a:cubicBezTo>
                  <a:lnTo>
                    <a:pt x="1" y="72"/>
                  </a:lnTo>
                  <a:lnTo>
                    <a:pt x="1656" y="4965"/>
                  </a:lnTo>
                  <a:lnTo>
                    <a:pt x="1942" y="4965"/>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4"/>
            <p:cNvSpPr/>
            <p:nvPr/>
          </p:nvSpPr>
          <p:spPr>
            <a:xfrm>
              <a:off x="1356400" y="3074925"/>
              <a:ext cx="20275" cy="174450"/>
            </a:xfrm>
            <a:custGeom>
              <a:avLst/>
              <a:gdLst/>
              <a:ahLst/>
              <a:cxnLst/>
              <a:rect l="l" t="t" r="r" b="b"/>
              <a:pathLst>
                <a:path w="811" h="6978" extrusionOk="0">
                  <a:moveTo>
                    <a:pt x="275" y="0"/>
                  </a:moveTo>
                  <a:cubicBezTo>
                    <a:pt x="273" y="0"/>
                    <a:pt x="272" y="0"/>
                    <a:pt x="271" y="1"/>
                  </a:cubicBezTo>
                  <a:lnTo>
                    <a:pt x="271" y="1"/>
                  </a:lnTo>
                  <a:cubicBezTo>
                    <a:pt x="166" y="24"/>
                    <a:pt x="83" y="24"/>
                    <a:pt x="1" y="24"/>
                  </a:cubicBezTo>
                  <a:lnTo>
                    <a:pt x="548" y="6977"/>
                  </a:lnTo>
                  <a:lnTo>
                    <a:pt x="810" y="6977"/>
                  </a:lnTo>
                  <a:lnTo>
                    <a:pt x="810" y="6894"/>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4"/>
            <p:cNvSpPr/>
            <p:nvPr/>
          </p:nvSpPr>
          <p:spPr>
            <a:xfrm>
              <a:off x="1378125" y="3063600"/>
              <a:ext cx="123575" cy="114025"/>
            </a:xfrm>
            <a:custGeom>
              <a:avLst/>
              <a:gdLst/>
              <a:ahLst/>
              <a:cxnLst/>
              <a:rect l="l" t="t" r="r" b="b"/>
              <a:pathLst>
                <a:path w="4943" h="4561" extrusionOk="0">
                  <a:moveTo>
                    <a:pt x="191" y="1"/>
                  </a:moveTo>
                  <a:cubicBezTo>
                    <a:pt x="132" y="72"/>
                    <a:pt x="60" y="143"/>
                    <a:pt x="1" y="191"/>
                  </a:cubicBezTo>
                  <a:lnTo>
                    <a:pt x="4752" y="4561"/>
                  </a:lnTo>
                  <a:cubicBezTo>
                    <a:pt x="4799" y="4477"/>
                    <a:pt x="4847" y="4418"/>
                    <a:pt x="4942" y="4370"/>
                  </a:cubicBezTo>
                  <a:lnTo>
                    <a:pt x="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4"/>
            <p:cNvSpPr/>
            <p:nvPr/>
          </p:nvSpPr>
          <p:spPr>
            <a:xfrm>
              <a:off x="1512075" y="3187125"/>
              <a:ext cx="68200" cy="62250"/>
            </a:xfrm>
            <a:custGeom>
              <a:avLst/>
              <a:gdLst/>
              <a:ahLst/>
              <a:cxnLst/>
              <a:rect l="l" t="t" r="r" b="b"/>
              <a:pathLst>
                <a:path w="2728" h="2490" extrusionOk="0">
                  <a:moveTo>
                    <a:pt x="179" y="1"/>
                  </a:moveTo>
                  <a:cubicBezTo>
                    <a:pt x="156" y="84"/>
                    <a:pt x="72" y="155"/>
                    <a:pt x="1" y="203"/>
                  </a:cubicBezTo>
                  <a:lnTo>
                    <a:pt x="2453" y="2489"/>
                  </a:lnTo>
                  <a:lnTo>
                    <a:pt x="2620" y="2489"/>
                  </a:lnTo>
                  <a:lnTo>
                    <a:pt x="2727" y="2382"/>
                  </a:lnTo>
                  <a:lnTo>
                    <a:pt x="17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4"/>
            <p:cNvSpPr/>
            <p:nvPr/>
          </p:nvSpPr>
          <p:spPr>
            <a:xfrm>
              <a:off x="1516850" y="3091575"/>
              <a:ext cx="207475" cy="93200"/>
            </a:xfrm>
            <a:custGeom>
              <a:avLst/>
              <a:gdLst/>
              <a:ahLst/>
              <a:cxnLst/>
              <a:rect l="l" t="t" r="r" b="b"/>
              <a:pathLst>
                <a:path w="8299" h="3728" extrusionOk="0">
                  <a:moveTo>
                    <a:pt x="8299" y="1"/>
                  </a:moveTo>
                  <a:lnTo>
                    <a:pt x="0" y="3454"/>
                  </a:lnTo>
                  <a:cubicBezTo>
                    <a:pt x="24" y="3501"/>
                    <a:pt x="36" y="3537"/>
                    <a:pt x="48" y="3573"/>
                  </a:cubicBezTo>
                  <a:cubicBezTo>
                    <a:pt x="36" y="3632"/>
                    <a:pt x="24" y="3680"/>
                    <a:pt x="24" y="3727"/>
                  </a:cubicBezTo>
                  <a:cubicBezTo>
                    <a:pt x="36" y="3727"/>
                    <a:pt x="48" y="3727"/>
                    <a:pt x="84" y="3715"/>
                  </a:cubicBezTo>
                  <a:lnTo>
                    <a:pt x="7846" y="477"/>
                  </a:lnTo>
                  <a:lnTo>
                    <a:pt x="829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4"/>
            <p:cNvSpPr/>
            <p:nvPr/>
          </p:nvSpPr>
          <p:spPr>
            <a:xfrm>
              <a:off x="1920175" y="3218375"/>
              <a:ext cx="54200" cy="31275"/>
            </a:xfrm>
            <a:custGeom>
              <a:avLst/>
              <a:gdLst/>
              <a:ahLst/>
              <a:cxnLst/>
              <a:rect l="l" t="t" r="r" b="b"/>
              <a:pathLst>
                <a:path w="2168" h="1251" extrusionOk="0">
                  <a:moveTo>
                    <a:pt x="215" y="1"/>
                  </a:moveTo>
                  <a:lnTo>
                    <a:pt x="167" y="25"/>
                  </a:lnTo>
                  <a:cubicBezTo>
                    <a:pt x="155" y="48"/>
                    <a:pt x="119" y="84"/>
                    <a:pt x="95" y="96"/>
                  </a:cubicBezTo>
                  <a:lnTo>
                    <a:pt x="0" y="191"/>
                  </a:lnTo>
                  <a:lnTo>
                    <a:pt x="1655" y="1251"/>
                  </a:lnTo>
                  <a:lnTo>
                    <a:pt x="2167" y="1251"/>
                  </a:ln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4"/>
            <p:cNvSpPr/>
            <p:nvPr/>
          </p:nvSpPr>
          <p:spPr>
            <a:xfrm>
              <a:off x="1726700" y="3093675"/>
              <a:ext cx="96450" cy="65500"/>
            </a:xfrm>
            <a:custGeom>
              <a:avLst/>
              <a:gdLst/>
              <a:ahLst/>
              <a:cxnLst/>
              <a:rect l="l" t="t" r="r" b="b"/>
              <a:pathLst>
                <a:path w="3858" h="2620" extrusionOk="0">
                  <a:moveTo>
                    <a:pt x="179" y="0"/>
                  </a:moveTo>
                  <a:lnTo>
                    <a:pt x="0" y="202"/>
                  </a:lnTo>
                  <a:lnTo>
                    <a:pt x="3751" y="2619"/>
                  </a:lnTo>
                  <a:lnTo>
                    <a:pt x="3858" y="234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4"/>
            <p:cNvSpPr/>
            <p:nvPr/>
          </p:nvSpPr>
          <p:spPr>
            <a:xfrm>
              <a:off x="1826400" y="3156175"/>
              <a:ext cx="88425" cy="62825"/>
            </a:xfrm>
            <a:custGeom>
              <a:avLst/>
              <a:gdLst/>
              <a:ahLst/>
              <a:cxnLst/>
              <a:rect l="l" t="t" r="r" b="b"/>
              <a:pathLst>
                <a:path w="3537" h="2513" extrusionOk="0">
                  <a:moveTo>
                    <a:pt x="108" y="0"/>
                  </a:moveTo>
                  <a:lnTo>
                    <a:pt x="1" y="262"/>
                  </a:lnTo>
                  <a:lnTo>
                    <a:pt x="3513" y="2513"/>
                  </a:lnTo>
                  <a:cubicBezTo>
                    <a:pt x="3501" y="2489"/>
                    <a:pt x="3489" y="2441"/>
                    <a:pt x="3477" y="2405"/>
                  </a:cubicBezTo>
                  <a:cubicBezTo>
                    <a:pt x="3454" y="2334"/>
                    <a:pt x="3489" y="2263"/>
                    <a:pt x="3537" y="2203"/>
                  </a:cubicBez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4"/>
            <p:cNvSpPr/>
            <p:nvPr/>
          </p:nvSpPr>
          <p:spPr>
            <a:xfrm>
              <a:off x="1577875" y="2880550"/>
              <a:ext cx="344700" cy="368825"/>
            </a:xfrm>
            <a:custGeom>
              <a:avLst/>
              <a:gdLst/>
              <a:ahLst/>
              <a:cxnLst/>
              <a:rect l="l" t="t" r="r" b="b"/>
              <a:pathLst>
                <a:path w="13788" h="14753" extrusionOk="0">
                  <a:moveTo>
                    <a:pt x="13668" y="0"/>
                  </a:moveTo>
                  <a:lnTo>
                    <a:pt x="5834" y="8466"/>
                  </a:lnTo>
                  <a:lnTo>
                    <a:pt x="5394" y="8942"/>
                  </a:lnTo>
                  <a:lnTo>
                    <a:pt x="107" y="14645"/>
                  </a:lnTo>
                  <a:lnTo>
                    <a:pt x="0" y="14752"/>
                  </a:lnTo>
                  <a:lnTo>
                    <a:pt x="381" y="14752"/>
                  </a:lnTo>
                  <a:lnTo>
                    <a:pt x="5953" y="8727"/>
                  </a:lnTo>
                  <a:lnTo>
                    <a:pt x="6156" y="8525"/>
                  </a:lnTo>
                  <a:lnTo>
                    <a:pt x="13692" y="357"/>
                  </a:lnTo>
                  <a:lnTo>
                    <a:pt x="13787" y="119"/>
                  </a:lnTo>
                  <a:cubicBezTo>
                    <a:pt x="13740" y="84"/>
                    <a:pt x="13692" y="36"/>
                    <a:pt x="1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4"/>
            <p:cNvSpPr/>
            <p:nvPr/>
          </p:nvSpPr>
          <p:spPr>
            <a:xfrm>
              <a:off x="1787125" y="2882925"/>
              <a:ext cx="142000" cy="366450"/>
            </a:xfrm>
            <a:custGeom>
              <a:avLst/>
              <a:gdLst/>
              <a:ahLst/>
              <a:cxnLst/>
              <a:rect l="l" t="t" r="r" b="b"/>
              <a:pathLst>
                <a:path w="5680" h="14658" extrusionOk="0">
                  <a:moveTo>
                    <a:pt x="5417" y="0"/>
                  </a:moveTo>
                  <a:lnTo>
                    <a:pt x="5322" y="239"/>
                  </a:lnTo>
                  <a:lnTo>
                    <a:pt x="1441" y="10776"/>
                  </a:lnTo>
                  <a:lnTo>
                    <a:pt x="1334" y="11049"/>
                  </a:lnTo>
                  <a:lnTo>
                    <a:pt x="0" y="14657"/>
                  </a:lnTo>
                  <a:lnTo>
                    <a:pt x="298" y="14657"/>
                  </a:lnTo>
                  <a:lnTo>
                    <a:pt x="1572" y="11192"/>
                  </a:lnTo>
                  <a:lnTo>
                    <a:pt x="1679" y="10930"/>
                  </a:lnTo>
                  <a:lnTo>
                    <a:pt x="5679" y="72"/>
                  </a:lnTo>
                  <a:cubicBezTo>
                    <a:pt x="5584" y="72"/>
                    <a:pt x="5489" y="60"/>
                    <a:pt x="54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4"/>
            <p:cNvSpPr/>
            <p:nvPr/>
          </p:nvSpPr>
          <p:spPr>
            <a:xfrm>
              <a:off x="1937125" y="2875175"/>
              <a:ext cx="202450" cy="98250"/>
            </a:xfrm>
            <a:custGeom>
              <a:avLst/>
              <a:gdLst/>
              <a:ahLst/>
              <a:cxnLst/>
              <a:rect l="l" t="t" r="r" b="b"/>
              <a:pathLst>
                <a:path w="8098" h="3930" extrusionOk="0">
                  <a:moveTo>
                    <a:pt x="96" y="1"/>
                  </a:moveTo>
                  <a:cubicBezTo>
                    <a:pt x="84" y="96"/>
                    <a:pt x="60" y="180"/>
                    <a:pt x="1" y="251"/>
                  </a:cubicBezTo>
                  <a:lnTo>
                    <a:pt x="8097" y="3930"/>
                  </a:lnTo>
                  <a:lnTo>
                    <a:pt x="8097" y="3632"/>
                  </a:lnTo>
                  <a:lnTo>
                    <a:pt x="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4"/>
            <p:cNvSpPr/>
            <p:nvPr/>
          </p:nvSpPr>
          <p:spPr>
            <a:xfrm>
              <a:off x="2088050" y="3163325"/>
              <a:ext cx="43175" cy="86050"/>
            </a:xfrm>
            <a:custGeom>
              <a:avLst/>
              <a:gdLst/>
              <a:ahLst/>
              <a:cxnLst/>
              <a:rect l="l" t="t" r="r" b="b"/>
              <a:pathLst>
                <a:path w="1727" h="3442" extrusionOk="0">
                  <a:moveTo>
                    <a:pt x="1560" y="0"/>
                  </a:moveTo>
                  <a:lnTo>
                    <a:pt x="0" y="3441"/>
                  </a:lnTo>
                  <a:lnTo>
                    <a:pt x="298" y="3441"/>
                  </a:lnTo>
                  <a:lnTo>
                    <a:pt x="1727" y="322"/>
                  </a:lnTo>
                  <a:lnTo>
                    <a:pt x="156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4"/>
            <p:cNvSpPr/>
            <p:nvPr/>
          </p:nvSpPr>
          <p:spPr>
            <a:xfrm>
              <a:off x="2130900" y="3136825"/>
              <a:ext cx="8675" cy="26525"/>
            </a:xfrm>
            <a:custGeom>
              <a:avLst/>
              <a:gdLst/>
              <a:ahLst/>
              <a:cxnLst/>
              <a:rect l="l" t="t" r="r" b="b"/>
              <a:pathLst>
                <a:path w="347" h="1061" extrusionOk="0">
                  <a:moveTo>
                    <a:pt x="346" y="0"/>
                  </a:moveTo>
                  <a:lnTo>
                    <a:pt x="1" y="739"/>
                  </a:lnTo>
                  <a:lnTo>
                    <a:pt x="168" y="1060"/>
                  </a:lnTo>
                  <a:lnTo>
                    <a:pt x="346" y="655"/>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4"/>
            <p:cNvSpPr/>
            <p:nvPr/>
          </p:nvSpPr>
          <p:spPr>
            <a:xfrm>
              <a:off x="1923750" y="3070450"/>
              <a:ext cx="155700" cy="148550"/>
            </a:xfrm>
            <a:custGeom>
              <a:avLst/>
              <a:gdLst/>
              <a:ahLst/>
              <a:cxnLst/>
              <a:rect l="l" t="t" r="r" b="b"/>
              <a:pathLst>
                <a:path w="6228" h="5942" extrusionOk="0">
                  <a:moveTo>
                    <a:pt x="6037" y="0"/>
                  </a:moveTo>
                  <a:lnTo>
                    <a:pt x="3596" y="2263"/>
                  </a:lnTo>
                  <a:cubicBezTo>
                    <a:pt x="3608" y="2298"/>
                    <a:pt x="3632" y="2346"/>
                    <a:pt x="3643" y="2370"/>
                  </a:cubicBezTo>
                  <a:cubicBezTo>
                    <a:pt x="3667" y="2501"/>
                    <a:pt x="3572" y="2644"/>
                    <a:pt x="3429" y="2655"/>
                  </a:cubicBezTo>
                  <a:cubicBezTo>
                    <a:pt x="3417" y="2658"/>
                    <a:pt x="3405" y="2659"/>
                    <a:pt x="3392" y="2659"/>
                  </a:cubicBezTo>
                  <a:cubicBezTo>
                    <a:pt x="3334" y="2659"/>
                    <a:pt x="3278" y="2635"/>
                    <a:pt x="3239" y="2596"/>
                  </a:cubicBezTo>
                  <a:lnTo>
                    <a:pt x="0" y="5620"/>
                  </a:lnTo>
                  <a:cubicBezTo>
                    <a:pt x="36" y="5656"/>
                    <a:pt x="72" y="5703"/>
                    <a:pt x="83" y="5763"/>
                  </a:cubicBezTo>
                  <a:cubicBezTo>
                    <a:pt x="95" y="5834"/>
                    <a:pt x="83" y="5894"/>
                    <a:pt x="36" y="5942"/>
                  </a:cubicBezTo>
                  <a:lnTo>
                    <a:pt x="83" y="5918"/>
                  </a:lnTo>
                  <a:lnTo>
                    <a:pt x="6227" y="215"/>
                  </a:lnTo>
                  <a:cubicBezTo>
                    <a:pt x="6144" y="155"/>
                    <a:pt x="6072" y="96"/>
                    <a:pt x="60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4"/>
            <p:cNvSpPr/>
            <p:nvPr/>
          </p:nvSpPr>
          <p:spPr>
            <a:xfrm>
              <a:off x="1881475" y="3218975"/>
              <a:ext cx="41100" cy="30100"/>
            </a:xfrm>
            <a:custGeom>
              <a:avLst/>
              <a:gdLst/>
              <a:ahLst/>
              <a:cxnLst/>
              <a:rect l="l" t="t" r="r" b="b"/>
              <a:pathLst>
                <a:path w="1644" h="1204" extrusionOk="0">
                  <a:moveTo>
                    <a:pt x="1643" y="60"/>
                  </a:moveTo>
                  <a:lnTo>
                    <a:pt x="1613" y="87"/>
                  </a:lnTo>
                  <a:lnTo>
                    <a:pt x="1613" y="87"/>
                  </a:lnTo>
                  <a:cubicBezTo>
                    <a:pt x="1622" y="80"/>
                    <a:pt x="1632" y="71"/>
                    <a:pt x="1643" y="60"/>
                  </a:cubicBezTo>
                  <a:close/>
                  <a:moveTo>
                    <a:pt x="1310" y="1"/>
                  </a:moveTo>
                  <a:lnTo>
                    <a:pt x="0" y="1203"/>
                  </a:lnTo>
                  <a:lnTo>
                    <a:pt x="405" y="1203"/>
                  </a:lnTo>
                  <a:lnTo>
                    <a:pt x="1548" y="143"/>
                  </a:lnTo>
                  <a:lnTo>
                    <a:pt x="1613" y="87"/>
                  </a:lnTo>
                  <a:lnTo>
                    <a:pt x="1613" y="87"/>
                  </a:lnTo>
                  <a:cubicBezTo>
                    <a:pt x="1592" y="102"/>
                    <a:pt x="1573" y="108"/>
                    <a:pt x="1548" y="108"/>
                  </a:cubicBezTo>
                  <a:cubicBezTo>
                    <a:pt x="1540" y="109"/>
                    <a:pt x="1531" y="110"/>
                    <a:pt x="1522" y="110"/>
                  </a:cubicBezTo>
                  <a:cubicBezTo>
                    <a:pt x="1446" y="110"/>
                    <a:pt x="1363" y="65"/>
                    <a:pt x="131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4"/>
            <p:cNvSpPr/>
            <p:nvPr/>
          </p:nvSpPr>
          <p:spPr>
            <a:xfrm>
              <a:off x="2085975" y="3074925"/>
              <a:ext cx="53900" cy="112825"/>
            </a:xfrm>
            <a:custGeom>
              <a:avLst/>
              <a:gdLst/>
              <a:ahLst/>
              <a:cxnLst/>
              <a:rect l="l" t="t" r="r" b="b"/>
              <a:pathLst>
                <a:path w="2156" h="4513" extrusionOk="0">
                  <a:moveTo>
                    <a:pt x="250" y="0"/>
                  </a:moveTo>
                  <a:cubicBezTo>
                    <a:pt x="191" y="48"/>
                    <a:pt x="119" y="83"/>
                    <a:pt x="36" y="95"/>
                  </a:cubicBezTo>
                  <a:lnTo>
                    <a:pt x="0" y="95"/>
                  </a:lnTo>
                  <a:lnTo>
                    <a:pt x="1679" y="3536"/>
                  </a:lnTo>
                  <a:lnTo>
                    <a:pt x="1822" y="3846"/>
                  </a:lnTo>
                  <a:lnTo>
                    <a:pt x="2155" y="4512"/>
                  </a:lnTo>
                  <a:lnTo>
                    <a:pt x="2155" y="3893"/>
                  </a:lnTo>
                  <a:lnTo>
                    <a:pt x="1965" y="3536"/>
                  </a:lnTo>
                  <a:lnTo>
                    <a:pt x="1810" y="3215"/>
                  </a:lnTo>
                  <a:lnTo>
                    <a:pt x="25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4"/>
            <p:cNvSpPr/>
            <p:nvPr/>
          </p:nvSpPr>
          <p:spPr>
            <a:xfrm>
              <a:off x="2128225" y="3239825"/>
              <a:ext cx="11350" cy="9550"/>
            </a:xfrm>
            <a:custGeom>
              <a:avLst/>
              <a:gdLst/>
              <a:ahLst/>
              <a:cxnLst/>
              <a:rect l="l" t="t" r="r" b="b"/>
              <a:pathLst>
                <a:path w="454" h="382" extrusionOk="0">
                  <a:moveTo>
                    <a:pt x="453" y="0"/>
                  </a:moveTo>
                  <a:lnTo>
                    <a:pt x="1" y="381"/>
                  </a:lnTo>
                  <a:lnTo>
                    <a:pt x="417" y="381"/>
                  </a:lnTo>
                  <a:lnTo>
                    <a:pt x="453" y="357"/>
                  </a:lnTo>
                  <a:lnTo>
                    <a:pt x="45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4"/>
            <p:cNvSpPr/>
            <p:nvPr/>
          </p:nvSpPr>
          <p:spPr>
            <a:xfrm>
              <a:off x="1326050" y="3014475"/>
              <a:ext cx="64325" cy="61350"/>
            </a:xfrm>
            <a:custGeom>
              <a:avLst/>
              <a:gdLst/>
              <a:ahLst/>
              <a:cxnLst/>
              <a:rect l="l" t="t" r="r" b="b"/>
              <a:pathLst>
                <a:path w="2573" h="2454" extrusionOk="0">
                  <a:moveTo>
                    <a:pt x="1305" y="1"/>
                  </a:moveTo>
                  <a:cubicBezTo>
                    <a:pt x="1248" y="1"/>
                    <a:pt x="1190" y="5"/>
                    <a:pt x="1131" y="13"/>
                  </a:cubicBezTo>
                  <a:cubicBezTo>
                    <a:pt x="465" y="96"/>
                    <a:pt x="0" y="727"/>
                    <a:pt x="96" y="1394"/>
                  </a:cubicBezTo>
                  <a:cubicBezTo>
                    <a:pt x="108" y="1513"/>
                    <a:pt x="131" y="1620"/>
                    <a:pt x="179" y="1727"/>
                  </a:cubicBezTo>
                  <a:cubicBezTo>
                    <a:pt x="227" y="1811"/>
                    <a:pt x="274" y="1882"/>
                    <a:pt x="310" y="1966"/>
                  </a:cubicBezTo>
                  <a:cubicBezTo>
                    <a:pt x="524" y="2239"/>
                    <a:pt x="846" y="2418"/>
                    <a:pt x="1203" y="2454"/>
                  </a:cubicBezTo>
                  <a:cubicBezTo>
                    <a:pt x="1298" y="2454"/>
                    <a:pt x="1381" y="2442"/>
                    <a:pt x="1477" y="2442"/>
                  </a:cubicBezTo>
                  <a:cubicBezTo>
                    <a:pt x="1715" y="2406"/>
                    <a:pt x="1917" y="2299"/>
                    <a:pt x="2084" y="2168"/>
                  </a:cubicBezTo>
                  <a:cubicBezTo>
                    <a:pt x="2155" y="2108"/>
                    <a:pt x="2215" y="2049"/>
                    <a:pt x="2274" y="1977"/>
                  </a:cubicBezTo>
                  <a:cubicBezTo>
                    <a:pt x="2477" y="1727"/>
                    <a:pt x="2572" y="1394"/>
                    <a:pt x="2513" y="1049"/>
                  </a:cubicBezTo>
                  <a:cubicBezTo>
                    <a:pt x="2437" y="440"/>
                    <a:pt x="1904" y="1"/>
                    <a:pt x="130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4"/>
            <p:cNvSpPr/>
            <p:nvPr/>
          </p:nvSpPr>
          <p:spPr>
            <a:xfrm>
              <a:off x="1048925" y="2815500"/>
              <a:ext cx="33075" cy="31625"/>
            </a:xfrm>
            <a:custGeom>
              <a:avLst/>
              <a:gdLst/>
              <a:ahLst/>
              <a:cxnLst/>
              <a:rect l="l" t="t" r="r" b="b"/>
              <a:pathLst>
                <a:path w="1323" h="1265" extrusionOk="0">
                  <a:moveTo>
                    <a:pt x="669" y="1"/>
                  </a:moveTo>
                  <a:cubicBezTo>
                    <a:pt x="641" y="1"/>
                    <a:pt x="613" y="3"/>
                    <a:pt x="584" y="7"/>
                  </a:cubicBezTo>
                  <a:cubicBezTo>
                    <a:pt x="239" y="66"/>
                    <a:pt x="1" y="376"/>
                    <a:pt x="48" y="721"/>
                  </a:cubicBezTo>
                  <a:cubicBezTo>
                    <a:pt x="84" y="983"/>
                    <a:pt x="286" y="1197"/>
                    <a:pt x="536" y="1245"/>
                  </a:cubicBezTo>
                  <a:cubicBezTo>
                    <a:pt x="571" y="1259"/>
                    <a:pt x="610" y="1265"/>
                    <a:pt x="656" y="1265"/>
                  </a:cubicBezTo>
                  <a:cubicBezTo>
                    <a:pt x="688" y="1265"/>
                    <a:pt x="723" y="1262"/>
                    <a:pt x="763" y="1257"/>
                  </a:cubicBezTo>
                  <a:cubicBezTo>
                    <a:pt x="775" y="1257"/>
                    <a:pt x="786" y="1257"/>
                    <a:pt x="798" y="1245"/>
                  </a:cubicBezTo>
                  <a:cubicBezTo>
                    <a:pt x="834" y="1233"/>
                    <a:pt x="882" y="1233"/>
                    <a:pt x="906" y="1209"/>
                  </a:cubicBezTo>
                  <a:cubicBezTo>
                    <a:pt x="1001" y="1185"/>
                    <a:pt x="1072" y="1126"/>
                    <a:pt x="1132" y="1066"/>
                  </a:cubicBezTo>
                  <a:cubicBezTo>
                    <a:pt x="1251" y="935"/>
                    <a:pt x="1322" y="733"/>
                    <a:pt x="1298" y="542"/>
                  </a:cubicBezTo>
                  <a:cubicBezTo>
                    <a:pt x="1244" y="227"/>
                    <a:pt x="971" y="1"/>
                    <a:pt x="66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4"/>
            <p:cNvSpPr/>
            <p:nvPr/>
          </p:nvSpPr>
          <p:spPr>
            <a:xfrm>
              <a:off x="1026600" y="3246400"/>
              <a:ext cx="18475" cy="2975"/>
            </a:xfrm>
            <a:custGeom>
              <a:avLst/>
              <a:gdLst/>
              <a:ahLst/>
              <a:cxnLst/>
              <a:rect l="l" t="t" r="r" b="b"/>
              <a:pathLst>
                <a:path w="739" h="119" extrusionOk="0">
                  <a:moveTo>
                    <a:pt x="348" y="1"/>
                  </a:moveTo>
                  <a:cubicBezTo>
                    <a:pt x="321" y="1"/>
                    <a:pt x="292" y="4"/>
                    <a:pt x="263" y="11"/>
                  </a:cubicBezTo>
                  <a:cubicBezTo>
                    <a:pt x="167" y="35"/>
                    <a:pt x="72" y="70"/>
                    <a:pt x="1" y="118"/>
                  </a:cubicBezTo>
                  <a:lnTo>
                    <a:pt x="739" y="118"/>
                  </a:lnTo>
                  <a:cubicBezTo>
                    <a:pt x="679" y="82"/>
                    <a:pt x="608" y="47"/>
                    <a:pt x="536" y="23"/>
                  </a:cubicBezTo>
                  <a:cubicBezTo>
                    <a:pt x="471" y="15"/>
                    <a:pt x="411" y="1"/>
                    <a:pt x="34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4"/>
            <p:cNvSpPr/>
            <p:nvPr/>
          </p:nvSpPr>
          <p:spPr>
            <a:xfrm>
              <a:off x="895625" y="2943300"/>
              <a:ext cx="11950" cy="10575"/>
            </a:xfrm>
            <a:custGeom>
              <a:avLst/>
              <a:gdLst/>
              <a:ahLst/>
              <a:cxnLst/>
              <a:rect l="l" t="t" r="r" b="b"/>
              <a:pathLst>
                <a:path w="478" h="423" extrusionOk="0">
                  <a:moveTo>
                    <a:pt x="236" y="1"/>
                  </a:moveTo>
                  <a:cubicBezTo>
                    <a:pt x="225" y="1"/>
                    <a:pt x="214" y="1"/>
                    <a:pt x="203" y="2"/>
                  </a:cubicBezTo>
                  <a:cubicBezTo>
                    <a:pt x="84" y="14"/>
                    <a:pt x="1" y="133"/>
                    <a:pt x="25" y="252"/>
                  </a:cubicBezTo>
                  <a:cubicBezTo>
                    <a:pt x="49" y="300"/>
                    <a:pt x="60" y="348"/>
                    <a:pt x="84" y="372"/>
                  </a:cubicBezTo>
                  <a:cubicBezTo>
                    <a:pt x="133" y="401"/>
                    <a:pt x="182" y="422"/>
                    <a:pt x="244" y="422"/>
                  </a:cubicBezTo>
                  <a:cubicBezTo>
                    <a:pt x="258" y="422"/>
                    <a:pt x="272" y="421"/>
                    <a:pt x="287" y="419"/>
                  </a:cubicBezTo>
                  <a:cubicBezTo>
                    <a:pt x="310" y="419"/>
                    <a:pt x="346" y="395"/>
                    <a:pt x="370" y="383"/>
                  </a:cubicBezTo>
                  <a:cubicBezTo>
                    <a:pt x="441" y="336"/>
                    <a:pt x="477" y="264"/>
                    <a:pt x="465" y="181"/>
                  </a:cubicBezTo>
                  <a:cubicBezTo>
                    <a:pt x="465" y="157"/>
                    <a:pt x="441" y="145"/>
                    <a:pt x="441" y="133"/>
                  </a:cubicBezTo>
                  <a:cubicBezTo>
                    <a:pt x="420" y="48"/>
                    <a:pt x="331" y="1"/>
                    <a:pt x="2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4"/>
            <p:cNvSpPr/>
            <p:nvPr/>
          </p:nvSpPr>
          <p:spPr>
            <a:xfrm>
              <a:off x="1156975" y="2989650"/>
              <a:ext cx="22950" cy="21900"/>
            </a:xfrm>
            <a:custGeom>
              <a:avLst/>
              <a:gdLst/>
              <a:ahLst/>
              <a:cxnLst/>
              <a:rect l="l" t="t" r="r" b="b"/>
              <a:pathLst>
                <a:path w="918" h="876" extrusionOk="0">
                  <a:moveTo>
                    <a:pt x="458" y="1"/>
                  </a:moveTo>
                  <a:cubicBezTo>
                    <a:pt x="437" y="1"/>
                    <a:pt x="415" y="3"/>
                    <a:pt x="394" y="6"/>
                  </a:cubicBezTo>
                  <a:cubicBezTo>
                    <a:pt x="370" y="6"/>
                    <a:pt x="346" y="18"/>
                    <a:pt x="322" y="18"/>
                  </a:cubicBezTo>
                  <a:cubicBezTo>
                    <a:pt x="227" y="53"/>
                    <a:pt x="155" y="113"/>
                    <a:pt x="96" y="184"/>
                  </a:cubicBezTo>
                  <a:cubicBezTo>
                    <a:pt x="84" y="220"/>
                    <a:pt x="72" y="232"/>
                    <a:pt x="48" y="256"/>
                  </a:cubicBezTo>
                  <a:cubicBezTo>
                    <a:pt x="24" y="339"/>
                    <a:pt x="1" y="411"/>
                    <a:pt x="24" y="494"/>
                  </a:cubicBezTo>
                  <a:lnTo>
                    <a:pt x="24" y="530"/>
                  </a:lnTo>
                  <a:cubicBezTo>
                    <a:pt x="70" y="725"/>
                    <a:pt x="249" y="876"/>
                    <a:pt x="464" y="876"/>
                  </a:cubicBezTo>
                  <a:cubicBezTo>
                    <a:pt x="472" y="876"/>
                    <a:pt x="481" y="875"/>
                    <a:pt x="489" y="875"/>
                  </a:cubicBezTo>
                  <a:lnTo>
                    <a:pt x="501" y="875"/>
                  </a:lnTo>
                  <a:cubicBezTo>
                    <a:pt x="620" y="851"/>
                    <a:pt x="691" y="827"/>
                    <a:pt x="751" y="768"/>
                  </a:cubicBezTo>
                  <a:cubicBezTo>
                    <a:pt x="858" y="673"/>
                    <a:pt x="917" y="530"/>
                    <a:pt x="882" y="375"/>
                  </a:cubicBezTo>
                  <a:cubicBezTo>
                    <a:pt x="860" y="158"/>
                    <a:pt x="671" y="1"/>
                    <a:pt x="45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4"/>
            <p:cNvSpPr/>
            <p:nvPr/>
          </p:nvSpPr>
          <p:spPr>
            <a:xfrm>
              <a:off x="2073450" y="3055500"/>
              <a:ext cx="22950" cy="21425"/>
            </a:xfrm>
            <a:custGeom>
              <a:avLst/>
              <a:gdLst/>
              <a:ahLst/>
              <a:cxnLst/>
              <a:rect l="l" t="t" r="r" b="b"/>
              <a:pathLst>
                <a:path w="918" h="857" extrusionOk="0">
                  <a:moveTo>
                    <a:pt x="454" y="1"/>
                  </a:moveTo>
                  <a:cubicBezTo>
                    <a:pt x="438" y="1"/>
                    <a:pt x="422" y="1"/>
                    <a:pt x="406" y="3"/>
                  </a:cubicBezTo>
                  <a:cubicBezTo>
                    <a:pt x="168" y="51"/>
                    <a:pt x="1" y="277"/>
                    <a:pt x="37" y="491"/>
                  </a:cubicBezTo>
                  <a:cubicBezTo>
                    <a:pt x="37" y="527"/>
                    <a:pt x="49" y="551"/>
                    <a:pt x="60" y="587"/>
                  </a:cubicBezTo>
                  <a:cubicBezTo>
                    <a:pt x="96" y="670"/>
                    <a:pt x="156" y="753"/>
                    <a:pt x="239" y="789"/>
                  </a:cubicBezTo>
                  <a:cubicBezTo>
                    <a:pt x="304" y="826"/>
                    <a:pt x="369" y="856"/>
                    <a:pt x="440" y="856"/>
                  </a:cubicBezTo>
                  <a:cubicBezTo>
                    <a:pt x="460" y="856"/>
                    <a:pt x="480" y="854"/>
                    <a:pt x="501" y="848"/>
                  </a:cubicBezTo>
                  <a:lnTo>
                    <a:pt x="537" y="848"/>
                  </a:lnTo>
                  <a:cubicBezTo>
                    <a:pt x="545" y="850"/>
                    <a:pt x="553" y="851"/>
                    <a:pt x="561" y="851"/>
                  </a:cubicBezTo>
                  <a:cubicBezTo>
                    <a:pt x="618" y="851"/>
                    <a:pt x="687" y="818"/>
                    <a:pt x="739" y="777"/>
                  </a:cubicBezTo>
                  <a:cubicBezTo>
                    <a:pt x="858" y="694"/>
                    <a:pt x="918" y="539"/>
                    <a:pt x="894" y="372"/>
                  </a:cubicBezTo>
                  <a:cubicBezTo>
                    <a:pt x="872" y="150"/>
                    <a:pt x="674" y="1"/>
                    <a:pt x="45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4"/>
            <p:cNvSpPr/>
            <p:nvPr/>
          </p:nvSpPr>
          <p:spPr>
            <a:xfrm>
              <a:off x="1916900" y="2863525"/>
              <a:ext cx="22350" cy="21800"/>
            </a:xfrm>
            <a:custGeom>
              <a:avLst/>
              <a:gdLst/>
              <a:ahLst/>
              <a:cxnLst/>
              <a:rect l="l" t="t" r="r" b="b"/>
              <a:pathLst>
                <a:path w="894" h="872" extrusionOk="0">
                  <a:moveTo>
                    <a:pt x="453" y="0"/>
                  </a:moveTo>
                  <a:cubicBezTo>
                    <a:pt x="437" y="0"/>
                    <a:pt x="421" y="1"/>
                    <a:pt x="405" y="3"/>
                  </a:cubicBezTo>
                  <a:cubicBezTo>
                    <a:pt x="167" y="50"/>
                    <a:pt x="0" y="276"/>
                    <a:pt x="36" y="491"/>
                  </a:cubicBezTo>
                  <a:cubicBezTo>
                    <a:pt x="48" y="550"/>
                    <a:pt x="60" y="610"/>
                    <a:pt x="84" y="669"/>
                  </a:cubicBezTo>
                  <a:cubicBezTo>
                    <a:pt x="131" y="717"/>
                    <a:pt x="179" y="765"/>
                    <a:pt x="226" y="800"/>
                  </a:cubicBezTo>
                  <a:cubicBezTo>
                    <a:pt x="298" y="836"/>
                    <a:pt x="393" y="872"/>
                    <a:pt x="488" y="872"/>
                  </a:cubicBezTo>
                  <a:lnTo>
                    <a:pt x="536" y="872"/>
                  </a:lnTo>
                  <a:cubicBezTo>
                    <a:pt x="643" y="848"/>
                    <a:pt x="727" y="812"/>
                    <a:pt x="786" y="741"/>
                  </a:cubicBezTo>
                  <a:cubicBezTo>
                    <a:pt x="846" y="657"/>
                    <a:pt x="893" y="586"/>
                    <a:pt x="893" y="479"/>
                  </a:cubicBezTo>
                  <a:lnTo>
                    <a:pt x="893" y="372"/>
                  </a:lnTo>
                  <a:cubicBezTo>
                    <a:pt x="871" y="150"/>
                    <a:pt x="673" y="0"/>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4"/>
            <p:cNvSpPr/>
            <p:nvPr/>
          </p:nvSpPr>
          <p:spPr>
            <a:xfrm>
              <a:off x="1495125" y="3172075"/>
              <a:ext cx="22625" cy="21700"/>
            </a:xfrm>
            <a:custGeom>
              <a:avLst/>
              <a:gdLst/>
              <a:ahLst/>
              <a:cxnLst/>
              <a:rect l="l" t="t" r="r" b="b"/>
              <a:pathLst>
                <a:path w="905" h="868" extrusionOk="0">
                  <a:moveTo>
                    <a:pt x="456" y="0"/>
                  </a:moveTo>
                  <a:cubicBezTo>
                    <a:pt x="431" y="0"/>
                    <a:pt x="406" y="3"/>
                    <a:pt x="381" y="7"/>
                  </a:cubicBezTo>
                  <a:cubicBezTo>
                    <a:pt x="333" y="7"/>
                    <a:pt x="286" y="31"/>
                    <a:pt x="250" y="43"/>
                  </a:cubicBezTo>
                  <a:cubicBezTo>
                    <a:pt x="155" y="91"/>
                    <a:pt x="95" y="162"/>
                    <a:pt x="60" y="234"/>
                  </a:cubicBezTo>
                  <a:cubicBezTo>
                    <a:pt x="24" y="317"/>
                    <a:pt x="0" y="400"/>
                    <a:pt x="12" y="495"/>
                  </a:cubicBezTo>
                  <a:lnTo>
                    <a:pt x="12" y="519"/>
                  </a:lnTo>
                  <a:cubicBezTo>
                    <a:pt x="24" y="615"/>
                    <a:pt x="72" y="698"/>
                    <a:pt x="143" y="757"/>
                  </a:cubicBezTo>
                  <a:cubicBezTo>
                    <a:pt x="223" y="838"/>
                    <a:pt x="330" y="867"/>
                    <a:pt x="440" y="867"/>
                  </a:cubicBezTo>
                  <a:cubicBezTo>
                    <a:pt x="460" y="867"/>
                    <a:pt x="480" y="866"/>
                    <a:pt x="500" y="865"/>
                  </a:cubicBezTo>
                  <a:cubicBezTo>
                    <a:pt x="560" y="865"/>
                    <a:pt x="607" y="841"/>
                    <a:pt x="667" y="805"/>
                  </a:cubicBezTo>
                  <a:cubicBezTo>
                    <a:pt x="774" y="757"/>
                    <a:pt x="834" y="686"/>
                    <a:pt x="857" y="603"/>
                  </a:cubicBezTo>
                  <a:cubicBezTo>
                    <a:pt x="869" y="567"/>
                    <a:pt x="869" y="543"/>
                    <a:pt x="893" y="507"/>
                  </a:cubicBezTo>
                  <a:cubicBezTo>
                    <a:pt x="905" y="460"/>
                    <a:pt x="905" y="412"/>
                    <a:pt x="893" y="365"/>
                  </a:cubicBezTo>
                  <a:cubicBezTo>
                    <a:pt x="893" y="317"/>
                    <a:pt x="869" y="269"/>
                    <a:pt x="845" y="245"/>
                  </a:cubicBezTo>
                  <a:cubicBezTo>
                    <a:pt x="783" y="100"/>
                    <a:pt x="622" y="0"/>
                    <a:pt x="45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4"/>
            <p:cNvSpPr/>
            <p:nvPr/>
          </p:nvSpPr>
          <p:spPr>
            <a:xfrm>
              <a:off x="1045650" y="2968400"/>
              <a:ext cx="21750" cy="21700"/>
            </a:xfrm>
            <a:custGeom>
              <a:avLst/>
              <a:gdLst/>
              <a:ahLst/>
              <a:cxnLst/>
              <a:rect l="l" t="t" r="r" b="b"/>
              <a:pathLst>
                <a:path w="870" h="868" extrusionOk="0">
                  <a:moveTo>
                    <a:pt x="436" y="0"/>
                  </a:moveTo>
                  <a:cubicBezTo>
                    <a:pt x="414" y="0"/>
                    <a:pt x="392" y="3"/>
                    <a:pt x="370" y="10"/>
                  </a:cubicBezTo>
                  <a:cubicBezTo>
                    <a:pt x="334" y="10"/>
                    <a:pt x="322" y="22"/>
                    <a:pt x="298" y="22"/>
                  </a:cubicBezTo>
                  <a:cubicBezTo>
                    <a:pt x="203" y="46"/>
                    <a:pt x="132" y="106"/>
                    <a:pt x="72" y="189"/>
                  </a:cubicBezTo>
                  <a:cubicBezTo>
                    <a:pt x="13" y="261"/>
                    <a:pt x="1" y="344"/>
                    <a:pt x="1" y="451"/>
                  </a:cubicBezTo>
                  <a:lnTo>
                    <a:pt x="1" y="499"/>
                  </a:lnTo>
                  <a:cubicBezTo>
                    <a:pt x="13" y="642"/>
                    <a:pt x="120" y="761"/>
                    <a:pt x="239" y="820"/>
                  </a:cubicBezTo>
                  <a:cubicBezTo>
                    <a:pt x="310" y="856"/>
                    <a:pt x="394" y="868"/>
                    <a:pt x="489" y="868"/>
                  </a:cubicBezTo>
                  <a:lnTo>
                    <a:pt x="501" y="868"/>
                  </a:lnTo>
                  <a:cubicBezTo>
                    <a:pt x="644" y="844"/>
                    <a:pt x="775" y="749"/>
                    <a:pt x="810" y="618"/>
                  </a:cubicBezTo>
                  <a:cubicBezTo>
                    <a:pt x="858" y="546"/>
                    <a:pt x="870" y="475"/>
                    <a:pt x="858" y="380"/>
                  </a:cubicBezTo>
                  <a:lnTo>
                    <a:pt x="858" y="344"/>
                  </a:lnTo>
                  <a:cubicBezTo>
                    <a:pt x="834" y="201"/>
                    <a:pt x="715" y="82"/>
                    <a:pt x="572" y="22"/>
                  </a:cubicBezTo>
                  <a:cubicBezTo>
                    <a:pt x="531" y="14"/>
                    <a:pt x="484" y="0"/>
                    <a:pt x="43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4"/>
            <p:cNvSpPr/>
            <p:nvPr/>
          </p:nvSpPr>
          <p:spPr>
            <a:xfrm>
              <a:off x="1912725" y="3209100"/>
              <a:ext cx="13425" cy="12625"/>
            </a:xfrm>
            <a:custGeom>
              <a:avLst/>
              <a:gdLst/>
              <a:ahLst/>
              <a:cxnLst/>
              <a:rect l="l" t="t" r="r" b="b"/>
              <a:pathLst>
                <a:path w="537" h="505" extrusionOk="0">
                  <a:moveTo>
                    <a:pt x="263" y="0"/>
                  </a:moveTo>
                  <a:cubicBezTo>
                    <a:pt x="252" y="0"/>
                    <a:pt x="240" y="1"/>
                    <a:pt x="227" y="3"/>
                  </a:cubicBezTo>
                  <a:cubicBezTo>
                    <a:pt x="167" y="3"/>
                    <a:pt x="108" y="38"/>
                    <a:pt x="84" y="86"/>
                  </a:cubicBezTo>
                  <a:cubicBezTo>
                    <a:pt x="36" y="146"/>
                    <a:pt x="1" y="217"/>
                    <a:pt x="24" y="288"/>
                  </a:cubicBezTo>
                  <a:cubicBezTo>
                    <a:pt x="24" y="336"/>
                    <a:pt x="36" y="360"/>
                    <a:pt x="60" y="396"/>
                  </a:cubicBezTo>
                  <a:lnTo>
                    <a:pt x="60" y="408"/>
                  </a:lnTo>
                  <a:cubicBezTo>
                    <a:pt x="113" y="461"/>
                    <a:pt x="186" y="505"/>
                    <a:pt x="269" y="505"/>
                  </a:cubicBezTo>
                  <a:cubicBezTo>
                    <a:pt x="278" y="505"/>
                    <a:pt x="288" y="504"/>
                    <a:pt x="298" y="503"/>
                  </a:cubicBezTo>
                  <a:cubicBezTo>
                    <a:pt x="334" y="503"/>
                    <a:pt x="382" y="479"/>
                    <a:pt x="405" y="467"/>
                  </a:cubicBezTo>
                  <a:cubicBezTo>
                    <a:pt x="441" y="455"/>
                    <a:pt x="465" y="419"/>
                    <a:pt x="477" y="396"/>
                  </a:cubicBezTo>
                  <a:cubicBezTo>
                    <a:pt x="513" y="348"/>
                    <a:pt x="536" y="277"/>
                    <a:pt x="524" y="217"/>
                  </a:cubicBezTo>
                  <a:cubicBezTo>
                    <a:pt x="513" y="157"/>
                    <a:pt x="477" y="98"/>
                    <a:pt x="441" y="62"/>
                  </a:cubicBezTo>
                  <a:cubicBezTo>
                    <a:pt x="390" y="31"/>
                    <a:pt x="338" y="0"/>
                    <a:pt x="26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4"/>
            <p:cNvSpPr/>
            <p:nvPr/>
          </p:nvSpPr>
          <p:spPr>
            <a:xfrm>
              <a:off x="2001725" y="3124475"/>
              <a:ext cx="13725" cy="12675"/>
            </a:xfrm>
            <a:custGeom>
              <a:avLst/>
              <a:gdLst/>
              <a:ahLst/>
              <a:cxnLst/>
              <a:rect l="l" t="t" r="r" b="b"/>
              <a:pathLst>
                <a:path w="549" h="507" extrusionOk="0">
                  <a:moveTo>
                    <a:pt x="287" y="0"/>
                  </a:moveTo>
                  <a:cubicBezTo>
                    <a:pt x="271" y="0"/>
                    <a:pt x="255" y="2"/>
                    <a:pt x="239" y="6"/>
                  </a:cubicBezTo>
                  <a:cubicBezTo>
                    <a:pt x="108" y="30"/>
                    <a:pt x="1" y="161"/>
                    <a:pt x="36" y="280"/>
                  </a:cubicBezTo>
                  <a:cubicBezTo>
                    <a:pt x="48" y="340"/>
                    <a:pt x="72" y="399"/>
                    <a:pt x="120" y="447"/>
                  </a:cubicBezTo>
                  <a:cubicBezTo>
                    <a:pt x="167" y="494"/>
                    <a:pt x="239" y="506"/>
                    <a:pt x="310" y="506"/>
                  </a:cubicBezTo>
                  <a:cubicBezTo>
                    <a:pt x="453" y="483"/>
                    <a:pt x="548" y="364"/>
                    <a:pt x="524" y="221"/>
                  </a:cubicBezTo>
                  <a:cubicBezTo>
                    <a:pt x="524" y="185"/>
                    <a:pt x="513" y="149"/>
                    <a:pt x="477" y="125"/>
                  </a:cubicBezTo>
                  <a:cubicBezTo>
                    <a:pt x="437" y="46"/>
                    <a:pt x="365" y="0"/>
                    <a:pt x="28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4"/>
            <p:cNvSpPr/>
            <p:nvPr/>
          </p:nvSpPr>
          <p:spPr>
            <a:xfrm>
              <a:off x="1487375" y="3210250"/>
              <a:ext cx="14025" cy="12500"/>
            </a:xfrm>
            <a:custGeom>
              <a:avLst/>
              <a:gdLst/>
              <a:ahLst/>
              <a:cxnLst/>
              <a:rect l="l" t="t" r="r" b="b"/>
              <a:pathLst>
                <a:path w="561" h="500" extrusionOk="0">
                  <a:moveTo>
                    <a:pt x="291" y="1"/>
                  </a:moveTo>
                  <a:cubicBezTo>
                    <a:pt x="277" y="1"/>
                    <a:pt x="264" y="2"/>
                    <a:pt x="251" y="4"/>
                  </a:cubicBezTo>
                  <a:cubicBezTo>
                    <a:pt x="108" y="40"/>
                    <a:pt x="1" y="159"/>
                    <a:pt x="36" y="290"/>
                  </a:cubicBezTo>
                  <a:cubicBezTo>
                    <a:pt x="67" y="404"/>
                    <a:pt x="161" y="499"/>
                    <a:pt x="271" y="499"/>
                  </a:cubicBezTo>
                  <a:cubicBezTo>
                    <a:pt x="288" y="499"/>
                    <a:pt x="305" y="497"/>
                    <a:pt x="322" y="492"/>
                  </a:cubicBezTo>
                  <a:cubicBezTo>
                    <a:pt x="453" y="469"/>
                    <a:pt x="560" y="350"/>
                    <a:pt x="524" y="219"/>
                  </a:cubicBezTo>
                  <a:cubicBezTo>
                    <a:pt x="503" y="91"/>
                    <a:pt x="405" y="1"/>
                    <a:pt x="2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4"/>
            <p:cNvSpPr/>
            <p:nvPr/>
          </p:nvSpPr>
          <p:spPr>
            <a:xfrm>
              <a:off x="1315625" y="3080850"/>
              <a:ext cx="13725" cy="12425"/>
            </a:xfrm>
            <a:custGeom>
              <a:avLst/>
              <a:gdLst/>
              <a:ahLst/>
              <a:cxnLst/>
              <a:rect l="l" t="t" r="r" b="b"/>
              <a:pathLst>
                <a:path w="549" h="497" extrusionOk="0">
                  <a:moveTo>
                    <a:pt x="261" y="0"/>
                  </a:moveTo>
                  <a:cubicBezTo>
                    <a:pt x="254" y="0"/>
                    <a:pt x="246" y="0"/>
                    <a:pt x="239" y="1"/>
                  </a:cubicBezTo>
                  <a:cubicBezTo>
                    <a:pt x="108" y="37"/>
                    <a:pt x="1" y="168"/>
                    <a:pt x="36" y="287"/>
                  </a:cubicBezTo>
                  <a:cubicBezTo>
                    <a:pt x="57" y="401"/>
                    <a:pt x="149" y="496"/>
                    <a:pt x="259" y="496"/>
                  </a:cubicBezTo>
                  <a:cubicBezTo>
                    <a:pt x="276" y="496"/>
                    <a:pt x="293" y="494"/>
                    <a:pt x="310" y="489"/>
                  </a:cubicBezTo>
                  <a:cubicBezTo>
                    <a:pt x="441" y="465"/>
                    <a:pt x="548" y="346"/>
                    <a:pt x="525" y="215"/>
                  </a:cubicBezTo>
                  <a:cubicBezTo>
                    <a:pt x="513" y="92"/>
                    <a:pt x="385" y="0"/>
                    <a:pt x="26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4"/>
            <p:cNvSpPr/>
            <p:nvPr/>
          </p:nvSpPr>
          <p:spPr>
            <a:xfrm>
              <a:off x="1229600" y="3113600"/>
              <a:ext cx="13125" cy="12650"/>
            </a:xfrm>
            <a:custGeom>
              <a:avLst/>
              <a:gdLst/>
              <a:ahLst/>
              <a:cxnLst/>
              <a:rect l="l" t="t" r="r" b="b"/>
              <a:pathLst>
                <a:path w="525" h="506" extrusionOk="0">
                  <a:moveTo>
                    <a:pt x="227" y="1"/>
                  </a:moveTo>
                  <a:cubicBezTo>
                    <a:pt x="120" y="25"/>
                    <a:pt x="48" y="96"/>
                    <a:pt x="25" y="179"/>
                  </a:cubicBezTo>
                  <a:cubicBezTo>
                    <a:pt x="1" y="215"/>
                    <a:pt x="1" y="263"/>
                    <a:pt x="25" y="287"/>
                  </a:cubicBezTo>
                  <a:cubicBezTo>
                    <a:pt x="36" y="382"/>
                    <a:pt x="84" y="441"/>
                    <a:pt x="144" y="465"/>
                  </a:cubicBezTo>
                  <a:cubicBezTo>
                    <a:pt x="170" y="492"/>
                    <a:pt x="211" y="505"/>
                    <a:pt x="254" y="505"/>
                  </a:cubicBezTo>
                  <a:cubicBezTo>
                    <a:pt x="269" y="505"/>
                    <a:pt x="283" y="504"/>
                    <a:pt x="298" y="501"/>
                  </a:cubicBezTo>
                  <a:cubicBezTo>
                    <a:pt x="346" y="501"/>
                    <a:pt x="382" y="477"/>
                    <a:pt x="406" y="453"/>
                  </a:cubicBezTo>
                  <a:cubicBezTo>
                    <a:pt x="477" y="406"/>
                    <a:pt x="525" y="298"/>
                    <a:pt x="513" y="215"/>
                  </a:cubicBezTo>
                  <a:lnTo>
                    <a:pt x="513" y="203"/>
                  </a:lnTo>
                  <a:cubicBezTo>
                    <a:pt x="477" y="108"/>
                    <a:pt x="406" y="37"/>
                    <a:pt x="32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4"/>
            <p:cNvSpPr/>
            <p:nvPr/>
          </p:nvSpPr>
          <p:spPr>
            <a:xfrm>
              <a:off x="1729075" y="3062625"/>
              <a:ext cx="13725" cy="12475"/>
            </a:xfrm>
            <a:custGeom>
              <a:avLst/>
              <a:gdLst/>
              <a:ahLst/>
              <a:cxnLst/>
              <a:rect l="l" t="t" r="r" b="b"/>
              <a:pathLst>
                <a:path w="549" h="499" extrusionOk="0">
                  <a:moveTo>
                    <a:pt x="279" y="0"/>
                  </a:moveTo>
                  <a:cubicBezTo>
                    <a:pt x="265" y="0"/>
                    <a:pt x="252" y="1"/>
                    <a:pt x="239" y="4"/>
                  </a:cubicBezTo>
                  <a:cubicBezTo>
                    <a:pt x="108" y="16"/>
                    <a:pt x="0" y="159"/>
                    <a:pt x="24" y="290"/>
                  </a:cubicBezTo>
                  <a:cubicBezTo>
                    <a:pt x="55" y="403"/>
                    <a:pt x="149" y="499"/>
                    <a:pt x="259" y="499"/>
                  </a:cubicBezTo>
                  <a:cubicBezTo>
                    <a:pt x="276" y="499"/>
                    <a:pt x="293" y="497"/>
                    <a:pt x="310" y="492"/>
                  </a:cubicBezTo>
                  <a:cubicBezTo>
                    <a:pt x="441" y="468"/>
                    <a:pt x="548" y="349"/>
                    <a:pt x="524" y="218"/>
                  </a:cubicBezTo>
                  <a:cubicBezTo>
                    <a:pt x="492" y="90"/>
                    <a:pt x="393" y="0"/>
                    <a:pt x="27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75" name="Google Shape;375;p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76" name="Google Shape;376;p4"/>
          <p:cNvSpPr txBox="1"/>
          <p:nvPr>
            <p:ph type="body" idx="1"/>
          </p:nvPr>
        </p:nvSpPr>
        <p:spPr>
          <a:xfrm>
            <a:off x="720000" y="109710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200">
                <a:solidFill>
                  <a:srgbClr val="434343"/>
                </a:solidFill>
              </a:defRPr>
            </a:lvl1pPr>
            <a:lvl2pPr marL="914400" lvl="1"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77" name="Shape 377"/>
        <p:cNvGrpSpPr/>
        <p:nvPr/>
      </p:nvGrpSpPr>
      <p:grpSpPr>
        <a:xfrm>
          <a:off x="0" y="0"/>
          <a:ext cx="0" cy="0"/>
          <a:chOff x="0" y="0"/>
          <a:chExt cx="0" cy="0"/>
        </a:xfrm>
      </p:grpSpPr>
      <p:grpSp>
        <p:nvGrpSpPr>
          <p:cNvPr id="378" name="Google Shape;378;p5"/>
          <p:cNvGrpSpPr/>
          <p:nvPr/>
        </p:nvGrpSpPr>
        <p:grpSpPr>
          <a:xfrm>
            <a:off x="-4" y="-2"/>
            <a:ext cx="1262493" cy="697985"/>
            <a:chOff x="3729625" y="3808325"/>
            <a:chExt cx="470325" cy="260025"/>
          </a:xfrm>
        </p:grpSpPr>
        <p:sp>
          <p:nvSpPr>
            <p:cNvPr id="379" name="Google Shape;379;p5"/>
            <p:cNvSpPr/>
            <p:nvPr/>
          </p:nvSpPr>
          <p:spPr>
            <a:xfrm>
              <a:off x="4184725" y="3808325"/>
              <a:ext cx="15225" cy="20575"/>
            </a:xfrm>
            <a:custGeom>
              <a:avLst/>
              <a:gdLst/>
              <a:ahLst/>
              <a:cxnLst/>
              <a:rect l="l" t="t" r="r" b="b"/>
              <a:pathLst>
                <a:path w="609" h="823" extrusionOk="0">
                  <a:moveTo>
                    <a:pt x="346" y="1"/>
                  </a:moveTo>
                  <a:lnTo>
                    <a:pt x="1" y="727"/>
                  </a:lnTo>
                  <a:lnTo>
                    <a:pt x="227" y="822"/>
                  </a:lnTo>
                  <a:lnTo>
                    <a:pt x="6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5"/>
            <p:cNvSpPr/>
            <p:nvPr/>
          </p:nvSpPr>
          <p:spPr>
            <a:xfrm>
              <a:off x="40534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5"/>
            <p:cNvSpPr/>
            <p:nvPr/>
          </p:nvSpPr>
          <p:spPr>
            <a:xfrm>
              <a:off x="40540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5"/>
            <p:cNvSpPr/>
            <p:nvPr/>
          </p:nvSpPr>
          <p:spPr>
            <a:xfrm>
              <a:off x="4052575" y="3877975"/>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5"/>
            <p:cNvSpPr/>
            <p:nvPr/>
          </p:nvSpPr>
          <p:spPr>
            <a:xfrm>
              <a:off x="4052575" y="3877975"/>
              <a:ext cx="925" cy="25"/>
            </a:xfrm>
            <a:custGeom>
              <a:avLst/>
              <a:gdLst/>
              <a:ahLst/>
              <a:cxnLst/>
              <a:rect l="l" t="t" r="r" b="b"/>
              <a:pathLst>
                <a:path w="37" h="1" extrusionOk="0">
                  <a:moveTo>
                    <a:pt x="36"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5"/>
            <p:cNvSpPr/>
            <p:nvPr/>
          </p:nvSpPr>
          <p:spPr>
            <a:xfrm>
              <a:off x="4052875" y="3817575"/>
              <a:ext cx="75325" cy="60150"/>
            </a:xfrm>
            <a:custGeom>
              <a:avLst/>
              <a:gdLst/>
              <a:ahLst/>
              <a:cxnLst/>
              <a:rect l="l" t="t" r="r" b="b"/>
              <a:pathLst>
                <a:path w="3013" h="2406" extrusionOk="0">
                  <a:moveTo>
                    <a:pt x="2870" y="0"/>
                  </a:moveTo>
                  <a:lnTo>
                    <a:pt x="1" y="2179"/>
                  </a:lnTo>
                  <a:lnTo>
                    <a:pt x="60" y="2191"/>
                  </a:lnTo>
                  <a:cubicBezTo>
                    <a:pt x="120" y="2203"/>
                    <a:pt x="155" y="2286"/>
                    <a:pt x="143" y="2346"/>
                  </a:cubicBezTo>
                  <a:cubicBezTo>
                    <a:pt x="120" y="2369"/>
                    <a:pt x="108" y="2381"/>
                    <a:pt x="96" y="2405"/>
                  </a:cubicBezTo>
                  <a:lnTo>
                    <a:pt x="3013" y="202"/>
                  </a:lnTo>
                  <a:cubicBezTo>
                    <a:pt x="2953" y="143"/>
                    <a:pt x="2906" y="83"/>
                    <a:pt x="28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5"/>
            <p:cNvSpPr/>
            <p:nvPr/>
          </p:nvSpPr>
          <p:spPr>
            <a:xfrm>
              <a:off x="4054375" y="3877700"/>
              <a:ext cx="900" cy="300"/>
            </a:xfrm>
            <a:custGeom>
              <a:avLst/>
              <a:gdLst/>
              <a:ahLst/>
              <a:cxnLst/>
              <a:rect l="l" t="t" r="r" b="b"/>
              <a:pathLst>
                <a:path w="36" h="12" extrusionOk="0">
                  <a:moveTo>
                    <a:pt x="36" y="0"/>
                  </a:moveTo>
                  <a:cubicBezTo>
                    <a:pt x="36" y="0"/>
                    <a:pt x="24" y="0"/>
                    <a:pt x="0" y="12"/>
                  </a:cubicBezTo>
                  <a:cubicBezTo>
                    <a:pt x="24" y="12"/>
                    <a:pt x="36" y="0"/>
                    <a:pt x="3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5"/>
            <p:cNvSpPr/>
            <p:nvPr/>
          </p:nvSpPr>
          <p:spPr>
            <a:xfrm>
              <a:off x="3913575" y="3827100"/>
              <a:ext cx="143200" cy="50900"/>
            </a:xfrm>
            <a:custGeom>
              <a:avLst/>
              <a:gdLst/>
              <a:ahLst/>
              <a:cxnLst/>
              <a:rect l="l" t="t" r="r" b="b"/>
              <a:pathLst>
                <a:path w="5728" h="2036" extrusionOk="0">
                  <a:moveTo>
                    <a:pt x="12" y="0"/>
                  </a:moveTo>
                  <a:lnTo>
                    <a:pt x="12" y="0"/>
                  </a:lnTo>
                  <a:cubicBezTo>
                    <a:pt x="24" y="12"/>
                    <a:pt x="24" y="24"/>
                    <a:pt x="36" y="60"/>
                  </a:cubicBezTo>
                  <a:cubicBezTo>
                    <a:pt x="60" y="131"/>
                    <a:pt x="36" y="191"/>
                    <a:pt x="0" y="238"/>
                  </a:cubicBezTo>
                  <a:lnTo>
                    <a:pt x="5561" y="2036"/>
                  </a:lnTo>
                  <a:lnTo>
                    <a:pt x="5644" y="2036"/>
                  </a:lnTo>
                  <a:cubicBezTo>
                    <a:pt x="5668" y="2036"/>
                    <a:pt x="5668" y="2024"/>
                    <a:pt x="5680" y="2024"/>
                  </a:cubicBezTo>
                  <a:cubicBezTo>
                    <a:pt x="5692" y="2000"/>
                    <a:pt x="5703" y="1988"/>
                    <a:pt x="5727" y="1965"/>
                  </a:cubicBezTo>
                  <a:cubicBezTo>
                    <a:pt x="5727" y="1905"/>
                    <a:pt x="5692" y="1822"/>
                    <a:pt x="5632" y="1810"/>
                  </a:cubicBezTo>
                  <a:lnTo>
                    <a:pt x="5573" y="1798"/>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5"/>
            <p:cNvSpPr/>
            <p:nvPr/>
          </p:nvSpPr>
          <p:spPr>
            <a:xfrm>
              <a:off x="4141275" y="3808325"/>
              <a:ext cx="5975" cy="2725"/>
            </a:xfrm>
            <a:custGeom>
              <a:avLst/>
              <a:gdLst/>
              <a:ahLst/>
              <a:cxnLst/>
              <a:rect l="l" t="t" r="r" b="b"/>
              <a:pathLst>
                <a:path w="239" h="109" extrusionOk="0">
                  <a:moveTo>
                    <a:pt x="1" y="1"/>
                  </a:moveTo>
                  <a:lnTo>
                    <a:pt x="1" y="13"/>
                  </a:lnTo>
                  <a:lnTo>
                    <a:pt x="10" y="13"/>
                  </a:lnTo>
                  <a:cubicBezTo>
                    <a:pt x="7" y="8"/>
                    <a:pt x="4" y="4"/>
                    <a:pt x="1" y="1"/>
                  </a:cubicBezTo>
                  <a:close/>
                  <a:moveTo>
                    <a:pt x="10" y="13"/>
                  </a:moveTo>
                  <a:lnTo>
                    <a:pt x="10" y="13"/>
                  </a:lnTo>
                  <a:cubicBezTo>
                    <a:pt x="18" y="26"/>
                    <a:pt x="24" y="43"/>
                    <a:pt x="24" y="60"/>
                  </a:cubicBezTo>
                  <a:lnTo>
                    <a:pt x="132" y="108"/>
                  </a:lnTo>
                  <a:lnTo>
                    <a:pt x="239"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5"/>
            <p:cNvSpPr/>
            <p:nvPr/>
          </p:nvSpPr>
          <p:spPr>
            <a:xfrm>
              <a:off x="4141875" y="3809525"/>
              <a:ext cx="51525" cy="25325"/>
            </a:xfrm>
            <a:custGeom>
              <a:avLst/>
              <a:gdLst/>
              <a:ahLst/>
              <a:cxnLst/>
              <a:rect l="l" t="t" r="r" b="b"/>
              <a:pathLst>
                <a:path w="2061" h="1013" extrusionOk="0">
                  <a:moveTo>
                    <a:pt x="0" y="1"/>
                  </a:moveTo>
                  <a:lnTo>
                    <a:pt x="0" y="1"/>
                  </a:lnTo>
                  <a:cubicBezTo>
                    <a:pt x="12" y="24"/>
                    <a:pt x="36" y="72"/>
                    <a:pt x="48" y="108"/>
                  </a:cubicBezTo>
                  <a:cubicBezTo>
                    <a:pt x="60" y="167"/>
                    <a:pt x="60" y="203"/>
                    <a:pt x="48" y="263"/>
                  </a:cubicBezTo>
                  <a:lnTo>
                    <a:pt x="1560" y="882"/>
                  </a:lnTo>
                  <a:cubicBezTo>
                    <a:pt x="1584" y="798"/>
                    <a:pt x="1644" y="763"/>
                    <a:pt x="1715" y="739"/>
                  </a:cubicBezTo>
                  <a:cubicBezTo>
                    <a:pt x="1729" y="736"/>
                    <a:pt x="1743" y="734"/>
                    <a:pt x="1756" y="734"/>
                  </a:cubicBezTo>
                  <a:cubicBezTo>
                    <a:pt x="1846" y="734"/>
                    <a:pt x="1920" y="800"/>
                    <a:pt x="1941" y="894"/>
                  </a:cubicBezTo>
                  <a:cubicBezTo>
                    <a:pt x="1953" y="941"/>
                    <a:pt x="1941" y="965"/>
                    <a:pt x="1917" y="1013"/>
                  </a:cubicBezTo>
                  <a:cubicBezTo>
                    <a:pt x="1953" y="1013"/>
                    <a:pt x="1965" y="1001"/>
                    <a:pt x="1977" y="977"/>
                  </a:cubicBezTo>
                  <a:lnTo>
                    <a:pt x="2025" y="941"/>
                  </a:lnTo>
                  <a:cubicBezTo>
                    <a:pt x="2060" y="882"/>
                    <a:pt x="2025" y="798"/>
                    <a:pt x="1965" y="786"/>
                  </a:cubicBezTo>
                  <a:lnTo>
                    <a:pt x="1953" y="786"/>
                  </a:lnTo>
                  <a:lnTo>
                    <a:pt x="1727" y="703"/>
                  </a:lnTo>
                  <a:lnTo>
                    <a:pt x="108" y="48"/>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5"/>
            <p:cNvSpPr/>
            <p:nvPr/>
          </p:nvSpPr>
          <p:spPr>
            <a:xfrm>
              <a:off x="4122525" y="3808325"/>
              <a:ext cx="3900" cy="1225"/>
            </a:xfrm>
            <a:custGeom>
              <a:avLst/>
              <a:gdLst/>
              <a:ahLst/>
              <a:cxnLst/>
              <a:rect l="l" t="t" r="r" b="b"/>
              <a:pathLst>
                <a:path w="156" h="49" extrusionOk="0">
                  <a:moveTo>
                    <a:pt x="1" y="1"/>
                  </a:moveTo>
                  <a:lnTo>
                    <a:pt x="120" y="49"/>
                  </a:lnTo>
                  <a:cubicBezTo>
                    <a:pt x="132" y="37"/>
                    <a:pt x="132" y="13"/>
                    <a:pt x="1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5"/>
            <p:cNvSpPr/>
            <p:nvPr/>
          </p:nvSpPr>
          <p:spPr>
            <a:xfrm>
              <a:off x="3906425" y="3808325"/>
              <a:ext cx="10750" cy="16400"/>
            </a:xfrm>
            <a:custGeom>
              <a:avLst/>
              <a:gdLst/>
              <a:ahLst/>
              <a:cxnLst/>
              <a:rect l="l" t="t" r="r" b="b"/>
              <a:pathLst>
                <a:path w="430" h="656" extrusionOk="0">
                  <a:moveTo>
                    <a:pt x="191" y="1"/>
                  </a:moveTo>
                  <a:lnTo>
                    <a:pt x="1" y="644"/>
                  </a:lnTo>
                  <a:cubicBezTo>
                    <a:pt x="13" y="632"/>
                    <a:pt x="48" y="632"/>
                    <a:pt x="60" y="608"/>
                  </a:cubicBezTo>
                  <a:cubicBezTo>
                    <a:pt x="74" y="605"/>
                    <a:pt x="89" y="604"/>
                    <a:pt x="104" y="604"/>
                  </a:cubicBezTo>
                  <a:cubicBezTo>
                    <a:pt x="152" y="604"/>
                    <a:pt x="202" y="619"/>
                    <a:pt x="239" y="656"/>
                  </a:cubicBezTo>
                  <a:lnTo>
                    <a:pt x="4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5"/>
            <p:cNvSpPr/>
            <p:nvPr/>
          </p:nvSpPr>
          <p:spPr>
            <a:xfrm>
              <a:off x="3838275" y="3832450"/>
              <a:ext cx="71150" cy="218800"/>
            </a:xfrm>
            <a:custGeom>
              <a:avLst/>
              <a:gdLst/>
              <a:ahLst/>
              <a:cxnLst/>
              <a:rect l="l" t="t" r="r" b="b"/>
              <a:pathLst>
                <a:path w="2846" h="8752" extrusionOk="0">
                  <a:moveTo>
                    <a:pt x="2655" y="0"/>
                  </a:moveTo>
                  <a:cubicBezTo>
                    <a:pt x="2631" y="24"/>
                    <a:pt x="2619" y="24"/>
                    <a:pt x="2619" y="24"/>
                  </a:cubicBezTo>
                  <a:lnTo>
                    <a:pt x="0" y="8692"/>
                  </a:lnTo>
                  <a:cubicBezTo>
                    <a:pt x="95" y="8692"/>
                    <a:pt x="167" y="8716"/>
                    <a:pt x="226" y="8751"/>
                  </a:cubicBezTo>
                  <a:lnTo>
                    <a:pt x="2846" y="84"/>
                  </a:lnTo>
                  <a:lnTo>
                    <a:pt x="2846" y="84"/>
                  </a:lnTo>
                  <a:cubicBezTo>
                    <a:pt x="2836" y="85"/>
                    <a:pt x="2827" y="86"/>
                    <a:pt x="2818" y="86"/>
                  </a:cubicBezTo>
                  <a:cubicBezTo>
                    <a:pt x="2754" y="86"/>
                    <a:pt x="2686" y="52"/>
                    <a:pt x="265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5"/>
            <p:cNvSpPr/>
            <p:nvPr/>
          </p:nvSpPr>
          <p:spPr>
            <a:xfrm>
              <a:off x="3813250" y="3808325"/>
              <a:ext cx="91425" cy="24750"/>
            </a:xfrm>
            <a:custGeom>
              <a:avLst/>
              <a:gdLst/>
              <a:ahLst/>
              <a:cxnLst/>
              <a:rect l="l" t="t" r="r" b="b"/>
              <a:pathLst>
                <a:path w="3657" h="990" extrusionOk="0">
                  <a:moveTo>
                    <a:pt x="1" y="1"/>
                  </a:moveTo>
                  <a:lnTo>
                    <a:pt x="3549" y="989"/>
                  </a:lnTo>
                  <a:lnTo>
                    <a:pt x="3620" y="989"/>
                  </a:lnTo>
                  <a:cubicBezTo>
                    <a:pt x="3632" y="989"/>
                    <a:pt x="3656" y="965"/>
                    <a:pt x="3656" y="965"/>
                  </a:cubicBezTo>
                  <a:lnTo>
                    <a:pt x="3609" y="882"/>
                  </a:lnTo>
                  <a:cubicBezTo>
                    <a:pt x="3597" y="834"/>
                    <a:pt x="3609" y="811"/>
                    <a:pt x="3620" y="763"/>
                  </a:cubicBezTo>
                  <a:lnTo>
                    <a:pt x="3609" y="763"/>
                  </a:lnTo>
                  <a:lnTo>
                    <a:pt x="8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5"/>
            <p:cNvSpPr/>
            <p:nvPr/>
          </p:nvSpPr>
          <p:spPr>
            <a:xfrm>
              <a:off x="3729625" y="3808325"/>
              <a:ext cx="107475" cy="244125"/>
            </a:xfrm>
            <a:custGeom>
              <a:avLst/>
              <a:gdLst/>
              <a:ahLst/>
              <a:cxnLst/>
              <a:rect l="l" t="t" r="r" b="b"/>
              <a:pathLst>
                <a:path w="4299" h="9765" extrusionOk="0">
                  <a:moveTo>
                    <a:pt x="0" y="1"/>
                  </a:moveTo>
                  <a:lnTo>
                    <a:pt x="4108" y="9764"/>
                  </a:lnTo>
                  <a:cubicBezTo>
                    <a:pt x="4156" y="9716"/>
                    <a:pt x="4215" y="9681"/>
                    <a:pt x="4298" y="965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5"/>
            <p:cNvSpPr/>
            <p:nvPr/>
          </p:nvSpPr>
          <p:spPr>
            <a:xfrm>
              <a:off x="4180275" y="3827875"/>
              <a:ext cx="10150" cy="9700"/>
            </a:xfrm>
            <a:custGeom>
              <a:avLst/>
              <a:gdLst/>
              <a:ahLst/>
              <a:cxnLst/>
              <a:rect l="l" t="t" r="r" b="b"/>
              <a:pathLst>
                <a:path w="406" h="388" extrusionOk="0">
                  <a:moveTo>
                    <a:pt x="197" y="0"/>
                  </a:moveTo>
                  <a:cubicBezTo>
                    <a:pt x="183" y="0"/>
                    <a:pt x="169" y="2"/>
                    <a:pt x="155" y="5"/>
                  </a:cubicBezTo>
                  <a:cubicBezTo>
                    <a:pt x="84" y="29"/>
                    <a:pt x="24" y="88"/>
                    <a:pt x="12" y="148"/>
                  </a:cubicBezTo>
                  <a:cubicBezTo>
                    <a:pt x="12" y="171"/>
                    <a:pt x="0" y="195"/>
                    <a:pt x="12" y="231"/>
                  </a:cubicBezTo>
                  <a:cubicBezTo>
                    <a:pt x="23" y="329"/>
                    <a:pt x="114" y="387"/>
                    <a:pt x="211" y="387"/>
                  </a:cubicBezTo>
                  <a:cubicBezTo>
                    <a:pt x="220" y="387"/>
                    <a:pt x="229" y="387"/>
                    <a:pt x="239" y="386"/>
                  </a:cubicBezTo>
                  <a:cubicBezTo>
                    <a:pt x="298" y="362"/>
                    <a:pt x="358" y="326"/>
                    <a:pt x="369" y="279"/>
                  </a:cubicBezTo>
                  <a:cubicBezTo>
                    <a:pt x="405" y="243"/>
                    <a:pt x="405" y="207"/>
                    <a:pt x="381" y="160"/>
                  </a:cubicBezTo>
                  <a:cubicBezTo>
                    <a:pt x="371" y="66"/>
                    <a:pt x="289" y="0"/>
                    <a:pt x="1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5"/>
            <p:cNvSpPr/>
            <p:nvPr/>
          </p:nvSpPr>
          <p:spPr>
            <a:xfrm>
              <a:off x="4124025" y="3808325"/>
              <a:ext cx="19075" cy="15750"/>
            </a:xfrm>
            <a:custGeom>
              <a:avLst/>
              <a:gdLst/>
              <a:ahLst/>
              <a:cxnLst/>
              <a:rect l="l" t="t" r="r" b="b"/>
              <a:pathLst>
                <a:path w="763" h="630" extrusionOk="0">
                  <a:moveTo>
                    <a:pt x="95" y="1"/>
                  </a:moveTo>
                  <a:cubicBezTo>
                    <a:pt x="72" y="13"/>
                    <a:pt x="60" y="37"/>
                    <a:pt x="60" y="49"/>
                  </a:cubicBezTo>
                  <a:cubicBezTo>
                    <a:pt x="12" y="120"/>
                    <a:pt x="0" y="215"/>
                    <a:pt x="12" y="311"/>
                  </a:cubicBezTo>
                  <a:cubicBezTo>
                    <a:pt x="12" y="334"/>
                    <a:pt x="24" y="358"/>
                    <a:pt x="24" y="370"/>
                  </a:cubicBezTo>
                  <a:cubicBezTo>
                    <a:pt x="60" y="441"/>
                    <a:pt x="107" y="525"/>
                    <a:pt x="179" y="561"/>
                  </a:cubicBezTo>
                  <a:cubicBezTo>
                    <a:pt x="232" y="605"/>
                    <a:pt x="304" y="629"/>
                    <a:pt x="382" y="629"/>
                  </a:cubicBezTo>
                  <a:cubicBezTo>
                    <a:pt x="409" y="629"/>
                    <a:pt x="437" y="626"/>
                    <a:pt x="464" y="620"/>
                  </a:cubicBezTo>
                  <a:cubicBezTo>
                    <a:pt x="607" y="596"/>
                    <a:pt x="726" y="477"/>
                    <a:pt x="762" y="346"/>
                  </a:cubicBezTo>
                  <a:lnTo>
                    <a:pt x="762" y="168"/>
                  </a:lnTo>
                  <a:cubicBezTo>
                    <a:pt x="762" y="120"/>
                    <a:pt x="750" y="96"/>
                    <a:pt x="714" y="60"/>
                  </a:cubicBezTo>
                  <a:cubicBezTo>
                    <a:pt x="703" y="49"/>
                    <a:pt x="691" y="37"/>
                    <a:pt x="6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5"/>
            <p:cNvSpPr/>
            <p:nvPr/>
          </p:nvSpPr>
          <p:spPr>
            <a:xfrm>
              <a:off x="3828750" y="4049725"/>
              <a:ext cx="20250" cy="18625"/>
            </a:xfrm>
            <a:custGeom>
              <a:avLst/>
              <a:gdLst/>
              <a:ahLst/>
              <a:cxnLst/>
              <a:rect l="l" t="t" r="r" b="b"/>
              <a:pathLst>
                <a:path w="810" h="745" extrusionOk="0">
                  <a:moveTo>
                    <a:pt x="322" y="1"/>
                  </a:moveTo>
                  <a:cubicBezTo>
                    <a:pt x="250" y="25"/>
                    <a:pt x="179" y="60"/>
                    <a:pt x="119" y="108"/>
                  </a:cubicBezTo>
                  <a:cubicBezTo>
                    <a:pt x="24" y="203"/>
                    <a:pt x="0" y="322"/>
                    <a:pt x="24" y="441"/>
                  </a:cubicBezTo>
                  <a:cubicBezTo>
                    <a:pt x="66" y="621"/>
                    <a:pt x="222" y="745"/>
                    <a:pt x="406" y="745"/>
                  </a:cubicBezTo>
                  <a:cubicBezTo>
                    <a:pt x="429" y="745"/>
                    <a:pt x="453" y="743"/>
                    <a:pt x="476" y="739"/>
                  </a:cubicBezTo>
                  <a:cubicBezTo>
                    <a:pt x="679" y="691"/>
                    <a:pt x="810" y="501"/>
                    <a:pt x="774" y="287"/>
                  </a:cubicBezTo>
                  <a:cubicBezTo>
                    <a:pt x="750" y="179"/>
                    <a:pt x="679" y="108"/>
                    <a:pt x="607" y="49"/>
                  </a:cubicBezTo>
                  <a:cubicBezTo>
                    <a:pt x="548" y="25"/>
                    <a:pt x="476" y="1"/>
                    <a:pt x="3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5"/>
            <p:cNvSpPr/>
            <p:nvPr/>
          </p:nvSpPr>
          <p:spPr>
            <a:xfrm>
              <a:off x="3903450" y="3823400"/>
              <a:ext cx="11625" cy="11450"/>
            </a:xfrm>
            <a:custGeom>
              <a:avLst/>
              <a:gdLst/>
              <a:ahLst/>
              <a:cxnLst/>
              <a:rect l="l" t="t" r="r" b="b"/>
              <a:pathLst>
                <a:path w="465" h="458" extrusionOk="0">
                  <a:moveTo>
                    <a:pt x="223" y="1"/>
                  </a:moveTo>
                  <a:cubicBezTo>
                    <a:pt x="208" y="1"/>
                    <a:pt x="193" y="2"/>
                    <a:pt x="179" y="5"/>
                  </a:cubicBezTo>
                  <a:cubicBezTo>
                    <a:pt x="143" y="5"/>
                    <a:pt x="132" y="29"/>
                    <a:pt x="120" y="41"/>
                  </a:cubicBezTo>
                  <a:cubicBezTo>
                    <a:pt x="72" y="65"/>
                    <a:pt x="24" y="112"/>
                    <a:pt x="12" y="160"/>
                  </a:cubicBezTo>
                  <a:cubicBezTo>
                    <a:pt x="1" y="184"/>
                    <a:pt x="1" y="231"/>
                    <a:pt x="1" y="279"/>
                  </a:cubicBezTo>
                  <a:cubicBezTo>
                    <a:pt x="1" y="303"/>
                    <a:pt x="12" y="339"/>
                    <a:pt x="36" y="362"/>
                  </a:cubicBezTo>
                  <a:cubicBezTo>
                    <a:pt x="84" y="422"/>
                    <a:pt x="155" y="458"/>
                    <a:pt x="239" y="458"/>
                  </a:cubicBezTo>
                  <a:lnTo>
                    <a:pt x="263" y="458"/>
                  </a:lnTo>
                  <a:cubicBezTo>
                    <a:pt x="310" y="446"/>
                    <a:pt x="358" y="422"/>
                    <a:pt x="382" y="386"/>
                  </a:cubicBezTo>
                  <a:cubicBezTo>
                    <a:pt x="429" y="327"/>
                    <a:pt x="465" y="267"/>
                    <a:pt x="441" y="184"/>
                  </a:cubicBezTo>
                  <a:cubicBezTo>
                    <a:pt x="441" y="172"/>
                    <a:pt x="429" y="148"/>
                    <a:pt x="417" y="124"/>
                  </a:cubicBezTo>
                  <a:cubicBezTo>
                    <a:pt x="405" y="100"/>
                    <a:pt x="382" y="89"/>
                    <a:pt x="358" y="53"/>
                  </a:cubicBezTo>
                  <a:cubicBezTo>
                    <a:pt x="321" y="16"/>
                    <a:pt x="271" y="1"/>
                    <a:pt x="22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8" name="Google Shape;398;p5"/>
          <p:cNvGrpSpPr/>
          <p:nvPr/>
        </p:nvGrpSpPr>
        <p:grpSpPr>
          <a:xfrm flipH="1">
            <a:off x="7881496" y="-2"/>
            <a:ext cx="1262493" cy="697985"/>
            <a:chOff x="3729625" y="3808325"/>
            <a:chExt cx="470325" cy="260025"/>
          </a:xfrm>
        </p:grpSpPr>
        <p:sp>
          <p:nvSpPr>
            <p:cNvPr id="399" name="Google Shape;399;p5"/>
            <p:cNvSpPr/>
            <p:nvPr/>
          </p:nvSpPr>
          <p:spPr>
            <a:xfrm>
              <a:off x="4184725" y="3808325"/>
              <a:ext cx="15225" cy="20575"/>
            </a:xfrm>
            <a:custGeom>
              <a:avLst/>
              <a:gdLst/>
              <a:ahLst/>
              <a:cxnLst/>
              <a:rect l="l" t="t" r="r" b="b"/>
              <a:pathLst>
                <a:path w="609" h="823" extrusionOk="0">
                  <a:moveTo>
                    <a:pt x="346" y="1"/>
                  </a:moveTo>
                  <a:lnTo>
                    <a:pt x="1" y="727"/>
                  </a:lnTo>
                  <a:lnTo>
                    <a:pt x="227" y="822"/>
                  </a:lnTo>
                  <a:lnTo>
                    <a:pt x="6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5"/>
            <p:cNvSpPr/>
            <p:nvPr/>
          </p:nvSpPr>
          <p:spPr>
            <a:xfrm>
              <a:off x="40534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5"/>
            <p:cNvSpPr/>
            <p:nvPr/>
          </p:nvSpPr>
          <p:spPr>
            <a:xfrm>
              <a:off x="40540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5"/>
            <p:cNvSpPr/>
            <p:nvPr/>
          </p:nvSpPr>
          <p:spPr>
            <a:xfrm>
              <a:off x="4052575" y="3877975"/>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5"/>
            <p:cNvSpPr/>
            <p:nvPr/>
          </p:nvSpPr>
          <p:spPr>
            <a:xfrm>
              <a:off x="4052575" y="3877975"/>
              <a:ext cx="925" cy="25"/>
            </a:xfrm>
            <a:custGeom>
              <a:avLst/>
              <a:gdLst/>
              <a:ahLst/>
              <a:cxnLst/>
              <a:rect l="l" t="t" r="r" b="b"/>
              <a:pathLst>
                <a:path w="37" h="1" extrusionOk="0">
                  <a:moveTo>
                    <a:pt x="36"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5"/>
            <p:cNvSpPr/>
            <p:nvPr/>
          </p:nvSpPr>
          <p:spPr>
            <a:xfrm>
              <a:off x="4052875" y="3817575"/>
              <a:ext cx="75325" cy="60150"/>
            </a:xfrm>
            <a:custGeom>
              <a:avLst/>
              <a:gdLst/>
              <a:ahLst/>
              <a:cxnLst/>
              <a:rect l="l" t="t" r="r" b="b"/>
              <a:pathLst>
                <a:path w="3013" h="2406" extrusionOk="0">
                  <a:moveTo>
                    <a:pt x="2870" y="0"/>
                  </a:moveTo>
                  <a:lnTo>
                    <a:pt x="1" y="2179"/>
                  </a:lnTo>
                  <a:lnTo>
                    <a:pt x="60" y="2191"/>
                  </a:lnTo>
                  <a:cubicBezTo>
                    <a:pt x="120" y="2203"/>
                    <a:pt x="155" y="2286"/>
                    <a:pt x="143" y="2346"/>
                  </a:cubicBezTo>
                  <a:cubicBezTo>
                    <a:pt x="120" y="2369"/>
                    <a:pt x="108" y="2381"/>
                    <a:pt x="96" y="2405"/>
                  </a:cubicBezTo>
                  <a:lnTo>
                    <a:pt x="3013" y="202"/>
                  </a:lnTo>
                  <a:cubicBezTo>
                    <a:pt x="2953" y="143"/>
                    <a:pt x="2906" y="83"/>
                    <a:pt x="28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5"/>
            <p:cNvSpPr/>
            <p:nvPr/>
          </p:nvSpPr>
          <p:spPr>
            <a:xfrm>
              <a:off x="4054375" y="3877700"/>
              <a:ext cx="900" cy="300"/>
            </a:xfrm>
            <a:custGeom>
              <a:avLst/>
              <a:gdLst/>
              <a:ahLst/>
              <a:cxnLst/>
              <a:rect l="l" t="t" r="r" b="b"/>
              <a:pathLst>
                <a:path w="36" h="12" extrusionOk="0">
                  <a:moveTo>
                    <a:pt x="36" y="0"/>
                  </a:moveTo>
                  <a:cubicBezTo>
                    <a:pt x="36" y="0"/>
                    <a:pt x="24" y="0"/>
                    <a:pt x="0" y="12"/>
                  </a:cubicBezTo>
                  <a:cubicBezTo>
                    <a:pt x="24" y="12"/>
                    <a:pt x="36" y="0"/>
                    <a:pt x="3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5"/>
            <p:cNvSpPr/>
            <p:nvPr/>
          </p:nvSpPr>
          <p:spPr>
            <a:xfrm>
              <a:off x="3913575" y="3827100"/>
              <a:ext cx="143200" cy="50900"/>
            </a:xfrm>
            <a:custGeom>
              <a:avLst/>
              <a:gdLst/>
              <a:ahLst/>
              <a:cxnLst/>
              <a:rect l="l" t="t" r="r" b="b"/>
              <a:pathLst>
                <a:path w="5728" h="2036" extrusionOk="0">
                  <a:moveTo>
                    <a:pt x="12" y="0"/>
                  </a:moveTo>
                  <a:lnTo>
                    <a:pt x="12" y="0"/>
                  </a:lnTo>
                  <a:cubicBezTo>
                    <a:pt x="24" y="12"/>
                    <a:pt x="24" y="24"/>
                    <a:pt x="36" y="60"/>
                  </a:cubicBezTo>
                  <a:cubicBezTo>
                    <a:pt x="60" y="131"/>
                    <a:pt x="36" y="191"/>
                    <a:pt x="0" y="238"/>
                  </a:cubicBezTo>
                  <a:lnTo>
                    <a:pt x="5561" y="2036"/>
                  </a:lnTo>
                  <a:lnTo>
                    <a:pt x="5644" y="2036"/>
                  </a:lnTo>
                  <a:cubicBezTo>
                    <a:pt x="5668" y="2036"/>
                    <a:pt x="5668" y="2024"/>
                    <a:pt x="5680" y="2024"/>
                  </a:cubicBezTo>
                  <a:cubicBezTo>
                    <a:pt x="5692" y="2000"/>
                    <a:pt x="5703" y="1988"/>
                    <a:pt x="5727" y="1965"/>
                  </a:cubicBezTo>
                  <a:cubicBezTo>
                    <a:pt x="5727" y="1905"/>
                    <a:pt x="5692" y="1822"/>
                    <a:pt x="5632" y="1810"/>
                  </a:cubicBezTo>
                  <a:lnTo>
                    <a:pt x="5573" y="1798"/>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5"/>
            <p:cNvSpPr/>
            <p:nvPr/>
          </p:nvSpPr>
          <p:spPr>
            <a:xfrm>
              <a:off x="4141275" y="3808325"/>
              <a:ext cx="5975" cy="2725"/>
            </a:xfrm>
            <a:custGeom>
              <a:avLst/>
              <a:gdLst/>
              <a:ahLst/>
              <a:cxnLst/>
              <a:rect l="l" t="t" r="r" b="b"/>
              <a:pathLst>
                <a:path w="239" h="109" extrusionOk="0">
                  <a:moveTo>
                    <a:pt x="1" y="1"/>
                  </a:moveTo>
                  <a:lnTo>
                    <a:pt x="1" y="13"/>
                  </a:lnTo>
                  <a:lnTo>
                    <a:pt x="10" y="13"/>
                  </a:lnTo>
                  <a:cubicBezTo>
                    <a:pt x="7" y="8"/>
                    <a:pt x="4" y="4"/>
                    <a:pt x="1" y="1"/>
                  </a:cubicBezTo>
                  <a:close/>
                  <a:moveTo>
                    <a:pt x="10" y="13"/>
                  </a:moveTo>
                  <a:lnTo>
                    <a:pt x="10" y="13"/>
                  </a:lnTo>
                  <a:cubicBezTo>
                    <a:pt x="18" y="26"/>
                    <a:pt x="24" y="43"/>
                    <a:pt x="24" y="60"/>
                  </a:cubicBezTo>
                  <a:lnTo>
                    <a:pt x="132" y="108"/>
                  </a:lnTo>
                  <a:lnTo>
                    <a:pt x="239"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5"/>
            <p:cNvSpPr/>
            <p:nvPr/>
          </p:nvSpPr>
          <p:spPr>
            <a:xfrm>
              <a:off x="4141875" y="3809525"/>
              <a:ext cx="51525" cy="25325"/>
            </a:xfrm>
            <a:custGeom>
              <a:avLst/>
              <a:gdLst/>
              <a:ahLst/>
              <a:cxnLst/>
              <a:rect l="l" t="t" r="r" b="b"/>
              <a:pathLst>
                <a:path w="2061" h="1013" extrusionOk="0">
                  <a:moveTo>
                    <a:pt x="0" y="1"/>
                  </a:moveTo>
                  <a:lnTo>
                    <a:pt x="0" y="1"/>
                  </a:lnTo>
                  <a:cubicBezTo>
                    <a:pt x="12" y="24"/>
                    <a:pt x="36" y="72"/>
                    <a:pt x="48" y="108"/>
                  </a:cubicBezTo>
                  <a:cubicBezTo>
                    <a:pt x="60" y="167"/>
                    <a:pt x="60" y="203"/>
                    <a:pt x="48" y="263"/>
                  </a:cubicBezTo>
                  <a:lnTo>
                    <a:pt x="1560" y="882"/>
                  </a:lnTo>
                  <a:cubicBezTo>
                    <a:pt x="1584" y="798"/>
                    <a:pt x="1644" y="763"/>
                    <a:pt x="1715" y="739"/>
                  </a:cubicBezTo>
                  <a:cubicBezTo>
                    <a:pt x="1729" y="736"/>
                    <a:pt x="1743" y="734"/>
                    <a:pt x="1756" y="734"/>
                  </a:cubicBezTo>
                  <a:cubicBezTo>
                    <a:pt x="1846" y="734"/>
                    <a:pt x="1920" y="800"/>
                    <a:pt x="1941" y="894"/>
                  </a:cubicBezTo>
                  <a:cubicBezTo>
                    <a:pt x="1953" y="941"/>
                    <a:pt x="1941" y="965"/>
                    <a:pt x="1917" y="1013"/>
                  </a:cubicBezTo>
                  <a:cubicBezTo>
                    <a:pt x="1953" y="1013"/>
                    <a:pt x="1965" y="1001"/>
                    <a:pt x="1977" y="977"/>
                  </a:cubicBezTo>
                  <a:lnTo>
                    <a:pt x="2025" y="941"/>
                  </a:lnTo>
                  <a:cubicBezTo>
                    <a:pt x="2060" y="882"/>
                    <a:pt x="2025" y="798"/>
                    <a:pt x="1965" y="786"/>
                  </a:cubicBezTo>
                  <a:lnTo>
                    <a:pt x="1953" y="786"/>
                  </a:lnTo>
                  <a:lnTo>
                    <a:pt x="1727" y="703"/>
                  </a:lnTo>
                  <a:lnTo>
                    <a:pt x="108" y="48"/>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5"/>
            <p:cNvSpPr/>
            <p:nvPr/>
          </p:nvSpPr>
          <p:spPr>
            <a:xfrm>
              <a:off x="4122525" y="3808325"/>
              <a:ext cx="3900" cy="1225"/>
            </a:xfrm>
            <a:custGeom>
              <a:avLst/>
              <a:gdLst/>
              <a:ahLst/>
              <a:cxnLst/>
              <a:rect l="l" t="t" r="r" b="b"/>
              <a:pathLst>
                <a:path w="156" h="49" extrusionOk="0">
                  <a:moveTo>
                    <a:pt x="1" y="1"/>
                  </a:moveTo>
                  <a:lnTo>
                    <a:pt x="120" y="49"/>
                  </a:lnTo>
                  <a:cubicBezTo>
                    <a:pt x="132" y="37"/>
                    <a:pt x="132" y="13"/>
                    <a:pt x="1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5"/>
            <p:cNvSpPr/>
            <p:nvPr/>
          </p:nvSpPr>
          <p:spPr>
            <a:xfrm>
              <a:off x="3906425" y="3808325"/>
              <a:ext cx="10750" cy="16400"/>
            </a:xfrm>
            <a:custGeom>
              <a:avLst/>
              <a:gdLst/>
              <a:ahLst/>
              <a:cxnLst/>
              <a:rect l="l" t="t" r="r" b="b"/>
              <a:pathLst>
                <a:path w="430" h="656" extrusionOk="0">
                  <a:moveTo>
                    <a:pt x="191" y="1"/>
                  </a:moveTo>
                  <a:lnTo>
                    <a:pt x="1" y="644"/>
                  </a:lnTo>
                  <a:cubicBezTo>
                    <a:pt x="13" y="632"/>
                    <a:pt x="48" y="632"/>
                    <a:pt x="60" y="608"/>
                  </a:cubicBezTo>
                  <a:cubicBezTo>
                    <a:pt x="74" y="605"/>
                    <a:pt x="89" y="604"/>
                    <a:pt x="104" y="604"/>
                  </a:cubicBezTo>
                  <a:cubicBezTo>
                    <a:pt x="152" y="604"/>
                    <a:pt x="202" y="619"/>
                    <a:pt x="239" y="656"/>
                  </a:cubicBezTo>
                  <a:lnTo>
                    <a:pt x="4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5"/>
            <p:cNvSpPr/>
            <p:nvPr/>
          </p:nvSpPr>
          <p:spPr>
            <a:xfrm>
              <a:off x="3838275" y="3832450"/>
              <a:ext cx="71150" cy="218800"/>
            </a:xfrm>
            <a:custGeom>
              <a:avLst/>
              <a:gdLst/>
              <a:ahLst/>
              <a:cxnLst/>
              <a:rect l="l" t="t" r="r" b="b"/>
              <a:pathLst>
                <a:path w="2846" h="8752" extrusionOk="0">
                  <a:moveTo>
                    <a:pt x="2655" y="0"/>
                  </a:moveTo>
                  <a:cubicBezTo>
                    <a:pt x="2631" y="24"/>
                    <a:pt x="2619" y="24"/>
                    <a:pt x="2619" y="24"/>
                  </a:cubicBezTo>
                  <a:lnTo>
                    <a:pt x="0" y="8692"/>
                  </a:lnTo>
                  <a:cubicBezTo>
                    <a:pt x="95" y="8692"/>
                    <a:pt x="167" y="8716"/>
                    <a:pt x="226" y="8751"/>
                  </a:cubicBezTo>
                  <a:lnTo>
                    <a:pt x="2846" y="84"/>
                  </a:lnTo>
                  <a:lnTo>
                    <a:pt x="2846" y="84"/>
                  </a:lnTo>
                  <a:cubicBezTo>
                    <a:pt x="2836" y="85"/>
                    <a:pt x="2827" y="86"/>
                    <a:pt x="2818" y="86"/>
                  </a:cubicBezTo>
                  <a:cubicBezTo>
                    <a:pt x="2754" y="86"/>
                    <a:pt x="2686" y="52"/>
                    <a:pt x="265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5"/>
            <p:cNvSpPr/>
            <p:nvPr/>
          </p:nvSpPr>
          <p:spPr>
            <a:xfrm>
              <a:off x="3813250" y="3808325"/>
              <a:ext cx="91425" cy="24750"/>
            </a:xfrm>
            <a:custGeom>
              <a:avLst/>
              <a:gdLst/>
              <a:ahLst/>
              <a:cxnLst/>
              <a:rect l="l" t="t" r="r" b="b"/>
              <a:pathLst>
                <a:path w="3657" h="990" extrusionOk="0">
                  <a:moveTo>
                    <a:pt x="1" y="1"/>
                  </a:moveTo>
                  <a:lnTo>
                    <a:pt x="3549" y="989"/>
                  </a:lnTo>
                  <a:lnTo>
                    <a:pt x="3620" y="989"/>
                  </a:lnTo>
                  <a:cubicBezTo>
                    <a:pt x="3632" y="989"/>
                    <a:pt x="3656" y="965"/>
                    <a:pt x="3656" y="965"/>
                  </a:cubicBezTo>
                  <a:lnTo>
                    <a:pt x="3609" y="882"/>
                  </a:lnTo>
                  <a:cubicBezTo>
                    <a:pt x="3597" y="834"/>
                    <a:pt x="3609" y="811"/>
                    <a:pt x="3620" y="763"/>
                  </a:cubicBezTo>
                  <a:lnTo>
                    <a:pt x="3609" y="763"/>
                  </a:lnTo>
                  <a:lnTo>
                    <a:pt x="8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5"/>
            <p:cNvSpPr/>
            <p:nvPr/>
          </p:nvSpPr>
          <p:spPr>
            <a:xfrm>
              <a:off x="3729625" y="3808325"/>
              <a:ext cx="107475" cy="244125"/>
            </a:xfrm>
            <a:custGeom>
              <a:avLst/>
              <a:gdLst/>
              <a:ahLst/>
              <a:cxnLst/>
              <a:rect l="l" t="t" r="r" b="b"/>
              <a:pathLst>
                <a:path w="4299" h="9765" extrusionOk="0">
                  <a:moveTo>
                    <a:pt x="0" y="1"/>
                  </a:moveTo>
                  <a:lnTo>
                    <a:pt x="4108" y="9764"/>
                  </a:lnTo>
                  <a:cubicBezTo>
                    <a:pt x="4156" y="9716"/>
                    <a:pt x="4215" y="9681"/>
                    <a:pt x="4298" y="965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5"/>
            <p:cNvSpPr/>
            <p:nvPr/>
          </p:nvSpPr>
          <p:spPr>
            <a:xfrm>
              <a:off x="4180275" y="3827875"/>
              <a:ext cx="10150" cy="9700"/>
            </a:xfrm>
            <a:custGeom>
              <a:avLst/>
              <a:gdLst/>
              <a:ahLst/>
              <a:cxnLst/>
              <a:rect l="l" t="t" r="r" b="b"/>
              <a:pathLst>
                <a:path w="406" h="388" extrusionOk="0">
                  <a:moveTo>
                    <a:pt x="197" y="0"/>
                  </a:moveTo>
                  <a:cubicBezTo>
                    <a:pt x="183" y="0"/>
                    <a:pt x="169" y="2"/>
                    <a:pt x="155" y="5"/>
                  </a:cubicBezTo>
                  <a:cubicBezTo>
                    <a:pt x="84" y="29"/>
                    <a:pt x="24" y="88"/>
                    <a:pt x="12" y="148"/>
                  </a:cubicBezTo>
                  <a:cubicBezTo>
                    <a:pt x="12" y="171"/>
                    <a:pt x="0" y="195"/>
                    <a:pt x="12" y="231"/>
                  </a:cubicBezTo>
                  <a:cubicBezTo>
                    <a:pt x="23" y="329"/>
                    <a:pt x="114" y="387"/>
                    <a:pt x="211" y="387"/>
                  </a:cubicBezTo>
                  <a:cubicBezTo>
                    <a:pt x="220" y="387"/>
                    <a:pt x="229" y="387"/>
                    <a:pt x="239" y="386"/>
                  </a:cubicBezTo>
                  <a:cubicBezTo>
                    <a:pt x="298" y="362"/>
                    <a:pt x="358" y="326"/>
                    <a:pt x="369" y="279"/>
                  </a:cubicBezTo>
                  <a:cubicBezTo>
                    <a:pt x="405" y="243"/>
                    <a:pt x="405" y="207"/>
                    <a:pt x="381" y="160"/>
                  </a:cubicBezTo>
                  <a:cubicBezTo>
                    <a:pt x="371" y="66"/>
                    <a:pt x="289" y="0"/>
                    <a:pt x="1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5"/>
            <p:cNvSpPr/>
            <p:nvPr/>
          </p:nvSpPr>
          <p:spPr>
            <a:xfrm>
              <a:off x="4124025" y="3808325"/>
              <a:ext cx="19075" cy="15750"/>
            </a:xfrm>
            <a:custGeom>
              <a:avLst/>
              <a:gdLst/>
              <a:ahLst/>
              <a:cxnLst/>
              <a:rect l="l" t="t" r="r" b="b"/>
              <a:pathLst>
                <a:path w="763" h="630" extrusionOk="0">
                  <a:moveTo>
                    <a:pt x="95" y="1"/>
                  </a:moveTo>
                  <a:cubicBezTo>
                    <a:pt x="72" y="13"/>
                    <a:pt x="60" y="37"/>
                    <a:pt x="60" y="49"/>
                  </a:cubicBezTo>
                  <a:cubicBezTo>
                    <a:pt x="12" y="120"/>
                    <a:pt x="0" y="215"/>
                    <a:pt x="12" y="311"/>
                  </a:cubicBezTo>
                  <a:cubicBezTo>
                    <a:pt x="12" y="334"/>
                    <a:pt x="24" y="358"/>
                    <a:pt x="24" y="370"/>
                  </a:cubicBezTo>
                  <a:cubicBezTo>
                    <a:pt x="60" y="441"/>
                    <a:pt x="107" y="525"/>
                    <a:pt x="179" y="561"/>
                  </a:cubicBezTo>
                  <a:cubicBezTo>
                    <a:pt x="232" y="605"/>
                    <a:pt x="304" y="629"/>
                    <a:pt x="382" y="629"/>
                  </a:cubicBezTo>
                  <a:cubicBezTo>
                    <a:pt x="409" y="629"/>
                    <a:pt x="437" y="626"/>
                    <a:pt x="464" y="620"/>
                  </a:cubicBezTo>
                  <a:cubicBezTo>
                    <a:pt x="607" y="596"/>
                    <a:pt x="726" y="477"/>
                    <a:pt x="762" y="346"/>
                  </a:cubicBezTo>
                  <a:lnTo>
                    <a:pt x="762" y="168"/>
                  </a:lnTo>
                  <a:cubicBezTo>
                    <a:pt x="762" y="120"/>
                    <a:pt x="750" y="96"/>
                    <a:pt x="714" y="60"/>
                  </a:cubicBezTo>
                  <a:cubicBezTo>
                    <a:pt x="703" y="49"/>
                    <a:pt x="691" y="37"/>
                    <a:pt x="6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5"/>
            <p:cNvSpPr/>
            <p:nvPr/>
          </p:nvSpPr>
          <p:spPr>
            <a:xfrm>
              <a:off x="3828750" y="4049725"/>
              <a:ext cx="20250" cy="18625"/>
            </a:xfrm>
            <a:custGeom>
              <a:avLst/>
              <a:gdLst/>
              <a:ahLst/>
              <a:cxnLst/>
              <a:rect l="l" t="t" r="r" b="b"/>
              <a:pathLst>
                <a:path w="810" h="745" extrusionOk="0">
                  <a:moveTo>
                    <a:pt x="322" y="1"/>
                  </a:moveTo>
                  <a:cubicBezTo>
                    <a:pt x="250" y="25"/>
                    <a:pt x="179" y="60"/>
                    <a:pt x="119" y="108"/>
                  </a:cubicBezTo>
                  <a:cubicBezTo>
                    <a:pt x="24" y="203"/>
                    <a:pt x="0" y="322"/>
                    <a:pt x="24" y="441"/>
                  </a:cubicBezTo>
                  <a:cubicBezTo>
                    <a:pt x="66" y="621"/>
                    <a:pt x="222" y="745"/>
                    <a:pt x="406" y="745"/>
                  </a:cubicBezTo>
                  <a:cubicBezTo>
                    <a:pt x="429" y="745"/>
                    <a:pt x="453" y="743"/>
                    <a:pt x="476" y="739"/>
                  </a:cubicBezTo>
                  <a:cubicBezTo>
                    <a:pt x="679" y="691"/>
                    <a:pt x="810" y="501"/>
                    <a:pt x="774" y="287"/>
                  </a:cubicBezTo>
                  <a:cubicBezTo>
                    <a:pt x="750" y="179"/>
                    <a:pt x="679" y="108"/>
                    <a:pt x="607" y="49"/>
                  </a:cubicBezTo>
                  <a:cubicBezTo>
                    <a:pt x="548" y="25"/>
                    <a:pt x="476" y="1"/>
                    <a:pt x="3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5"/>
            <p:cNvSpPr/>
            <p:nvPr/>
          </p:nvSpPr>
          <p:spPr>
            <a:xfrm>
              <a:off x="3903450" y="3823400"/>
              <a:ext cx="11625" cy="11450"/>
            </a:xfrm>
            <a:custGeom>
              <a:avLst/>
              <a:gdLst/>
              <a:ahLst/>
              <a:cxnLst/>
              <a:rect l="l" t="t" r="r" b="b"/>
              <a:pathLst>
                <a:path w="465" h="458" extrusionOk="0">
                  <a:moveTo>
                    <a:pt x="223" y="1"/>
                  </a:moveTo>
                  <a:cubicBezTo>
                    <a:pt x="208" y="1"/>
                    <a:pt x="193" y="2"/>
                    <a:pt x="179" y="5"/>
                  </a:cubicBezTo>
                  <a:cubicBezTo>
                    <a:pt x="143" y="5"/>
                    <a:pt x="132" y="29"/>
                    <a:pt x="120" y="41"/>
                  </a:cubicBezTo>
                  <a:cubicBezTo>
                    <a:pt x="72" y="65"/>
                    <a:pt x="24" y="112"/>
                    <a:pt x="12" y="160"/>
                  </a:cubicBezTo>
                  <a:cubicBezTo>
                    <a:pt x="1" y="184"/>
                    <a:pt x="1" y="231"/>
                    <a:pt x="1" y="279"/>
                  </a:cubicBezTo>
                  <a:cubicBezTo>
                    <a:pt x="1" y="303"/>
                    <a:pt x="12" y="339"/>
                    <a:pt x="36" y="362"/>
                  </a:cubicBezTo>
                  <a:cubicBezTo>
                    <a:pt x="84" y="422"/>
                    <a:pt x="155" y="458"/>
                    <a:pt x="239" y="458"/>
                  </a:cubicBezTo>
                  <a:lnTo>
                    <a:pt x="263" y="458"/>
                  </a:lnTo>
                  <a:cubicBezTo>
                    <a:pt x="310" y="446"/>
                    <a:pt x="358" y="422"/>
                    <a:pt x="382" y="386"/>
                  </a:cubicBezTo>
                  <a:cubicBezTo>
                    <a:pt x="429" y="327"/>
                    <a:pt x="465" y="267"/>
                    <a:pt x="441" y="184"/>
                  </a:cubicBezTo>
                  <a:cubicBezTo>
                    <a:pt x="441" y="172"/>
                    <a:pt x="429" y="148"/>
                    <a:pt x="417" y="124"/>
                  </a:cubicBezTo>
                  <a:cubicBezTo>
                    <a:pt x="405" y="100"/>
                    <a:pt x="382" y="89"/>
                    <a:pt x="358" y="53"/>
                  </a:cubicBezTo>
                  <a:cubicBezTo>
                    <a:pt x="321" y="16"/>
                    <a:pt x="271" y="1"/>
                    <a:pt x="22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8" name="Google Shape;418;p5"/>
          <p:cNvGrpSpPr/>
          <p:nvPr/>
        </p:nvGrpSpPr>
        <p:grpSpPr>
          <a:xfrm rot="10800000" flipH="1">
            <a:off x="-5825" y="2616294"/>
            <a:ext cx="1451646" cy="2527204"/>
            <a:chOff x="1083450" y="1318750"/>
            <a:chExt cx="624525" cy="1087250"/>
          </a:xfrm>
        </p:grpSpPr>
        <p:sp>
          <p:nvSpPr>
            <p:cNvPr id="419" name="Google Shape;419;p5"/>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5"/>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5"/>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5"/>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5"/>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5"/>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5"/>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5"/>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5"/>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5"/>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5"/>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5"/>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5"/>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5"/>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5"/>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5"/>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5"/>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5"/>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5"/>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5"/>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5"/>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5"/>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5"/>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442;p5"/>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5"/>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5"/>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5"/>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5"/>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5"/>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5"/>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5"/>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5"/>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5"/>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5"/>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5"/>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5"/>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5"/>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6" name="Google Shape;456;p5"/>
          <p:cNvGrpSpPr/>
          <p:nvPr/>
        </p:nvGrpSpPr>
        <p:grpSpPr>
          <a:xfrm rot="10800000">
            <a:off x="7698175" y="2616294"/>
            <a:ext cx="1451646" cy="2527204"/>
            <a:chOff x="1083450" y="1318750"/>
            <a:chExt cx="624525" cy="1087250"/>
          </a:xfrm>
        </p:grpSpPr>
        <p:sp>
          <p:nvSpPr>
            <p:cNvPr id="457" name="Google Shape;457;p5"/>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5"/>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5"/>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5"/>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5"/>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5"/>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5"/>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5"/>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5"/>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5"/>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5"/>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5"/>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5"/>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5"/>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5"/>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5"/>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5"/>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5"/>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5"/>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5"/>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5"/>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5"/>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5"/>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5"/>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5"/>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5"/>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5"/>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5"/>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5"/>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5"/>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5"/>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5"/>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5"/>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5"/>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5"/>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5"/>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5"/>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94" name="Google Shape;494;p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5" name="Google Shape;495;p5"/>
          <p:cNvSpPr txBox="1"/>
          <p:nvPr>
            <p:ph type="title" idx="2"/>
          </p:nvPr>
        </p:nvSpPr>
        <p:spPr>
          <a:xfrm>
            <a:off x="1525123" y="2626694"/>
            <a:ext cx="28857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6" name="Google Shape;496;p5"/>
          <p:cNvSpPr txBox="1"/>
          <p:nvPr>
            <p:ph type="title" idx="3"/>
          </p:nvPr>
        </p:nvSpPr>
        <p:spPr>
          <a:xfrm>
            <a:off x="4733177" y="2626694"/>
            <a:ext cx="28857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7" name="Google Shape;497;p5"/>
          <p:cNvSpPr txBox="1"/>
          <p:nvPr>
            <p:ph type="subTitle" idx="1"/>
          </p:nvPr>
        </p:nvSpPr>
        <p:spPr>
          <a:xfrm>
            <a:off x="4733173" y="2945269"/>
            <a:ext cx="28857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498" name="Google Shape;498;p5"/>
          <p:cNvSpPr txBox="1"/>
          <p:nvPr>
            <p:ph type="subTitle" idx="4"/>
          </p:nvPr>
        </p:nvSpPr>
        <p:spPr>
          <a:xfrm>
            <a:off x="1525123" y="2945269"/>
            <a:ext cx="28857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99" name="Shape 499"/>
        <p:cNvGrpSpPr/>
        <p:nvPr/>
      </p:nvGrpSpPr>
      <p:grpSpPr>
        <a:xfrm>
          <a:off x="0" y="0"/>
          <a:ext cx="0" cy="0"/>
          <a:chOff x="0" y="0"/>
          <a:chExt cx="0" cy="0"/>
        </a:xfrm>
      </p:grpSpPr>
      <p:grpSp>
        <p:nvGrpSpPr>
          <p:cNvPr id="500" name="Google Shape;500;p6"/>
          <p:cNvGrpSpPr/>
          <p:nvPr/>
        </p:nvGrpSpPr>
        <p:grpSpPr>
          <a:xfrm>
            <a:off x="5202063" y="4121297"/>
            <a:ext cx="3941609" cy="1021956"/>
            <a:chOff x="2582150" y="3714800"/>
            <a:chExt cx="2689050" cy="697200"/>
          </a:xfrm>
        </p:grpSpPr>
        <p:sp>
          <p:nvSpPr>
            <p:cNvPr id="501" name="Google Shape;501;p6"/>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6"/>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6"/>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6"/>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6"/>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6"/>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6"/>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6"/>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6"/>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6"/>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6"/>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6"/>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6"/>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6"/>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6"/>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6"/>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6"/>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6"/>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6"/>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6"/>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6"/>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6"/>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6"/>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6"/>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6"/>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6"/>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6"/>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6"/>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6"/>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6"/>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6"/>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6"/>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6"/>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6"/>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6"/>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6"/>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6"/>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6"/>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6"/>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6"/>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6"/>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6"/>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6"/>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6"/>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6"/>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6"/>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6"/>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6"/>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6"/>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6"/>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6"/>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6"/>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6"/>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6"/>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6"/>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6"/>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6"/>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6"/>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6"/>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6"/>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1" name="Google Shape;561;p6"/>
          <p:cNvGrpSpPr/>
          <p:nvPr/>
        </p:nvGrpSpPr>
        <p:grpSpPr>
          <a:xfrm flipH="1">
            <a:off x="38" y="4121297"/>
            <a:ext cx="3941609" cy="1021956"/>
            <a:chOff x="2582150" y="3714800"/>
            <a:chExt cx="2689050" cy="697200"/>
          </a:xfrm>
        </p:grpSpPr>
        <p:sp>
          <p:nvSpPr>
            <p:cNvPr id="562" name="Google Shape;562;p6"/>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6"/>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6"/>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6"/>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6"/>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6"/>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6"/>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6"/>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6"/>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6"/>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6"/>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6"/>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6"/>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6"/>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6"/>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6"/>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6"/>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6"/>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6"/>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6"/>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6"/>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 name="Google Shape;583;p6"/>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 name="Google Shape;584;p6"/>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6"/>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6"/>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7" name="Google Shape;587;p6"/>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6"/>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6"/>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6"/>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6"/>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6"/>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 name="Google Shape;593;p6"/>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594;p6"/>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6"/>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6"/>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6"/>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6"/>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6"/>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6"/>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6"/>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6"/>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6"/>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6"/>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6"/>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6"/>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7" name="Google Shape;607;p6"/>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6"/>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6"/>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0" name="Google Shape;610;p6"/>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611;p6"/>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6"/>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6"/>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6"/>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6"/>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6"/>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6"/>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618;p6"/>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6"/>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6"/>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1" name="Google Shape;621;p6"/>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22" name="Google Shape;622;p6"/>
          <p:cNvGrpSpPr/>
          <p:nvPr/>
        </p:nvGrpSpPr>
        <p:grpSpPr>
          <a:xfrm rot="10800000">
            <a:off x="157" y="95"/>
            <a:ext cx="1146035" cy="1362783"/>
            <a:chOff x="3048875" y="2669025"/>
            <a:chExt cx="504550" cy="599975"/>
          </a:xfrm>
        </p:grpSpPr>
        <p:sp>
          <p:nvSpPr>
            <p:cNvPr id="623" name="Google Shape;623;p6"/>
            <p:cNvSpPr/>
            <p:nvPr/>
          </p:nvSpPr>
          <p:spPr>
            <a:xfrm>
              <a:off x="3048875" y="3200825"/>
              <a:ext cx="57175" cy="68175"/>
            </a:xfrm>
            <a:custGeom>
              <a:avLst/>
              <a:gdLst/>
              <a:ahLst/>
              <a:cxnLst/>
              <a:rect l="l" t="t" r="r" b="b"/>
              <a:pathLst>
                <a:path w="2287" h="2727" extrusionOk="0">
                  <a:moveTo>
                    <a:pt x="2215" y="0"/>
                  </a:moveTo>
                  <a:cubicBezTo>
                    <a:pt x="2180" y="0"/>
                    <a:pt x="2156" y="12"/>
                    <a:pt x="2120" y="36"/>
                  </a:cubicBezTo>
                  <a:lnTo>
                    <a:pt x="1" y="2727"/>
                  </a:lnTo>
                  <a:lnTo>
                    <a:pt x="358" y="2727"/>
                  </a:lnTo>
                  <a:lnTo>
                    <a:pt x="2287" y="286"/>
                  </a:lnTo>
                  <a:cubicBezTo>
                    <a:pt x="2275" y="250"/>
                    <a:pt x="2251" y="203"/>
                    <a:pt x="2239" y="179"/>
                  </a:cubicBezTo>
                  <a:cubicBezTo>
                    <a:pt x="2227" y="119"/>
                    <a:pt x="2215" y="60"/>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6"/>
            <p:cNvSpPr/>
            <p:nvPr/>
          </p:nvSpPr>
          <p:spPr>
            <a:xfrm>
              <a:off x="3117925" y="2833225"/>
              <a:ext cx="56300" cy="351550"/>
            </a:xfrm>
            <a:custGeom>
              <a:avLst/>
              <a:gdLst/>
              <a:ahLst/>
              <a:cxnLst/>
              <a:rect l="l" t="t" r="r" b="b"/>
              <a:pathLst>
                <a:path w="2252" h="14062" extrusionOk="0">
                  <a:moveTo>
                    <a:pt x="2251" y="0"/>
                  </a:moveTo>
                  <a:lnTo>
                    <a:pt x="2251" y="0"/>
                  </a:lnTo>
                  <a:cubicBezTo>
                    <a:pt x="2216" y="12"/>
                    <a:pt x="2204" y="36"/>
                    <a:pt x="2168" y="36"/>
                  </a:cubicBezTo>
                  <a:cubicBezTo>
                    <a:pt x="2140" y="50"/>
                    <a:pt x="2113" y="57"/>
                    <a:pt x="2088" y="57"/>
                  </a:cubicBezTo>
                  <a:cubicBezTo>
                    <a:pt x="2050" y="57"/>
                    <a:pt x="2013" y="41"/>
                    <a:pt x="1977" y="12"/>
                  </a:cubicBezTo>
                  <a:lnTo>
                    <a:pt x="1" y="14026"/>
                  </a:lnTo>
                  <a:cubicBezTo>
                    <a:pt x="72" y="14038"/>
                    <a:pt x="180" y="14049"/>
                    <a:pt x="275" y="14061"/>
                  </a:cubicBezTo>
                  <a:lnTo>
                    <a:pt x="2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625;p6"/>
            <p:cNvSpPr/>
            <p:nvPr/>
          </p:nvSpPr>
          <p:spPr>
            <a:xfrm>
              <a:off x="3174200" y="2826975"/>
              <a:ext cx="144675" cy="8050"/>
            </a:xfrm>
            <a:custGeom>
              <a:avLst/>
              <a:gdLst/>
              <a:ahLst/>
              <a:cxnLst/>
              <a:rect l="l" t="t" r="r" b="b"/>
              <a:pathLst>
                <a:path w="5787" h="322" extrusionOk="0">
                  <a:moveTo>
                    <a:pt x="24" y="0"/>
                  </a:moveTo>
                  <a:lnTo>
                    <a:pt x="24" y="0"/>
                  </a:lnTo>
                  <a:cubicBezTo>
                    <a:pt x="48" y="12"/>
                    <a:pt x="48" y="24"/>
                    <a:pt x="60" y="36"/>
                  </a:cubicBezTo>
                  <a:cubicBezTo>
                    <a:pt x="72" y="119"/>
                    <a:pt x="60" y="203"/>
                    <a:pt x="0" y="262"/>
                  </a:cubicBezTo>
                  <a:lnTo>
                    <a:pt x="5763" y="322"/>
                  </a:lnTo>
                  <a:cubicBezTo>
                    <a:pt x="5739" y="226"/>
                    <a:pt x="5763" y="131"/>
                    <a:pt x="5787" y="60"/>
                  </a:cubicBez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6"/>
            <p:cNvSpPr/>
            <p:nvPr/>
          </p:nvSpPr>
          <p:spPr>
            <a:xfrm>
              <a:off x="3128650" y="3208250"/>
              <a:ext cx="68500" cy="60175"/>
            </a:xfrm>
            <a:custGeom>
              <a:avLst/>
              <a:gdLst/>
              <a:ahLst/>
              <a:cxnLst/>
              <a:rect l="l" t="t" r="r" b="b"/>
              <a:pathLst>
                <a:path w="2740" h="2407" extrusionOk="0">
                  <a:moveTo>
                    <a:pt x="203" y="1"/>
                  </a:moveTo>
                  <a:cubicBezTo>
                    <a:pt x="155" y="72"/>
                    <a:pt x="96" y="144"/>
                    <a:pt x="1" y="191"/>
                  </a:cubicBezTo>
                  <a:lnTo>
                    <a:pt x="2346" y="2406"/>
                  </a:lnTo>
                  <a:lnTo>
                    <a:pt x="2739" y="2406"/>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 name="Google Shape;627;p6"/>
            <p:cNvSpPr/>
            <p:nvPr/>
          </p:nvSpPr>
          <p:spPr>
            <a:xfrm>
              <a:off x="3202775" y="3124925"/>
              <a:ext cx="147350" cy="144075"/>
            </a:xfrm>
            <a:custGeom>
              <a:avLst/>
              <a:gdLst/>
              <a:ahLst/>
              <a:cxnLst/>
              <a:rect l="l" t="t" r="r" b="b"/>
              <a:pathLst>
                <a:path w="5894" h="5763" extrusionOk="0">
                  <a:moveTo>
                    <a:pt x="5703" y="0"/>
                  </a:moveTo>
                  <a:lnTo>
                    <a:pt x="0" y="5763"/>
                  </a:lnTo>
                  <a:lnTo>
                    <a:pt x="393" y="5763"/>
                  </a:lnTo>
                  <a:lnTo>
                    <a:pt x="5894" y="191"/>
                  </a:lnTo>
                  <a:cubicBezTo>
                    <a:pt x="5822" y="143"/>
                    <a:pt x="5751" y="84"/>
                    <a:pt x="570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 name="Google Shape;628;p6"/>
            <p:cNvSpPr/>
            <p:nvPr/>
          </p:nvSpPr>
          <p:spPr>
            <a:xfrm>
              <a:off x="3367375" y="2941850"/>
              <a:ext cx="161950" cy="165825"/>
            </a:xfrm>
            <a:custGeom>
              <a:avLst/>
              <a:gdLst/>
              <a:ahLst/>
              <a:cxnLst/>
              <a:rect l="l" t="t" r="r" b="b"/>
              <a:pathLst>
                <a:path w="6478" h="6633" extrusionOk="0">
                  <a:moveTo>
                    <a:pt x="6311" y="1"/>
                  </a:moveTo>
                  <a:lnTo>
                    <a:pt x="0" y="6442"/>
                  </a:lnTo>
                  <a:cubicBezTo>
                    <a:pt x="72" y="6490"/>
                    <a:pt x="131" y="6561"/>
                    <a:pt x="191" y="6633"/>
                  </a:cubicBezTo>
                  <a:lnTo>
                    <a:pt x="6477" y="203"/>
                  </a:lnTo>
                  <a:cubicBezTo>
                    <a:pt x="6466" y="191"/>
                    <a:pt x="6466" y="156"/>
                    <a:pt x="6466" y="144"/>
                  </a:cubicBezTo>
                  <a:cubicBezTo>
                    <a:pt x="6382" y="132"/>
                    <a:pt x="6323" y="72"/>
                    <a:pt x="631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629;p6"/>
            <p:cNvSpPr/>
            <p:nvPr/>
          </p:nvSpPr>
          <p:spPr>
            <a:xfrm>
              <a:off x="3356050" y="3130875"/>
              <a:ext cx="23850" cy="137550"/>
            </a:xfrm>
            <a:custGeom>
              <a:avLst/>
              <a:gdLst/>
              <a:ahLst/>
              <a:cxnLst/>
              <a:rect l="l" t="t" r="r" b="b"/>
              <a:pathLst>
                <a:path w="954" h="5502" extrusionOk="0">
                  <a:moveTo>
                    <a:pt x="287" y="0"/>
                  </a:moveTo>
                  <a:cubicBezTo>
                    <a:pt x="231" y="28"/>
                    <a:pt x="175" y="40"/>
                    <a:pt x="119" y="40"/>
                  </a:cubicBezTo>
                  <a:cubicBezTo>
                    <a:pt x="80" y="40"/>
                    <a:pt x="40" y="34"/>
                    <a:pt x="1" y="24"/>
                  </a:cubicBezTo>
                  <a:lnTo>
                    <a:pt x="1" y="24"/>
                  </a:lnTo>
                  <a:lnTo>
                    <a:pt x="668" y="5501"/>
                  </a:lnTo>
                  <a:lnTo>
                    <a:pt x="953" y="5501"/>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630;p6"/>
            <p:cNvSpPr/>
            <p:nvPr/>
          </p:nvSpPr>
          <p:spPr>
            <a:xfrm>
              <a:off x="3310225" y="2699575"/>
              <a:ext cx="19975" cy="123550"/>
            </a:xfrm>
            <a:custGeom>
              <a:avLst/>
              <a:gdLst/>
              <a:ahLst/>
              <a:cxnLst/>
              <a:rect l="l" t="t" r="r" b="b"/>
              <a:pathLst>
                <a:path w="799" h="4942" extrusionOk="0">
                  <a:moveTo>
                    <a:pt x="274" y="0"/>
                  </a:moveTo>
                  <a:cubicBezTo>
                    <a:pt x="262" y="0"/>
                    <a:pt x="239" y="12"/>
                    <a:pt x="227" y="12"/>
                  </a:cubicBezTo>
                  <a:cubicBezTo>
                    <a:pt x="155" y="48"/>
                    <a:pt x="84" y="48"/>
                    <a:pt x="0" y="48"/>
                  </a:cubicBezTo>
                  <a:lnTo>
                    <a:pt x="524" y="4941"/>
                  </a:lnTo>
                  <a:cubicBezTo>
                    <a:pt x="536" y="4929"/>
                    <a:pt x="572" y="4918"/>
                    <a:pt x="584" y="4918"/>
                  </a:cubicBezTo>
                  <a:cubicBezTo>
                    <a:pt x="629" y="4895"/>
                    <a:pt x="679" y="4887"/>
                    <a:pt x="725" y="4887"/>
                  </a:cubicBezTo>
                  <a:cubicBezTo>
                    <a:pt x="751" y="4887"/>
                    <a:pt x="776" y="4889"/>
                    <a:pt x="798" y="4894"/>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6"/>
            <p:cNvSpPr/>
            <p:nvPr/>
          </p:nvSpPr>
          <p:spPr>
            <a:xfrm>
              <a:off x="3338500" y="2828750"/>
              <a:ext cx="94675" cy="9550"/>
            </a:xfrm>
            <a:custGeom>
              <a:avLst/>
              <a:gdLst/>
              <a:ahLst/>
              <a:cxnLst/>
              <a:rect l="l" t="t" r="r" b="b"/>
              <a:pathLst>
                <a:path w="3787" h="382" extrusionOk="0">
                  <a:moveTo>
                    <a:pt x="1" y="1"/>
                  </a:moveTo>
                  <a:cubicBezTo>
                    <a:pt x="1" y="12"/>
                    <a:pt x="24" y="12"/>
                    <a:pt x="24" y="24"/>
                  </a:cubicBezTo>
                  <a:cubicBezTo>
                    <a:pt x="48" y="120"/>
                    <a:pt x="48" y="191"/>
                    <a:pt x="36" y="286"/>
                  </a:cubicBezTo>
                  <a:lnTo>
                    <a:pt x="3787" y="382"/>
                  </a:lnTo>
                  <a:cubicBezTo>
                    <a:pt x="3775" y="370"/>
                    <a:pt x="3775" y="358"/>
                    <a:pt x="3775" y="346"/>
                  </a:cubicBezTo>
                  <a:cubicBezTo>
                    <a:pt x="3739" y="251"/>
                    <a:pt x="3739" y="179"/>
                    <a:pt x="3751" y="108"/>
                  </a:cubicBez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6"/>
            <p:cNvSpPr/>
            <p:nvPr/>
          </p:nvSpPr>
          <p:spPr>
            <a:xfrm>
              <a:off x="3531375" y="2913875"/>
              <a:ext cx="22050" cy="23850"/>
            </a:xfrm>
            <a:custGeom>
              <a:avLst/>
              <a:gdLst/>
              <a:ahLst/>
              <a:cxnLst/>
              <a:rect l="l" t="t" r="r" b="b"/>
              <a:pathLst>
                <a:path w="882" h="954" extrusionOk="0">
                  <a:moveTo>
                    <a:pt x="882" y="1"/>
                  </a:moveTo>
                  <a:lnTo>
                    <a:pt x="1" y="787"/>
                  </a:lnTo>
                  <a:cubicBezTo>
                    <a:pt x="84" y="787"/>
                    <a:pt x="179" y="846"/>
                    <a:pt x="227" y="953"/>
                  </a:cubicBezTo>
                  <a:lnTo>
                    <a:pt x="882" y="370"/>
                  </a:lnTo>
                  <a:lnTo>
                    <a:pt x="88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6"/>
            <p:cNvSpPr/>
            <p:nvPr/>
          </p:nvSpPr>
          <p:spPr>
            <a:xfrm>
              <a:off x="3319750" y="2693325"/>
              <a:ext cx="118200" cy="135750"/>
            </a:xfrm>
            <a:custGeom>
              <a:avLst/>
              <a:gdLst/>
              <a:ahLst/>
              <a:cxnLst/>
              <a:rect l="l" t="t" r="r" b="b"/>
              <a:pathLst>
                <a:path w="4728" h="5430" extrusionOk="0">
                  <a:moveTo>
                    <a:pt x="191" y="0"/>
                  </a:moveTo>
                  <a:cubicBezTo>
                    <a:pt x="143" y="72"/>
                    <a:pt x="72" y="143"/>
                    <a:pt x="0" y="191"/>
                  </a:cubicBezTo>
                  <a:lnTo>
                    <a:pt x="4537" y="5429"/>
                  </a:lnTo>
                  <a:cubicBezTo>
                    <a:pt x="4584" y="5346"/>
                    <a:pt x="4644" y="5287"/>
                    <a:pt x="4727" y="5239"/>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6"/>
            <p:cNvSpPr/>
            <p:nvPr/>
          </p:nvSpPr>
          <p:spPr>
            <a:xfrm>
              <a:off x="3446250" y="2840650"/>
              <a:ext cx="82775" cy="98250"/>
            </a:xfrm>
            <a:custGeom>
              <a:avLst/>
              <a:gdLst/>
              <a:ahLst/>
              <a:cxnLst/>
              <a:rect l="l" t="t" r="r" b="b"/>
              <a:pathLst>
                <a:path w="3311" h="3930" extrusionOk="0">
                  <a:moveTo>
                    <a:pt x="215" y="1"/>
                  </a:moveTo>
                  <a:cubicBezTo>
                    <a:pt x="179" y="60"/>
                    <a:pt x="96" y="120"/>
                    <a:pt x="12" y="144"/>
                  </a:cubicBezTo>
                  <a:lnTo>
                    <a:pt x="1" y="144"/>
                  </a:lnTo>
                  <a:lnTo>
                    <a:pt x="3132" y="3930"/>
                  </a:lnTo>
                  <a:cubicBezTo>
                    <a:pt x="3156" y="3835"/>
                    <a:pt x="3215" y="3751"/>
                    <a:pt x="3311" y="3716"/>
                  </a:cubicBez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6"/>
            <p:cNvSpPr/>
            <p:nvPr/>
          </p:nvSpPr>
          <p:spPr>
            <a:xfrm>
              <a:off x="3528700" y="2944550"/>
              <a:ext cx="24725" cy="46750"/>
            </a:xfrm>
            <a:custGeom>
              <a:avLst/>
              <a:gdLst/>
              <a:ahLst/>
              <a:cxnLst/>
              <a:rect l="l" t="t" r="r" b="b"/>
              <a:pathLst>
                <a:path w="989" h="1870" extrusionOk="0">
                  <a:moveTo>
                    <a:pt x="274" y="0"/>
                  </a:moveTo>
                  <a:cubicBezTo>
                    <a:pt x="239" y="24"/>
                    <a:pt x="215" y="36"/>
                    <a:pt x="167" y="60"/>
                  </a:cubicBezTo>
                  <a:cubicBezTo>
                    <a:pt x="138" y="66"/>
                    <a:pt x="108" y="69"/>
                    <a:pt x="79" y="69"/>
                  </a:cubicBezTo>
                  <a:cubicBezTo>
                    <a:pt x="51" y="69"/>
                    <a:pt x="24" y="66"/>
                    <a:pt x="1" y="60"/>
                  </a:cubicBezTo>
                  <a:lnTo>
                    <a:pt x="1" y="60"/>
                  </a:lnTo>
                  <a:cubicBezTo>
                    <a:pt x="1" y="72"/>
                    <a:pt x="1" y="95"/>
                    <a:pt x="13" y="119"/>
                  </a:cubicBezTo>
                  <a:lnTo>
                    <a:pt x="989" y="1869"/>
                  </a:lnTo>
                  <a:lnTo>
                    <a:pt x="989" y="1310"/>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6"/>
            <p:cNvSpPr/>
            <p:nvPr/>
          </p:nvSpPr>
          <p:spPr>
            <a:xfrm>
              <a:off x="3292950" y="2669025"/>
              <a:ext cx="34550" cy="31750"/>
            </a:xfrm>
            <a:custGeom>
              <a:avLst/>
              <a:gdLst/>
              <a:ahLst/>
              <a:cxnLst/>
              <a:rect l="l" t="t" r="r" b="b"/>
              <a:pathLst>
                <a:path w="1382" h="1270" extrusionOk="0">
                  <a:moveTo>
                    <a:pt x="694" y="1"/>
                  </a:moveTo>
                  <a:cubicBezTo>
                    <a:pt x="629" y="1"/>
                    <a:pt x="564" y="11"/>
                    <a:pt x="501" y="32"/>
                  </a:cubicBezTo>
                  <a:cubicBezTo>
                    <a:pt x="179" y="151"/>
                    <a:pt x="1" y="508"/>
                    <a:pt x="96" y="841"/>
                  </a:cubicBezTo>
                  <a:cubicBezTo>
                    <a:pt x="191" y="1091"/>
                    <a:pt x="429" y="1258"/>
                    <a:pt x="680" y="1270"/>
                  </a:cubicBezTo>
                  <a:cubicBezTo>
                    <a:pt x="751" y="1270"/>
                    <a:pt x="822" y="1270"/>
                    <a:pt x="906" y="1234"/>
                  </a:cubicBezTo>
                  <a:cubicBezTo>
                    <a:pt x="953" y="1234"/>
                    <a:pt x="965" y="1222"/>
                    <a:pt x="965" y="1222"/>
                  </a:cubicBezTo>
                  <a:lnTo>
                    <a:pt x="1049" y="1175"/>
                  </a:lnTo>
                  <a:cubicBezTo>
                    <a:pt x="1132" y="1139"/>
                    <a:pt x="1203" y="1056"/>
                    <a:pt x="1251" y="984"/>
                  </a:cubicBezTo>
                  <a:cubicBezTo>
                    <a:pt x="1346" y="841"/>
                    <a:pt x="1382" y="627"/>
                    <a:pt x="1311" y="436"/>
                  </a:cubicBezTo>
                  <a:cubicBezTo>
                    <a:pt x="1215" y="169"/>
                    <a:pt x="958" y="1"/>
                    <a:pt x="69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6"/>
            <p:cNvSpPr/>
            <p:nvPr/>
          </p:nvSpPr>
          <p:spPr>
            <a:xfrm>
              <a:off x="3103950" y="3184550"/>
              <a:ext cx="32475" cy="31650"/>
            </a:xfrm>
            <a:custGeom>
              <a:avLst/>
              <a:gdLst/>
              <a:ahLst/>
              <a:cxnLst/>
              <a:rect l="l" t="t" r="r" b="b"/>
              <a:pathLst>
                <a:path w="1299" h="1266" extrusionOk="0">
                  <a:moveTo>
                    <a:pt x="669" y="1"/>
                  </a:moveTo>
                  <a:cubicBezTo>
                    <a:pt x="631" y="1"/>
                    <a:pt x="594" y="3"/>
                    <a:pt x="560" y="8"/>
                  </a:cubicBezTo>
                  <a:cubicBezTo>
                    <a:pt x="512" y="8"/>
                    <a:pt x="489" y="20"/>
                    <a:pt x="441" y="44"/>
                  </a:cubicBezTo>
                  <a:cubicBezTo>
                    <a:pt x="179" y="127"/>
                    <a:pt x="0" y="401"/>
                    <a:pt x="12" y="663"/>
                  </a:cubicBezTo>
                  <a:cubicBezTo>
                    <a:pt x="12" y="723"/>
                    <a:pt x="24" y="782"/>
                    <a:pt x="36" y="842"/>
                  </a:cubicBezTo>
                  <a:cubicBezTo>
                    <a:pt x="60" y="854"/>
                    <a:pt x="72" y="901"/>
                    <a:pt x="84" y="937"/>
                  </a:cubicBezTo>
                  <a:cubicBezTo>
                    <a:pt x="204" y="1141"/>
                    <a:pt x="419" y="1266"/>
                    <a:pt x="649" y="1266"/>
                  </a:cubicBezTo>
                  <a:cubicBezTo>
                    <a:pt x="714" y="1266"/>
                    <a:pt x="780" y="1256"/>
                    <a:pt x="846" y="1235"/>
                  </a:cubicBezTo>
                  <a:cubicBezTo>
                    <a:pt x="905" y="1211"/>
                    <a:pt x="953" y="1187"/>
                    <a:pt x="989" y="1151"/>
                  </a:cubicBezTo>
                  <a:cubicBezTo>
                    <a:pt x="1072" y="1092"/>
                    <a:pt x="1143" y="1032"/>
                    <a:pt x="1191" y="961"/>
                  </a:cubicBezTo>
                  <a:cubicBezTo>
                    <a:pt x="1274" y="818"/>
                    <a:pt x="1298" y="616"/>
                    <a:pt x="1239" y="425"/>
                  </a:cubicBezTo>
                  <a:cubicBezTo>
                    <a:pt x="1167" y="235"/>
                    <a:pt x="1024" y="80"/>
                    <a:pt x="834" y="20"/>
                  </a:cubicBezTo>
                  <a:cubicBezTo>
                    <a:pt x="778" y="6"/>
                    <a:pt x="722" y="1"/>
                    <a:pt x="66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638;p6"/>
            <p:cNvSpPr/>
            <p:nvPr/>
          </p:nvSpPr>
          <p:spPr>
            <a:xfrm>
              <a:off x="3340000" y="3100100"/>
              <a:ext cx="35125" cy="32400"/>
            </a:xfrm>
            <a:custGeom>
              <a:avLst/>
              <a:gdLst/>
              <a:ahLst/>
              <a:cxnLst/>
              <a:rect l="l" t="t" r="r" b="b"/>
              <a:pathLst>
                <a:path w="1405" h="1296" extrusionOk="0">
                  <a:moveTo>
                    <a:pt x="710" y="1"/>
                  </a:moveTo>
                  <a:cubicBezTo>
                    <a:pt x="644" y="1"/>
                    <a:pt x="575" y="14"/>
                    <a:pt x="512" y="41"/>
                  </a:cubicBezTo>
                  <a:lnTo>
                    <a:pt x="500" y="41"/>
                  </a:lnTo>
                  <a:cubicBezTo>
                    <a:pt x="167" y="172"/>
                    <a:pt x="0" y="517"/>
                    <a:pt x="107" y="838"/>
                  </a:cubicBezTo>
                  <a:cubicBezTo>
                    <a:pt x="119" y="898"/>
                    <a:pt x="155" y="946"/>
                    <a:pt x="179" y="1005"/>
                  </a:cubicBezTo>
                  <a:cubicBezTo>
                    <a:pt x="238" y="1077"/>
                    <a:pt x="298" y="1136"/>
                    <a:pt x="393" y="1196"/>
                  </a:cubicBezTo>
                  <a:cubicBezTo>
                    <a:pt x="464" y="1243"/>
                    <a:pt x="560" y="1267"/>
                    <a:pt x="631" y="1291"/>
                  </a:cubicBezTo>
                  <a:cubicBezTo>
                    <a:pt x="652" y="1294"/>
                    <a:pt x="673" y="1295"/>
                    <a:pt x="695" y="1295"/>
                  </a:cubicBezTo>
                  <a:cubicBezTo>
                    <a:pt x="761" y="1295"/>
                    <a:pt x="831" y="1282"/>
                    <a:pt x="893" y="1255"/>
                  </a:cubicBezTo>
                  <a:cubicBezTo>
                    <a:pt x="1226" y="1136"/>
                    <a:pt x="1405" y="779"/>
                    <a:pt x="1298" y="457"/>
                  </a:cubicBezTo>
                  <a:cubicBezTo>
                    <a:pt x="1286" y="410"/>
                    <a:pt x="1274" y="362"/>
                    <a:pt x="1238" y="338"/>
                  </a:cubicBezTo>
                  <a:cubicBezTo>
                    <a:pt x="1226" y="231"/>
                    <a:pt x="1155" y="160"/>
                    <a:pt x="1072" y="112"/>
                  </a:cubicBezTo>
                  <a:cubicBezTo>
                    <a:pt x="988" y="53"/>
                    <a:pt x="881" y="5"/>
                    <a:pt x="774" y="5"/>
                  </a:cubicBezTo>
                  <a:cubicBezTo>
                    <a:pt x="753" y="2"/>
                    <a:pt x="732" y="1"/>
                    <a:pt x="7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6"/>
            <p:cNvSpPr/>
            <p:nvPr/>
          </p:nvSpPr>
          <p:spPr>
            <a:xfrm>
              <a:off x="3163775" y="2824375"/>
              <a:ext cx="12225" cy="10675"/>
            </a:xfrm>
            <a:custGeom>
              <a:avLst/>
              <a:gdLst/>
              <a:ahLst/>
              <a:cxnLst/>
              <a:rect l="l" t="t" r="r" b="b"/>
              <a:pathLst>
                <a:path w="489" h="427" extrusionOk="0">
                  <a:moveTo>
                    <a:pt x="251" y="0"/>
                  </a:moveTo>
                  <a:cubicBezTo>
                    <a:pt x="228" y="0"/>
                    <a:pt x="204" y="3"/>
                    <a:pt x="179" y="9"/>
                  </a:cubicBezTo>
                  <a:cubicBezTo>
                    <a:pt x="60" y="56"/>
                    <a:pt x="1" y="176"/>
                    <a:pt x="36" y="295"/>
                  </a:cubicBezTo>
                  <a:cubicBezTo>
                    <a:pt x="60" y="330"/>
                    <a:pt x="84" y="378"/>
                    <a:pt x="132" y="402"/>
                  </a:cubicBezTo>
                  <a:cubicBezTo>
                    <a:pt x="168" y="416"/>
                    <a:pt x="205" y="427"/>
                    <a:pt x="245" y="427"/>
                  </a:cubicBezTo>
                  <a:cubicBezTo>
                    <a:pt x="269" y="427"/>
                    <a:pt x="295" y="423"/>
                    <a:pt x="322" y="414"/>
                  </a:cubicBezTo>
                  <a:cubicBezTo>
                    <a:pt x="358" y="390"/>
                    <a:pt x="382" y="378"/>
                    <a:pt x="405" y="366"/>
                  </a:cubicBezTo>
                  <a:cubicBezTo>
                    <a:pt x="465" y="307"/>
                    <a:pt x="489" y="223"/>
                    <a:pt x="465" y="140"/>
                  </a:cubicBezTo>
                  <a:cubicBezTo>
                    <a:pt x="465" y="128"/>
                    <a:pt x="441" y="116"/>
                    <a:pt x="429" y="104"/>
                  </a:cubicBezTo>
                  <a:cubicBezTo>
                    <a:pt x="384" y="31"/>
                    <a:pt x="324" y="0"/>
                    <a:pt x="25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6"/>
            <p:cNvSpPr/>
            <p:nvPr/>
          </p:nvSpPr>
          <p:spPr>
            <a:xfrm>
              <a:off x="3431975" y="2823200"/>
              <a:ext cx="22625" cy="21500"/>
            </a:xfrm>
            <a:custGeom>
              <a:avLst/>
              <a:gdLst/>
              <a:ahLst/>
              <a:cxnLst/>
              <a:rect l="l" t="t" r="r" b="b"/>
              <a:pathLst>
                <a:path w="905" h="860" extrusionOk="0">
                  <a:moveTo>
                    <a:pt x="452" y="1"/>
                  </a:moveTo>
                  <a:cubicBezTo>
                    <a:pt x="401" y="1"/>
                    <a:pt x="349" y="11"/>
                    <a:pt x="298" y="32"/>
                  </a:cubicBezTo>
                  <a:cubicBezTo>
                    <a:pt x="274" y="44"/>
                    <a:pt x="250" y="44"/>
                    <a:pt x="238" y="56"/>
                  </a:cubicBezTo>
                  <a:cubicBezTo>
                    <a:pt x="155" y="80"/>
                    <a:pt x="95" y="163"/>
                    <a:pt x="48" y="234"/>
                  </a:cubicBezTo>
                  <a:cubicBezTo>
                    <a:pt x="36" y="270"/>
                    <a:pt x="36" y="294"/>
                    <a:pt x="12" y="330"/>
                  </a:cubicBezTo>
                  <a:cubicBezTo>
                    <a:pt x="0" y="401"/>
                    <a:pt x="0" y="484"/>
                    <a:pt x="36" y="568"/>
                  </a:cubicBezTo>
                  <a:cubicBezTo>
                    <a:pt x="36" y="580"/>
                    <a:pt x="48" y="580"/>
                    <a:pt x="48" y="592"/>
                  </a:cubicBezTo>
                  <a:cubicBezTo>
                    <a:pt x="105" y="764"/>
                    <a:pt x="270" y="859"/>
                    <a:pt x="444" y="859"/>
                  </a:cubicBezTo>
                  <a:cubicBezTo>
                    <a:pt x="486" y="859"/>
                    <a:pt x="529" y="853"/>
                    <a:pt x="572" y="842"/>
                  </a:cubicBezTo>
                  <a:lnTo>
                    <a:pt x="583" y="842"/>
                  </a:lnTo>
                  <a:cubicBezTo>
                    <a:pt x="667" y="818"/>
                    <a:pt x="750" y="770"/>
                    <a:pt x="786" y="699"/>
                  </a:cubicBezTo>
                  <a:cubicBezTo>
                    <a:pt x="881" y="592"/>
                    <a:pt x="905" y="425"/>
                    <a:pt x="845" y="294"/>
                  </a:cubicBezTo>
                  <a:cubicBezTo>
                    <a:pt x="790" y="119"/>
                    <a:pt x="628" y="1"/>
                    <a:pt x="4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6"/>
            <p:cNvSpPr/>
            <p:nvPr/>
          </p:nvSpPr>
          <p:spPr>
            <a:xfrm>
              <a:off x="3317375" y="2821475"/>
              <a:ext cx="22350" cy="22125"/>
            </a:xfrm>
            <a:custGeom>
              <a:avLst/>
              <a:gdLst/>
              <a:ahLst/>
              <a:cxnLst/>
              <a:rect l="l" t="t" r="r" b="b"/>
              <a:pathLst>
                <a:path w="894" h="885" extrusionOk="0">
                  <a:moveTo>
                    <a:pt x="455" y="1"/>
                  </a:moveTo>
                  <a:cubicBezTo>
                    <a:pt x="405" y="1"/>
                    <a:pt x="348" y="9"/>
                    <a:pt x="298" y="18"/>
                  </a:cubicBezTo>
                  <a:cubicBezTo>
                    <a:pt x="274" y="30"/>
                    <a:pt x="250" y="30"/>
                    <a:pt x="238" y="53"/>
                  </a:cubicBezTo>
                  <a:cubicBezTo>
                    <a:pt x="155" y="89"/>
                    <a:pt x="95" y="172"/>
                    <a:pt x="48" y="256"/>
                  </a:cubicBezTo>
                  <a:cubicBezTo>
                    <a:pt x="12" y="351"/>
                    <a:pt x="0" y="446"/>
                    <a:pt x="12" y="542"/>
                  </a:cubicBezTo>
                  <a:cubicBezTo>
                    <a:pt x="12" y="553"/>
                    <a:pt x="12" y="577"/>
                    <a:pt x="36" y="589"/>
                  </a:cubicBezTo>
                  <a:cubicBezTo>
                    <a:pt x="72" y="732"/>
                    <a:pt x="191" y="827"/>
                    <a:pt x="334" y="863"/>
                  </a:cubicBezTo>
                  <a:cubicBezTo>
                    <a:pt x="368" y="878"/>
                    <a:pt x="405" y="885"/>
                    <a:pt x="443" y="885"/>
                  </a:cubicBezTo>
                  <a:cubicBezTo>
                    <a:pt x="495" y="885"/>
                    <a:pt x="547" y="872"/>
                    <a:pt x="595" y="851"/>
                  </a:cubicBezTo>
                  <a:lnTo>
                    <a:pt x="607" y="851"/>
                  </a:lnTo>
                  <a:cubicBezTo>
                    <a:pt x="750" y="804"/>
                    <a:pt x="846" y="684"/>
                    <a:pt x="881" y="553"/>
                  </a:cubicBezTo>
                  <a:cubicBezTo>
                    <a:pt x="893" y="482"/>
                    <a:pt x="893" y="387"/>
                    <a:pt x="869" y="303"/>
                  </a:cubicBezTo>
                  <a:cubicBezTo>
                    <a:pt x="869" y="292"/>
                    <a:pt x="846" y="292"/>
                    <a:pt x="846" y="268"/>
                  </a:cubicBezTo>
                  <a:cubicBezTo>
                    <a:pt x="786" y="125"/>
                    <a:pt x="655" y="18"/>
                    <a:pt x="512" y="6"/>
                  </a:cubicBezTo>
                  <a:cubicBezTo>
                    <a:pt x="495" y="2"/>
                    <a:pt x="475" y="1"/>
                    <a:pt x="4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6"/>
            <p:cNvSpPr/>
            <p:nvPr/>
          </p:nvSpPr>
          <p:spPr>
            <a:xfrm>
              <a:off x="3196225" y="3268725"/>
              <a:ext cx="925" cy="275"/>
            </a:xfrm>
            <a:custGeom>
              <a:avLst/>
              <a:gdLst/>
              <a:ahLst/>
              <a:cxnLst/>
              <a:rect l="l" t="t" r="r" b="b"/>
              <a:pathLst>
                <a:path w="37" h="11" extrusionOk="0">
                  <a:moveTo>
                    <a:pt x="24" y="0"/>
                  </a:moveTo>
                  <a:cubicBezTo>
                    <a:pt x="16" y="0"/>
                    <a:pt x="8" y="11"/>
                    <a:pt x="0" y="11"/>
                  </a:cubicBezTo>
                  <a:lnTo>
                    <a:pt x="36" y="11"/>
                  </a:lnTo>
                  <a:cubicBezTo>
                    <a:pt x="32" y="3"/>
                    <a:pt x="28" y="0"/>
                    <a:pt x="2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6"/>
            <p:cNvSpPr/>
            <p:nvPr/>
          </p:nvSpPr>
          <p:spPr>
            <a:xfrm>
              <a:off x="3524525" y="2933525"/>
              <a:ext cx="14025" cy="12750"/>
            </a:xfrm>
            <a:custGeom>
              <a:avLst/>
              <a:gdLst/>
              <a:ahLst/>
              <a:cxnLst/>
              <a:rect l="l" t="t" r="r" b="b"/>
              <a:pathLst>
                <a:path w="561" h="510" extrusionOk="0">
                  <a:moveTo>
                    <a:pt x="287" y="1"/>
                  </a:moveTo>
                  <a:cubicBezTo>
                    <a:pt x="263" y="1"/>
                    <a:pt x="227" y="1"/>
                    <a:pt x="203" y="24"/>
                  </a:cubicBezTo>
                  <a:cubicBezTo>
                    <a:pt x="84" y="48"/>
                    <a:pt x="1" y="120"/>
                    <a:pt x="1" y="227"/>
                  </a:cubicBezTo>
                  <a:cubicBezTo>
                    <a:pt x="1" y="262"/>
                    <a:pt x="1" y="298"/>
                    <a:pt x="25" y="334"/>
                  </a:cubicBezTo>
                  <a:cubicBezTo>
                    <a:pt x="49" y="405"/>
                    <a:pt x="108" y="465"/>
                    <a:pt x="180" y="501"/>
                  </a:cubicBezTo>
                  <a:cubicBezTo>
                    <a:pt x="203" y="507"/>
                    <a:pt x="230" y="510"/>
                    <a:pt x="258" y="510"/>
                  </a:cubicBezTo>
                  <a:cubicBezTo>
                    <a:pt x="287" y="510"/>
                    <a:pt x="316" y="507"/>
                    <a:pt x="346" y="501"/>
                  </a:cubicBezTo>
                  <a:cubicBezTo>
                    <a:pt x="394" y="477"/>
                    <a:pt x="418" y="465"/>
                    <a:pt x="453" y="441"/>
                  </a:cubicBezTo>
                  <a:cubicBezTo>
                    <a:pt x="525" y="382"/>
                    <a:pt x="561" y="274"/>
                    <a:pt x="513" y="179"/>
                  </a:cubicBezTo>
                  <a:lnTo>
                    <a:pt x="513" y="167"/>
                  </a:lnTo>
                  <a:cubicBezTo>
                    <a:pt x="465" y="60"/>
                    <a:pt x="382" y="1"/>
                    <a:pt x="2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6"/>
            <p:cNvSpPr/>
            <p:nvPr/>
          </p:nvSpPr>
          <p:spPr>
            <a:xfrm>
              <a:off x="3325700" y="2843050"/>
              <a:ext cx="34250" cy="258075"/>
            </a:xfrm>
            <a:custGeom>
              <a:avLst/>
              <a:gdLst/>
              <a:ahLst/>
              <a:cxnLst/>
              <a:rect l="l" t="t" r="r" b="b"/>
              <a:pathLst>
                <a:path w="1370" h="10323" extrusionOk="0">
                  <a:moveTo>
                    <a:pt x="262" y="0"/>
                  </a:moveTo>
                  <a:cubicBezTo>
                    <a:pt x="210" y="23"/>
                    <a:pt x="152" y="31"/>
                    <a:pt x="96" y="31"/>
                  </a:cubicBezTo>
                  <a:cubicBezTo>
                    <a:pt x="63" y="31"/>
                    <a:pt x="31" y="28"/>
                    <a:pt x="1" y="24"/>
                  </a:cubicBezTo>
                  <a:lnTo>
                    <a:pt x="1" y="24"/>
                  </a:lnTo>
                  <a:lnTo>
                    <a:pt x="1096" y="10323"/>
                  </a:lnTo>
                  <a:cubicBezTo>
                    <a:pt x="1167" y="10296"/>
                    <a:pt x="1232" y="10283"/>
                    <a:pt x="1300" y="10283"/>
                  </a:cubicBezTo>
                  <a:cubicBezTo>
                    <a:pt x="1323" y="10283"/>
                    <a:pt x="1346" y="10284"/>
                    <a:pt x="1370" y="10287"/>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45" name="Google Shape;645;p6"/>
          <p:cNvGrpSpPr/>
          <p:nvPr/>
        </p:nvGrpSpPr>
        <p:grpSpPr>
          <a:xfrm rot="10800000" flipH="1">
            <a:off x="7997632" y="95"/>
            <a:ext cx="1146035" cy="1362783"/>
            <a:chOff x="3048875" y="2669025"/>
            <a:chExt cx="504550" cy="599975"/>
          </a:xfrm>
        </p:grpSpPr>
        <p:sp>
          <p:nvSpPr>
            <p:cNvPr id="646" name="Google Shape;646;p6"/>
            <p:cNvSpPr/>
            <p:nvPr/>
          </p:nvSpPr>
          <p:spPr>
            <a:xfrm>
              <a:off x="3048875" y="3200825"/>
              <a:ext cx="57175" cy="68175"/>
            </a:xfrm>
            <a:custGeom>
              <a:avLst/>
              <a:gdLst/>
              <a:ahLst/>
              <a:cxnLst/>
              <a:rect l="l" t="t" r="r" b="b"/>
              <a:pathLst>
                <a:path w="2287" h="2727" extrusionOk="0">
                  <a:moveTo>
                    <a:pt x="2215" y="0"/>
                  </a:moveTo>
                  <a:cubicBezTo>
                    <a:pt x="2180" y="0"/>
                    <a:pt x="2156" y="12"/>
                    <a:pt x="2120" y="36"/>
                  </a:cubicBezTo>
                  <a:lnTo>
                    <a:pt x="1" y="2727"/>
                  </a:lnTo>
                  <a:lnTo>
                    <a:pt x="358" y="2727"/>
                  </a:lnTo>
                  <a:lnTo>
                    <a:pt x="2287" y="286"/>
                  </a:lnTo>
                  <a:cubicBezTo>
                    <a:pt x="2275" y="250"/>
                    <a:pt x="2251" y="203"/>
                    <a:pt x="2239" y="179"/>
                  </a:cubicBezTo>
                  <a:cubicBezTo>
                    <a:pt x="2227" y="119"/>
                    <a:pt x="2215" y="60"/>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647;p6"/>
            <p:cNvSpPr/>
            <p:nvPr/>
          </p:nvSpPr>
          <p:spPr>
            <a:xfrm>
              <a:off x="3117925" y="2833225"/>
              <a:ext cx="56300" cy="351550"/>
            </a:xfrm>
            <a:custGeom>
              <a:avLst/>
              <a:gdLst/>
              <a:ahLst/>
              <a:cxnLst/>
              <a:rect l="l" t="t" r="r" b="b"/>
              <a:pathLst>
                <a:path w="2252" h="14062" extrusionOk="0">
                  <a:moveTo>
                    <a:pt x="2251" y="0"/>
                  </a:moveTo>
                  <a:lnTo>
                    <a:pt x="2251" y="0"/>
                  </a:lnTo>
                  <a:cubicBezTo>
                    <a:pt x="2216" y="12"/>
                    <a:pt x="2204" y="36"/>
                    <a:pt x="2168" y="36"/>
                  </a:cubicBezTo>
                  <a:cubicBezTo>
                    <a:pt x="2140" y="50"/>
                    <a:pt x="2113" y="57"/>
                    <a:pt x="2088" y="57"/>
                  </a:cubicBezTo>
                  <a:cubicBezTo>
                    <a:pt x="2050" y="57"/>
                    <a:pt x="2013" y="41"/>
                    <a:pt x="1977" y="12"/>
                  </a:cubicBezTo>
                  <a:lnTo>
                    <a:pt x="1" y="14026"/>
                  </a:lnTo>
                  <a:cubicBezTo>
                    <a:pt x="72" y="14038"/>
                    <a:pt x="180" y="14049"/>
                    <a:pt x="275" y="14061"/>
                  </a:cubicBezTo>
                  <a:lnTo>
                    <a:pt x="2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6"/>
            <p:cNvSpPr/>
            <p:nvPr/>
          </p:nvSpPr>
          <p:spPr>
            <a:xfrm>
              <a:off x="3174200" y="2826975"/>
              <a:ext cx="144675" cy="8050"/>
            </a:xfrm>
            <a:custGeom>
              <a:avLst/>
              <a:gdLst/>
              <a:ahLst/>
              <a:cxnLst/>
              <a:rect l="l" t="t" r="r" b="b"/>
              <a:pathLst>
                <a:path w="5787" h="322" extrusionOk="0">
                  <a:moveTo>
                    <a:pt x="24" y="0"/>
                  </a:moveTo>
                  <a:lnTo>
                    <a:pt x="24" y="0"/>
                  </a:lnTo>
                  <a:cubicBezTo>
                    <a:pt x="48" y="12"/>
                    <a:pt x="48" y="24"/>
                    <a:pt x="60" y="36"/>
                  </a:cubicBezTo>
                  <a:cubicBezTo>
                    <a:pt x="72" y="119"/>
                    <a:pt x="60" y="203"/>
                    <a:pt x="0" y="262"/>
                  </a:cubicBezTo>
                  <a:lnTo>
                    <a:pt x="5763" y="322"/>
                  </a:lnTo>
                  <a:cubicBezTo>
                    <a:pt x="5739" y="226"/>
                    <a:pt x="5763" y="131"/>
                    <a:pt x="5787" y="60"/>
                  </a:cubicBez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6"/>
            <p:cNvSpPr/>
            <p:nvPr/>
          </p:nvSpPr>
          <p:spPr>
            <a:xfrm>
              <a:off x="3128650" y="3208250"/>
              <a:ext cx="68500" cy="60175"/>
            </a:xfrm>
            <a:custGeom>
              <a:avLst/>
              <a:gdLst/>
              <a:ahLst/>
              <a:cxnLst/>
              <a:rect l="l" t="t" r="r" b="b"/>
              <a:pathLst>
                <a:path w="2740" h="2407" extrusionOk="0">
                  <a:moveTo>
                    <a:pt x="203" y="1"/>
                  </a:moveTo>
                  <a:cubicBezTo>
                    <a:pt x="155" y="72"/>
                    <a:pt x="96" y="144"/>
                    <a:pt x="1" y="191"/>
                  </a:cubicBezTo>
                  <a:lnTo>
                    <a:pt x="2346" y="2406"/>
                  </a:lnTo>
                  <a:lnTo>
                    <a:pt x="2739" y="2406"/>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6"/>
            <p:cNvSpPr/>
            <p:nvPr/>
          </p:nvSpPr>
          <p:spPr>
            <a:xfrm>
              <a:off x="3202775" y="3124925"/>
              <a:ext cx="147350" cy="144075"/>
            </a:xfrm>
            <a:custGeom>
              <a:avLst/>
              <a:gdLst/>
              <a:ahLst/>
              <a:cxnLst/>
              <a:rect l="l" t="t" r="r" b="b"/>
              <a:pathLst>
                <a:path w="5894" h="5763" extrusionOk="0">
                  <a:moveTo>
                    <a:pt x="5703" y="0"/>
                  </a:moveTo>
                  <a:lnTo>
                    <a:pt x="0" y="5763"/>
                  </a:lnTo>
                  <a:lnTo>
                    <a:pt x="393" y="5763"/>
                  </a:lnTo>
                  <a:lnTo>
                    <a:pt x="5894" y="191"/>
                  </a:lnTo>
                  <a:cubicBezTo>
                    <a:pt x="5822" y="143"/>
                    <a:pt x="5751" y="84"/>
                    <a:pt x="570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6"/>
            <p:cNvSpPr/>
            <p:nvPr/>
          </p:nvSpPr>
          <p:spPr>
            <a:xfrm>
              <a:off x="3367375" y="2941850"/>
              <a:ext cx="161950" cy="165825"/>
            </a:xfrm>
            <a:custGeom>
              <a:avLst/>
              <a:gdLst/>
              <a:ahLst/>
              <a:cxnLst/>
              <a:rect l="l" t="t" r="r" b="b"/>
              <a:pathLst>
                <a:path w="6478" h="6633" extrusionOk="0">
                  <a:moveTo>
                    <a:pt x="6311" y="1"/>
                  </a:moveTo>
                  <a:lnTo>
                    <a:pt x="0" y="6442"/>
                  </a:lnTo>
                  <a:cubicBezTo>
                    <a:pt x="72" y="6490"/>
                    <a:pt x="131" y="6561"/>
                    <a:pt x="191" y="6633"/>
                  </a:cubicBezTo>
                  <a:lnTo>
                    <a:pt x="6477" y="203"/>
                  </a:lnTo>
                  <a:cubicBezTo>
                    <a:pt x="6466" y="191"/>
                    <a:pt x="6466" y="156"/>
                    <a:pt x="6466" y="144"/>
                  </a:cubicBezTo>
                  <a:cubicBezTo>
                    <a:pt x="6382" y="132"/>
                    <a:pt x="6323" y="72"/>
                    <a:pt x="631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6"/>
            <p:cNvSpPr/>
            <p:nvPr/>
          </p:nvSpPr>
          <p:spPr>
            <a:xfrm>
              <a:off x="3356050" y="3130875"/>
              <a:ext cx="23850" cy="137550"/>
            </a:xfrm>
            <a:custGeom>
              <a:avLst/>
              <a:gdLst/>
              <a:ahLst/>
              <a:cxnLst/>
              <a:rect l="l" t="t" r="r" b="b"/>
              <a:pathLst>
                <a:path w="954" h="5502" extrusionOk="0">
                  <a:moveTo>
                    <a:pt x="287" y="0"/>
                  </a:moveTo>
                  <a:cubicBezTo>
                    <a:pt x="231" y="28"/>
                    <a:pt x="175" y="40"/>
                    <a:pt x="119" y="40"/>
                  </a:cubicBezTo>
                  <a:cubicBezTo>
                    <a:pt x="80" y="40"/>
                    <a:pt x="40" y="34"/>
                    <a:pt x="1" y="24"/>
                  </a:cubicBezTo>
                  <a:lnTo>
                    <a:pt x="1" y="24"/>
                  </a:lnTo>
                  <a:lnTo>
                    <a:pt x="668" y="5501"/>
                  </a:lnTo>
                  <a:lnTo>
                    <a:pt x="953" y="5501"/>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6"/>
            <p:cNvSpPr/>
            <p:nvPr/>
          </p:nvSpPr>
          <p:spPr>
            <a:xfrm>
              <a:off x="3310225" y="2699575"/>
              <a:ext cx="19975" cy="123550"/>
            </a:xfrm>
            <a:custGeom>
              <a:avLst/>
              <a:gdLst/>
              <a:ahLst/>
              <a:cxnLst/>
              <a:rect l="l" t="t" r="r" b="b"/>
              <a:pathLst>
                <a:path w="799" h="4942" extrusionOk="0">
                  <a:moveTo>
                    <a:pt x="274" y="0"/>
                  </a:moveTo>
                  <a:cubicBezTo>
                    <a:pt x="262" y="0"/>
                    <a:pt x="239" y="12"/>
                    <a:pt x="227" y="12"/>
                  </a:cubicBezTo>
                  <a:cubicBezTo>
                    <a:pt x="155" y="48"/>
                    <a:pt x="84" y="48"/>
                    <a:pt x="0" y="48"/>
                  </a:cubicBezTo>
                  <a:lnTo>
                    <a:pt x="524" y="4941"/>
                  </a:lnTo>
                  <a:cubicBezTo>
                    <a:pt x="536" y="4929"/>
                    <a:pt x="572" y="4918"/>
                    <a:pt x="584" y="4918"/>
                  </a:cubicBezTo>
                  <a:cubicBezTo>
                    <a:pt x="629" y="4895"/>
                    <a:pt x="679" y="4887"/>
                    <a:pt x="725" y="4887"/>
                  </a:cubicBezTo>
                  <a:cubicBezTo>
                    <a:pt x="751" y="4887"/>
                    <a:pt x="776" y="4889"/>
                    <a:pt x="798" y="4894"/>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6"/>
            <p:cNvSpPr/>
            <p:nvPr/>
          </p:nvSpPr>
          <p:spPr>
            <a:xfrm>
              <a:off x="3338500" y="2828750"/>
              <a:ext cx="94675" cy="9550"/>
            </a:xfrm>
            <a:custGeom>
              <a:avLst/>
              <a:gdLst/>
              <a:ahLst/>
              <a:cxnLst/>
              <a:rect l="l" t="t" r="r" b="b"/>
              <a:pathLst>
                <a:path w="3787" h="382" extrusionOk="0">
                  <a:moveTo>
                    <a:pt x="1" y="1"/>
                  </a:moveTo>
                  <a:cubicBezTo>
                    <a:pt x="1" y="12"/>
                    <a:pt x="24" y="12"/>
                    <a:pt x="24" y="24"/>
                  </a:cubicBezTo>
                  <a:cubicBezTo>
                    <a:pt x="48" y="120"/>
                    <a:pt x="48" y="191"/>
                    <a:pt x="36" y="286"/>
                  </a:cubicBezTo>
                  <a:lnTo>
                    <a:pt x="3787" y="382"/>
                  </a:lnTo>
                  <a:cubicBezTo>
                    <a:pt x="3775" y="370"/>
                    <a:pt x="3775" y="358"/>
                    <a:pt x="3775" y="346"/>
                  </a:cubicBezTo>
                  <a:cubicBezTo>
                    <a:pt x="3739" y="251"/>
                    <a:pt x="3739" y="179"/>
                    <a:pt x="3751" y="108"/>
                  </a:cubicBez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6"/>
            <p:cNvSpPr/>
            <p:nvPr/>
          </p:nvSpPr>
          <p:spPr>
            <a:xfrm>
              <a:off x="3531375" y="2913875"/>
              <a:ext cx="22050" cy="23850"/>
            </a:xfrm>
            <a:custGeom>
              <a:avLst/>
              <a:gdLst/>
              <a:ahLst/>
              <a:cxnLst/>
              <a:rect l="l" t="t" r="r" b="b"/>
              <a:pathLst>
                <a:path w="882" h="954" extrusionOk="0">
                  <a:moveTo>
                    <a:pt x="882" y="1"/>
                  </a:moveTo>
                  <a:lnTo>
                    <a:pt x="1" y="787"/>
                  </a:lnTo>
                  <a:cubicBezTo>
                    <a:pt x="84" y="787"/>
                    <a:pt x="179" y="846"/>
                    <a:pt x="227" y="953"/>
                  </a:cubicBezTo>
                  <a:lnTo>
                    <a:pt x="882" y="370"/>
                  </a:lnTo>
                  <a:lnTo>
                    <a:pt x="88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6"/>
            <p:cNvSpPr/>
            <p:nvPr/>
          </p:nvSpPr>
          <p:spPr>
            <a:xfrm>
              <a:off x="3319750" y="2693325"/>
              <a:ext cx="118200" cy="135750"/>
            </a:xfrm>
            <a:custGeom>
              <a:avLst/>
              <a:gdLst/>
              <a:ahLst/>
              <a:cxnLst/>
              <a:rect l="l" t="t" r="r" b="b"/>
              <a:pathLst>
                <a:path w="4728" h="5430" extrusionOk="0">
                  <a:moveTo>
                    <a:pt x="191" y="0"/>
                  </a:moveTo>
                  <a:cubicBezTo>
                    <a:pt x="143" y="72"/>
                    <a:pt x="72" y="143"/>
                    <a:pt x="0" y="191"/>
                  </a:cubicBezTo>
                  <a:lnTo>
                    <a:pt x="4537" y="5429"/>
                  </a:lnTo>
                  <a:cubicBezTo>
                    <a:pt x="4584" y="5346"/>
                    <a:pt x="4644" y="5287"/>
                    <a:pt x="4727" y="5239"/>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6"/>
            <p:cNvSpPr/>
            <p:nvPr/>
          </p:nvSpPr>
          <p:spPr>
            <a:xfrm>
              <a:off x="3446250" y="2840650"/>
              <a:ext cx="82775" cy="98250"/>
            </a:xfrm>
            <a:custGeom>
              <a:avLst/>
              <a:gdLst/>
              <a:ahLst/>
              <a:cxnLst/>
              <a:rect l="l" t="t" r="r" b="b"/>
              <a:pathLst>
                <a:path w="3311" h="3930" extrusionOk="0">
                  <a:moveTo>
                    <a:pt x="215" y="1"/>
                  </a:moveTo>
                  <a:cubicBezTo>
                    <a:pt x="179" y="60"/>
                    <a:pt x="96" y="120"/>
                    <a:pt x="12" y="144"/>
                  </a:cubicBezTo>
                  <a:lnTo>
                    <a:pt x="1" y="144"/>
                  </a:lnTo>
                  <a:lnTo>
                    <a:pt x="3132" y="3930"/>
                  </a:lnTo>
                  <a:cubicBezTo>
                    <a:pt x="3156" y="3835"/>
                    <a:pt x="3215" y="3751"/>
                    <a:pt x="3311" y="3716"/>
                  </a:cubicBez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658;p6"/>
            <p:cNvSpPr/>
            <p:nvPr/>
          </p:nvSpPr>
          <p:spPr>
            <a:xfrm>
              <a:off x="3528700" y="2944550"/>
              <a:ext cx="24725" cy="46750"/>
            </a:xfrm>
            <a:custGeom>
              <a:avLst/>
              <a:gdLst/>
              <a:ahLst/>
              <a:cxnLst/>
              <a:rect l="l" t="t" r="r" b="b"/>
              <a:pathLst>
                <a:path w="989" h="1870" extrusionOk="0">
                  <a:moveTo>
                    <a:pt x="274" y="0"/>
                  </a:moveTo>
                  <a:cubicBezTo>
                    <a:pt x="239" y="24"/>
                    <a:pt x="215" y="36"/>
                    <a:pt x="167" y="60"/>
                  </a:cubicBezTo>
                  <a:cubicBezTo>
                    <a:pt x="138" y="66"/>
                    <a:pt x="108" y="69"/>
                    <a:pt x="79" y="69"/>
                  </a:cubicBezTo>
                  <a:cubicBezTo>
                    <a:pt x="51" y="69"/>
                    <a:pt x="24" y="66"/>
                    <a:pt x="1" y="60"/>
                  </a:cubicBezTo>
                  <a:lnTo>
                    <a:pt x="1" y="60"/>
                  </a:lnTo>
                  <a:cubicBezTo>
                    <a:pt x="1" y="72"/>
                    <a:pt x="1" y="95"/>
                    <a:pt x="13" y="119"/>
                  </a:cubicBezTo>
                  <a:lnTo>
                    <a:pt x="989" y="1869"/>
                  </a:lnTo>
                  <a:lnTo>
                    <a:pt x="989" y="1310"/>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6"/>
            <p:cNvSpPr/>
            <p:nvPr/>
          </p:nvSpPr>
          <p:spPr>
            <a:xfrm>
              <a:off x="3292950" y="2669025"/>
              <a:ext cx="34550" cy="31750"/>
            </a:xfrm>
            <a:custGeom>
              <a:avLst/>
              <a:gdLst/>
              <a:ahLst/>
              <a:cxnLst/>
              <a:rect l="l" t="t" r="r" b="b"/>
              <a:pathLst>
                <a:path w="1382" h="1270" extrusionOk="0">
                  <a:moveTo>
                    <a:pt x="694" y="1"/>
                  </a:moveTo>
                  <a:cubicBezTo>
                    <a:pt x="629" y="1"/>
                    <a:pt x="564" y="11"/>
                    <a:pt x="501" y="32"/>
                  </a:cubicBezTo>
                  <a:cubicBezTo>
                    <a:pt x="179" y="151"/>
                    <a:pt x="1" y="508"/>
                    <a:pt x="96" y="841"/>
                  </a:cubicBezTo>
                  <a:cubicBezTo>
                    <a:pt x="191" y="1091"/>
                    <a:pt x="429" y="1258"/>
                    <a:pt x="680" y="1270"/>
                  </a:cubicBezTo>
                  <a:cubicBezTo>
                    <a:pt x="751" y="1270"/>
                    <a:pt x="822" y="1270"/>
                    <a:pt x="906" y="1234"/>
                  </a:cubicBezTo>
                  <a:cubicBezTo>
                    <a:pt x="953" y="1234"/>
                    <a:pt x="965" y="1222"/>
                    <a:pt x="965" y="1222"/>
                  </a:cubicBezTo>
                  <a:lnTo>
                    <a:pt x="1049" y="1175"/>
                  </a:lnTo>
                  <a:cubicBezTo>
                    <a:pt x="1132" y="1139"/>
                    <a:pt x="1203" y="1056"/>
                    <a:pt x="1251" y="984"/>
                  </a:cubicBezTo>
                  <a:cubicBezTo>
                    <a:pt x="1346" y="841"/>
                    <a:pt x="1382" y="627"/>
                    <a:pt x="1311" y="436"/>
                  </a:cubicBezTo>
                  <a:cubicBezTo>
                    <a:pt x="1215" y="169"/>
                    <a:pt x="958" y="1"/>
                    <a:pt x="69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6"/>
            <p:cNvSpPr/>
            <p:nvPr/>
          </p:nvSpPr>
          <p:spPr>
            <a:xfrm>
              <a:off x="3103950" y="3184550"/>
              <a:ext cx="32475" cy="31650"/>
            </a:xfrm>
            <a:custGeom>
              <a:avLst/>
              <a:gdLst/>
              <a:ahLst/>
              <a:cxnLst/>
              <a:rect l="l" t="t" r="r" b="b"/>
              <a:pathLst>
                <a:path w="1299" h="1266" extrusionOk="0">
                  <a:moveTo>
                    <a:pt x="669" y="1"/>
                  </a:moveTo>
                  <a:cubicBezTo>
                    <a:pt x="631" y="1"/>
                    <a:pt x="594" y="3"/>
                    <a:pt x="560" y="8"/>
                  </a:cubicBezTo>
                  <a:cubicBezTo>
                    <a:pt x="512" y="8"/>
                    <a:pt x="489" y="20"/>
                    <a:pt x="441" y="44"/>
                  </a:cubicBezTo>
                  <a:cubicBezTo>
                    <a:pt x="179" y="127"/>
                    <a:pt x="0" y="401"/>
                    <a:pt x="12" y="663"/>
                  </a:cubicBezTo>
                  <a:cubicBezTo>
                    <a:pt x="12" y="723"/>
                    <a:pt x="24" y="782"/>
                    <a:pt x="36" y="842"/>
                  </a:cubicBezTo>
                  <a:cubicBezTo>
                    <a:pt x="60" y="854"/>
                    <a:pt x="72" y="901"/>
                    <a:pt x="84" y="937"/>
                  </a:cubicBezTo>
                  <a:cubicBezTo>
                    <a:pt x="204" y="1141"/>
                    <a:pt x="419" y="1266"/>
                    <a:pt x="649" y="1266"/>
                  </a:cubicBezTo>
                  <a:cubicBezTo>
                    <a:pt x="714" y="1266"/>
                    <a:pt x="780" y="1256"/>
                    <a:pt x="846" y="1235"/>
                  </a:cubicBezTo>
                  <a:cubicBezTo>
                    <a:pt x="905" y="1211"/>
                    <a:pt x="953" y="1187"/>
                    <a:pt x="989" y="1151"/>
                  </a:cubicBezTo>
                  <a:cubicBezTo>
                    <a:pt x="1072" y="1092"/>
                    <a:pt x="1143" y="1032"/>
                    <a:pt x="1191" y="961"/>
                  </a:cubicBezTo>
                  <a:cubicBezTo>
                    <a:pt x="1274" y="818"/>
                    <a:pt x="1298" y="616"/>
                    <a:pt x="1239" y="425"/>
                  </a:cubicBezTo>
                  <a:cubicBezTo>
                    <a:pt x="1167" y="235"/>
                    <a:pt x="1024" y="80"/>
                    <a:pt x="834" y="20"/>
                  </a:cubicBezTo>
                  <a:cubicBezTo>
                    <a:pt x="778" y="6"/>
                    <a:pt x="722" y="1"/>
                    <a:pt x="66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6"/>
            <p:cNvSpPr/>
            <p:nvPr/>
          </p:nvSpPr>
          <p:spPr>
            <a:xfrm>
              <a:off x="3340000" y="3100100"/>
              <a:ext cx="35125" cy="32400"/>
            </a:xfrm>
            <a:custGeom>
              <a:avLst/>
              <a:gdLst/>
              <a:ahLst/>
              <a:cxnLst/>
              <a:rect l="l" t="t" r="r" b="b"/>
              <a:pathLst>
                <a:path w="1405" h="1296" extrusionOk="0">
                  <a:moveTo>
                    <a:pt x="710" y="1"/>
                  </a:moveTo>
                  <a:cubicBezTo>
                    <a:pt x="644" y="1"/>
                    <a:pt x="575" y="14"/>
                    <a:pt x="512" y="41"/>
                  </a:cubicBezTo>
                  <a:lnTo>
                    <a:pt x="500" y="41"/>
                  </a:lnTo>
                  <a:cubicBezTo>
                    <a:pt x="167" y="172"/>
                    <a:pt x="0" y="517"/>
                    <a:pt x="107" y="838"/>
                  </a:cubicBezTo>
                  <a:cubicBezTo>
                    <a:pt x="119" y="898"/>
                    <a:pt x="155" y="946"/>
                    <a:pt x="179" y="1005"/>
                  </a:cubicBezTo>
                  <a:cubicBezTo>
                    <a:pt x="238" y="1077"/>
                    <a:pt x="298" y="1136"/>
                    <a:pt x="393" y="1196"/>
                  </a:cubicBezTo>
                  <a:cubicBezTo>
                    <a:pt x="464" y="1243"/>
                    <a:pt x="560" y="1267"/>
                    <a:pt x="631" y="1291"/>
                  </a:cubicBezTo>
                  <a:cubicBezTo>
                    <a:pt x="652" y="1294"/>
                    <a:pt x="673" y="1295"/>
                    <a:pt x="695" y="1295"/>
                  </a:cubicBezTo>
                  <a:cubicBezTo>
                    <a:pt x="761" y="1295"/>
                    <a:pt x="831" y="1282"/>
                    <a:pt x="893" y="1255"/>
                  </a:cubicBezTo>
                  <a:cubicBezTo>
                    <a:pt x="1226" y="1136"/>
                    <a:pt x="1405" y="779"/>
                    <a:pt x="1298" y="457"/>
                  </a:cubicBezTo>
                  <a:cubicBezTo>
                    <a:pt x="1286" y="410"/>
                    <a:pt x="1274" y="362"/>
                    <a:pt x="1238" y="338"/>
                  </a:cubicBezTo>
                  <a:cubicBezTo>
                    <a:pt x="1226" y="231"/>
                    <a:pt x="1155" y="160"/>
                    <a:pt x="1072" y="112"/>
                  </a:cubicBezTo>
                  <a:cubicBezTo>
                    <a:pt x="988" y="53"/>
                    <a:pt x="881" y="5"/>
                    <a:pt x="774" y="5"/>
                  </a:cubicBezTo>
                  <a:cubicBezTo>
                    <a:pt x="753" y="2"/>
                    <a:pt x="732" y="1"/>
                    <a:pt x="7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6"/>
            <p:cNvSpPr/>
            <p:nvPr/>
          </p:nvSpPr>
          <p:spPr>
            <a:xfrm>
              <a:off x="3163775" y="2824375"/>
              <a:ext cx="12225" cy="10675"/>
            </a:xfrm>
            <a:custGeom>
              <a:avLst/>
              <a:gdLst/>
              <a:ahLst/>
              <a:cxnLst/>
              <a:rect l="l" t="t" r="r" b="b"/>
              <a:pathLst>
                <a:path w="489" h="427" extrusionOk="0">
                  <a:moveTo>
                    <a:pt x="251" y="0"/>
                  </a:moveTo>
                  <a:cubicBezTo>
                    <a:pt x="228" y="0"/>
                    <a:pt x="204" y="3"/>
                    <a:pt x="179" y="9"/>
                  </a:cubicBezTo>
                  <a:cubicBezTo>
                    <a:pt x="60" y="56"/>
                    <a:pt x="1" y="176"/>
                    <a:pt x="36" y="295"/>
                  </a:cubicBezTo>
                  <a:cubicBezTo>
                    <a:pt x="60" y="330"/>
                    <a:pt x="84" y="378"/>
                    <a:pt x="132" y="402"/>
                  </a:cubicBezTo>
                  <a:cubicBezTo>
                    <a:pt x="168" y="416"/>
                    <a:pt x="205" y="427"/>
                    <a:pt x="245" y="427"/>
                  </a:cubicBezTo>
                  <a:cubicBezTo>
                    <a:pt x="269" y="427"/>
                    <a:pt x="295" y="423"/>
                    <a:pt x="322" y="414"/>
                  </a:cubicBezTo>
                  <a:cubicBezTo>
                    <a:pt x="358" y="390"/>
                    <a:pt x="382" y="378"/>
                    <a:pt x="405" y="366"/>
                  </a:cubicBezTo>
                  <a:cubicBezTo>
                    <a:pt x="465" y="307"/>
                    <a:pt x="489" y="223"/>
                    <a:pt x="465" y="140"/>
                  </a:cubicBezTo>
                  <a:cubicBezTo>
                    <a:pt x="465" y="128"/>
                    <a:pt x="441" y="116"/>
                    <a:pt x="429" y="104"/>
                  </a:cubicBezTo>
                  <a:cubicBezTo>
                    <a:pt x="384" y="31"/>
                    <a:pt x="324" y="0"/>
                    <a:pt x="25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6"/>
            <p:cNvSpPr/>
            <p:nvPr/>
          </p:nvSpPr>
          <p:spPr>
            <a:xfrm>
              <a:off x="3431975" y="2823200"/>
              <a:ext cx="22625" cy="21500"/>
            </a:xfrm>
            <a:custGeom>
              <a:avLst/>
              <a:gdLst/>
              <a:ahLst/>
              <a:cxnLst/>
              <a:rect l="l" t="t" r="r" b="b"/>
              <a:pathLst>
                <a:path w="905" h="860" extrusionOk="0">
                  <a:moveTo>
                    <a:pt x="452" y="1"/>
                  </a:moveTo>
                  <a:cubicBezTo>
                    <a:pt x="401" y="1"/>
                    <a:pt x="349" y="11"/>
                    <a:pt x="298" y="32"/>
                  </a:cubicBezTo>
                  <a:cubicBezTo>
                    <a:pt x="274" y="44"/>
                    <a:pt x="250" y="44"/>
                    <a:pt x="238" y="56"/>
                  </a:cubicBezTo>
                  <a:cubicBezTo>
                    <a:pt x="155" y="80"/>
                    <a:pt x="95" y="163"/>
                    <a:pt x="48" y="234"/>
                  </a:cubicBezTo>
                  <a:cubicBezTo>
                    <a:pt x="36" y="270"/>
                    <a:pt x="36" y="294"/>
                    <a:pt x="12" y="330"/>
                  </a:cubicBezTo>
                  <a:cubicBezTo>
                    <a:pt x="0" y="401"/>
                    <a:pt x="0" y="484"/>
                    <a:pt x="36" y="568"/>
                  </a:cubicBezTo>
                  <a:cubicBezTo>
                    <a:pt x="36" y="580"/>
                    <a:pt x="48" y="580"/>
                    <a:pt x="48" y="592"/>
                  </a:cubicBezTo>
                  <a:cubicBezTo>
                    <a:pt x="105" y="764"/>
                    <a:pt x="270" y="859"/>
                    <a:pt x="444" y="859"/>
                  </a:cubicBezTo>
                  <a:cubicBezTo>
                    <a:pt x="486" y="859"/>
                    <a:pt x="529" y="853"/>
                    <a:pt x="572" y="842"/>
                  </a:cubicBezTo>
                  <a:lnTo>
                    <a:pt x="583" y="842"/>
                  </a:lnTo>
                  <a:cubicBezTo>
                    <a:pt x="667" y="818"/>
                    <a:pt x="750" y="770"/>
                    <a:pt x="786" y="699"/>
                  </a:cubicBezTo>
                  <a:cubicBezTo>
                    <a:pt x="881" y="592"/>
                    <a:pt x="905" y="425"/>
                    <a:pt x="845" y="294"/>
                  </a:cubicBezTo>
                  <a:cubicBezTo>
                    <a:pt x="790" y="119"/>
                    <a:pt x="628" y="1"/>
                    <a:pt x="4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6"/>
            <p:cNvSpPr/>
            <p:nvPr/>
          </p:nvSpPr>
          <p:spPr>
            <a:xfrm>
              <a:off x="3317375" y="2821475"/>
              <a:ext cx="22350" cy="22125"/>
            </a:xfrm>
            <a:custGeom>
              <a:avLst/>
              <a:gdLst/>
              <a:ahLst/>
              <a:cxnLst/>
              <a:rect l="l" t="t" r="r" b="b"/>
              <a:pathLst>
                <a:path w="894" h="885" extrusionOk="0">
                  <a:moveTo>
                    <a:pt x="455" y="1"/>
                  </a:moveTo>
                  <a:cubicBezTo>
                    <a:pt x="405" y="1"/>
                    <a:pt x="348" y="9"/>
                    <a:pt x="298" y="18"/>
                  </a:cubicBezTo>
                  <a:cubicBezTo>
                    <a:pt x="274" y="30"/>
                    <a:pt x="250" y="30"/>
                    <a:pt x="238" y="53"/>
                  </a:cubicBezTo>
                  <a:cubicBezTo>
                    <a:pt x="155" y="89"/>
                    <a:pt x="95" y="172"/>
                    <a:pt x="48" y="256"/>
                  </a:cubicBezTo>
                  <a:cubicBezTo>
                    <a:pt x="12" y="351"/>
                    <a:pt x="0" y="446"/>
                    <a:pt x="12" y="542"/>
                  </a:cubicBezTo>
                  <a:cubicBezTo>
                    <a:pt x="12" y="553"/>
                    <a:pt x="12" y="577"/>
                    <a:pt x="36" y="589"/>
                  </a:cubicBezTo>
                  <a:cubicBezTo>
                    <a:pt x="72" y="732"/>
                    <a:pt x="191" y="827"/>
                    <a:pt x="334" y="863"/>
                  </a:cubicBezTo>
                  <a:cubicBezTo>
                    <a:pt x="368" y="878"/>
                    <a:pt x="405" y="885"/>
                    <a:pt x="443" y="885"/>
                  </a:cubicBezTo>
                  <a:cubicBezTo>
                    <a:pt x="495" y="885"/>
                    <a:pt x="547" y="872"/>
                    <a:pt x="595" y="851"/>
                  </a:cubicBezTo>
                  <a:lnTo>
                    <a:pt x="607" y="851"/>
                  </a:lnTo>
                  <a:cubicBezTo>
                    <a:pt x="750" y="804"/>
                    <a:pt x="846" y="684"/>
                    <a:pt x="881" y="553"/>
                  </a:cubicBezTo>
                  <a:cubicBezTo>
                    <a:pt x="893" y="482"/>
                    <a:pt x="893" y="387"/>
                    <a:pt x="869" y="303"/>
                  </a:cubicBezTo>
                  <a:cubicBezTo>
                    <a:pt x="869" y="292"/>
                    <a:pt x="846" y="292"/>
                    <a:pt x="846" y="268"/>
                  </a:cubicBezTo>
                  <a:cubicBezTo>
                    <a:pt x="786" y="125"/>
                    <a:pt x="655" y="18"/>
                    <a:pt x="512" y="6"/>
                  </a:cubicBezTo>
                  <a:cubicBezTo>
                    <a:pt x="495" y="2"/>
                    <a:pt x="475" y="1"/>
                    <a:pt x="4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6"/>
            <p:cNvSpPr/>
            <p:nvPr/>
          </p:nvSpPr>
          <p:spPr>
            <a:xfrm>
              <a:off x="3196225" y="3268725"/>
              <a:ext cx="925" cy="275"/>
            </a:xfrm>
            <a:custGeom>
              <a:avLst/>
              <a:gdLst/>
              <a:ahLst/>
              <a:cxnLst/>
              <a:rect l="l" t="t" r="r" b="b"/>
              <a:pathLst>
                <a:path w="37" h="11" extrusionOk="0">
                  <a:moveTo>
                    <a:pt x="24" y="0"/>
                  </a:moveTo>
                  <a:cubicBezTo>
                    <a:pt x="16" y="0"/>
                    <a:pt x="8" y="11"/>
                    <a:pt x="0" y="11"/>
                  </a:cubicBezTo>
                  <a:lnTo>
                    <a:pt x="36" y="11"/>
                  </a:lnTo>
                  <a:cubicBezTo>
                    <a:pt x="32" y="3"/>
                    <a:pt x="28" y="0"/>
                    <a:pt x="2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6"/>
            <p:cNvSpPr/>
            <p:nvPr/>
          </p:nvSpPr>
          <p:spPr>
            <a:xfrm>
              <a:off x="3524525" y="2933525"/>
              <a:ext cx="14025" cy="12750"/>
            </a:xfrm>
            <a:custGeom>
              <a:avLst/>
              <a:gdLst/>
              <a:ahLst/>
              <a:cxnLst/>
              <a:rect l="l" t="t" r="r" b="b"/>
              <a:pathLst>
                <a:path w="561" h="510" extrusionOk="0">
                  <a:moveTo>
                    <a:pt x="287" y="1"/>
                  </a:moveTo>
                  <a:cubicBezTo>
                    <a:pt x="263" y="1"/>
                    <a:pt x="227" y="1"/>
                    <a:pt x="203" y="24"/>
                  </a:cubicBezTo>
                  <a:cubicBezTo>
                    <a:pt x="84" y="48"/>
                    <a:pt x="1" y="120"/>
                    <a:pt x="1" y="227"/>
                  </a:cubicBezTo>
                  <a:cubicBezTo>
                    <a:pt x="1" y="262"/>
                    <a:pt x="1" y="298"/>
                    <a:pt x="25" y="334"/>
                  </a:cubicBezTo>
                  <a:cubicBezTo>
                    <a:pt x="49" y="405"/>
                    <a:pt x="108" y="465"/>
                    <a:pt x="180" y="501"/>
                  </a:cubicBezTo>
                  <a:cubicBezTo>
                    <a:pt x="203" y="507"/>
                    <a:pt x="230" y="510"/>
                    <a:pt x="258" y="510"/>
                  </a:cubicBezTo>
                  <a:cubicBezTo>
                    <a:pt x="287" y="510"/>
                    <a:pt x="316" y="507"/>
                    <a:pt x="346" y="501"/>
                  </a:cubicBezTo>
                  <a:cubicBezTo>
                    <a:pt x="394" y="477"/>
                    <a:pt x="418" y="465"/>
                    <a:pt x="453" y="441"/>
                  </a:cubicBezTo>
                  <a:cubicBezTo>
                    <a:pt x="525" y="382"/>
                    <a:pt x="561" y="274"/>
                    <a:pt x="513" y="179"/>
                  </a:cubicBezTo>
                  <a:lnTo>
                    <a:pt x="513" y="167"/>
                  </a:lnTo>
                  <a:cubicBezTo>
                    <a:pt x="465" y="60"/>
                    <a:pt x="382" y="1"/>
                    <a:pt x="2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6"/>
            <p:cNvSpPr/>
            <p:nvPr/>
          </p:nvSpPr>
          <p:spPr>
            <a:xfrm>
              <a:off x="3325700" y="2843050"/>
              <a:ext cx="34250" cy="258075"/>
            </a:xfrm>
            <a:custGeom>
              <a:avLst/>
              <a:gdLst/>
              <a:ahLst/>
              <a:cxnLst/>
              <a:rect l="l" t="t" r="r" b="b"/>
              <a:pathLst>
                <a:path w="1370" h="10323" extrusionOk="0">
                  <a:moveTo>
                    <a:pt x="262" y="0"/>
                  </a:moveTo>
                  <a:cubicBezTo>
                    <a:pt x="210" y="23"/>
                    <a:pt x="152" y="31"/>
                    <a:pt x="96" y="31"/>
                  </a:cubicBezTo>
                  <a:cubicBezTo>
                    <a:pt x="63" y="31"/>
                    <a:pt x="31" y="28"/>
                    <a:pt x="1" y="24"/>
                  </a:cubicBezTo>
                  <a:lnTo>
                    <a:pt x="1" y="24"/>
                  </a:lnTo>
                  <a:lnTo>
                    <a:pt x="1096" y="10323"/>
                  </a:lnTo>
                  <a:cubicBezTo>
                    <a:pt x="1167" y="10296"/>
                    <a:pt x="1232" y="10283"/>
                    <a:pt x="1300" y="10283"/>
                  </a:cubicBezTo>
                  <a:cubicBezTo>
                    <a:pt x="1323" y="10283"/>
                    <a:pt x="1346" y="10284"/>
                    <a:pt x="1370" y="10287"/>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8" name="Google Shape;668;p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69" name="Shape 669"/>
        <p:cNvGrpSpPr/>
        <p:nvPr/>
      </p:nvGrpSpPr>
      <p:grpSpPr>
        <a:xfrm>
          <a:off x="0" y="0"/>
          <a:ext cx="0" cy="0"/>
          <a:chOff x="0" y="0"/>
          <a:chExt cx="0" cy="0"/>
        </a:xfrm>
      </p:grpSpPr>
      <p:grpSp>
        <p:nvGrpSpPr>
          <p:cNvPr id="670" name="Google Shape;670;p7"/>
          <p:cNvGrpSpPr/>
          <p:nvPr/>
        </p:nvGrpSpPr>
        <p:grpSpPr>
          <a:xfrm rot="-5400000">
            <a:off x="5576433" y="-1506716"/>
            <a:ext cx="2083957" cy="5050533"/>
            <a:chOff x="5728375" y="1492875"/>
            <a:chExt cx="1308525" cy="3171250"/>
          </a:xfrm>
        </p:grpSpPr>
        <p:sp>
          <p:nvSpPr>
            <p:cNvPr id="671" name="Google Shape;671;p7"/>
            <p:cNvSpPr/>
            <p:nvPr/>
          </p:nvSpPr>
          <p:spPr>
            <a:xfrm>
              <a:off x="6942225" y="2835900"/>
              <a:ext cx="625" cy="925"/>
            </a:xfrm>
            <a:custGeom>
              <a:avLst/>
              <a:gdLst/>
              <a:ahLst/>
              <a:cxnLst/>
              <a:rect l="l" t="t" r="r" b="b"/>
              <a:pathLst>
                <a:path w="25" h="37" extrusionOk="0">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7"/>
            <p:cNvSpPr/>
            <p:nvPr/>
          </p:nvSpPr>
          <p:spPr>
            <a:xfrm>
              <a:off x="6942225" y="2836800"/>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7"/>
            <p:cNvSpPr/>
            <p:nvPr/>
          </p:nvSpPr>
          <p:spPr>
            <a:xfrm>
              <a:off x="6945500" y="2844825"/>
              <a:ext cx="42300" cy="133375"/>
            </a:xfrm>
            <a:custGeom>
              <a:avLst/>
              <a:gdLst/>
              <a:ahLst/>
              <a:cxnLst/>
              <a:rect l="l" t="t" r="r" b="b"/>
              <a:pathLst>
                <a:path w="1692" h="5335" extrusionOk="0">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7"/>
            <p:cNvSpPr/>
            <p:nvPr/>
          </p:nvSpPr>
          <p:spPr>
            <a:xfrm>
              <a:off x="6943725" y="2835300"/>
              <a:ext cx="300" cy="25"/>
            </a:xfrm>
            <a:custGeom>
              <a:avLst/>
              <a:gdLst/>
              <a:ahLst/>
              <a:cxnLst/>
              <a:rect l="l" t="t" r="r" b="b"/>
              <a:pathLst>
                <a:path w="12" h="1" extrusionOk="0">
                  <a:moveTo>
                    <a:pt x="0" y="0"/>
                  </a:moveTo>
                  <a:lnTo>
                    <a:pt x="0" y="0"/>
                  </a:lnTo>
                  <a:cubicBezTo>
                    <a:pt x="12"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7"/>
            <p:cNvSpPr/>
            <p:nvPr/>
          </p:nvSpPr>
          <p:spPr>
            <a:xfrm>
              <a:off x="6945500" y="2834575"/>
              <a:ext cx="625" cy="150"/>
            </a:xfrm>
            <a:custGeom>
              <a:avLst/>
              <a:gdLst/>
              <a:ahLst/>
              <a:cxnLst/>
              <a:rect l="l" t="t" r="r" b="b"/>
              <a:pathLst>
                <a:path w="25" h="6" extrusionOk="0">
                  <a:moveTo>
                    <a:pt x="15" y="0"/>
                  </a:moveTo>
                  <a:cubicBezTo>
                    <a:pt x="11" y="0"/>
                    <a:pt x="8" y="6"/>
                    <a:pt x="0" y="6"/>
                  </a:cubicBezTo>
                  <a:lnTo>
                    <a:pt x="24" y="6"/>
                  </a:lnTo>
                  <a:cubicBezTo>
                    <a:pt x="20" y="2"/>
                    <a:pt x="18" y="0"/>
                    <a:pt x="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7"/>
            <p:cNvSpPr/>
            <p:nvPr/>
          </p:nvSpPr>
          <p:spPr>
            <a:xfrm>
              <a:off x="6943125" y="2835625"/>
              <a:ext cx="550" cy="300"/>
            </a:xfrm>
            <a:custGeom>
              <a:avLst/>
              <a:gdLst/>
              <a:ahLst/>
              <a:cxnLst/>
              <a:rect l="l" t="t" r="r" b="b"/>
              <a:pathLst>
                <a:path w="22" h="12" extrusionOk="0">
                  <a:moveTo>
                    <a:pt x="16" y="1"/>
                  </a:moveTo>
                  <a:cubicBezTo>
                    <a:pt x="13" y="1"/>
                    <a:pt x="8" y="3"/>
                    <a:pt x="0" y="11"/>
                  </a:cubicBezTo>
                  <a:cubicBezTo>
                    <a:pt x="16" y="11"/>
                    <a:pt x="21" y="1"/>
                    <a:pt x="1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7"/>
            <p:cNvSpPr/>
            <p:nvPr/>
          </p:nvSpPr>
          <p:spPr>
            <a:xfrm>
              <a:off x="6978825" y="2988300"/>
              <a:ext cx="57175" cy="218500"/>
            </a:xfrm>
            <a:custGeom>
              <a:avLst/>
              <a:gdLst/>
              <a:ahLst/>
              <a:cxnLst/>
              <a:rect l="l" t="t" r="r" b="b"/>
              <a:pathLst>
                <a:path w="2287" h="8740" extrusionOk="0">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7"/>
            <p:cNvSpPr/>
            <p:nvPr/>
          </p:nvSpPr>
          <p:spPr>
            <a:xfrm>
              <a:off x="6796675" y="2972825"/>
              <a:ext cx="91400" cy="176525"/>
            </a:xfrm>
            <a:custGeom>
              <a:avLst/>
              <a:gdLst/>
              <a:ahLst/>
              <a:cxnLst/>
              <a:rect l="l" t="t" r="r" b="b"/>
              <a:pathLst>
                <a:path w="3656" h="7061" extrusionOk="0">
                  <a:moveTo>
                    <a:pt x="3203" y="0"/>
                  </a:moveTo>
                  <a:lnTo>
                    <a:pt x="0" y="6632"/>
                  </a:lnTo>
                  <a:lnTo>
                    <a:pt x="286" y="7061"/>
                  </a:lnTo>
                  <a:lnTo>
                    <a:pt x="3656" y="48"/>
                  </a:lnTo>
                  <a:lnTo>
                    <a:pt x="3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7"/>
            <p:cNvSpPr/>
            <p:nvPr/>
          </p:nvSpPr>
          <p:spPr>
            <a:xfrm>
              <a:off x="6629100" y="3150225"/>
              <a:ext cx="168775" cy="337550"/>
            </a:xfrm>
            <a:custGeom>
              <a:avLst/>
              <a:gdLst/>
              <a:ahLst/>
              <a:cxnLst/>
              <a:rect l="l" t="t" r="r" b="b"/>
              <a:pathLst>
                <a:path w="6751" h="13502" extrusionOk="0">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7"/>
            <p:cNvSpPr/>
            <p:nvPr/>
          </p:nvSpPr>
          <p:spPr>
            <a:xfrm>
              <a:off x="6945500" y="28347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7"/>
            <p:cNvSpPr/>
            <p:nvPr/>
          </p:nvSpPr>
          <p:spPr>
            <a:xfrm>
              <a:off x="6943725" y="2835300"/>
              <a:ext cx="0" cy="625"/>
            </a:xfrm>
            <a:custGeom>
              <a:avLst/>
              <a:gdLst/>
              <a:ahLst/>
              <a:cxnLst/>
              <a:rect l="l" t="t" r="r" b="b"/>
              <a:pathLst>
                <a:path h="25" extrusionOk="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7"/>
            <p:cNvSpPr/>
            <p:nvPr/>
          </p:nvSpPr>
          <p:spPr>
            <a:xfrm>
              <a:off x="6942225" y="28368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7"/>
            <p:cNvSpPr/>
            <p:nvPr/>
          </p:nvSpPr>
          <p:spPr>
            <a:xfrm>
              <a:off x="6881800" y="2836500"/>
              <a:ext cx="68775" cy="126825"/>
            </a:xfrm>
            <a:custGeom>
              <a:avLst/>
              <a:gdLst/>
              <a:ahLst/>
              <a:cxnLst/>
              <a:rect l="l" t="t" r="r" b="b"/>
              <a:pathLst>
                <a:path w="2751" h="5073" extrusionOk="0">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7"/>
            <p:cNvSpPr/>
            <p:nvPr/>
          </p:nvSpPr>
          <p:spPr>
            <a:xfrm>
              <a:off x="6902350" y="1492875"/>
              <a:ext cx="133950" cy="92000"/>
            </a:xfrm>
            <a:custGeom>
              <a:avLst/>
              <a:gdLst/>
              <a:ahLst/>
              <a:cxnLst/>
              <a:rect l="l" t="t" r="r" b="b"/>
              <a:pathLst>
                <a:path w="5358" h="3680" extrusionOk="0">
                  <a:moveTo>
                    <a:pt x="5358" y="0"/>
                  </a:moveTo>
                  <a:lnTo>
                    <a:pt x="0" y="3275"/>
                  </a:lnTo>
                  <a:lnTo>
                    <a:pt x="202" y="3679"/>
                  </a:lnTo>
                  <a:lnTo>
                    <a:pt x="5358" y="524"/>
                  </a:lnTo>
                  <a:lnTo>
                    <a:pt x="5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7"/>
            <p:cNvSpPr/>
            <p:nvPr/>
          </p:nvSpPr>
          <p:spPr>
            <a:xfrm>
              <a:off x="6839525" y="1837250"/>
              <a:ext cx="325" cy="925"/>
            </a:xfrm>
            <a:custGeom>
              <a:avLst/>
              <a:gdLst/>
              <a:ahLst/>
              <a:cxnLst/>
              <a:rect l="l" t="t" r="r" b="b"/>
              <a:pathLst>
                <a:path w="13" h="37" extrusionOk="0">
                  <a:moveTo>
                    <a:pt x="13" y="1"/>
                  </a:moveTo>
                  <a:cubicBezTo>
                    <a:pt x="1" y="1"/>
                    <a:pt x="1" y="25"/>
                    <a:pt x="1" y="37"/>
                  </a:cubicBezTo>
                  <a:cubicBezTo>
                    <a:pt x="1" y="25"/>
                    <a:pt x="1" y="13"/>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686;p7"/>
            <p:cNvSpPr/>
            <p:nvPr/>
          </p:nvSpPr>
          <p:spPr>
            <a:xfrm>
              <a:off x="6839525" y="1689025"/>
              <a:ext cx="97375" cy="151525"/>
            </a:xfrm>
            <a:custGeom>
              <a:avLst/>
              <a:gdLst/>
              <a:ahLst/>
              <a:cxnLst/>
              <a:rect l="l" t="t" r="r" b="b"/>
              <a:pathLst>
                <a:path w="3895" h="6061" extrusionOk="0">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7"/>
            <p:cNvSpPr/>
            <p:nvPr/>
          </p:nvSpPr>
          <p:spPr>
            <a:xfrm>
              <a:off x="6838950" y="1834425"/>
              <a:ext cx="124725" cy="258250"/>
            </a:xfrm>
            <a:custGeom>
              <a:avLst/>
              <a:gdLst/>
              <a:ahLst/>
              <a:cxnLst/>
              <a:rect l="l" t="t" r="r" b="b"/>
              <a:pathLst>
                <a:path w="4989" h="10330" extrusionOk="0">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7"/>
            <p:cNvSpPr/>
            <p:nvPr/>
          </p:nvSpPr>
          <p:spPr>
            <a:xfrm>
              <a:off x="6945800" y="1529475"/>
              <a:ext cx="90500" cy="135175"/>
            </a:xfrm>
            <a:custGeom>
              <a:avLst/>
              <a:gdLst/>
              <a:ahLst/>
              <a:cxnLst/>
              <a:rect l="l" t="t" r="r" b="b"/>
              <a:pathLst>
                <a:path w="3620" h="5407" extrusionOk="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7"/>
            <p:cNvSpPr/>
            <p:nvPr/>
          </p:nvSpPr>
          <p:spPr>
            <a:xfrm>
              <a:off x="6951750" y="1681000"/>
              <a:ext cx="84550" cy="169075"/>
            </a:xfrm>
            <a:custGeom>
              <a:avLst/>
              <a:gdLst/>
              <a:ahLst/>
              <a:cxnLst/>
              <a:rect l="l" t="t" r="r" b="b"/>
              <a:pathLst>
                <a:path w="3382" h="6763" extrusionOk="0">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 name="Google Shape;690;p7"/>
            <p:cNvSpPr/>
            <p:nvPr/>
          </p:nvSpPr>
          <p:spPr>
            <a:xfrm>
              <a:off x="6891325" y="1570800"/>
              <a:ext cx="56875" cy="90275"/>
            </a:xfrm>
            <a:custGeom>
              <a:avLst/>
              <a:gdLst/>
              <a:ahLst/>
              <a:cxnLst/>
              <a:rect l="l" t="t" r="r" b="b"/>
              <a:pathLst>
                <a:path w="2275" h="3611" extrusionOk="0">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7"/>
            <p:cNvSpPr/>
            <p:nvPr/>
          </p:nvSpPr>
          <p:spPr>
            <a:xfrm>
              <a:off x="6967825" y="2063475"/>
              <a:ext cx="68475" cy="40500"/>
            </a:xfrm>
            <a:custGeom>
              <a:avLst/>
              <a:gdLst/>
              <a:ahLst/>
              <a:cxnLst/>
              <a:rect l="l" t="t" r="r" b="b"/>
              <a:pathLst>
                <a:path w="2739" h="1620" extrusionOk="0">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7"/>
            <p:cNvSpPr/>
            <p:nvPr/>
          </p:nvSpPr>
          <p:spPr>
            <a:xfrm>
              <a:off x="6558850" y="2100100"/>
              <a:ext cx="396200" cy="178025"/>
            </a:xfrm>
            <a:custGeom>
              <a:avLst/>
              <a:gdLst/>
              <a:ahLst/>
              <a:cxnLst/>
              <a:rect l="l" t="t" r="r" b="b"/>
              <a:pathLst>
                <a:path w="15848" h="7121" extrusionOk="0">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7"/>
            <p:cNvSpPr/>
            <p:nvPr/>
          </p:nvSpPr>
          <p:spPr>
            <a:xfrm>
              <a:off x="6954425" y="2108725"/>
              <a:ext cx="81875" cy="207200"/>
            </a:xfrm>
            <a:custGeom>
              <a:avLst/>
              <a:gdLst/>
              <a:ahLst/>
              <a:cxnLst/>
              <a:rect l="l" t="t" r="r" b="b"/>
              <a:pathLst>
                <a:path w="3275" h="8288" extrusionOk="0">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7"/>
            <p:cNvSpPr/>
            <p:nvPr/>
          </p:nvSpPr>
          <p:spPr>
            <a:xfrm>
              <a:off x="6559150" y="2280175"/>
              <a:ext cx="477150" cy="150350"/>
            </a:xfrm>
            <a:custGeom>
              <a:avLst/>
              <a:gdLst/>
              <a:ahLst/>
              <a:cxnLst/>
              <a:rect l="l" t="t" r="r" b="b"/>
              <a:pathLst>
                <a:path w="19086" h="6014" extrusionOk="0">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7"/>
            <p:cNvSpPr/>
            <p:nvPr/>
          </p:nvSpPr>
          <p:spPr>
            <a:xfrm>
              <a:off x="6941625" y="2825775"/>
              <a:ext cx="95275" cy="19700"/>
            </a:xfrm>
            <a:custGeom>
              <a:avLst/>
              <a:gdLst/>
              <a:ahLst/>
              <a:cxnLst/>
              <a:rect l="l" t="t" r="r" b="b"/>
              <a:pathLst>
                <a:path w="3811" h="788" extrusionOk="0">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696;p7"/>
            <p:cNvSpPr/>
            <p:nvPr/>
          </p:nvSpPr>
          <p:spPr>
            <a:xfrm>
              <a:off x="6649325" y="2926075"/>
              <a:ext cx="386100" cy="71175"/>
            </a:xfrm>
            <a:custGeom>
              <a:avLst/>
              <a:gdLst/>
              <a:ahLst/>
              <a:cxnLst/>
              <a:rect l="l" t="t" r="r" b="b"/>
              <a:pathLst>
                <a:path w="15444" h="2847" extrusionOk="0">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7"/>
            <p:cNvSpPr/>
            <p:nvPr/>
          </p:nvSpPr>
          <p:spPr>
            <a:xfrm>
              <a:off x="6909175" y="3226725"/>
              <a:ext cx="125350" cy="88725"/>
            </a:xfrm>
            <a:custGeom>
              <a:avLst/>
              <a:gdLst/>
              <a:ahLst/>
              <a:cxnLst/>
              <a:rect l="l" t="t" r="r" b="b"/>
              <a:pathLst>
                <a:path w="5014" h="3549" extrusionOk="0">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7"/>
            <p:cNvSpPr/>
            <p:nvPr/>
          </p:nvSpPr>
          <p:spPr>
            <a:xfrm>
              <a:off x="6638625" y="3316900"/>
              <a:ext cx="267900" cy="180400"/>
            </a:xfrm>
            <a:custGeom>
              <a:avLst/>
              <a:gdLst/>
              <a:ahLst/>
              <a:cxnLst/>
              <a:rect l="l" t="t" r="r" b="b"/>
              <a:pathLst>
                <a:path w="10716" h="7216" extrusionOk="0">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7"/>
            <p:cNvSpPr/>
            <p:nvPr/>
          </p:nvSpPr>
          <p:spPr>
            <a:xfrm>
              <a:off x="6965450" y="3661000"/>
              <a:ext cx="70850" cy="74725"/>
            </a:xfrm>
            <a:custGeom>
              <a:avLst/>
              <a:gdLst/>
              <a:ahLst/>
              <a:cxnLst/>
              <a:rect l="l" t="t" r="r" b="b"/>
              <a:pathLst>
                <a:path w="2834" h="2989" extrusionOk="0">
                  <a:moveTo>
                    <a:pt x="2834" y="0"/>
                  </a:moveTo>
                  <a:lnTo>
                    <a:pt x="0" y="2739"/>
                  </a:lnTo>
                  <a:lnTo>
                    <a:pt x="393" y="2989"/>
                  </a:lnTo>
                  <a:lnTo>
                    <a:pt x="2834" y="631"/>
                  </a:lnTo>
                  <a:lnTo>
                    <a:pt x="28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7"/>
            <p:cNvSpPr/>
            <p:nvPr/>
          </p:nvSpPr>
          <p:spPr>
            <a:xfrm>
              <a:off x="6647850" y="3864600"/>
              <a:ext cx="184850" cy="181875"/>
            </a:xfrm>
            <a:custGeom>
              <a:avLst/>
              <a:gdLst/>
              <a:ahLst/>
              <a:cxnLst/>
              <a:rect l="l" t="t" r="r" b="b"/>
              <a:pathLst>
                <a:path w="7394" h="7275" extrusionOk="0">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7"/>
            <p:cNvSpPr/>
            <p:nvPr/>
          </p:nvSpPr>
          <p:spPr>
            <a:xfrm>
              <a:off x="6835375" y="3737800"/>
              <a:ext cx="131575" cy="122050"/>
            </a:xfrm>
            <a:custGeom>
              <a:avLst/>
              <a:gdLst/>
              <a:ahLst/>
              <a:cxnLst/>
              <a:rect l="l" t="t" r="r" b="b"/>
              <a:pathLst>
                <a:path w="5263" h="4882" extrusionOk="0">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 name="Google Shape;702;p7"/>
            <p:cNvSpPr/>
            <p:nvPr/>
          </p:nvSpPr>
          <p:spPr>
            <a:xfrm>
              <a:off x="6647550" y="2926675"/>
              <a:ext cx="388750" cy="587000"/>
            </a:xfrm>
            <a:custGeom>
              <a:avLst/>
              <a:gdLst/>
              <a:ahLst/>
              <a:cxnLst/>
              <a:rect l="l" t="t" r="r" b="b"/>
              <a:pathLst>
                <a:path w="15550" h="23480" extrusionOk="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 name="Google Shape;703;p7"/>
            <p:cNvSpPr/>
            <p:nvPr/>
          </p:nvSpPr>
          <p:spPr>
            <a:xfrm>
              <a:off x="6603800" y="3495625"/>
              <a:ext cx="7450" cy="13000"/>
            </a:xfrm>
            <a:custGeom>
              <a:avLst/>
              <a:gdLst/>
              <a:ahLst/>
              <a:cxnLst/>
              <a:rect l="l" t="t" r="r" b="b"/>
              <a:pathLst>
                <a:path w="298" h="520" extrusionOk="0">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7"/>
            <p:cNvSpPr/>
            <p:nvPr/>
          </p:nvSpPr>
          <p:spPr>
            <a:xfrm>
              <a:off x="6640400" y="3514550"/>
              <a:ext cx="395900" cy="275350"/>
            </a:xfrm>
            <a:custGeom>
              <a:avLst/>
              <a:gdLst/>
              <a:ahLst/>
              <a:cxnLst/>
              <a:rect l="l" t="t" r="r" b="b"/>
              <a:pathLst>
                <a:path w="15836" h="11014" extrusionOk="0">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705;p7"/>
            <p:cNvSpPr/>
            <p:nvPr/>
          </p:nvSpPr>
          <p:spPr>
            <a:xfrm>
              <a:off x="6841925" y="4224750"/>
              <a:ext cx="194375" cy="153025"/>
            </a:xfrm>
            <a:custGeom>
              <a:avLst/>
              <a:gdLst/>
              <a:ahLst/>
              <a:cxnLst/>
              <a:rect l="l" t="t" r="r" b="b"/>
              <a:pathLst>
                <a:path w="7775" h="6121" extrusionOk="0">
                  <a:moveTo>
                    <a:pt x="560" y="1"/>
                  </a:moveTo>
                  <a:lnTo>
                    <a:pt x="0" y="120"/>
                  </a:lnTo>
                  <a:lnTo>
                    <a:pt x="7775" y="6121"/>
                  </a:lnTo>
                  <a:lnTo>
                    <a:pt x="7775" y="5549"/>
                  </a:lnTo>
                  <a:lnTo>
                    <a:pt x="5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 name="Google Shape;706;p7"/>
            <p:cNvSpPr/>
            <p:nvPr/>
          </p:nvSpPr>
          <p:spPr>
            <a:xfrm>
              <a:off x="6649325" y="4070575"/>
              <a:ext cx="195300" cy="148550"/>
            </a:xfrm>
            <a:custGeom>
              <a:avLst/>
              <a:gdLst/>
              <a:ahLst/>
              <a:cxnLst/>
              <a:rect l="l" t="t" r="r" b="b"/>
              <a:pathLst>
                <a:path w="7812" h="5942" extrusionOk="0">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707;p7"/>
            <p:cNvSpPr/>
            <p:nvPr/>
          </p:nvSpPr>
          <p:spPr>
            <a:xfrm>
              <a:off x="6831200" y="3872325"/>
              <a:ext cx="180400" cy="298875"/>
            </a:xfrm>
            <a:custGeom>
              <a:avLst/>
              <a:gdLst/>
              <a:ahLst/>
              <a:cxnLst/>
              <a:rect l="l" t="t" r="r" b="b"/>
              <a:pathLst>
                <a:path w="7216" h="11955" extrusionOk="0">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7"/>
            <p:cNvSpPr/>
            <p:nvPr/>
          </p:nvSpPr>
          <p:spPr>
            <a:xfrm>
              <a:off x="6632950" y="3514850"/>
              <a:ext cx="202450" cy="354225"/>
            </a:xfrm>
            <a:custGeom>
              <a:avLst/>
              <a:gdLst/>
              <a:ahLst/>
              <a:cxnLst/>
              <a:rect l="l" t="t" r="r" b="b"/>
              <a:pathLst>
                <a:path w="8098" h="14169" extrusionOk="0">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7"/>
            <p:cNvSpPr/>
            <p:nvPr/>
          </p:nvSpPr>
          <p:spPr>
            <a:xfrm>
              <a:off x="6621650" y="3519025"/>
              <a:ext cx="17000" cy="515550"/>
            </a:xfrm>
            <a:custGeom>
              <a:avLst/>
              <a:gdLst/>
              <a:ahLst/>
              <a:cxnLst/>
              <a:rect l="l" t="t" r="r" b="b"/>
              <a:pathLst>
                <a:path w="680" h="20622" extrusionOk="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7"/>
            <p:cNvSpPr/>
            <p:nvPr/>
          </p:nvSpPr>
          <p:spPr>
            <a:xfrm>
              <a:off x="5767375" y="3510375"/>
              <a:ext cx="852500" cy="922475"/>
            </a:xfrm>
            <a:custGeom>
              <a:avLst/>
              <a:gdLst/>
              <a:ahLst/>
              <a:cxnLst/>
              <a:rect l="l" t="t" r="r" b="b"/>
              <a:pathLst>
                <a:path w="34100" h="36899" extrusionOk="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 name="Google Shape;711;p7"/>
            <p:cNvSpPr/>
            <p:nvPr/>
          </p:nvSpPr>
          <p:spPr>
            <a:xfrm>
              <a:off x="6299575" y="4069975"/>
              <a:ext cx="318525" cy="244400"/>
            </a:xfrm>
            <a:custGeom>
              <a:avLst/>
              <a:gdLst/>
              <a:ahLst/>
              <a:cxnLst/>
              <a:rect l="l" t="t" r="r" b="b"/>
              <a:pathLst>
                <a:path w="12741" h="9776" extrusionOk="0">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 name="Google Shape;712;p7"/>
            <p:cNvSpPr/>
            <p:nvPr/>
          </p:nvSpPr>
          <p:spPr>
            <a:xfrm>
              <a:off x="6312675" y="4246175"/>
              <a:ext cx="406325" cy="101975"/>
            </a:xfrm>
            <a:custGeom>
              <a:avLst/>
              <a:gdLst/>
              <a:ahLst/>
              <a:cxnLst/>
              <a:rect l="l" t="t" r="r" b="b"/>
              <a:pathLst>
                <a:path w="16253" h="4079" extrusionOk="0">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713;p7"/>
            <p:cNvSpPr/>
            <p:nvPr/>
          </p:nvSpPr>
          <p:spPr>
            <a:xfrm>
              <a:off x="6728200" y="4251550"/>
              <a:ext cx="2725" cy="2100"/>
            </a:xfrm>
            <a:custGeom>
              <a:avLst/>
              <a:gdLst/>
              <a:ahLst/>
              <a:cxnLst/>
              <a:rect l="l" t="t" r="r" b="b"/>
              <a:pathLst>
                <a:path w="109" h="84" extrusionOk="0">
                  <a:moveTo>
                    <a:pt x="72" y="0"/>
                  </a:moveTo>
                  <a:cubicBezTo>
                    <a:pt x="60" y="24"/>
                    <a:pt x="25" y="60"/>
                    <a:pt x="1" y="84"/>
                  </a:cubicBezTo>
                  <a:lnTo>
                    <a:pt x="108" y="60"/>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 name="Google Shape;714;p7"/>
            <p:cNvSpPr/>
            <p:nvPr/>
          </p:nvSpPr>
          <p:spPr>
            <a:xfrm>
              <a:off x="6736250" y="4181300"/>
              <a:ext cx="261950" cy="69375"/>
            </a:xfrm>
            <a:custGeom>
              <a:avLst/>
              <a:gdLst/>
              <a:ahLst/>
              <a:cxnLst/>
              <a:rect l="l" t="t" r="r" b="b"/>
              <a:pathLst>
                <a:path w="10478" h="2775" extrusionOk="0">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 name="Google Shape;715;p7"/>
            <p:cNvSpPr/>
            <p:nvPr/>
          </p:nvSpPr>
          <p:spPr>
            <a:xfrm>
              <a:off x="6640400" y="4078600"/>
              <a:ext cx="213150" cy="382525"/>
            </a:xfrm>
            <a:custGeom>
              <a:avLst/>
              <a:gdLst/>
              <a:ahLst/>
              <a:cxnLst/>
              <a:rect l="l" t="t" r="r" b="b"/>
              <a:pathLst>
                <a:path w="8526" h="15301" extrusionOk="0">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 name="Google Shape;716;p7"/>
            <p:cNvSpPr/>
            <p:nvPr/>
          </p:nvSpPr>
          <p:spPr>
            <a:xfrm>
              <a:off x="6851450" y="4463175"/>
              <a:ext cx="184850" cy="115525"/>
            </a:xfrm>
            <a:custGeom>
              <a:avLst/>
              <a:gdLst/>
              <a:ahLst/>
              <a:cxnLst/>
              <a:rect l="l" t="t" r="r" b="b"/>
              <a:pathLst>
                <a:path w="7394" h="4621" extrusionOk="0">
                  <a:moveTo>
                    <a:pt x="488" y="1"/>
                  </a:moveTo>
                  <a:lnTo>
                    <a:pt x="60" y="108"/>
                  </a:lnTo>
                  <a:lnTo>
                    <a:pt x="0" y="227"/>
                  </a:lnTo>
                  <a:lnTo>
                    <a:pt x="7394" y="4620"/>
                  </a:lnTo>
                  <a:lnTo>
                    <a:pt x="7394" y="4096"/>
                  </a:lnTo>
                  <a:lnTo>
                    <a:pt x="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7"/>
            <p:cNvSpPr/>
            <p:nvPr/>
          </p:nvSpPr>
          <p:spPr>
            <a:xfrm>
              <a:off x="6847575" y="4406025"/>
              <a:ext cx="188425" cy="60450"/>
            </a:xfrm>
            <a:custGeom>
              <a:avLst/>
              <a:gdLst/>
              <a:ahLst/>
              <a:cxnLst/>
              <a:rect l="l" t="t" r="r" b="b"/>
              <a:pathLst>
                <a:path w="7537" h="2418" extrusionOk="0">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718;p7"/>
            <p:cNvSpPr/>
            <p:nvPr/>
          </p:nvSpPr>
          <p:spPr>
            <a:xfrm>
              <a:off x="6725825" y="4654575"/>
              <a:ext cx="17300" cy="9550"/>
            </a:xfrm>
            <a:custGeom>
              <a:avLst/>
              <a:gdLst/>
              <a:ahLst/>
              <a:cxnLst/>
              <a:rect l="l" t="t" r="r" b="b"/>
              <a:pathLst>
                <a:path w="692" h="382" extrusionOk="0">
                  <a:moveTo>
                    <a:pt x="227" y="0"/>
                  </a:moveTo>
                  <a:lnTo>
                    <a:pt x="1" y="381"/>
                  </a:lnTo>
                  <a:lnTo>
                    <a:pt x="525" y="381"/>
                  </a:lnTo>
                  <a:lnTo>
                    <a:pt x="691" y="84"/>
                  </a:ln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719;p7"/>
            <p:cNvSpPr/>
            <p:nvPr/>
          </p:nvSpPr>
          <p:spPr>
            <a:xfrm>
              <a:off x="6737150" y="4455550"/>
              <a:ext cx="117875" cy="190425"/>
            </a:xfrm>
            <a:custGeom>
              <a:avLst/>
              <a:gdLst/>
              <a:ahLst/>
              <a:cxnLst/>
              <a:rect l="l" t="t" r="r" b="b"/>
              <a:pathLst>
                <a:path w="4715" h="7617" extrusionOk="0">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 name="Google Shape;720;p7"/>
            <p:cNvSpPr/>
            <p:nvPr/>
          </p:nvSpPr>
          <p:spPr>
            <a:xfrm>
              <a:off x="6337975" y="4576300"/>
              <a:ext cx="3900" cy="5375"/>
            </a:xfrm>
            <a:custGeom>
              <a:avLst/>
              <a:gdLst/>
              <a:ahLst/>
              <a:cxnLst/>
              <a:rect l="l" t="t" r="r" b="b"/>
              <a:pathLst>
                <a:path w="156" h="215" extrusionOk="0">
                  <a:moveTo>
                    <a:pt x="1" y="0"/>
                  </a:moveTo>
                  <a:lnTo>
                    <a:pt x="1" y="0"/>
                  </a:lnTo>
                  <a:cubicBezTo>
                    <a:pt x="13" y="95"/>
                    <a:pt x="72" y="179"/>
                    <a:pt x="156" y="214"/>
                  </a:cubicBezTo>
                  <a:lnTo>
                    <a:pt x="156" y="48"/>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 name="Google Shape;721;p7"/>
            <p:cNvSpPr/>
            <p:nvPr/>
          </p:nvSpPr>
          <p:spPr>
            <a:xfrm>
              <a:off x="6410025" y="4583425"/>
              <a:ext cx="434000" cy="80700"/>
            </a:xfrm>
            <a:custGeom>
              <a:avLst/>
              <a:gdLst/>
              <a:ahLst/>
              <a:cxnLst/>
              <a:rect l="l" t="t" r="r" b="b"/>
              <a:pathLst>
                <a:path w="17360" h="3228" extrusionOk="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7"/>
            <p:cNvSpPr/>
            <p:nvPr/>
          </p:nvSpPr>
          <p:spPr>
            <a:xfrm>
              <a:off x="5778675" y="4344125"/>
              <a:ext cx="436700" cy="105675"/>
            </a:xfrm>
            <a:custGeom>
              <a:avLst/>
              <a:gdLst/>
              <a:ahLst/>
              <a:cxnLst/>
              <a:rect l="l" t="t" r="r" b="b"/>
              <a:pathLst>
                <a:path w="17468" h="4227" extrusionOk="0">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 name="Google Shape;723;p7"/>
            <p:cNvSpPr/>
            <p:nvPr/>
          </p:nvSpPr>
          <p:spPr>
            <a:xfrm>
              <a:off x="5778975" y="4449775"/>
              <a:ext cx="566475" cy="127425"/>
            </a:xfrm>
            <a:custGeom>
              <a:avLst/>
              <a:gdLst/>
              <a:ahLst/>
              <a:cxnLst/>
              <a:rect l="l" t="t" r="r" b="b"/>
              <a:pathLst>
                <a:path w="22659" h="5097" extrusionOk="0">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 name="Google Shape;724;p7"/>
            <p:cNvSpPr/>
            <p:nvPr/>
          </p:nvSpPr>
          <p:spPr>
            <a:xfrm>
              <a:off x="6395425" y="4603375"/>
              <a:ext cx="42600" cy="60750"/>
            </a:xfrm>
            <a:custGeom>
              <a:avLst/>
              <a:gdLst/>
              <a:ahLst/>
              <a:cxnLst/>
              <a:rect l="l" t="t" r="r" b="b"/>
              <a:pathLst>
                <a:path w="1704" h="2430" extrusionOk="0">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7"/>
            <p:cNvSpPr/>
            <p:nvPr/>
          </p:nvSpPr>
          <p:spPr>
            <a:xfrm>
              <a:off x="6271300" y="4385800"/>
              <a:ext cx="100350" cy="163725"/>
            </a:xfrm>
            <a:custGeom>
              <a:avLst/>
              <a:gdLst/>
              <a:ahLst/>
              <a:cxnLst/>
              <a:rect l="l" t="t" r="r" b="b"/>
              <a:pathLst>
                <a:path w="4014" h="6549" extrusionOk="0">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726;p7"/>
            <p:cNvSpPr/>
            <p:nvPr/>
          </p:nvSpPr>
          <p:spPr>
            <a:xfrm>
              <a:off x="5772725" y="4454250"/>
              <a:ext cx="364950" cy="209875"/>
            </a:xfrm>
            <a:custGeom>
              <a:avLst/>
              <a:gdLst/>
              <a:ahLst/>
              <a:cxnLst/>
              <a:rect l="l" t="t" r="r" b="b"/>
              <a:pathLst>
                <a:path w="14598" h="8395" extrusionOk="0">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7" name="Google Shape;727;p7"/>
            <p:cNvSpPr/>
            <p:nvPr/>
          </p:nvSpPr>
          <p:spPr>
            <a:xfrm>
              <a:off x="6341850" y="4544475"/>
              <a:ext cx="72350" cy="71050"/>
            </a:xfrm>
            <a:custGeom>
              <a:avLst/>
              <a:gdLst/>
              <a:ahLst/>
              <a:cxnLst/>
              <a:rect l="l" t="t" r="r" b="b"/>
              <a:pathLst>
                <a:path w="2894" h="2842" extrusionOk="0">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8" name="Google Shape;728;p7"/>
            <p:cNvSpPr/>
            <p:nvPr/>
          </p:nvSpPr>
          <p:spPr>
            <a:xfrm>
              <a:off x="6212375" y="4289200"/>
              <a:ext cx="100625" cy="100600"/>
            </a:xfrm>
            <a:custGeom>
              <a:avLst/>
              <a:gdLst/>
              <a:ahLst/>
              <a:cxnLst/>
              <a:rect l="l" t="t" r="r" b="b"/>
              <a:pathLst>
                <a:path w="4025" h="4024" extrusionOk="0">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9" name="Google Shape;729;p7"/>
            <p:cNvSpPr/>
            <p:nvPr/>
          </p:nvSpPr>
          <p:spPr>
            <a:xfrm>
              <a:off x="6886575" y="1575550"/>
              <a:ext cx="19050" cy="17950"/>
            </a:xfrm>
            <a:custGeom>
              <a:avLst/>
              <a:gdLst/>
              <a:ahLst/>
              <a:cxnLst/>
              <a:rect l="l" t="t" r="r" b="b"/>
              <a:pathLst>
                <a:path w="762" h="718" extrusionOk="0">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0" name="Google Shape;730;p7"/>
            <p:cNvSpPr/>
            <p:nvPr/>
          </p:nvSpPr>
          <p:spPr>
            <a:xfrm>
              <a:off x="6612725" y="2909675"/>
              <a:ext cx="36925" cy="36225"/>
            </a:xfrm>
            <a:custGeom>
              <a:avLst/>
              <a:gdLst/>
              <a:ahLst/>
              <a:cxnLst/>
              <a:rect l="l" t="t" r="r" b="b"/>
              <a:pathLst>
                <a:path w="1477" h="1449" extrusionOk="0">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7"/>
            <p:cNvSpPr/>
            <p:nvPr/>
          </p:nvSpPr>
          <p:spPr>
            <a:xfrm>
              <a:off x="6607950" y="4033250"/>
              <a:ext cx="50925" cy="50550"/>
            </a:xfrm>
            <a:custGeom>
              <a:avLst/>
              <a:gdLst/>
              <a:ahLst/>
              <a:cxnLst/>
              <a:rect l="l" t="t" r="r" b="b"/>
              <a:pathLst>
                <a:path w="2037" h="2022" extrusionOk="0">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2" name="Google Shape;732;p7"/>
            <p:cNvSpPr/>
            <p:nvPr/>
          </p:nvSpPr>
          <p:spPr>
            <a:xfrm>
              <a:off x="6996400" y="4166875"/>
              <a:ext cx="36325" cy="36000"/>
            </a:xfrm>
            <a:custGeom>
              <a:avLst/>
              <a:gdLst/>
              <a:ahLst/>
              <a:cxnLst/>
              <a:rect l="l" t="t" r="r" b="b"/>
              <a:pathLst>
                <a:path w="1453" h="1440" extrusionOk="0">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3" name="Google Shape;733;p7"/>
            <p:cNvSpPr/>
            <p:nvPr/>
          </p:nvSpPr>
          <p:spPr>
            <a:xfrm>
              <a:off x="6710350" y="4394000"/>
              <a:ext cx="37225" cy="35950"/>
            </a:xfrm>
            <a:custGeom>
              <a:avLst/>
              <a:gdLst/>
              <a:ahLst/>
              <a:cxnLst/>
              <a:rect l="l" t="t" r="r" b="b"/>
              <a:pathLst>
                <a:path w="1489" h="1438" extrusionOk="0">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7"/>
            <p:cNvSpPr/>
            <p:nvPr/>
          </p:nvSpPr>
          <p:spPr>
            <a:xfrm>
              <a:off x="6609750" y="3484075"/>
              <a:ext cx="35725" cy="35675"/>
            </a:xfrm>
            <a:custGeom>
              <a:avLst/>
              <a:gdLst/>
              <a:ahLst/>
              <a:cxnLst/>
              <a:rect l="l" t="t" r="r" b="b"/>
              <a:pathLst>
                <a:path w="1429" h="1427" extrusionOk="0">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7"/>
            <p:cNvSpPr/>
            <p:nvPr/>
          </p:nvSpPr>
          <p:spPr>
            <a:xfrm>
              <a:off x="7027050" y="3205875"/>
              <a:ext cx="8950" cy="31275"/>
            </a:xfrm>
            <a:custGeom>
              <a:avLst/>
              <a:gdLst/>
              <a:ahLst/>
              <a:cxnLst/>
              <a:rect l="l" t="t" r="r" b="b"/>
              <a:pathLst>
                <a:path w="358" h="1251" extrusionOk="0">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7"/>
            <p:cNvSpPr/>
            <p:nvPr/>
          </p:nvSpPr>
          <p:spPr>
            <a:xfrm>
              <a:off x="6923175" y="1659900"/>
              <a:ext cx="35750" cy="35150"/>
            </a:xfrm>
            <a:custGeom>
              <a:avLst/>
              <a:gdLst/>
              <a:ahLst/>
              <a:cxnLst/>
              <a:rect l="l" t="t" r="r" b="b"/>
              <a:pathLst>
                <a:path w="1430" h="1406" extrusionOk="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7" name="Google Shape;737;p7"/>
            <p:cNvSpPr/>
            <p:nvPr/>
          </p:nvSpPr>
          <p:spPr>
            <a:xfrm>
              <a:off x="6526400" y="2260750"/>
              <a:ext cx="36625" cy="35900"/>
            </a:xfrm>
            <a:custGeom>
              <a:avLst/>
              <a:gdLst/>
              <a:ahLst/>
              <a:cxnLst/>
              <a:rect l="l" t="t" r="r" b="b"/>
              <a:pathLst>
                <a:path w="1465" h="1436" extrusionOk="0">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738;p7"/>
            <p:cNvSpPr/>
            <p:nvPr/>
          </p:nvSpPr>
          <p:spPr>
            <a:xfrm>
              <a:off x="5728375" y="4421425"/>
              <a:ext cx="51825" cy="50475"/>
            </a:xfrm>
            <a:custGeom>
              <a:avLst/>
              <a:gdLst/>
              <a:ahLst/>
              <a:cxnLst/>
              <a:rect l="l" t="t" r="r" b="b"/>
              <a:pathLst>
                <a:path w="2073" h="2019" extrusionOk="0">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9" name="Google Shape;739;p7"/>
            <p:cNvSpPr/>
            <p:nvPr/>
          </p:nvSpPr>
          <p:spPr>
            <a:xfrm>
              <a:off x="6710950" y="4235475"/>
              <a:ext cx="20850" cy="20600"/>
            </a:xfrm>
            <a:custGeom>
              <a:avLst/>
              <a:gdLst/>
              <a:ahLst/>
              <a:cxnLst/>
              <a:rect l="l" t="t" r="r" b="b"/>
              <a:pathLst>
                <a:path w="834" h="824" extrusionOk="0">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7"/>
            <p:cNvSpPr/>
            <p:nvPr/>
          </p:nvSpPr>
          <p:spPr>
            <a:xfrm>
              <a:off x="6828225" y="3855375"/>
              <a:ext cx="21150" cy="20450"/>
            </a:xfrm>
            <a:custGeom>
              <a:avLst/>
              <a:gdLst/>
              <a:ahLst/>
              <a:cxnLst/>
              <a:rect l="l" t="t" r="r" b="b"/>
              <a:pathLst>
                <a:path w="846" h="818" extrusionOk="0">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1" name="Google Shape;741;p7"/>
            <p:cNvSpPr/>
            <p:nvPr/>
          </p:nvSpPr>
          <p:spPr>
            <a:xfrm>
              <a:off x="6930325" y="4028600"/>
              <a:ext cx="21450" cy="20575"/>
            </a:xfrm>
            <a:custGeom>
              <a:avLst/>
              <a:gdLst/>
              <a:ahLst/>
              <a:cxnLst/>
              <a:rect l="l" t="t" r="r" b="b"/>
              <a:pathLst>
                <a:path w="858" h="823" extrusionOk="0">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2" name="Google Shape;742;p7"/>
            <p:cNvSpPr/>
            <p:nvPr/>
          </p:nvSpPr>
          <p:spPr>
            <a:xfrm>
              <a:off x="6984800" y="3178775"/>
              <a:ext cx="21450" cy="20600"/>
            </a:xfrm>
            <a:custGeom>
              <a:avLst/>
              <a:gdLst/>
              <a:ahLst/>
              <a:cxnLst/>
              <a:rect l="l" t="t" r="r" b="b"/>
              <a:pathLst>
                <a:path w="858" h="824" extrusionOk="0">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3" name="Google Shape;743;p7"/>
            <p:cNvSpPr/>
            <p:nvPr/>
          </p:nvSpPr>
          <p:spPr>
            <a:xfrm>
              <a:off x="6950250" y="2089625"/>
              <a:ext cx="20875" cy="20600"/>
            </a:xfrm>
            <a:custGeom>
              <a:avLst/>
              <a:gdLst/>
              <a:ahLst/>
              <a:cxnLst/>
              <a:rect l="l" t="t" r="r" b="b"/>
              <a:pathLst>
                <a:path w="835" h="824" extrusionOk="0">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4" name="Google Shape;744;p7"/>
            <p:cNvSpPr/>
            <p:nvPr/>
          </p:nvSpPr>
          <p:spPr>
            <a:xfrm>
              <a:off x="6882700" y="3304975"/>
              <a:ext cx="21450" cy="20600"/>
            </a:xfrm>
            <a:custGeom>
              <a:avLst/>
              <a:gdLst/>
              <a:ahLst/>
              <a:cxnLst/>
              <a:rect l="l" t="t" r="r" b="b"/>
              <a:pathLst>
                <a:path w="858" h="824" extrusionOk="0">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7"/>
            <p:cNvSpPr/>
            <p:nvPr/>
          </p:nvSpPr>
          <p:spPr>
            <a:xfrm>
              <a:off x="6801125" y="3180575"/>
              <a:ext cx="21475" cy="20600"/>
            </a:xfrm>
            <a:custGeom>
              <a:avLst/>
              <a:gdLst/>
              <a:ahLst/>
              <a:cxnLst/>
              <a:rect l="l" t="t" r="r" b="b"/>
              <a:pathLst>
                <a:path w="859" h="824" extrusionOk="0">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46" name="Google Shape;746;p7"/>
          <p:cNvGrpSpPr/>
          <p:nvPr/>
        </p:nvGrpSpPr>
        <p:grpSpPr>
          <a:xfrm flipH="1">
            <a:off x="-488" y="3059399"/>
            <a:ext cx="5035458" cy="2084012"/>
            <a:chOff x="4145150" y="2643900"/>
            <a:chExt cx="1914550" cy="792400"/>
          </a:xfrm>
        </p:grpSpPr>
        <p:sp>
          <p:nvSpPr>
            <p:cNvPr id="747" name="Google Shape;747;p7"/>
            <p:cNvSpPr/>
            <p:nvPr/>
          </p:nvSpPr>
          <p:spPr>
            <a:xfrm>
              <a:off x="5202425" y="3311250"/>
              <a:ext cx="149150" cy="50325"/>
            </a:xfrm>
            <a:custGeom>
              <a:avLst/>
              <a:gdLst/>
              <a:ahLst/>
              <a:cxnLst/>
              <a:rect l="l" t="t" r="r" b="b"/>
              <a:pathLst>
                <a:path w="5966" h="2013" extrusionOk="0">
                  <a:moveTo>
                    <a:pt x="0" y="1"/>
                  </a:moveTo>
                  <a:lnTo>
                    <a:pt x="36" y="334"/>
                  </a:lnTo>
                  <a:lnTo>
                    <a:pt x="5870" y="2013"/>
                  </a:lnTo>
                  <a:cubicBezTo>
                    <a:pt x="5858" y="1894"/>
                    <a:pt x="5906" y="1786"/>
                    <a:pt x="5965" y="1715"/>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8" name="Google Shape;748;p7"/>
            <p:cNvSpPr/>
            <p:nvPr/>
          </p:nvSpPr>
          <p:spPr>
            <a:xfrm>
              <a:off x="5104200" y="3285350"/>
              <a:ext cx="91100" cy="31575"/>
            </a:xfrm>
            <a:custGeom>
              <a:avLst/>
              <a:gdLst/>
              <a:ahLst/>
              <a:cxnLst/>
              <a:rect l="l" t="t" r="r" b="b"/>
              <a:pathLst>
                <a:path w="3644" h="1263" extrusionOk="0">
                  <a:moveTo>
                    <a:pt x="310" y="1"/>
                  </a:moveTo>
                  <a:lnTo>
                    <a:pt x="12" y="132"/>
                  </a:lnTo>
                  <a:lnTo>
                    <a:pt x="0" y="215"/>
                  </a:lnTo>
                  <a:lnTo>
                    <a:pt x="3644" y="1263"/>
                  </a:lnTo>
                  <a:lnTo>
                    <a:pt x="3596" y="929"/>
                  </a:lnTo>
                  <a:lnTo>
                    <a:pt x="31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7"/>
            <p:cNvSpPr/>
            <p:nvPr/>
          </p:nvSpPr>
          <p:spPr>
            <a:xfrm>
              <a:off x="5098850" y="3282675"/>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0" name="Google Shape;750;p7"/>
            <p:cNvSpPr/>
            <p:nvPr/>
          </p:nvSpPr>
          <p:spPr>
            <a:xfrm>
              <a:off x="5097050" y="32847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1" name="Google Shape;751;p7"/>
            <p:cNvSpPr/>
            <p:nvPr/>
          </p:nvSpPr>
          <p:spPr>
            <a:xfrm>
              <a:off x="5317625" y="3080875"/>
              <a:ext cx="235450" cy="109550"/>
            </a:xfrm>
            <a:custGeom>
              <a:avLst/>
              <a:gdLst/>
              <a:ahLst/>
              <a:cxnLst/>
              <a:rect l="l" t="t" r="r" b="b"/>
              <a:pathLst>
                <a:path w="9418" h="4382" extrusionOk="0">
                  <a:moveTo>
                    <a:pt x="9335" y="0"/>
                  </a:moveTo>
                  <a:lnTo>
                    <a:pt x="0" y="4167"/>
                  </a:lnTo>
                  <a:lnTo>
                    <a:pt x="286" y="4382"/>
                  </a:lnTo>
                  <a:lnTo>
                    <a:pt x="9382" y="322"/>
                  </a:lnTo>
                  <a:lnTo>
                    <a:pt x="9418" y="262"/>
                  </a:lnTo>
                  <a:cubicBezTo>
                    <a:pt x="9358" y="179"/>
                    <a:pt x="9335" y="95"/>
                    <a:pt x="933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2" name="Google Shape;752;p7"/>
            <p:cNvSpPr/>
            <p:nvPr/>
          </p:nvSpPr>
          <p:spPr>
            <a:xfrm>
              <a:off x="5193500" y="3188625"/>
              <a:ext cx="122950" cy="59850"/>
            </a:xfrm>
            <a:custGeom>
              <a:avLst/>
              <a:gdLst/>
              <a:ahLst/>
              <a:cxnLst/>
              <a:rect l="l" t="t" r="r" b="b"/>
              <a:pathLst>
                <a:path w="4918" h="2394" extrusionOk="0">
                  <a:moveTo>
                    <a:pt x="4644" y="0"/>
                  </a:moveTo>
                  <a:lnTo>
                    <a:pt x="0" y="2060"/>
                  </a:lnTo>
                  <a:lnTo>
                    <a:pt x="36" y="2393"/>
                  </a:lnTo>
                  <a:lnTo>
                    <a:pt x="4918" y="203"/>
                  </a:lnTo>
                  <a:lnTo>
                    <a:pt x="464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7"/>
            <p:cNvSpPr/>
            <p:nvPr/>
          </p:nvSpPr>
          <p:spPr>
            <a:xfrm>
              <a:off x="5097050" y="3284450"/>
              <a:ext cx="25" cy="1225"/>
            </a:xfrm>
            <a:custGeom>
              <a:avLst/>
              <a:gdLst/>
              <a:ahLst/>
              <a:cxnLst/>
              <a:rect l="l" t="t" r="r" b="b"/>
              <a:pathLst>
                <a:path w="1" h="49" extrusionOk="0">
                  <a:moveTo>
                    <a:pt x="1" y="13"/>
                  </a:moveTo>
                  <a:lnTo>
                    <a:pt x="1" y="13"/>
                  </a:lnTo>
                  <a:lnTo>
                    <a:pt x="1" y="49"/>
                  </a:lnTo>
                  <a:lnTo>
                    <a:pt x="1" y="13"/>
                  </a:lnTo>
                  <a:cubicBezTo>
                    <a:pt x="1" y="1"/>
                    <a:pt x="1" y="13"/>
                    <a:pt x="1"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4" name="Google Shape;754;p7"/>
            <p:cNvSpPr/>
            <p:nvPr/>
          </p:nvSpPr>
          <p:spPr>
            <a:xfrm>
              <a:off x="5098550" y="3243975"/>
              <a:ext cx="88425" cy="44675"/>
            </a:xfrm>
            <a:custGeom>
              <a:avLst/>
              <a:gdLst/>
              <a:ahLst/>
              <a:cxnLst/>
              <a:rect l="l" t="t" r="r" b="b"/>
              <a:pathLst>
                <a:path w="3537" h="1787" extrusionOk="0">
                  <a:moveTo>
                    <a:pt x="33" y="1539"/>
                  </a:moveTo>
                  <a:lnTo>
                    <a:pt x="33" y="1539"/>
                  </a:lnTo>
                  <a:cubicBezTo>
                    <a:pt x="21" y="1541"/>
                    <a:pt x="10" y="1544"/>
                    <a:pt x="0" y="1549"/>
                  </a:cubicBezTo>
                  <a:lnTo>
                    <a:pt x="12" y="1549"/>
                  </a:lnTo>
                  <a:lnTo>
                    <a:pt x="33" y="1539"/>
                  </a:lnTo>
                  <a:close/>
                  <a:moveTo>
                    <a:pt x="3501" y="1"/>
                  </a:moveTo>
                  <a:lnTo>
                    <a:pt x="33" y="1539"/>
                  </a:lnTo>
                  <a:lnTo>
                    <a:pt x="33" y="1539"/>
                  </a:lnTo>
                  <a:cubicBezTo>
                    <a:pt x="51" y="1537"/>
                    <a:pt x="69" y="1537"/>
                    <a:pt x="84" y="1537"/>
                  </a:cubicBezTo>
                  <a:cubicBezTo>
                    <a:pt x="191" y="1537"/>
                    <a:pt x="250" y="1608"/>
                    <a:pt x="238" y="1691"/>
                  </a:cubicBezTo>
                  <a:lnTo>
                    <a:pt x="226" y="1787"/>
                  </a:lnTo>
                  <a:lnTo>
                    <a:pt x="536" y="1656"/>
                  </a:lnTo>
                  <a:lnTo>
                    <a:pt x="3536" y="310"/>
                  </a:lnTo>
                  <a:lnTo>
                    <a:pt x="350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5" name="Google Shape;755;p7"/>
            <p:cNvSpPr/>
            <p:nvPr/>
          </p:nvSpPr>
          <p:spPr>
            <a:xfrm>
              <a:off x="5098250" y="3282675"/>
              <a:ext cx="625" cy="325"/>
            </a:xfrm>
            <a:custGeom>
              <a:avLst/>
              <a:gdLst/>
              <a:ahLst/>
              <a:cxnLst/>
              <a:rect l="l" t="t" r="r" b="b"/>
              <a:pathLst>
                <a:path w="25" h="13" extrusionOk="0">
                  <a:moveTo>
                    <a:pt x="24" y="1"/>
                  </a:moveTo>
                  <a:cubicBezTo>
                    <a:pt x="12" y="1"/>
                    <a:pt x="12" y="12"/>
                    <a:pt x="0" y="12"/>
                  </a:cubicBezTo>
                  <a:cubicBezTo>
                    <a:pt x="12" y="12"/>
                    <a:pt x="24" y="1"/>
                    <a:pt x="2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6" name="Google Shape;756;p7"/>
            <p:cNvSpPr/>
            <p:nvPr/>
          </p:nvSpPr>
          <p:spPr>
            <a:xfrm>
              <a:off x="5097650" y="3283275"/>
              <a:ext cx="625" cy="625"/>
            </a:xfrm>
            <a:custGeom>
              <a:avLst/>
              <a:gdLst/>
              <a:ahLst/>
              <a:cxnLst/>
              <a:rect l="l" t="t" r="r" b="b"/>
              <a:pathLst>
                <a:path w="25" h="25" extrusionOk="0">
                  <a:moveTo>
                    <a:pt x="0" y="0"/>
                  </a:moveTo>
                  <a:lnTo>
                    <a:pt x="0" y="0"/>
                  </a:lnTo>
                  <a:cubicBezTo>
                    <a:pt x="0" y="0"/>
                    <a:pt x="0" y="24"/>
                    <a:pt x="0" y="0"/>
                  </a:cubicBezTo>
                  <a:cubicBezTo>
                    <a:pt x="0" y="0"/>
                    <a:pt x="24" y="0"/>
                    <a:pt x="0" y="0"/>
                  </a:cubicBezTo>
                  <a:cubicBezTo>
                    <a:pt x="24"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7" name="Google Shape;757;p7"/>
            <p:cNvSpPr/>
            <p:nvPr/>
          </p:nvSpPr>
          <p:spPr>
            <a:xfrm>
              <a:off x="4158250" y="3228800"/>
              <a:ext cx="79800" cy="113125"/>
            </a:xfrm>
            <a:custGeom>
              <a:avLst/>
              <a:gdLst/>
              <a:ahLst/>
              <a:cxnLst/>
              <a:rect l="l" t="t" r="r" b="b"/>
              <a:pathLst>
                <a:path w="3192" h="4525" extrusionOk="0">
                  <a:moveTo>
                    <a:pt x="2917" y="1"/>
                  </a:moveTo>
                  <a:lnTo>
                    <a:pt x="0" y="4442"/>
                  </a:lnTo>
                  <a:cubicBezTo>
                    <a:pt x="96" y="4442"/>
                    <a:pt x="179" y="4477"/>
                    <a:pt x="238" y="4525"/>
                  </a:cubicBezTo>
                  <a:lnTo>
                    <a:pt x="393" y="4430"/>
                  </a:lnTo>
                  <a:lnTo>
                    <a:pt x="3191" y="143"/>
                  </a:lnTo>
                  <a:lnTo>
                    <a:pt x="291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8" name="Google Shape;758;p7"/>
            <p:cNvSpPr/>
            <p:nvPr/>
          </p:nvSpPr>
          <p:spPr>
            <a:xfrm>
              <a:off x="4308850" y="3190700"/>
              <a:ext cx="106000" cy="64325"/>
            </a:xfrm>
            <a:custGeom>
              <a:avLst/>
              <a:gdLst/>
              <a:ahLst/>
              <a:cxnLst/>
              <a:rect l="l" t="t" r="r" b="b"/>
              <a:pathLst>
                <a:path w="4240" h="2573" extrusionOk="0">
                  <a:moveTo>
                    <a:pt x="4192" y="1"/>
                  </a:moveTo>
                  <a:cubicBezTo>
                    <a:pt x="4168" y="1"/>
                    <a:pt x="4168" y="1"/>
                    <a:pt x="4156" y="12"/>
                  </a:cubicBezTo>
                  <a:cubicBezTo>
                    <a:pt x="4168" y="12"/>
                    <a:pt x="4168" y="1"/>
                    <a:pt x="4192" y="1"/>
                  </a:cubicBezTo>
                  <a:close/>
                  <a:moveTo>
                    <a:pt x="4156" y="12"/>
                  </a:moveTo>
                  <a:lnTo>
                    <a:pt x="1" y="2310"/>
                  </a:lnTo>
                  <a:cubicBezTo>
                    <a:pt x="72" y="2382"/>
                    <a:pt x="144" y="2477"/>
                    <a:pt x="156" y="2572"/>
                  </a:cubicBezTo>
                  <a:lnTo>
                    <a:pt x="4240" y="310"/>
                  </a:lnTo>
                  <a:lnTo>
                    <a:pt x="4168" y="286"/>
                  </a:lnTo>
                  <a:cubicBezTo>
                    <a:pt x="4097" y="239"/>
                    <a:pt x="4061" y="155"/>
                    <a:pt x="4097" y="72"/>
                  </a:cubicBezTo>
                  <a:cubicBezTo>
                    <a:pt x="4109" y="48"/>
                    <a:pt x="4132" y="36"/>
                    <a:pt x="4156"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 name="Google Shape;759;p7"/>
            <p:cNvSpPr/>
            <p:nvPr/>
          </p:nvSpPr>
          <p:spPr>
            <a:xfrm>
              <a:off x="4410075" y="3190700"/>
              <a:ext cx="176525" cy="91100"/>
            </a:xfrm>
            <a:custGeom>
              <a:avLst/>
              <a:gdLst/>
              <a:ahLst/>
              <a:cxnLst/>
              <a:rect l="l" t="t" r="r" b="b"/>
              <a:pathLst>
                <a:path w="7061" h="3644" extrusionOk="0">
                  <a:moveTo>
                    <a:pt x="119" y="1"/>
                  </a:moveTo>
                  <a:cubicBezTo>
                    <a:pt x="107" y="1"/>
                    <a:pt x="107" y="1"/>
                    <a:pt x="95" y="12"/>
                  </a:cubicBezTo>
                  <a:cubicBezTo>
                    <a:pt x="95" y="36"/>
                    <a:pt x="60" y="48"/>
                    <a:pt x="48" y="72"/>
                  </a:cubicBezTo>
                  <a:cubicBezTo>
                    <a:pt x="0" y="155"/>
                    <a:pt x="48" y="239"/>
                    <a:pt x="119" y="286"/>
                  </a:cubicBezTo>
                  <a:lnTo>
                    <a:pt x="191" y="310"/>
                  </a:lnTo>
                  <a:lnTo>
                    <a:pt x="6977" y="3644"/>
                  </a:lnTo>
                  <a:cubicBezTo>
                    <a:pt x="6965" y="3620"/>
                    <a:pt x="6965" y="3608"/>
                    <a:pt x="6965" y="3572"/>
                  </a:cubicBezTo>
                  <a:cubicBezTo>
                    <a:pt x="6965" y="3489"/>
                    <a:pt x="7001" y="3394"/>
                    <a:pt x="7060" y="3346"/>
                  </a:cubicBezTo>
                  <a:lnTo>
                    <a:pt x="250" y="12"/>
                  </a:lnTo>
                  <a:cubicBezTo>
                    <a:pt x="238" y="12"/>
                    <a:pt x="238" y="12"/>
                    <a:pt x="22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7"/>
            <p:cNvSpPr/>
            <p:nvPr/>
          </p:nvSpPr>
          <p:spPr>
            <a:xfrm>
              <a:off x="4164500" y="3260350"/>
              <a:ext cx="127725" cy="87525"/>
            </a:xfrm>
            <a:custGeom>
              <a:avLst/>
              <a:gdLst/>
              <a:ahLst/>
              <a:cxnLst/>
              <a:rect l="l" t="t" r="r" b="b"/>
              <a:pathLst>
                <a:path w="5109" h="3501" extrusionOk="0">
                  <a:moveTo>
                    <a:pt x="4882" y="1"/>
                  </a:moveTo>
                  <a:lnTo>
                    <a:pt x="131" y="3168"/>
                  </a:lnTo>
                  <a:lnTo>
                    <a:pt x="0" y="3263"/>
                  </a:lnTo>
                  <a:cubicBezTo>
                    <a:pt x="96" y="3322"/>
                    <a:pt x="155" y="3394"/>
                    <a:pt x="191" y="3501"/>
                  </a:cubicBezTo>
                  <a:lnTo>
                    <a:pt x="5108" y="203"/>
                  </a:lnTo>
                  <a:cubicBezTo>
                    <a:pt x="5061" y="167"/>
                    <a:pt x="5037" y="120"/>
                    <a:pt x="5013" y="60"/>
                  </a:cubicBezTo>
                  <a:lnTo>
                    <a:pt x="488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 name="Google Shape;761;p7"/>
            <p:cNvSpPr/>
            <p:nvPr/>
          </p:nvSpPr>
          <p:spPr>
            <a:xfrm>
              <a:off x="4228800" y="3220775"/>
              <a:ext cx="61325" cy="41400"/>
            </a:xfrm>
            <a:custGeom>
              <a:avLst/>
              <a:gdLst/>
              <a:ahLst/>
              <a:cxnLst/>
              <a:rect l="l" t="t" r="r" b="b"/>
              <a:pathLst>
                <a:path w="2453" h="1656" extrusionOk="0">
                  <a:moveTo>
                    <a:pt x="203" y="0"/>
                  </a:moveTo>
                  <a:cubicBezTo>
                    <a:pt x="167" y="0"/>
                    <a:pt x="143" y="0"/>
                    <a:pt x="107" y="24"/>
                  </a:cubicBezTo>
                  <a:cubicBezTo>
                    <a:pt x="83" y="36"/>
                    <a:pt x="72" y="48"/>
                    <a:pt x="48" y="83"/>
                  </a:cubicBezTo>
                  <a:cubicBezTo>
                    <a:pt x="0" y="155"/>
                    <a:pt x="36" y="238"/>
                    <a:pt x="107" y="286"/>
                  </a:cubicBezTo>
                  <a:lnTo>
                    <a:pt x="119" y="298"/>
                  </a:lnTo>
                  <a:lnTo>
                    <a:pt x="393" y="452"/>
                  </a:lnTo>
                  <a:lnTo>
                    <a:pt x="2310" y="1584"/>
                  </a:lnTo>
                  <a:lnTo>
                    <a:pt x="2453" y="1655"/>
                  </a:lnTo>
                  <a:cubicBezTo>
                    <a:pt x="2429" y="1607"/>
                    <a:pt x="2417" y="1572"/>
                    <a:pt x="2417" y="1512"/>
                  </a:cubicBezTo>
                  <a:cubicBezTo>
                    <a:pt x="2417" y="1429"/>
                    <a:pt x="2417" y="1357"/>
                    <a:pt x="2453" y="1298"/>
                  </a:cubicBezTo>
                  <a:lnTo>
                    <a:pt x="619" y="238"/>
                  </a:lnTo>
                  <a:cubicBezTo>
                    <a:pt x="584" y="333"/>
                    <a:pt x="500" y="393"/>
                    <a:pt x="405" y="393"/>
                  </a:cubicBezTo>
                  <a:cubicBezTo>
                    <a:pt x="398" y="394"/>
                    <a:pt x="392" y="394"/>
                    <a:pt x="385" y="394"/>
                  </a:cubicBezTo>
                  <a:cubicBezTo>
                    <a:pt x="262" y="394"/>
                    <a:pt x="155" y="290"/>
                    <a:pt x="155" y="155"/>
                  </a:cubicBezTo>
                  <a:cubicBezTo>
                    <a:pt x="155" y="95"/>
                    <a:pt x="167" y="48"/>
                    <a:pt x="20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 name="Google Shape;762;p7"/>
            <p:cNvSpPr/>
            <p:nvPr/>
          </p:nvSpPr>
          <p:spPr>
            <a:xfrm>
              <a:off x="4302900" y="3265125"/>
              <a:ext cx="222375" cy="130500"/>
            </a:xfrm>
            <a:custGeom>
              <a:avLst/>
              <a:gdLst/>
              <a:ahLst/>
              <a:cxnLst/>
              <a:rect l="l" t="t" r="r" b="b"/>
              <a:pathLst>
                <a:path w="8895" h="5220" extrusionOk="0">
                  <a:moveTo>
                    <a:pt x="322" y="0"/>
                  </a:moveTo>
                  <a:cubicBezTo>
                    <a:pt x="239" y="95"/>
                    <a:pt x="144" y="167"/>
                    <a:pt x="1" y="179"/>
                  </a:cubicBezTo>
                  <a:lnTo>
                    <a:pt x="8776" y="5191"/>
                  </a:lnTo>
                  <a:cubicBezTo>
                    <a:pt x="8793" y="5209"/>
                    <a:pt x="8823" y="5220"/>
                    <a:pt x="8857" y="5220"/>
                  </a:cubicBezTo>
                  <a:cubicBezTo>
                    <a:pt x="8869" y="5220"/>
                    <a:pt x="8882" y="5218"/>
                    <a:pt x="8895" y="5215"/>
                  </a:cubicBezTo>
                  <a:cubicBezTo>
                    <a:pt x="8871" y="5155"/>
                    <a:pt x="8859" y="5096"/>
                    <a:pt x="8847" y="5013"/>
                  </a:cubicBezTo>
                  <a:lnTo>
                    <a:pt x="8847" y="4882"/>
                  </a:lnTo>
                  <a:lnTo>
                    <a:pt x="32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 name="Google Shape;763;p7"/>
            <p:cNvSpPr/>
            <p:nvPr/>
          </p:nvSpPr>
          <p:spPr>
            <a:xfrm>
              <a:off x="4545500" y="3403525"/>
              <a:ext cx="25325" cy="32475"/>
            </a:xfrm>
            <a:custGeom>
              <a:avLst/>
              <a:gdLst/>
              <a:ahLst/>
              <a:cxnLst/>
              <a:rect l="l" t="t" r="r" b="b"/>
              <a:pathLst>
                <a:path w="1013" h="1299" extrusionOk="0">
                  <a:moveTo>
                    <a:pt x="286" y="0"/>
                  </a:moveTo>
                  <a:cubicBezTo>
                    <a:pt x="215" y="60"/>
                    <a:pt x="108" y="108"/>
                    <a:pt x="0" y="131"/>
                  </a:cubicBezTo>
                  <a:lnTo>
                    <a:pt x="655" y="1298"/>
                  </a:lnTo>
                  <a:lnTo>
                    <a:pt x="1012" y="1298"/>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764;p7"/>
            <p:cNvSpPr/>
            <p:nvPr/>
          </p:nvSpPr>
          <p:spPr>
            <a:xfrm>
              <a:off x="4592225" y="3007050"/>
              <a:ext cx="130100" cy="268800"/>
            </a:xfrm>
            <a:custGeom>
              <a:avLst/>
              <a:gdLst/>
              <a:ahLst/>
              <a:cxnLst/>
              <a:rect l="l" t="t" r="r" b="b"/>
              <a:pathLst>
                <a:path w="5204" h="10752" extrusionOk="0">
                  <a:moveTo>
                    <a:pt x="4918" y="0"/>
                  </a:moveTo>
                  <a:lnTo>
                    <a:pt x="1" y="10621"/>
                  </a:lnTo>
                  <a:cubicBezTo>
                    <a:pt x="84" y="10621"/>
                    <a:pt x="179" y="10680"/>
                    <a:pt x="215" y="10752"/>
                  </a:cubicBezTo>
                  <a:cubicBezTo>
                    <a:pt x="239" y="10740"/>
                    <a:pt x="251" y="10740"/>
                    <a:pt x="263" y="10740"/>
                  </a:cubicBezTo>
                  <a:lnTo>
                    <a:pt x="5204" y="119"/>
                  </a:lnTo>
                  <a:cubicBezTo>
                    <a:pt x="5097" y="96"/>
                    <a:pt x="5001" y="60"/>
                    <a:pt x="491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7"/>
            <p:cNvSpPr/>
            <p:nvPr/>
          </p:nvSpPr>
          <p:spPr>
            <a:xfrm>
              <a:off x="4545500" y="3284450"/>
              <a:ext cx="48550" cy="91125"/>
            </a:xfrm>
            <a:custGeom>
              <a:avLst/>
              <a:gdLst/>
              <a:ahLst/>
              <a:cxnLst/>
              <a:rect l="l" t="t" r="r" b="b"/>
              <a:pathLst>
                <a:path w="1942" h="3645" extrusionOk="0">
                  <a:moveTo>
                    <a:pt x="1620" y="1"/>
                  </a:moveTo>
                  <a:lnTo>
                    <a:pt x="0" y="3513"/>
                  </a:lnTo>
                  <a:cubicBezTo>
                    <a:pt x="108" y="3549"/>
                    <a:pt x="191" y="3585"/>
                    <a:pt x="286" y="3644"/>
                  </a:cubicBezTo>
                  <a:lnTo>
                    <a:pt x="1941" y="72"/>
                  </a:lnTo>
                  <a:cubicBezTo>
                    <a:pt x="1905" y="72"/>
                    <a:pt x="1882" y="96"/>
                    <a:pt x="1846" y="96"/>
                  </a:cubicBezTo>
                  <a:cubicBezTo>
                    <a:pt x="1837" y="97"/>
                    <a:pt x="1829" y="98"/>
                    <a:pt x="1820" y="98"/>
                  </a:cubicBezTo>
                  <a:cubicBezTo>
                    <a:pt x="1748" y="98"/>
                    <a:pt x="1684" y="54"/>
                    <a:pt x="162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 name="Google Shape;766;p7"/>
            <p:cNvSpPr/>
            <p:nvPr/>
          </p:nvSpPr>
          <p:spPr>
            <a:xfrm>
              <a:off x="4597575" y="3275225"/>
              <a:ext cx="212850" cy="99450"/>
            </a:xfrm>
            <a:custGeom>
              <a:avLst/>
              <a:gdLst/>
              <a:ahLst/>
              <a:cxnLst/>
              <a:rect l="l" t="t" r="r" b="b"/>
              <a:pathLst>
                <a:path w="8514" h="3978" extrusionOk="0">
                  <a:moveTo>
                    <a:pt x="49" y="1"/>
                  </a:moveTo>
                  <a:cubicBezTo>
                    <a:pt x="37" y="1"/>
                    <a:pt x="25" y="13"/>
                    <a:pt x="1" y="13"/>
                  </a:cubicBezTo>
                  <a:cubicBezTo>
                    <a:pt x="25" y="49"/>
                    <a:pt x="37" y="84"/>
                    <a:pt x="37" y="132"/>
                  </a:cubicBezTo>
                  <a:cubicBezTo>
                    <a:pt x="37" y="191"/>
                    <a:pt x="25" y="239"/>
                    <a:pt x="1" y="275"/>
                  </a:cubicBezTo>
                  <a:lnTo>
                    <a:pt x="25" y="275"/>
                  </a:lnTo>
                  <a:lnTo>
                    <a:pt x="8383" y="3978"/>
                  </a:lnTo>
                  <a:cubicBezTo>
                    <a:pt x="8419" y="3870"/>
                    <a:pt x="8454" y="3775"/>
                    <a:pt x="8514" y="3692"/>
                  </a:cubicBezTo>
                  <a:lnTo>
                    <a:pt x="144" y="13"/>
                  </a:lnTo>
                  <a:cubicBezTo>
                    <a:pt x="108" y="1"/>
                    <a:pt x="84" y="1"/>
                    <a:pt x="4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 name="Google Shape;767;p7"/>
            <p:cNvSpPr/>
            <p:nvPr/>
          </p:nvSpPr>
          <p:spPr>
            <a:xfrm>
              <a:off x="4838700" y="3381500"/>
              <a:ext cx="124725" cy="54200"/>
            </a:xfrm>
            <a:custGeom>
              <a:avLst/>
              <a:gdLst/>
              <a:ahLst/>
              <a:cxnLst/>
              <a:rect l="l" t="t" r="r" b="b"/>
              <a:pathLst>
                <a:path w="4989" h="2168" extrusionOk="0">
                  <a:moveTo>
                    <a:pt x="119" y="0"/>
                  </a:moveTo>
                  <a:cubicBezTo>
                    <a:pt x="107" y="108"/>
                    <a:pt x="60" y="191"/>
                    <a:pt x="0" y="286"/>
                  </a:cubicBezTo>
                  <a:lnTo>
                    <a:pt x="4227" y="2167"/>
                  </a:lnTo>
                  <a:lnTo>
                    <a:pt x="4989" y="2167"/>
                  </a:ln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7"/>
            <p:cNvSpPr/>
            <p:nvPr/>
          </p:nvSpPr>
          <p:spPr>
            <a:xfrm>
              <a:off x="4723500" y="3007350"/>
              <a:ext cx="99725" cy="355725"/>
            </a:xfrm>
            <a:custGeom>
              <a:avLst/>
              <a:gdLst/>
              <a:ahLst/>
              <a:cxnLst/>
              <a:rect l="l" t="t" r="r" b="b"/>
              <a:pathLst>
                <a:path w="3989" h="14229" extrusionOk="0">
                  <a:moveTo>
                    <a:pt x="274" y="0"/>
                  </a:moveTo>
                  <a:cubicBezTo>
                    <a:pt x="227" y="72"/>
                    <a:pt x="119" y="107"/>
                    <a:pt x="0" y="107"/>
                  </a:cubicBezTo>
                  <a:lnTo>
                    <a:pt x="3691" y="14228"/>
                  </a:lnTo>
                  <a:cubicBezTo>
                    <a:pt x="3775" y="14181"/>
                    <a:pt x="3882" y="14157"/>
                    <a:pt x="3989" y="14133"/>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7"/>
            <p:cNvSpPr/>
            <p:nvPr/>
          </p:nvSpPr>
          <p:spPr>
            <a:xfrm>
              <a:off x="4825300" y="3394600"/>
              <a:ext cx="18475" cy="41100"/>
            </a:xfrm>
            <a:custGeom>
              <a:avLst/>
              <a:gdLst/>
              <a:ahLst/>
              <a:cxnLst/>
              <a:rect l="l" t="t" r="r" b="b"/>
              <a:pathLst>
                <a:path w="739" h="1644" extrusionOk="0">
                  <a:moveTo>
                    <a:pt x="274" y="0"/>
                  </a:moveTo>
                  <a:cubicBezTo>
                    <a:pt x="203" y="48"/>
                    <a:pt x="107" y="72"/>
                    <a:pt x="0" y="72"/>
                  </a:cubicBezTo>
                  <a:lnTo>
                    <a:pt x="417" y="1643"/>
                  </a:lnTo>
                  <a:lnTo>
                    <a:pt x="738" y="1643"/>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7"/>
            <p:cNvSpPr/>
            <p:nvPr/>
          </p:nvSpPr>
          <p:spPr>
            <a:xfrm>
              <a:off x="5078300" y="3281775"/>
              <a:ext cx="26825" cy="153325"/>
            </a:xfrm>
            <a:custGeom>
              <a:avLst/>
              <a:gdLst/>
              <a:ahLst/>
              <a:cxnLst/>
              <a:rect l="l" t="t" r="r" b="b"/>
              <a:pathLst>
                <a:path w="1073" h="6133" extrusionOk="0">
                  <a:moveTo>
                    <a:pt x="929" y="1"/>
                  </a:moveTo>
                  <a:cubicBezTo>
                    <a:pt x="894" y="1"/>
                    <a:pt x="870" y="1"/>
                    <a:pt x="834" y="13"/>
                  </a:cubicBezTo>
                  <a:cubicBezTo>
                    <a:pt x="822" y="13"/>
                    <a:pt x="822" y="37"/>
                    <a:pt x="810" y="37"/>
                  </a:cubicBezTo>
                  <a:lnTo>
                    <a:pt x="786" y="48"/>
                  </a:lnTo>
                  <a:lnTo>
                    <a:pt x="786" y="60"/>
                  </a:lnTo>
                  <a:cubicBezTo>
                    <a:pt x="786" y="60"/>
                    <a:pt x="786" y="84"/>
                    <a:pt x="774" y="84"/>
                  </a:cubicBezTo>
                  <a:lnTo>
                    <a:pt x="774" y="96"/>
                  </a:lnTo>
                  <a:cubicBezTo>
                    <a:pt x="774" y="108"/>
                    <a:pt x="774" y="108"/>
                    <a:pt x="763" y="120"/>
                  </a:cubicBezTo>
                  <a:lnTo>
                    <a:pt x="1" y="6133"/>
                  </a:lnTo>
                  <a:lnTo>
                    <a:pt x="322" y="6133"/>
                  </a:lnTo>
                  <a:lnTo>
                    <a:pt x="1036" y="358"/>
                  </a:lnTo>
                  <a:lnTo>
                    <a:pt x="1048" y="275"/>
                  </a:lnTo>
                  <a:lnTo>
                    <a:pt x="1060" y="179"/>
                  </a:lnTo>
                  <a:cubicBezTo>
                    <a:pt x="1072" y="96"/>
                    <a:pt x="1013" y="13"/>
                    <a:pt x="92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771;p7"/>
            <p:cNvSpPr/>
            <p:nvPr/>
          </p:nvSpPr>
          <p:spPr>
            <a:xfrm>
              <a:off x="5165975" y="3082950"/>
              <a:ext cx="51650" cy="352750"/>
            </a:xfrm>
            <a:custGeom>
              <a:avLst/>
              <a:gdLst/>
              <a:ahLst/>
              <a:cxnLst/>
              <a:rect l="l" t="t" r="r" b="b"/>
              <a:pathLst>
                <a:path w="2066" h="14110" extrusionOk="0">
                  <a:moveTo>
                    <a:pt x="6" y="0"/>
                  </a:moveTo>
                  <a:cubicBezTo>
                    <a:pt x="0" y="28"/>
                    <a:pt x="5" y="56"/>
                    <a:pt x="16" y="81"/>
                  </a:cubicBezTo>
                  <a:lnTo>
                    <a:pt x="16" y="81"/>
                  </a:lnTo>
                  <a:lnTo>
                    <a:pt x="6" y="0"/>
                  </a:lnTo>
                  <a:close/>
                  <a:moveTo>
                    <a:pt x="16" y="81"/>
                  </a:moveTo>
                  <a:lnTo>
                    <a:pt x="792" y="6430"/>
                  </a:lnTo>
                  <a:lnTo>
                    <a:pt x="839" y="6739"/>
                  </a:lnTo>
                  <a:lnTo>
                    <a:pt x="1125" y="9025"/>
                  </a:lnTo>
                  <a:lnTo>
                    <a:pt x="1173" y="9359"/>
                  </a:lnTo>
                  <a:lnTo>
                    <a:pt x="1756" y="14109"/>
                  </a:lnTo>
                  <a:lnTo>
                    <a:pt x="2066" y="14109"/>
                  </a:lnTo>
                  <a:lnTo>
                    <a:pt x="1482" y="9442"/>
                  </a:lnTo>
                  <a:lnTo>
                    <a:pt x="1435" y="9121"/>
                  </a:lnTo>
                  <a:lnTo>
                    <a:pt x="1125" y="6608"/>
                  </a:lnTo>
                  <a:lnTo>
                    <a:pt x="1077" y="6287"/>
                  </a:lnTo>
                  <a:lnTo>
                    <a:pt x="351" y="358"/>
                  </a:lnTo>
                  <a:lnTo>
                    <a:pt x="65" y="143"/>
                  </a:lnTo>
                  <a:cubicBezTo>
                    <a:pt x="46" y="131"/>
                    <a:pt x="28" y="108"/>
                    <a:pt x="16" y="8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7"/>
            <p:cNvSpPr/>
            <p:nvPr/>
          </p:nvSpPr>
          <p:spPr>
            <a:xfrm>
              <a:off x="5303025" y="3368700"/>
              <a:ext cx="54800" cy="67000"/>
            </a:xfrm>
            <a:custGeom>
              <a:avLst/>
              <a:gdLst/>
              <a:ahLst/>
              <a:cxnLst/>
              <a:rect l="l" t="t" r="r" b="b"/>
              <a:pathLst>
                <a:path w="2192" h="2680" extrusionOk="0">
                  <a:moveTo>
                    <a:pt x="1941" y="0"/>
                  </a:moveTo>
                  <a:lnTo>
                    <a:pt x="1" y="2679"/>
                  </a:lnTo>
                  <a:lnTo>
                    <a:pt x="382" y="2679"/>
                  </a:lnTo>
                  <a:lnTo>
                    <a:pt x="2192" y="179"/>
                  </a:lnTo>
                  <a:cubicBezTo>
                    <a:pt x="2084" y="143"/>
                    <a:pt x="2001" y="84"/>
                    <a:pt x="194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7"/>
            <p:cNvSpPr/>
            <p:nvPr/>
          </p:nvSpPr>
          <p:spPr>
            <a:xfrm>
              <a:off x="5430125" y="3087425"/>
              <a:ext cx="129500" cy="180700"/>
            </a:xfrm>
            <a:custGeom>
              <a:avLst/>
              <a:gdLst/>
              <a:ahLst/>
              <a:cxnLst/>
              <a:rect l="l" t="t" r="r" b="b"/>
              <a:pathLst>
                <a:path w="5180" h="7228" extrusionOk="0">
                  <a:moveTo>
                    <a:pt x="4918" y="0"/>
                  </a:moveTo>
                  <a:lnTo>
                    <a:pt x="4882" y="60"/>
                  </a:lnTo>
                  <a:lnTo>
                    <a:pt x="156" y="6644"/>
                  </a:lnTo>
                  <a:cubicBezTo>
                    <a:pt x="203" y="6691"/>
                    <a:pt x="239" y="6751"/>
                    <a:pt x="251" y="6834"/>
                  </a:cubicBezTo>
                  <a:cubicBezTo>
                    <a:pt x="251" y="6989"/>
                    <a:pt x="144" y="7120"/>
                    <a:pt x="1" y="7132"/>
                  </a:cubicBezTo>
                  <a:lnTo>
                    <a:pt x="132" y="7227"/>
                  </a:lnTo>
                  <a:lnTo>
                    <a:pt x="5180" y="179"/>
                  </a:lnTo>
                  <a:cubicBezTo>
                    <a:pt x="5061" y="143"/>
                    <a:pt x="4978" y="83"/>
                    <a:pt x="491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7"/>
            <p:cNvSpPr/>
            <p:nvPr/>
          </p:nvSpPr>
          <p:spPr>
            <a:xfrm>
              <a:off x="5365250" y="3269875"/>
              <a:ext cx="63425" cy="84550"/>
            </a:xfrm>
            <a:custGeom>
              <a:avLst/>
              <a:gdLst/>
              <a:ahLst/>
              <a:cxnLst/>
              <a:rect l="l" t="t" r="r" b="b"/>
              <a:pathLst>
                <a:path w="2537" h="3382" extrusionOk="0">
                  <a:moveTo>
                    <a:pt x="2274" y="1"/>
                  </a:moveTo>
                  <a:lnTo>
                    <a:pt x="0" y="3191"/>
                  </a:lnTo>
                  <a:cubicBezTo>
                    <a:pt x="107" y="3215"/>
                    <a:pt x="179" y="3299"/>
                    <a:pt x="238" y="3382"/>
                  </a:cubicBezTo>
                  <a:lnTo>
                    <a:pt x="2536" y="179"/>
                  </a:lnTo>
                  <a:lnTo>
                    <a:pt x="2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7"/>
            <p:cNvSpPr/>
            <p:nvPr/>
          </p:nvSpPr>
          <p:spPr>
            <a:xfrm>
              <a:off x="5372675" y="3356800"/>
              <a:ext cx="248275" cy="56575"/>
            </a:xfrm>
            <a:custGeom>
              <a:avLst/>
              <a:gdLst/>
              <a:ahLst/>
              <a:cxnLst/>
              <a:rect l="l" t="t" r="r" b="b"/>
              <a:pathLst>
                <a:path w="9931" h="2263" extrusionOk="0">
                  <a:moveTo>
                    <a:pt x="1" y="0"/>
                  </a:moveTo>
                  <a:cubicBezTo>
                    <a:pt x="13" y="36"/>
                    <a:pt x="37" y="95"/>
                    <a:pt x="37" y="155"/>
                  </a:cubicBezTo>
                  <a:cubicBezTo>
                    <a:pt x="37" y="203"/>
                    <a:pt x="37" y="262"/>
                    <a:pt x="13" y="310"/>
                  </a:cubicBezTo>
                  <a:lnTo>
                    <a:pt x="9931" y="2262"/>
                  </a:lnTo>
                  <a:lnTo>
                    <a:pt x="9335" y="1822"/>
                  </a:lnTo>
                  <a:lnTo>
                    <a:pt x="6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7"/>
            <p:cNvSpPr/>
            <p:nvPr/>
          </p:nvSpPr>
          <p:spPr>
            <a:xfrm>
              <a:off x="5718250" y="3230300"/>
              <a:ext cx="86350" cy="88125"/>
            </a:xfrm>
            <a:custGeom>
              <a:avLst/>
              <a:gdLst/>
              <a:ahLst/>
              <a:cxnLst/>
              <a:rect l="l" t="t" r="r" b="b"/>
              <a:pathLst>
                <a:path w="3454" h="3525" extrusionOk="0">
                  <a:moveTo>
                    <a:pt x="3370" y="0"/>
                  </a:moveTo>
                  <a:lnTo>
                    <a:pt x="1" y="3250"/>
                  </a:lnTo>
                  <a:lnTo>
                    <a:pt x="168" y="3524"/>
                  </a:lnTo>
                  <a:lnTo>
                    <a:pt x="3454" y="333"/>
                  </a:lnTo>
                  <a:cubicBezTo>
                    <a:pt x="3382" y="298"/>
                    <a:pt x="3335" y="214"/>
                    <a:pt x="3335" y="131"/>
                  </a:cubicBezTo>
                  <a:cubicBezTo>
                    <a:pt x="3335" y="83"/>
                    <a:pt x="3335" y="36"/>
                    <a:pt x="3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7" name="Google Shape;777;p7"/>
            <p:cNvSpPr/>
            <p:nvPr/>
          </p:nvSpPr>
          <p:spPr>
            <a:xfrm>
              <a:off x="5808450" y="3104675"/>
              <a:ext cx="128625" cy="124150"/>
            </a:xfrm>
            <a:custGeom>
              <a:avLst/>
              <a:gdLst/>
              <a:ahLst/>
              <a:cxnLst/>
              <a:rect l="l" t="t" r="r" b="b"/>
              <a:pathLst>
                <a:path w="5145" h="4966" extrusionOk="0">
                  <a:moveTo>
                    <a:pt x="4930" y="1"/>
                  </a:moveTo>
                  <a:lnTo>
                    <a:pt x="1" y="4787"/>
                  </a:lnTo>
                  <a:lnTo>
                    <a:pt x="120" y="4870"/>
                  </a:lnTo>
                  <a:cubicBezTo>
                    <a:pt x="167" y="4882"/>
                    <a:pt x="191" y="4906"/>
                    <a:pt x="227" y="4930"/>
                  </a:cubicBezTo>
                  <a:lnTo>
                    <a:pt x="263" y="4966"/>
                  </a:lnTo>
                  <a:lnTo>
                    <a:pt x="5144" y="227"/>
                  </a:lnTo>
                  <a:cubicBezTo>
                    <a:pt x="5061" y="167"/>
                    <a:pt x="4989" y="96"/>
                    <a:pt x="493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8" name="Google Shape;778;p7"/>
            <p:cNvSpPr/>
            <p:nvPr/>
          </p:nvSpPr>
          <p:spPr>
            <a:xfrm>
              <a:off x="5622425" y="3317200"/>
              <a:ext cx="94375" cy="92000"/>
            </a:xfrm>
            <a:custGeom>
              <a:avLst/>
              <a:gdLst/>
              <a:ahLst/>
              <a:cxnLst/>
              <a:rect l="l" t="t" r="r" b="b"/>
              <a:pathLst>
                <a:path w="3775" h="3680" extrusionOk="0">
                  <a:moveTo>
                    <a:pt x="3596" y="1"/>
                  </a:moveTo>
                  <a:lnTo>
                    <a:pt x="0" y="3501"/>
                  </a:lnTo>
                  <a:lnTo>
                    <a:pt x="250" y="3680"/>
                  </a:lnTo>
                  <a:lnTo>
                    <a:pt x="3774" y="275"/>
                  </a:lnTo>
                  <a:lnTo>
                    <a:pt x="35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7"/>
            <p:cNvSpPr/>
            <p:nvPr/>
          </p:nvSpPr>
          <p:spPr>
            <a:xfrm>
              <a:off x="5166700" y="3082050"/>
              <a:ext cx="498600" cy="354250"/>
            </a:xfrm>
            <a:custGeom>
              <a:avLst/>
              <a:gdLst/>
              <a:ahLst/>
              <a:cxnLst/>
              <a:rect l="l" t="t" r="r" b="b"/>
              <a:pathLst>
                <a:path w="19944" h="14170" extrusionOk="0">
                  <a:moveTo>
                    <a:pt x="298" y="1"/>
                  </a:moveTo>
                  <a:cubicBezTo>
                    <a:pt x="239" y="48"/>
                    <a:pt x="155" y="60"/>
                    <a:pt x="72" y="60"/>
                  </a:cubicBezTo>
                  <a:cubicBezTo>
                    <a:pt x="36" y="48"/>
                    <a:pt x="25" y="48"/>
                    <a:pt x="1" y="48"/>
                  </a:cubicBezTo>
                  <a:cubicBezTo>
                    <a:pt x="1" y="108"/>
                    <a:pt x="13" y="156"/>
                    <a:pt x="60" y="191"/>
                  </a:cubicBezTo>
                  <a:lnTo>
                    <a:pt x="334" y="406"/>
                  </a:lnTo>
                  <a:lnTo>
                    <a:pt x="5716" y="4275"/>
                  </a:lnTo>
                  <a:lnTo>
                    <a:pt x="5990" y="4477"/>
                  </a:lnTo>
                  <a:lnTo>
                    <a:pt x="10216" y="7537"/>
                  </a:lnTo>
                  <a:lnTo>
                    <a:pt x="10478" y="7716"/>
                  </a:lnTo>
                  <a:lnTo>
                    <a:pt x="17574" y="12836"/>
                  </a:lnTo>
                  <a:lnTo>
                    <a:pt x="18170" y="13264"/>
                  </a:lnTo>
                  <a:lnTo>
                    <a:pt x="19420" y="14169"/>
                  </a:lnTo>
                  <a:lnTo>
                    <a:pt x="19944" y="14169"/>
                  </a:lnTo>
                  <a:lnTo>
                    <a:pt x="18479" y="13110"/>
                  </a:lnTo>
                  <a:lnTo>
                    <a:pt x="18229" y="12931"/>
                  </a:lnTo>
                  <a:lnTo>
                    <a:pt x="10657" y="7466"/>
                  </a:lnTo>
                  <a:lnTo>
                    <a:pt x="10514" y="7383"/>
                  </a:lnTo>
                  <a:lnTo>
                    <a:pt x="10502" y="7383"/>
                  </a:lnTo>
                  <a:cubicBezTo>
                    <a:pt x="10495" y="7383"/>
                    <a:pt x="10487" y="7384"/>
                    <a:pt x="10480" y="7384"/>
                  </a:cubicBezTo>
                  <a:cubicBezTo>
                    <a:pt x="10347" y="7384"/>
                    <a:pt x="10238" y="7281"/>
                    <a:pt x="10204" y="7156"/>
                  </a:cubicBezTo>
                  <a:lnTo>
                    <a:pt x="7240" y="5013"/>
                  </a:lnTo>
                  <a:cubicBezTo>
                    <a:pt x="7216" y="5025"/>
                    <a:pt x="7180" y="5025"/>
                    <a:pt x="7156" y="5025"/>
                  </a:cubicBezTo>
                  <a:cubicBezTo>
                    <a:pt x="7143" y="5027"/>
                    <a:pt x="7130" y="5028"/>
                    <a:pt x="7117" y="5028"/>
                  </a:cubicBezTo>
                  <a:cubicBezTo>
                    <a:pt x="6978" y="5028"/>
                    <a:pt x="6859" y="4916"/>
                    <a:pt x="6859" y="4763"/>
                  </a:cubicBezTo>
                  <a:lnTo>
                    <a:pt x="6859" y="4728"/>
                  </a:lnTo>
                  <a:lnTo>
                    <a:pt x="6323" y="4347"/>
                  </a:lnTo>
                  <a:lnTo>
                    <a:pt x="6037" y="4132"/>
                  </a:ln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7"/>
            <p:cNvSpPr/>
            <p:nvPr/>
          </p:nvSpPr>
          <p:spPr>
            <a:xfrm>
              <a:off x="5558725" y="3064225"/>
              <a:ext cx="8950" cy="4750"/>
            </a:xfrm>
            <a:custGeom>
              <a:avLst/>
              <a:gdLst/>
              <a:ahLst/>
              <a:cxnLst/>
              <a:rect l="l" t="t" r="r" b="b"/>
              <a:pathLst>
                <a:path w="358" h="190" extrusionOk="0">
                  <a:moveTo>
                    <a:pt x="146" y="0"/>
                  </a:moveTo>
                  <a:cubicBezTo>
                    <a:pt x="122" y="0"/>
                    <a:pt x="97" y="4"/>
                    <a:pt x="72" y="11"/>
                  </a:cubicBezTo>
                  <a:cubicBezTo>
                    <a:pt x="12" y="47"/>
                    <a:pt x="0" y="107"/>
                    <a:pt x="0" y="166"/>
                  </a:cubicBezTo>
                  <a:cubicBezTo>
                    <a:pt x="48" y="154"/>
                    <a:pt x="95" y="130"/>
                    <a:pt x="131" y="130"/>
                  </a:cubicBezTo>
                  <a:cubicBezTo>
                    <a:pt x="226" y="154"/>
                    <a:pt x="298" y="166"/>
                    <a:pt x="357" y="190"/>
                  </a:cubicBezTo>
                  <a:lnTo>
                    <a:pt x="286" y="71"/>
                  </a:lnTo>
                  <a:cubicBezTo>
                    <a:pt x="253" y="21"/>
                    <a:pt x="202" y="0"/>
                    <a:pt x="14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7"/>
            <p:cNvSpPr/>
            <p:nvPr/>
          </p:nvSpPr>
          <p:spPr>
            <a:xfrm>
              <a:off x="5571525" y="3089200"/>
              <a:ext cx="223250" cy="346500"/>
            </a:xfrm>
            <a:custGeom>
              <a:avLst/>
              <a:gdLst/>
              <a:ahLst/>
              <a:cxnLst/>
              <a:rect l="l" t="t" r="r" b="b"/>
              <a:pathLst>
                <a:path w="8930" h="13860" extrusionOk="0">
                  <a:moveTo>
                    <a:pt x="0" y="0"/>
                  </a:moveTo>
                  <a:lnTo>
                    <a:pt x="5632" y="9121"/>
                  </a:lnTo>
                  <a:lnTo>
                    <a:pt x="5799" y="9395"/>
                  </a:lnTo>
                  <a:lnTo>
                    <a:pt x="8573" y="13859"/>
                  </a:lnTo>
                  <a:lnTo>
                    <a:pt x="8930" y="13859"/>
                  </a:lnTo>
                  <a:lnTo>
                    <a:pt x="6025" y="9168"/>
                  </a:lnTo>
                  <a:lnTo>
                    <a:pt x="5858" y="8894"/>
                  </a:lnTo>
                  <a:lnTo>
                    <a:pt x="560" y="346"/>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7"/>
            <p:cNvSpPr/>
            <p:nvPr/>
          </p:nvSpPr>
          <p:spPr>
            <a:xfrm>
              <a:off x="6055500" y="3242800"/>
              <a:ext cx="4200" cy="14900"/>
            </a:xfrm>
            <a:custGeom>
              <a:avLst/>
              <a:gdLst/>
              <a:ahLst/>
              <a:cxnLst/>
              <a:rect l="l" t="t" r="r" b="b"/>
              <a:pathLst>
                <a:path w="168" h="596" extrusionOk="0">
                  <a:moveTo>
                    <a:pt x="108" y="0"/>
                  </a:moveTo>
                  <a:lnTo>
                    <a:pt x="1" y="393"/>
                  </a:lnTo>
                  <a:lnTo>
                    <a:pt x="167" y="595"/>
                  </a:lnTo>
                  <a:lnTo>
                    <a:pt x="167" y="72"/>
                  </a:ln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7"/>
            <p:cNvSpPr/>
            <p:nvPr/>
          </p:nvSpPr>
          <p:spPr>
            <a:xfrm>
              <a:off x="5953400" y="3107050"/>
              <a:ext cx="98850" cy="137250"/>
            </a:xfrm>
            <a:custGeom>
              <a:avLst/>
              <a:gdLst/>
              <a:ahLst/>
              <a:cxnLst/>
              <a:rect l="l" t="t" r="r" b="b"/>
              <a:pathLst>
                <a:path w="3954" h="5490" extrusionOk="0">
                  <a:moveTo>
                    <a:pt x="227" y="1"/>
                  </a:moveTo>
                  <a:cubicBezTo>
                    <a:pt x="168" y="72"/>
                    <a:pt x="96" y="132"/>
                    <a:pt x="1" y="179"/>
                  </a:cubicBezTo>
                  <a:lnTo>
                    <a:pt x="3847" y="5490"/>
                  </a:lnTo>
                  <a:lnTo>
                    <a:pt x="3954" y="5109"/>
                  </a:lnTo>
                  <a:lnTo>
                    <a:pt x="287" y="25"/>
                  </a:lnTo>
                  <a:lnTo>
                    <a:pt x="22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7"/>
            <p:cNvSpPr/>
            <p:nvPr/>
          </p:nvSpPr>
          <p:spPr>
            <a:xfrm>
              <a:off x="5571825" y="3083850"/>
              <a:ext cx="239625" cy="146475"/>
            </a:xfrm>
            <a:custGeom>
              <a:avLst/>
              <a:gdLst/>
              <a:ahLst/>
              <a:cxnLst/>
              <a:rect l="l" t="t" r="r" b="b"/>
              <a:pathLst>
                <a:path w="9585" h="5859" extrusionOk="0">
                  <a:moveTo>
                    <a:pt x="131" y="0"/>
                  </a:moveTo>
                  <a:cubicBezTo>
                    <a:pt x="95" y="84"/>
                    <a:pt x="60" y="155"/>
                    <a:pt x="0" y="214"/>
                  </a:cubicBezTo>
                  <a:lnTo>
                    <a:pt x="560" y="560"/>
                  </a:lnTo>
                  <a:lnTo>
                    <a:pt x="9227" y="5858"/>
                  </a:lnTo>
                  <a:cubicBezTo>
                    <a:pt x="9275" y="5763"/>
                    <a:pt x="9358" y="5691"/>
                    <a:pt x="9466" y="5691"/>
                  </a:cubicBezTo>
                  <a:cubicBezTo>
                    <a:pt x="9513" y="5691"/>
                    <a:pt x="9537" y="5691"/>
                    <a:pt x="9585" y="5703"/>
                  </a:cubicBezTo>
                  <a:lnTo>
                    <a:pt x="9466" y="5632"/>
                  </a:lnTo>
                  <a:lnTo>
                    <a:pt x="25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7"/>
            <p:cNvSpPr/>
            <p:nvPr/>
          </p:nvSpPr>
          <p:spPr>
            <a:xfrm>
              <a:off x="5814100" y="3227900"/>
              <a:ext cx="202450" cy="130700"/>
            </a:xfrm>
            <a:custGeom>
              <a:avLst/>
              <a:gdLst/>
              <a:ahLst/>
              <a:cxnLst/>
              <a:rect l="l" t="t" r="r" b="b"/>
              <a:pathLst>
                <a:path w="8098" h="5228" extrusionOk="0">
                  <a:moveTo>
                    <a:pt x="1" y="1"/>
                  </a:moveTo>
                  <a:lnTo>
                    <a:pt x="1" y="1"/>
                  </a:lnTo>
                  <a:cubicBezTo>
                    <a:pt x="37" y="48"/>
                    <a:pt x="84" y="120"/>
                    <a:pt x="84" y="191"/>
                  </a:cubicBezTo>
                  <a:cubicBezTo>
                    <a:pt x="84" y="263"/>
                    <a:pt x="72" y="322"/>
                    <a:pt x="25" y="382"/>
                  </a:cubicBezTo>
                  <a:lnTo>
                    <a:pt x="4263" y="2977"/>
                  </a:lnTo>
                  <a:cubicBezTo>
                    <a:pt x="4311" y="2918"/>
                    <a:pt x="4382" y="2870"/>
                    <a:pt x="4478" y="2870"/>
                  </a:cubicBezTo>
                  <a:cubicBezTo>
                    <a:pt x="4644" y="2870"/>
                    <a:pt x="4775" y="2977"/>
                    <a:pt x="4775" y="3144"/>
                  </a:cubicBezTo>
                  <a:cubicBezTo>
                    <a:pt x="4775" y="3180"/>
                    <a:pt x="4775" y="3227"/>
                    <a:pt x="4739" y="3275"/>
                  </a:cubicBezTo>
                  <a:lnTo>
                    <a:pt x="7942" y="5228"/>
                  </a:lnTo>
                  <a:cubicBezTo>
                    <a:pt x="7954" y="5120"/>
                    <a:pt x="8014" y="5025"/>
                    <a:pt x="8097" y="4954"/>
                  </a:cubicBezTo>
                  <a:lnTo>
                    <a:pt x="37" y="37"/>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7"/>
            <p:cNvSpPr/>
            <p:nvPr/>
          </p:nvSpPr>
          <p:spPr>
            <a:xfrm>
              <a:off x="5574500" y="3075800"/>
              <a:ext cx="354825" cy="22650"/>
            </a:xfrm>
            <a:custGeom>
              <a:avLst/>
              <a:gdLst/>
              <a:ahLst/>
              <a:cxnLst/>
              <a:rect l="l" t="t" r="r" b="b"/>
              <a:pathLst>
                <a:path w="14193" h="906" extrusionOk="0">
                  <a:moveTo>
                    <a:pt x="0" y="1"/>
                  </a:moveTo>
                  <a:lnTo>
                    <a:pt x="0" y="1"/>
                  </a:lnTo>
                  <a:cubicBezTo>
                    <a:pt x="12" y="36"/>
                    <a:pt x="24" y="84"/>
                    <a:pt x="24" y="132"/>
                  </a:cubicBezTo>
                  <a:cubicBezTo>
                    <a:pt x="36" y="203"/>
                    <a:pt x="24" y="263"/>
                    <a:pt x="12" y="322"/>
                  </a:cubicBezTo>
                  <a:lnTo>
                    <a:pt x="131" y="322"/>
                  </a:lnTo>
                  <a:lnTo>
                    <a:pt x="14181" y="906"/>
                  </a:lnTo>
                  <a:cubicBezTo>
                    <a:pt x="14181" y="870"/>
                    <a:pt x="14169" y="858"/>
                    <a:pt x="14169" y="834"/>
                  </a:cubicBezTo>
                  <a:cubicBezTo>
                    <a:pt x="14169" y="751"/>
                    <a:pt x="14169" y="667"/>
                    <a:pt x="14193" y="596"/>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7"/>
            <p:cNvSpPr/>
            <p:nvPr/>
          </p:nvSpPr>
          <p:spPr>
            <a:xfrm>
              <a:off x="5569125" y="2643900"/>
              <a:ext cx="490575" cy="431025"/>
            </a:xfrm>
            <a:custGeom>
              <a:avLst/>
              <a:gdLst/>
              <a:ahLst/>
              <a:cxnLst/>
              <a:rect l="l" t="t" r="r" b="b"/>
              <a:pathLst>
                <a:path w="19623" h="17241" extrusionOk="0">
                  <a:moveTo>
                    <a:pt x="19622" y="1"/>
                  </a:moveTo>
                  <a:lnTo>
                    <a:pt x="1" y="17027"/>
                  </a:lnTo>
                  <a:cubicBezTo>
                    <a:pt x="96" y="17074"/>
                    <a:pt x="168" y="17158"/>
                    <a:pt x="215" y="17241"/>
                  </a:cubicBezTo>
                  <a:lnTo>
                    <a:pt x="19622" y="394"/>
                  </a:lnTo>
                  <a:lnTo>
                    <a:pt x="1962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7"/>
            <p:cNvSpPr/>
            <p:nvPr/>
          </p:nvSpPr>
          <p:spPr>
            <a:xfrm>
              <a:off x="5954000" y="2949300"/>
              <a:ext cx="105100" cy="136050"/>
            </a:xfrm>
            <a:custGeom>
              <a:avLst/>
              <a:gdLst/>
              <a:ahLst/>
              <a:cxnLst/>
              <a:rect l="l" t="t" r="r" b="b"/>
              <a:pathLst>
                <a:path w="4204" h="5442" extrusionOk="0">
                  <a:moveTo>
                    <a:pt x="4204" y="1"/>
                  </a:moveTo>
                  <a:lnTo>
                    <a:pt x="1" y="5239"/>
                  </a:lnTo>
                  <a:cubicBezTo>
                    <a:pt x="96" y="5299"/>
                    <a:pt x="179" y="5370"/>
                    <a:pt x="239" y="5442"/>
                  </a:cubicBezTo>
                  <a:lnTo>
                    <a:pt x="4204" y="489"/>
                  </a:lnTo>
                  <a:lnTo>
                    <a:pt x="420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7"/>
            <p:cNvSpPr/>
            <p:nvPr/>
          </p:nvSpPr>
          <p:spPr>
            <a:xfrm>
              <a:off x="6022475" y="3206175"/>
              <a:ext cx="37225" cy="143500"/>
            </a:xfrm>
            <a:custGeom>
              <a:avLst/>
              <a:gdLst/>
              <a:ahLst/>
              <a:cxnLst/>
              <a:rect l="l" t="t" r="r" b="b"/>
              <a:pathLst>
                <a:path w="1489" h="5740" extrusionOk="0">
                  <a:moveTo>
                    <a:pt x="1488" y="1"/>
                  </a:moveTo>
                  <a:lnTo>
                    <a:pt x="1191" y="1132"/>
                  </a:lnTo>
                  <a:lnTo>
                    <a:pt x="1084" y="1525"/>
                  </a:lnTo>
                  <a:lnTo>
                    <a:pt x="0" y="5692"/>
                  </a:lnTo>
                  <a:cubicBezTo>
                    <a:pt x="12" y="5692"/>
                    <a:pt x="24" y="5692"/>
                    <a:pt x="60" y="5680"/>
                  </a:cubicBezTo>
                  <a:cubicBezTo>
                    <a:pt x="143" y="5680"/>
                    <a:pt x="238" y="5692"/>
                    <a:pt x="310" y="5739"/>
                  </a:cubicBezTo>
                  <a:lnTo>
                    <a:pt x="1322" y="1834"/>
                  </a:lnTo>
                  <a:lnTo>
                    <a:pt x="1429" y="1453"/>
                  </a:lnTo>
                  <a:lnTo>
                    <a:pt x="1488" y="1227"/>
                  </a:lnTo>
                  <a:lnTo>
                    <a:pt x="1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7"/>
            <p:cNvSpPr/>
            <p:nvPr/>
          </p:nvSpPr>
          <p:spPr>
            <a:xfrm>
              <a:off x="5959075" y="3100225"/>
              <a:ext cx="100625" cy="64900"/>
            </a:xfrm>
            <a:custGeom>
              <a:avLst/>
              <a:gdLst/>
              <a:ahLst/>
              <a:cxnLst/>
              <a:rect l="l" t="t" r="r" b="b"/>
              <a:pathLst>
                <a:path w="4025" h="2596" extrusionOk="0">
                  <a:moveTo>
                    <a:pt x="155" y="0"/>
                  </a:moveTo>
                  <a:cubicBezTo>
                    <a:pt x="119" y="107"/>
                    <a:pt x="72" y="202"/>
                    <a:pt x="0" y="274"/>
                  </a:cubicBezTo>
                  <a:lnTo>
                    <a:pt x="60" y="298"/>
                  </a:lnTo>
                  <a:lnTo>
                    <a:pt x="4024" y="2596"/>
                  </a:lnTo>
                  <a:lnTo>
                    <a:pt x="4024" y="2238"/>
                  </a:ln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7"/>
            <p:cNvSpPr/>
            <p:nvPr/>
          </p:nvSpPr>
          <p:spPr>
            <a:xfrm>
              <a:off x="4523175" y="3371975"/>
              <a:ext cx="36625" cy="35750"/>
            </a:xfrm>
            <a:custGeom>
              <a:avLst/>
              <a:gdLst/>
              <a:ahLst/>
              <a:cxnLst/>
              <a:rect l="l" t="t" r="r" b="b"/>
              <a:pathLst>
                <a:path w="1465" h="1430" extrusionOk="0">
                  <a:moveTo>
                    <a:pt x="691" y="0"/>
                  </a:moveTo>
                  <a:cubicBezTo>
                    <a:pt x="334" y="12"/>
                    <a:pt x="60" y="286"/>
                    <a:pt x="24" y="620"/>
                  </a:cubicBezTo>
                  <a:cubicBezTo>
                    <a:pt x="24" y="667"/>
                    <a:pt x="0" y="715"/>
                    <a:pt x="24" y="762"/>
                  </a:cubicBezTo>
                  <a:cubicBezTo>
                    <a:pt x="24" y="834"/>
                    <a:pt x="36" y="893"/>
                    <a:pt x="60" y="953"/>
                  </a:cubicBezTo>
                  <a:cubicBezTo>
                    <a:pt x="164" y="1242"/>
                    <a:pt x="436" y="1430"/>
                    <a:pt x="746" y="1430"/>
                  </a:cubicBezTo>
                  <a:cubicBezTo>
                    <a:pt x="755" y="1430"/>
                    <a:pt x="765" y="1430"/>
                    <a:pt x="774" y="1429"/>
                  </a:cubicBezTo>
                  <a:cubicBezTo>
                    <a:pt x="822" y="1429"/>
                    <a:pt x="870" y="1417"/>
                    <a:pt x="917" y="1417"/>
                  </a:cubicBezTo>
                  <a:cubicBezTo>
                    <a:pt x="1012" y="1382"/>
                    <a:pt x="1108" y="1334"/>
                    <a:pt x="1191" y="1274"/>
                  </a:cubicBezTo>
                  <a:cubicBezTo>
                    <a:pt x="1358" y="1120"/>
                    <a:pt x="1465" y="905"/>
                    <a:pt x="1453" y="667"/>
                  </a:cubicBezTo>
                  <a:cubicBezTo>
                    <a:pt x="1429" y="441"/>
                    <a:pt x="1334" y="262"/>
                    <a:pt x="1167" y="143"/>
                  </a:cubicBezTo>
                  <a:cubicBezTo>
                    <a:pt x="1096" y="84"/>
                    <a:pt x="989" y="48"/>
                    <a:pt x="881" y="12"/>
                  </a:cubicBezTo>
                  <a:cubicBezTo>
                    <a:pt x="822" y="0"/>
                    <a:pt x="762" y="0"/>
                    <a:pt x="69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7"/>
            <p:cNvSpPr/>
            <p:nvPr/>
          </p:nvSpPr>
          <p:spPr>
            <a:xfrm>
              <a:off x="4806850" y="3361225"/>
              <a:ext cx="35725" cy="35175"/>
            </a:xfrm>
            <a:custGeom>
              <a:avLst/>
              <a:gdLst/>
              <a:ahLst/>
              <a:cxnLst/>
              <a:rect l="l" t="t" r="r" b="b"/>
              <a:pathLst>
                <a:path w="1429" h="1407" extrusionOk="0">
                  <a:moveTo>
                    <a:pt x="724" y="0"/>
                  </a:moveTo>
                  <a:cubicBezTo>
                    <a:pt x="709" y="0"/>
                    <a:pt x="694" y="1"/>
                    <a:pt x="679" y="2"/>
                  </a:cubicBezTo>
                  <a:cubicBezTo>
                    <a:pt x="583" y="2"/>
                    <a:pt x="476" y="38"/>
                    <a:pt x="381" y="85"/>
                  </a:cubicBezTo>
                  <a:cubicBezTo>
                    <a:pt x="286" y="121"/>
                    <a:pt x="202" y="192"/>
                    <a:pt x="143" y="264"/>
                  </a:cubicBezTo>
                  <a:cubicBezTo>
                    <a:pt x="83" y="335"/>
                    <a:pt x="48" y="442"/>
                    <a:pt x="12" y="549"/>
                  </a:cubicBezTo>
                  <a:cubicBezTo>
                    <a:pt x="0" y="609"/>
                    <a:pt x="0" y="680"/>
                    <a:pt x="0" y="740"/>
                  </a:cubicBezTo>
                  <a:cubicBezTo>
                    <a:pt x="24" y="1133"/>
                    <a:pt x="345" y="1407"/>
                    <a:pt x="726" y="1407"/>
                  </a:cubicBezTo>
                  <a:lnTo>
                    <a:pt x="738" y="1407"/>
                  </a:lnTo>
                  <a:cubicBezTo>
                    <a:pt x="845" y="1407"/>
                    <a:pt x="941" y="1383"/>
                    <a:pt x="1024" y="1335"/>
                  </a:cubicBezTo>
                  <a:cubicBezTo>
                    <a:pt x="1131" y="1276"/>
                    <a:pt x="1214" y="1204"/>
                    <a:pt x="1298" y="1097"/>
                  </a:cubicBezTo>
                  <a:cubicBezTo>
                    <a:pt x="1357" y="1002"/>
                    <a:pt x="1393" y="919"/>
                    <a:pt x="1417" y="811"/>
                  </a:cubicBezTo>
                  <a:cubicBezTo>
                    <a:pt x="1429" y="776"/>
                    <a:pt x="1429" y="704"/>
                    <a:pt x="1429" y="669"/>
                  </a:cubicBezTo>
                  <a:cubicBezTo>
                    <a:pt x="1417" y="279"/>
                    <a:pt x="1098" y="0"/>
                    <a:pt x="72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7"/>
            <p:cNvSpPr/>
            <p:nvPr/>
          </p:nvSpPr>
          <p:spPr>
            <a:xfrm>
              <a:off x="4231475" y="3218375"/>
              <a:ext cx="12225" cy="12250"/>
            </a:xfrm>
            <a:custGeom>
              <a:avLst/>
              <a:gdLst/>
              <a:ahLst/>
              <a:cxnLst/>
              <a:rect l="l" t="t" r="r" b="b"/>
              <a:pathLst>
                <a:path w="489" h="490" extrusionOk="0">
                  <a:moveTo>
                    <a:pt x="238" y="1"/>
                  </a:moveTo>
                  <a:cubicBezTo>
                    <a:pt x="155" y="1"/>
                    <a:pt x="96" y="37"/>
                    <a:pt x="48" y="108"/>
                  </a:cubicBezTo>
                  <a:cubicBezTo>
                    <a:pt x="12" y="156"/>
                    <a:pt x="0" y="203"/>
                    <a:pt x="0" y="263"/>
                  </a:cubicBezTo>
                  <a:cubicBezTo>
                    <a:pt x="23" y="387"/>
                    <a:pt x="142" y="490"/>
                    <a:pt x="256" y="490"/>
                  </a:cubicBezTo>
                  <a:cubicBezTo>
                    <a:pt x="262" y="490"/>
                    <a:pt x="268" y="490"/>
                    <a:pt x="274" y="489"/>
                  </a:cubicBezTo>
                  <a:cubicBezTo>
                    <a:pt x="381" y="489"/>
                    <a:pt x="453" y="429"/>
                    <a:pt x="477" y="334"/>
                  </a:cubicBezTo>
                  <a:cubicBezTo>
                    <a:pt x="488" y="310"/>
                    <a:pt x="488" y="263"/>
                    <a:pt x="488" y="239"/>
                  </a:cubicBezTo>
                  <a:cubicBezTo>
                    <a:pt x="488" y="96"/>
                    <a:pt x="381" y="1"/>
                    <a:pt x="2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7"/>
            <p:cNvSpPr/>
            <p:nvPr/>
          </p:nvSpPr>
          <p:spPr>
            <a:xfrm>
              <a:off x="5155100" y="3058225"/>
              <a:ext cx="25325" cy="25050"/>
            </a:xfrm>
            <a:custGeom>
              <a:avLst/>
              <a:gdLst/>
              <a:ahLst/>
              <a:cxnLst/>
              <a:rect l="l" t="t" r="r" b="b"/>
              <a:pathLst>
                <a:path w="1013" h="1002" extrusionOk="0">
                  <a:moveTo>
                    <a:pt x="510" y="1"/>
                  </a:moveTo>
                  <a:cubicBezTo>
                    <a:pt x="503" y="1"/>
                    <a:pt x="496" y="1"/>
                    <a:pt x="489" y="1"/>
                  </a:cubicBezTo>
                  <a:cubicBezTo>
                    <a:pt x="203" y="13"/>
                    <a:pt x="0" y="239"/>
                    <a:pt x="12" y="525"/>
                  </a:cubicBezTo>
                  <a:cubicBezTo>
                    <a:pt x="24" y="763"/>
                    <a:pt x="203" y="954"/>
                    <a:pt x="441" y="989"/>
                  </a:cubicBezTo>
                  <a:cubicBezTo>
                    <a:pt x="489" y="1001"/>
                    <a:pt x="500" y="1001"/>
                    <a:pt x="536" y="1001"/>
                  </a:cubicBezTo>
                  <a:cubicBezTo>
                    <a:pt x="608" y="1001"/>
                    <a:pt x="679" y="966"/>
                    <a:pt x="762" y="942"/>
                  </a:cubicBezTo>
                  <a:cubicBezTo>
                    <a:pt x="917" y="847"/>
                    <a:pt x="1012" y="668"/>
                    <a:pt x="1012" y="478"/>
                  </a:cubicBezTo>
                  <a:cubicBezTo>
                    <a:pt x="1001" y="222"/>
                    <a:pt x="786" y="1"/>
                    <a:pt x="5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5" name="Google Shape;795;p7"/>
            <p:cNvSpPr/>
            <p:nvPr/>
          </p:nvSpPr>
          <p:spPr>
            <a:xfrm>
              <a:off x="5929000" y="3079000"/>
              <a:ext cx="34850" cy="34325"/>
            </a:xfrm>
            <a:custGeom>
              <a:avLst/>
              <a:gdLst/>
              <a:ahLst/>
              <a:cxnLst/>
              <a:rect l="l" t="t" r="r" b="b"/>
              <a:pathLst>
                <a:path w="1394" h="1373" extrusionOk="0">
                  <a:moveTo>
                    <a:pt x="720" y="1"/>
                  </a:moveTo>
                  <a:cubicBezTo>
                    <a:pt x="699" y="1"/>
                    <a:pt x="677" y="2"/>
                    <a:pt x="655" y="4"/>
                  </a:cubicBezTo>
                  <a:cubicBezTo>
                    <a:pt x="358" y="16"/>
                    <a:pt x="96" y="230"/>
                    <a:pt x="24" y="492"/>
                  </a:cubicBezTo>
                  <a:cubicBezTo>
                    <a:pt x="13" y="575"/>
                    <a:pt x="1" y="647"/>
                    <a:pt x="1" y="730"/>
                  </a:cubicBezTo>
                  <a:lnTo>
                    <a:pt x="1" y="789"/>
                  </a:lnTo>
                  <a:cubicBezTo>
                    <a:pt x="13" y="885"/>
                    <a:pt x="48" y="968"/>
                    <a:pt x="108" y="1051"/>
                  </a:cubicBezTo>
                  <a:cubicBezTo>
                    <a:pt x="167" y="1135"/>
                    <a:pt x="239" y="1206"/>
                    <a:pt x="322" y="1266"/>
                  </a:cubicBezTo>
                  <a:cubicBezTo>
                    <a:pt x="441" y="1349"/>
                    <a:pt x="584" y="1373"/>
                    <a:pt x="727" y="1373"/>
                  </a:cubicBezTo>
                  <a:cubicBezTo>
                    <a:pt x="822" y="1373"/>
                    <a:pt x="917" y="1349"/>
                    <a:pt x="1001" y="1313"/>
                  </a:cubicBezTo>
                  <a:cubicBezTo>
                    <a:pt x="1084" y="1266"/>
                    <a:pt x="1156" y="1206"/>
                    <a:pt x="1215" y="1135"/>
                  </a:cubicBezTo>
                  <a:cubicBezTo>
                    <a:pt x="1275" y="1063"/>
                    <a:pt x="1334" y="968"/>
                    <a:pt x="1370" y="873"/>
                  </a:cubicBezTo>
                  <a:cubicBezTo>
                    <a:pt x="1382" y="789"/>
                    <a:pt x="1394" y="730"/>
                    <a:pt x="1382" y="659"/>
                  </a:cubicBezTo>
                  <a:cubicBezTo>
                    <a:pt x="1382" y="516"/>
                    <a:pt x="1322" y="397"/>
                    <a:pt x="1251" y="278"/>
                  </a:cubicBezTo>
                  <a:cubicBezTo>
                    <a:pt x="1191" y="182"/>
                    <a:pt x="1096" y="123"/>
                    <a:pt x="1013" y="75"/>
                  </a:cubicBezTo>
                  <a:cubicBezTo>
                    <a:pt x="923" y="26"/>
                    <a:pt x="826" y="1"/>
                    <a:pt x="72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7"/>
            <p:cNvSpPr/>
            <p:nvPr/>
          </p:nvSpPr>
          <p:spPr>
            <a:xfrm>
              <a:off x="6012050" y="3348375"/>
              <a:ext cx="25625" cy="24275"/>
            </a:xfrm>
            <a:custGeom>
              <a:avLst/>
              <a:gdLst/>
              <a:ahLst/>
              <a:cxnLst/>
              <a:rect l="l" t="t" r="r" b="b"/>
              <a:pathLst>
                <a:path w="1025" h="971" extrusionOk="0">
                  <a:moveTo>
                    <a:pt x="524" y="1"/>
                  </a:moveTo>
                  <a:cubicBezTo>
                    <a:pt x="508" y="1"/>
                    <a:pt x="492" y="2"/>
                    <a:pt x="477" y="4"/>
                  </a:cubicBezTo>
                  <a:cubicBezTo>
                    <a:pt x="453" y="4"/>
                    <a:pt x="441" y="4"/>
                    <a:pt x="417" y="16"/>
                  </a:cubicBezTo>
                  <a:cubicBezTo>
                    <a:pt x="310" y="40"/>
                    <a:pt x="215" y="75"/>
                    <a:pt x="155" y="135"/>
                  </a:cubicBezTo>
                  <a:cubicBezTo>
                    <a:pt x="84" y="218"/>
                    <a:pt x="24" y="301"/>
                    <a:pt x="12" y="409"/>
                  </a:cubicBezTo>
                  <a:cubicBezTo>
                    <a:pt x="12" y="432"/>
                    <a:pt x="0" y="480"/>
                    <a:pt x="12" y="516"/>
                  </a:cubicBezTo>
                  <a:cubicBezTo>
                    <a:pt x="24" y="764"/>
                    <a:pt x="239" y="970"/>
                    <a:pt x="495" y="970"/>
                  </a:cubicBezTo>
                  <a:cubicBezTo>
                    <a:pt x="508" y="970"/>
                    <a:pt x="522" y="969"/>
                    <a:pt x="536" y="968"/>
                  </a:cubicBezTo>
                  <a:cubicBezTo>
                    <a:pt x="798" y="956"/>
                    <a:pt x="1024" y="730"/>
                    <a:pt x="989" y="456"/>
                  </a:cubicBezTo>
                  <a:cubicBezTo>
                    <a:pt x="977" y="278"/>
                    <a:pt x="870" y="123"/>
                    <a:pt x="727" y="40"/>
                  </a:cubicBezTo>
                  <a:cubicBezTo>
                    <a:pt x="668" y="20"/>
                    <a:pt x="594" y="1"/>
                    <a:pt x="52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7"/>
            <p:cNvSpPr/>
            <p:nvPr/>
          </p:nvSpPr>
          <p:spPr>
            <a:xfrm>
              <a:off x="5550375" y="3068250"/>
              <a:ext cx="25025" cy="24250"/>
            </a:xfrm>
            <a:custGeom>
              <a:avLst/>
              <a:gdLst/>
              <a:ahLst/>
              <a:cxnLst/>
              <a:rect l="l" t="t" r="r" b="b"/>
              <a:pathLst>
                <a:path w="1001" h="970" extrusionOk="0">
                  <a:moveTo>
                    <a:pt x="542" y="0"/>
                  </a:moveTo>
                  <a:cubicBezTo>
                    <a:pt x="521" y="0"/>
                    <a:pt x="499" y="2"/>
                    <a:pt x="477" y="5"/>
                  </a:cubicBezTo>
                  <a:cubicBezTo>
                    <a:pt x="441" y="5"/>
                    <a:pt x="394" y="17"/>
                    <a:pt x="346" y="29"/>
                  </a:cubicBezTo>
                  <a:cubicBezTo>
                    <a:pt x="144" y="112"/>
                    <a:pt x="1" y="303"/>
                    <a:pt x="25" y="529"/>
                  </a:cubicBezTo>
                  <a:cubicBezTo>
                    <a:pt x="25" y="612"/>
                    <a:pt x="48" y="708"/>
                    <a:pt x="108" y="779"/>
                  </a:cubicBezTo>
                  <a:cubicBezTo>
                    <a:pt x="168" y="850"/>
                    <a:pt x="251" y="910"/>
                    <a:pt x="346" y="946"/>
                  </a:cubicBezTo>
                  <a:cubicBezTo>
                    <a:pt x="406" y="958"/>
                    <a:pt x="465" y="969"/>
                    <a:pt x="525" y="969"/>
                  </a:cubicBezTo>
                  <a:cubicBezTo>
                    <a:pt x="644" y="969"/>
                    <a:pt x="751" y="910"/>
                    <a:pt x="846" y="838"/>
                  </a:cubicBezTo>
                  <a:cubicBezTo>
                    <a:pt x="906" y="779"/>
                    <a:pt x="941" y="708"/>
                    <a:pt x="977" y="624"/>
                  </a:cubicBezTo>
                  <a:cubicBezTo>
                    <a:pt x="989" y="565"/>
                    <a:pt x="1001" y="529"/>
                    <a:pt x="989" y="469"/>
                  </a:cubicBezTo>
                  <a:cubicBezTo>
                    <a:pt x="989" y="422"/>
                    <a:pt x="977" y="374"/>
                    <a:pt x="953" y="327"/>
                  </a:cubicBezTo>
                  <a:cubicBezTo>
                    <a:pt x="953" y="315"/>
                    <a:pt x="941" y="303"/>
                    <a:pt x="941" y="291"/>
                  </a:cubicBezTo>
                  <a:cubicBezTo>
                    <a:pt x="906" y="184"/>
                    <a:pt x="822" y="112"/>
                    <a:pt x="739" y="65"/>
                  </a:cubicBezTo>
                  <a:cubicBezTo>
                    <a:pt x="727" y="53"/>
                    <a:pt x="703" y="53"/>
                    <a:pt x="691" y="29"/>
                  </a:cubicBezTo>
                  <a:cubicBezTo>
                    <a:pt x="648" y="11"/>
                    <a:pt x="598" y="0"/>
                    <a:pt x="54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7"/>
            <p:cNvSpPr/>
            <p:nvPr/>
          </p:nvSpPr>
          <p:spPr>
            <a:xfrm>
              <a:off x="5349175" y="3348750"/>
              <a:ext cx="25025" cy="24850"/>
            </a:xfrm>
            <a:custGeom>
              <a:avLst/>
              <a:gdLst/>
              <a:ahLst/>
              <a:cxnLst/>
              <a:rect l="l" t="t" r="r" b="b"/>
              <a:pathLst>
                <a:path w="1001" h="994" extrusionOk="0">
                  <a:moveTo>
                    <a:pt x="476" y="1"/>
                  </a:moveTo>
                  <a:cubicBezTo>
                    <a:pt x="334" y="1"/>
                    <a:pt x="203" y="96"/>
                    <a:pt x="107" y="203"/>
                  </a:cubicBezTo>
                  <a:cubicBezTo>
                    <a:pt x="48" y="286"/>
                    <a:pt x="0" y="382"/>
                    <a:pt x="24" y="501"/>
                  </a:cubicBezTo>
                  <a:lnTo>
                    <a:pt x="24" y="525"/>
                  </a:lnTo>
                  <a:cubicBezTo>
                    <a:pt x="36" y="632"/>
                    <a:pt x="60" y="715"/>
                    <a:pt x="119" y="798"/>
                  </a:cubicBezTo>
                  <a:cubicBezTo>
                    <a:pt x="179" y="882"/>
                    <a:pt x="274" y="941"/>
                    <a:pt x="381" y="977"/>
                  </a:cubicBezTo>
                  <a:cubicBezTo>
                    <a:pt x="406" y="985"/>
                    <a:pt x="444" y="994"/>
                    <a:pt x="484" y="994"/>
                  </a:cubicBezTo>
                  <a:cubicBezTo>
                    <a:pt x="501" y="994"/>
                    <a:pt x="519" y="992"/>
                    <a:pt x="536" y="989"/>
                  </a:cubicBezTo>
                  <a:cubicBezTo>
                    <a:pt x="762" y="977"/>
                    <a:pt x="941" y="822"/>
                    <a:pt x="988" y="620"/>
                  </a:cubicBezTo>
                  <a:cubicBezTo>
                    <a:pt x="1000" y="572"/>
                    <a:pt x="1000" y="525"/>
                    <a:pt x="1000" y="465"/>
                  </a:cubicBezTo>
                  <a:cubicBezTo>
                    <a:pt x="977" y="417"/>
                    <a:pt x="953" y="358"/>
                    <a:pt x="941" y="322"/>
                  </a:cubicBezTo>
                  <a:lnTo>
                    <a:pt x="893" y="227"/>
                  </a:lnTo>
                  <a:cubicBezTo>
                    <a:pt x="834" y="144"/>
                    <a:pt x="750" y="84"/>
                    <a:pt x="655" y="36"/>
                  </a:cubicBezTo>
                  <a:cubicBezTo>
                    <a:pt x="596" y="25"/>
                    <a:pt x="536" y="1"/>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7"/>
            <p:cNvSpPr/>
            <p:nvPr/>
          </p:nvSpPr>
          <p:spPr>
            <a:xfrm>
              <a:off x="4288925" y="3245425"/>
              <a:ext cx="24725" cy="24575"/>
            </a:xfrm>
            <a:custGeom>
              <a:avLst/>
              <a:gdLst/>
              <a:ahLst/>
              <a:cxnLst/>
              <a:rect l="l" t="t" r="r" b="b"/>
              <a:pathLst>
                <a:path w="989" h="983" extrusionOk="0">
                  <a:moveTo>
                    <a:pt x="513" y="0"/>
                  </a:moveTo>
                  <a:cubicBezTo>
                    <a:pt x="497" y="0"/>
                    <a:pt x="481" y="1"/>
                    <a:pt x="465" y="2"/>
                  </a:cubicBezTo>
                  <a:cubicBezTo>
                    <a:pt x="262" y="14"/>
                    <a:pt x="84" y="133"/>
                    <a:pt x="24" y="312"/>
                  </a:cubicBezTo>
                  <a:cubicBezTo>
                    <a:pt x="0" y="371"/>
                    <a:pt x="0" y="443"/>
                    <a:pt x="0" y="526"/>
                  </a:cubicBezTo>
                  <a:cubicBezTo>
                    <a:pt x="0" y="586"/>
                    <a:pt x="12" y="621"/>
                    <a:pt x="24" y="669"/>
                  </a:cubicBezTo>
                  <a:cubicBezTo>
                    <a:pt x="36" y="729"/>
                    <a:pt x="72" y="776"/>
                    <a:pt x="119" y="824"/>
                  </a:cubicBezTo>
                  <a:cubicBezTo>
                    <a:pt x="193" y="908"/>
                    <a:pt x="322" y="983"/>
                    <a:pt x="450" y="983"/>
                  </a:cubicBezTo>
                  <a:cubicBezTo>
                    <a:pt x="467" y="983"/>
                    <a:pt x="483" y="981"/>
                    <a:pt x="500" y="979"/>
                  </a:cubicBezTo>
                  <a:cubicBezTo>
                    <a:pt x="512" y="979"/>
                    <a:pt x="536" y="979"/>
                    <a:pt x="560" y="967"/>
                  </a:cubicBezTo>
                  <a:cubicBezTo>
                    <a:pt x="703" y="955"/>
                    <a:pt x="798" y="883"/>
                    <a:pt x="869" y="788"/>
                  </a:cubicBezTo>
                  <a:cubicBezTo>
                    <a:pt x="953" y="705"/>
                    <a:pt x="988" y="586"/>
                    <a:pt x="976" y="455"/>
                  </a:cubicBezTo>
                  <a:cubicBezTo>
                    <a:pt x="976" y="431"/>
                    <a:pt x="976" y="419"/>
                    <a:pt x="965" y="383"/>
                  </a:cubicBezTo>
                  <a:cubicBezTo>
                    <a:pt x="953" y="276"/>
                    <a:pt x="893" y="193"/>
                    <a:pt x="822" y="121"/>
                  </a:cubicBezTo>
                  <a:cubicBezTo>
                    <a:pt x="738" y="38"/>
                    <a:pt x="627" y="0"/>
                    <a:pt x="5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800;p7"/>
            <p:cNvSpPr/>
            <p:nvPr/>
          </p:nvSpPr>
          <p:spPr>
            <a:xfrm>
              <a:off x="4145150" y="3339825"/>
              <a:ext cx="26225" cy="24750"/>
            </a:xfrm>
            <a:custGeom>
              <a:avLst/>
              <a:gdLst/>
              <a:ahLst/>
              <a:cxnLst/>
              <a:rect l="l" t="t" r="r" b="b"/>
              <a:pathLst>
                <a:path w="1049" h="990" extrusionOk="0">
                  <a:moveTo>
                    <a:pt x="501" y="1"/>
                  </a:moveTo>
                  <a:cubicBezTo>
                    <a:pt x="227" y="24"/>
                    <a:pt x="0" y="239"/>
                    <a:pt x="36" y="524"/>
                  </a:cubicBezTo>
                  <a:cubicBezTo>
                    <a:pt x="48" y="791"/>
                    <a:pt x="262" y="989"/>
                    <a:pt x="536" y="989"/>
                  </a:cubicBezTo>
                  <a:cubicBezTo>
                    <a:pt x="544" y="989"/>
                    <a:pt x="552" y="989"/>
                    <a:pt x="560" y="989"/>
                  </a:cubicBezTo>
                  <a:cubicBezTo>
                    <a:pt x="822" y="977"/>
                    <a:pt x="1048" y="751"/>
                    <a:pt x="1012" y="465"/>
                  </a:cubicBezTo>
                  <a:cubicBezTo>
                    <a:pt x="1012" y="405"/>
                    <a:pt x="1001" y="358"/>
                    <a:pt x="989" y="322"/>
                  </a:cubicBezTo>
                  <a:cubicBezTo>
                    <a:pt x="929" y="215"/>
                    <a:pt x="870" y="143"/>
                    <a:pt x="774" y="84"/>
                  </a:cubicBezTo>
                  <a:cubicBezTo>
                    <a:pt x="703" y="36"/>
                    <a:pt x="631" y="1"/>
                    <a:pt x="5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801;p7"/>
            <p:cNvSpPr/>
            <p:nvPr/>
          </p:nvSpPr>
          <p:spPr>
            <a:xfrm>
              <a:off x="4710100" y="2985275"/>
              <a:ext cx="25625" cy="24775"/>
            </a:xfrm>
            <a:custGeom>
              <a:avLst/>
              <a:gdLst/>
              <a:ahLst/>
              <a:cxnLst/>
              <a:rect l="l" t="t" r="r" b="b"/>
              <a:pathLst>
                <a:path w="1025" h="991" extrusionOk="0">
                  <a:moveTo>
                    <a:pt x="532" y="0"/>
                  </a:moveTo>
                  <a:cubicBezTo>
                    <a:pt x="518" y="0"/>
                    <a:pt x="503" y="1"/>
                    <a:pt x="489" y="2"/>
                  </a:cubicBezTo>
                  <a:cubicBezTo>
                    <a:pt x="227" y="14"/>
                    <a:pt x="1" y="240"/>
                    <a:pt x="24" y="526"/>
                  </a:cubicBezTo>
                  <a:cubicBezTo>
                    <a:pt x="48" y="657"/>
                    <a:pt x="108" y="776"/>
                    <a:pt x="191" y="859"/>
                  </a:cubicBezTo>
                  <a:cubicBezTo>
                    <a:pt x="262" y="943"/>
                    <a:pt x="370" y="979"/>
                    <a:pt x="477" y="979"/>
                  </a:cubicBezTo>
                  <a:lnTo>
                    <a:pt x="536" y="990"/>
                  </a:lnTo>
                  <a:cubicBezTo>
                    <a:pt x="655" y="990"/>
                    <a:pt x="739" y="943"/>
                    <a:pt x="834" y="883"/>
                  </a:cubicBezTo>
                  <a:cubicBezTo>
                    <a:pt x="953" y="788"/>
                    <a:pt x="1024" y="621"/>
                    <a:pt x="1013" y="467"/>
                  </a:cubicBezTo>
                  <a:cubicBezTo>
                    <a:pt x="1001" y="207"/>
                    <a:pt x="797" y="0"/>
                    <a:pt x="53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2" name="Google Shape;802;p7"/>
            <p:cNvSpPr/>
            <p:nvPr/>
          </p:nvSpPr>
          <p:spPr>
            <a:xfrm>
              <a:off x="5801300" y="3226125"/>
              <a:ext cx="14625" cy="14600"/>
            </a:xfrm>
            <a:custGeom>
              <a:avLst/>
              <a:gdLst/>
              <a:ahLst/>
              <a:cxnLst/>
              <a:rect l="l" t="t" r="r" b="b"/>
              <a:pathLst>
                <a:path w="585" h="584" extrusionOk="0">
                  <a:moveTo>
                    <a:pt x="275" y="0"/>
                  </a:moveTo>
                  <a:cubicBezTo>
                    <a:pt x="168" y="0"/>
                    <a:pt x="72" y="72"/>
                    <a:pt x="37" y="167"/>
                  </a:cubicBezTo>
                  <a:lnTo>
                    <a:pt x="37" y="179"/>
                  </a:lnTo>
                  <a:cubicBezTo>
                    <a:pt x="13" y="227"/>
                    <a:pt x="1" y="262"/>
                    <a:pt x="1" y="310"/>
                  </a:cubicBezTo>
                  <a:cubicBezTo>
                    <a:pt x="1" y="405"/>
                    <a:pt x="48" y="477"/>
                    <a:pt x="120" y="524"/>
                  </a:cubicBezTo>
                  <a:cubicBezTo>
                    <a:pt x="179" y="560"/>
                    <a:pt x="239" y="584"/>
                    <a:pt x="310" y="584"/>
                  </a:cubicBezTo>
                  <a:cubicBezTo>
                    <a:pt x="406" y="584"/>
                    <a:pt x="477" y="536"/>
                    <a:pt x="525" y="465"/>
                  </a:cubicBezTo>
                  <a:cubicBezTo>
                    <a:pt x="572" y="417"/>
                    <a:pt x="584" y="346"/>
                    <a:pt x="584" y="262"/>
                  </a:cubicBezTo>
                  <a:cubicBezTo>
                    <a:pt x="584" y="191"/>
                    <a:pt x="549" y="119"/>
                    <a:pt x="489" y="72"/>
                  </a:cubicBezTo>
                  <a:cubicBezTo>
                    <a:pt x="465" y="36"/>
                    <a:pt x="429" y="24"/>
                    <a:pt x="394" y="12"/>
                  </a:cubicBezTo>
                  <a:cubicBezTo>
                    <a:pt x="358" y="0"/>
                    <a:pt x="310" y="0"/>
                    <a:pt x="27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3" name="Google Shape;803;p7"/>
            <p:cNvSpPr/>
            <p:nvPr/>
          </p:nvSpPr>
          <p:spPr>
            <a:xfrm>
              <a:off x="5918575" y="3299625"/>
              <a:ext cx="14600" cy="14325"/>
            </a:xfrm>
            <a:custGeom>
              <a:avLst/>
              <a:gdLst/>
              <a:ahLst/>
              <a:cxnLst/>
              <a:rect l="l" t="t" r="r" b="b"/>
              <a:pathLst>
                <a:path w="584" h="573" extrusionOk="0">
                  <a:moveTo>
                    <a:pt x="308" y="0"/>
                  </a:moveTo>
                  <a:cubicBezTo>
                    <a:pt x="301" y="0"/>
                    <a:pt x="294" y="1"/>
                    <a:pt x="287" y="1"/>
                  </a:cubicBezTo>
                  <a:cubicBezTo>
                    <a:pt x="191" y="1"/>
                    <a:pt x="132" y="49"/>
                    <a:pt x="72" y="108"/>
                  </a:cubicBezTo>
                  <a:cubicBezTo>
                    <a:pt x="25" y="168"/>
                    <a:pt x="1" y="227"/>
                    <a:pt x="13" y="299"/>
                  </a:cubicBezTo>
                  <a:cubicBezTo>
                    <a:pt x="25" y="454"/>
                    <a:pt x="144" y="573"/>
                    <a:pt x="310" y="573"/>
                  </a:cubicBezTo>
                  <a:cubicBezTo>
                    <a:pt x="430" y="573"/>
                    <a:pt x="513" y="489"/>
                    <a:pt x="549" y="394"/>
                  </a:cubicBezTo>
                  <a:cubicBezTo>
                    <a:pt x="560" y="346"/>
                    <a:pt x="572" y="299"/>
                    <a:pt x="572" y="251"/>
                  </a:cubicBezTo>
                  <a:cubicBezTo>
                    <a:pt x="584" y="115"/>
                    <a:pt x="454" y="0"/>
                    <a:pt x="3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4" name="Google Shape;804;p7"/>
            <p:cNvSpPr/>
            <p:nvPr/>
          </p:nvSpPr>
          <p:spPr>
            <a:xfrm>
              <a:off x="5332800" y="3319575"/>
              <a:ext cx="14300" cy="14025"/>
            </a:xfrm>
            <a:custGeom>
              <a:avLst/>
              <a:gdLst/>
              <a:ahLst/>
              <a:cxnLst/>
              <a:rect l="l" t="t" r="r" b="b"/>
              <a:pathLst>
                <a:path w="572" h="561" extrusionOk="0">
                  <a:moveTo>
                    <a:pt x="274" y="1"/>
                  </a:moveTo>
                  <a:cubicBezTo>
                    <a:pt x="108" y="1"/>
                    <a:pt x="0" y="132"/>
                    <a:pt x="0" y="299"/>
                  </a:cubicBezTo>
                  <a:cubicBezTo>
                    <a:pt x="0" y="453"/>
                    <a:pt x="143" y="561"/>
                    <a:pt x="298" y="561"/>
                  </a:cubicBezTo>
                  <a:cubicBezTo>
                    <a:pt x="465" y="561"/>
                    <a:pt x="572" y="430"/>
                    <a:pt x="572" y="263"/>
                  </a:cubicBezTo>
                  <a:cubicBezTo>
                    <a:pt x="572" y="96"/>
                    <a:pt x="441" y="1"/>
                    <a:pt x="27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5" name="Google Shape;805;p7"/>
            <p:cNvSpPr/>
            <p:nvPr/>
          </p:nvSpPr>
          <p:spPr>
            <a:xfrm>
              <a:off x="4583900" y="3272550"/>
              <a:ext cx="14600" cy="14375"/>
            </a:xfrm>
            <a:custGeom>
              <a:avLst/>
              <a:gdLst/>
              <a:ahLst/>
              <a:cxnLst/>
              <a:rect l="l" t="t" r="r" b="b"/>
              <a:pathLst>
                <a:path w="584" h="575" extrusionOk="0">
                  <a:moveTo>
                    <a:pt x="286" y="1"/>
                  </a:moveTo>
                  <a:cubicBezTo>
                    <a:pt x="215" y="1"/>
                    <a:pt x="155" y="36"/>
                    <a:pt x="107" y="72"/>
                  </a:cubicBezTo>
                  <a:cubicBezTo>
                    <a:pt x="48" y="132"/>
                    <a:pt x="0" y="215"/>
                    <a:pt x="12" y="298"/>
                  </a:cubicBezTo>
                  <a:cubicBezTo>
                    <a:pt x="12" y="334"/>
                    <a:pt x="36" y="346"/>
                    <a:pt x="36" y="370"/>
                  </a:cubicBezTo>
                  <a:cubicBezTo>
                    <a:pt x="48" y="417"/>
                    <a:pt x="60" y="453"/>
                    <a:pt x="96" y="477"/>
                  </a:cubicBezTo>
                  <a:cubicBezTo>
                    <a:pt x="149" y="530"/>
                    <a:pt x="212" y="574"/>
                    <a:pt x="284" y="574"/>
                  </a:cubicBezTo>
                  <a:cubicBezTo>
                    <a:pt x="293" y="574"/>
                    <a:pt x="301" y="573"/>
                    <a:pt x="310" y="572"/>
                  </a:cubicBezTo>
                  <a:cubicBezTo>
                    <a:pt x="346" y="572"/>
                    <a:pt x="369" y="548"/>
                    <a:pt x="405" y="548"/>
                  </a:cubicBezTo>
                  <a:cubicBezTo>
                    <a:pt x="465" y="525"/>
                    <a:pt x="524" y="477"/>
                    <a:pt x="548" y="417"/>
                  </a:cubicBezTo>
                  <a:cubicBezTo>
                    <a:pt x="572" y="370"/>
                    <a:pt x="584" y="334"/>
                    <a:pt x="584" y="275"/>
                  </a:cubicBezTo>
                  <a:cubicBezTo>
                    <a:pt x="584" y="227"/>
                    <a:pt x="572" y="179"/>
                    <a:pt x="548" y="156"/>
                  </a:cubicBezTo>
                  <a:cubicBezTo>
                    <a:pt x="512" y="60"/>
                    <a:pt x="417" y="13"/>
                    <a:pt x="3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7"/>
            <p:cNvSpPr/>
            <p:nvPr/>
          </p:nvSpPr>
          <p:spPr>
            <a:xfrm>
              <a:off x="5421500" y="3251650"/>
              <a:ext cx="14900" cy="14400"/>
            </a:xfrm>
            <a:custGeom>
              <a:avLst/>
              <a:gdLst/>
              <a:ahLst/>
              <a:cxnLst/>
              <a:rect l="l" t="t" r="r" b="b"/>
              <a:pathLst>
                <a:path w="596" h="576" extrusionOk="0">
                  <a:moveTo>
                    <a:pt x="308" y="0"/>
                  </a:moveTo>
                  <a:cubicBezTo>
                    <a:pt x="293" y="0"/>
                    <a:pt x="278" y="1"/>
                    <a:pt x="262" y="3"/>
                  </a:cubicBezTo>
                  <a:cubicBezTo>
                    <a:pt x="108" y="3"/>
                    <a:pt x="0" y="134"/>
                    <a:pt x="0" y="301"/>
                  </a:cubicBezTo>
                  <a:lnTo>
                    <a:pt x="0" y="349"/>
                  </a:lnTo>
                  <a:cubicBezTo>
                    <a:pt x="23" y="473"/>
                    <a:pt x="131" y="576"/>
                    <a:pt x="275" y="576"/>
                  </a:cubicBezTo>
                  <a:cubicBezTo>
                    <a:pt x="282" y="576"/>
                    <a:pt x="290" y="575"/>
                    <a:pt x="298" y="575"/>
                  </a:cubicBezTo>
                  <a:lnTo>
                    <a:pt x="310" y="575"/>
                  </a:lnTo>
                  <a:cubicBezTo>
                    <a:pt x="477" y="551"/>
                    <a:pt x="596" y="420"/>
                    <a:pt x="584" y="277"/>
                  </a:cubicBezTo>
                  <a:cubicBezTo>
                    <a:pt x="584" y="194"/>
                    <a:pt x="548" y="134"/>
                    <a:pt x="489" y="75"/>
                  </a:cubicBezTo>
                  <a:cubicBezTo>
                    <a:pt x="439" y="25"/>
                    <a:pt x="381" y="0"/>
                    <a:pt x="3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7" name="Google Shape;807;p7"/>
            <p:cNvSpPr/>
            <p:nvPr/>
          </p:nvSpPr>
          <p:spPr>
            <a:xfrm>
              <a:off x="5632525" y="3428525"/>
              <a:ext cx="14025" cy="7175"/>
            </a:xfrm>
            <a:custGeom>
              <a:avLst/>
              <a:gdLst/>
              <a:ahLst/>
              <a:cxnLst/>
              <a:rect l="l" t="t" r="r" b="b"/>
              <a:pathLst>
                <a:path w="561" h="287" extrusionOk="0">
                  <a:moveTo>
                    <a:pt x="263" y="1"/>
                  </a:moveTo>
                  <a:cubicBezTo>
                    <a:pt x="120" y="1"/>
                    <a:pt x="1" y="132"/>
                    <a:pt x="1" y="286"/>
                  </a:cubicBezTo>
                  <a:lnTo>
                    <a:pt x="561" y="286"/>
                  </a:lnTo>
                  <a:lnTo>
                    <a:pt x="561" y="263"/>
                  </a:lnTo>
                  <a:cubicBezTo>
                    <a:pt x="561" y="108"/>
                    <a:pt x="430" y="1"/>
                    <a:pt x="2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8" name="Google Shape;808;p7"/>
            <p:cNvSpPr/>
            <p:nvPr/>
          </p:nvSpPr>
          <p:spPr>
            <a:xfrm>
              <a:off x="5338150" y="3193075"/>
              <a:ext cx="14025" cy="14050"/>
            </a:xfrm>
            <a:custGeom>
              <a:avLst/>
              <a:gdLst/>
              <a:ahLst/>
              <a:cxnLst/>
              <a:rect l="l" t="t" r="r" b="b"/>
              <a:pathLst>
                <a:path w="561" h="562" extrusionOk="0">
                  <a:moveTo>
                    <a:pt x="263" y="1"/>
                  </a:moveTo>
                  <a:cubicBezTo>
                    <a:pt x="120" y="1"/>
                    <a:pt x="13" y="120"/>
                    <a:pt x="1" y="263"/>
                  </a:cubicBezTo>
                  <a:lnTo>
                    <a:pt x="1" y="298"/>
                  </a:lnTo>
                  <a:cubicBezTo>
                    <a:pt x="1" y="446"/>
                    <a:pt x="131" y="561"/>
                    <a:pt x="277" y="561"/>
                  </a:cubicBezTo>
                  <a:cubicBezTo>
                    <a:pt x="284" y="561"/>
                    <a:pt x="291" y="561"/>
                    <a:pt x="298" y="560"/>
                  </a:cubicBezTo>
                  <a:cubicBezTo>
                    <a:pt x="322" y="560"/>
                    <a:pt x="358" y="548"/>
                    <a:pt x="382" y="548"/>
                  </a:cubicBezTo>
                  <a:cubicBezTo>
                    <a:pt x="489" y="501"/>
                    <a:pt x="560" y="394"/>
                    <a:pt x="560" y="263"/>
                  </a:cubicBezTo>
                  <a:cubicBezTo>
                    <a:pt x="560" y="96"/>
                    <a:pt x="429" y="1"/>
                    <a:pt x="2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09" name="Google Shape;809;p7"/>
          <p:cNvSpPr txBox="1"/>
          <p:nvPr>
            <p:ph type="title"/>
          </p:nvPr>
        </p:nvSpPr>
        <p:spPr>
          <a:xfrm>
            <a:off x="948988" y="1422767"/>
            <a:ext cx="3790500" cy="74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sz="4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10" name="Google Shape;810;p7"/>
          <p:cNvSpPr txBox="1"/>
          <p:nvPr>
            <p:ph type="subTitle" idx="1"/>
          </p:nvPr>
        </p:nvSpPr>
        <p:spPr>
          <a:xfrm>
            <a:off x="948988" y="2357225"/>
            <a:ext cx="3790500" cy="1560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999999"/>
              </a:buClr>
              <a:buSzPts val="800"/>
              <a:buFont typeface="Open Sans"/>
              <a:buChar char="●"/>
              <a:defRPr/>
            </a:lvl1pPr>
            <a:lvl2pPr lvl="1" algn="ctr" rtl="0">
              <a:lnSpc>
                <a:spcPct val="100000"/>
              </a:lnSpc>
              <a:spcBef>
                <a:spcPts val="1600"/>
              </a:spcBef>
              <a:spcAft>
                <a:spcPts val="0"/>
              </a:spcAft>
              <a:buClr>
                <a:srgbClr val="999999"/>
              </a:buClr>
              <a:buSzPts val="800"/>
              <a:buFont typeface="Open Sans"/>
              <a:buChar char="○"/>
              <a:defRPr/>
            </a:lvl2pPr>
            <a:lvl3pPr lvl="2" algn="ctr" rtl="0">
              <a:lnSpc>
                <a:spcPct val="100000"/>
              </a:lnSpc>
              <a:spcBef>
                <a:spcPts val="1600"/>
              </a:spcBef>
              <a:spcAft>
                <a:spcPts val="0"/>
              </a:spcAft>
              <a:buClr>
                <a:srgbClr val="999999"/>
              </a:buClr>
              <a:buSzPts val="800"/>
              <a:buFont typeface="Open Sans"/>
              <a:buChar char="■"/>
              <a:defRPr/>
            </a:lvl3pPr>
            <a:lvl4pPr lvl="3" algn="ctr" rtl="0">
              <a:lnSpc>
                <a:spcPct val="100000"/>
              </a:lnSpc>
              <a:spcBef>
                <a:spcPts val="1600"/>
              </a:spcBef>
              <a:spcAft>
                <a:spcPts val="0"/>
              </a:spcAft>
              <a:buClr>
                <a:srgbClr val="999999"/>
              </a:buClr>
              <a:buSzPts val="800"/>
              <a:buFont typeface="Open Sans"/>
              <a:buChar char="●"/>
              <a:defRPr/>
            </a:lvl4pPr>
            <a:lvl5pPr lvl="4" algn="ctr" rtl="0">
              <a:lnSpc>
                <a:spcPct val="100000"/>
              </a:lnSpc>
              <a:spcBef>
                <a:spcPts val="1600"/>
              </a:spcBef>
              <a:spcAft>
                <a:spcPts val="0"/>
              </a:spcAft>
              <a:buClr>
                <a:srgbClr val="999999"/>
              </a:buClr>
              <a:buSzPts val="1200"/>
              <a:buFont typeface="Open Sans"/>
              <a:buChar char="○"/>
              <a:defRPr/>
            </a:lvl5pPr>
            <a:lvl6pPr lvl="5" algn="ctr" rtl="0">
              <a:lnSpc>
                <a:spcPct val="100000"/>
              </a:lnSpc>
              <a:spcBef>
                <a:spcPts val="1600"/>
              </a:spcBef>
              <a:spcAft>
                <a:spcPts val="0"/>
              </a:spcAft>
              <a:buClr>
                <a:srgbClr val="999999"/>
              </a:buClr>
              <a:buSzPts val="1200"/>
              <a:buFont typeface="Open Sans"/>
              <a:buChar char="■"/>
              <a:defRPr/>
            </a:lvl6pPr>
            <a:lvl7pPr lvl="6" algn="ctr" rtl="0">
              <a:lnSpc>
                <a:spcPct val="100000"/>
              </a:lnSpc>
              <a:spcBef>
                <a:spcPts val="1600"/>
              </a:spcBef>
              <a:spcAft>
                <a:spcPts val="0"/>
              </a:spcAft>
              <a:buClr>
                <a:srgbClr val="999999"/>
              </a:buClr>
              <a:buSzPts val="700"/>
              <a:buFont typeface="Open Sans"/>
              <a:buChar char="●"/>
              <a:defRPr/>
            </a:lvl7pPr>
            <a:lvl8pPr lvl="7" algn="ctr" rtl="0">
              <a:lnSpc>
                <a:spcPct val="100000"/>
              </a:lnSpc>
              <a:spcBef>
                <a:spcPts val="1600"/>
              </a:spcBef>
              <a:spcAft>
                <a:spcPts val="0"/>
              </a:spcAft>
              <a:buClr>
                <a:srgbClr val="999999"/>
              </a:buClr>
              <a:buSzPts val="700"/>
              <a:buFont typeface="Open Sans"/>
              <a:buChar char="○"/>
              <a:defRPr/>
            </a:lvl8pPr>
            <a:lvl9pPr lvl="8" algn="ctr" rtl="0">
              <a:lnSpc>
                <a:spcPct val="100000"/>
              </a:lnSpc>
              <a:spcBef>
                <a:spcPts val="1600"/>
              </a:spcBef>
              <a:spcAft>
                <a:spcPts val="1600"/>
              </a:spcAft>
              <a:buClr>
                <a:srgbClr val="999999"/>
              </a:buClr>
              <a:buSzPts val="600"/>
              <a:buFont typeface="Open Sans"/>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811" name="Shape 811"/>
        <p:cNvGrpSpPr/>
        <p:nvPr/>
      </p:nvGrpSpPr>
      <p:grpSpPr>
        <a:xfrm>
          <a:off x="0" y="0"/>
          <a:ext cx="0" cy="0"/>
          <a:chOff x="0" y="0"/>
          <a:chExt cx="0" cy="0"/>
        </a:xfrm>
      </p:grpSpPr>
      <p:grpSp>
        <p:nvGrpSpPr>
          <p:cNvPr id="812" name="Google Shape;812;p8"/>
          <p:cNvGrpSpPr/>
          <p:nvPr/>
        </p:nvGrpSpPr>
        <p:grpSpPr>
          <a:xfrm rot="10800000">
            <a:off x="38" y="-3"/>
            <a:ext cx="3941609" cy="1021956"/>
            <a:chOff x="2582150" y="3714800"/>
            <a:chExt cx="2689050" cy="697200"/>
          </a:xfrm>
        </p:grpSpPr>
        <p:sp>
          <p:nvSpPr>
            <p:cNvPr id="813" name="Google Shape;813;p8"/>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4" name="Google Shape;814;p8"/>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5" name="Google Shape;815;p8"/>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6" name="Google Shape;816;p8"/>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7" name="Google Shape;817;p8"/>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8"/>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8"/>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8"/>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1" name="Google Shape;821;p8"/>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2" name="Google Shape;822;p8"/>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8"/>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8"/>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5" name="Google Shape;825;p8"/>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6" name="Google Shape;826;p8"/>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8"/>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8"/>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9" name="Google Shape;829;p8"/>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0" name="Google Shape;830;p8"/>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8"/>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2" name="Google Shape;832;p8"/>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8"/>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8"/>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8"/>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8"/>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7" name="Google Shape;837;p8"/>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8"/>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8"/>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8"/>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1" name="Google Shape;841;p8"/>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8"/>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3" name="Google Shape;843;p8"/>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4" name="Google Shape;844;p8"/>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8"/>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8"/>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8"/>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8"/>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8"/>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8"/>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8"/>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8"/>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8"/>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8"/>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8"/>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8"/>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8"/>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8" name="Google Shape;858;p8"/>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9" name="Google Shape;859;p8"/>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0" name="Google Shape;860;p8"/>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1" name="Google Shape;861;p8"/>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2" name="Google Shape;862;p8"/>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3" name="Google Shape;863;p8"/>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4" name="Google Shape;864;p8"/>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8"/>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8"/>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8"/>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8"/>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8"/>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8"/>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8"/>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8"/>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3" name="Google Shape;873;p8"/>
          <p:cNvGrpSpPr/>
          <p:nvPr/>
        </p:nvGrpSpPr>
        <p:grpSpPr>
          <a:xfrm rot="10800000" flipH="1">
            <a:off x="5202063" y="-3"/>
            <a:ext cx="3941609" cy="1021956"/>
            <a:chOff x="2582150" y="3714800"/>
            <a:chExt cx="2689050" cy="697200"/>
          </a:xfrm>
        </p:grpSpPr>
        <p:sp>
          <p:nvSpPr>
            <p:cNvPr id="874" name="Google Shape;874;p8"/>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5" name="Google Shape;875;p8"/>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8"/>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8"/>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8"/>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9" name="Google Shape;879;p8"/>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8"/>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8"/>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8"/>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3" name="Google Shape;883;p8"/>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8"/>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8"/>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8"/>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8"/>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8"/>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8"/>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8"/>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1" name="Google Shape;891;p8"/>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2" name="Google Shape;892;p8"/>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8"/>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8"/>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5" name="Google Shape;895;p8"/>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6" name="Google Shape;896;p8"/>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8"/>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8"/>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8"/>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8"/>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8"/>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8"/>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8"/>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8"/>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8"/>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8"/>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8"/>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8"/>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8"/>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8"/>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8"/>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2" name="Google Shape;912;p8"/>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8"/>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4" name="Google Shape;914;p8"/>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5" name="Google Shape;915;p8"/>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6" name="Google Shape;916;p8"/>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7" name="Google Shape;917;p8"/>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8" name="Google Shape;918;p8"/>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9" name="Google Shape;919;p8"/>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0" name="Google Shape;920;p8"/>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1" name="Google Shape;921;p8"/>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2" name="Google Shape;922;p8"/>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3" name="Google Shape;923;p8"/>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8"/>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5" name="Google Shape;925;p8"/>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6" name="Google Shape;926;p8"/>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7" name="Google Shape;927;p8"/>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8"/>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8"/>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8"/>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1" name="Google Shape;931;p8"/>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2" name="Google Shape;932;p8"/>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8"/>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34" name="Google Shape;934;p8"/>
          <p:cNvGrpSpPr/>
          <p:nvPr/>
        </p:nvGrpSpPr>
        <p:grpSpPr>
          <a:xfrm>
            <a:off x="-27" y="3282339"/>
            <a:ext cx="3680939" cy="1565485"/>
            <a:chOff x="889075" y="3382100"/>
            <a:chExt cx="2866775" cy="1219225"/>
          </a:xfrm>
        </p:grpSpPr>
        <p:sp>
          <p:nvSpPr>
            <p:cNvPr id="935" name="Google Shape;935;p8"/>
            <p:cNvSpPr/>
            <p:nvPr/>
          </p:nvSpPr>
          <p:spPr>
            <a:xfrm>
              <a:off x="2285400" y="4527175"/>
              <a:ext cx="133950" cy="42000"/>
            </a:xfrm>
            <a:custGeom>
              <a:avLst/>
              <a:gdLst/>
              <a:ahLst/>
              <a:cxnLst/>
              <a:rect l="l" t="t" r="r" b="b"/>
              <a:pathLst>
                <a:path w="5358" h="1680" extrusionOk="0">
                  <a:moveTo>
                    <a:pt x="4906" y="0"/>
                  </a:moveTo>
                  <a:lnTo>
                    <a:pt x="72" y="1203"/>
                  </a:lnTo>
                  <a:lnTo>
                    <a:pt x="0" y="1679"/>
                  </a:lnTo>
                  <a:lnTo>
                    <a:pt x="5358" y="358"/>
                  </a:lnTo>
                  <a:lnTo>
                    <a:pt x="5334" y="215"/>
                  </a:lnTo>
                  <a:lnTo>
                    <a:pt x="490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6" name="Google Shape;936;p8"/>
            <p:cNvSpPr/>
            <p:nvPr/>
          </p:nvSpPr>
          <p:spPr>
            <a:xfrm>
              <a:off x="2429750" y="4527475"/>
              <a:ext cx="25" cy="625"/>
            </a:xfrm>
            <a:custGeom>
              <a:avLst/>
              <a:gdLst/>
              <a:ahLst/>
              <a:cxnLst/>
              <a:rect l="l" t="t" r="r" b="b"/>
              <a:pathLst>
                <a:path w="1" h="25" extrusionOk="0">
                  <a:moveTo>
                    <a:pt x="1" y="24"/>
                  </a:moveTo>
                  <a:lnTo>
                    <a:pt x="1" y="0"/>
                  </a:ln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8"/>
            <p:cNvSpPr/>
            <p:nvPr/>
          </p:nvSpPr>
          <p:spPr>
            <a:xfrm>
              <a:off x="2111850" y="4560225"/>
              <a:ext cx="163750" cy="40800"/>
            </a:xfrm>
            <a:custGeom>
              <a:avLst/>
              <a:gdLst/>
              <a:ahLst/>
              <a:cxnLst/>
              <a:rect l="l" t="t" r="r" b="b"/>
              <a:pathLst>
                <a:path w="6550" h="1632" extrusionOk="0">
                  <a:moveTo>
                    <a:pt x="6549" y="0"/>
                  </a:moveTo>
                  <a:lnTo>
                    <a:pt x="1" y="1631"/>
                  </a:lnTo>
                  <a:lnTo>
                    <a:pt x="1858" y="1631"/>
                  </a:lnTo>
                  <a:lnTo>
                    <a:pt x="6478" y="476"/>
                  </a:lnTo>
                  <a:lnTo>
                    <a:pt x="654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8"/>
            <p:cNvSpPr/>
            <p:nvPr/>
          </p:nvSpPr>
          <p:spPr>
            <a:xfrm>
              <a:off x="2427075" y="4524200"/>
              <a:ext cx="25" cy="25"/>
            </a:xfrm>
            <a:custGeom>
              <a:avLst/>
              <a:gdLst/>
              <a:ahLst/>
              <a:cxnLst/>
              <a:rect l="l" t="t" r="r" b="b"/>
              <a:pathLst>
                <a:path w="1" h="1" extrusionOk="0">
                  <a:moveTo>
                    <a:pt x="1"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8"/>
            <p:cNvSpPr/>
            <p:nvPr/>
          </p:nvSpPr>
          <p:spPr>
            <a:xfrm>
              <a:off x="2427075" y="452420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8"/>
            <p:cNvSpPr/>
            <p:nvPr/>
          </p:nvSpPr>
          <p:spPr>
            <a:xfrm>
              <a:off x="2428575" y="4525675"/>
              <a:ext cx="300" cy="25"/>
            </a:xfrm>
            <a:custGeom>
              <a:avLst/>
              <a:gdLst/>
              <a:ahLst/>
              <a:cxnLst/>
              <a:rect l="l" t="t" r="r" b="b"/>
              <a:pathLst>
                <a:path w="12" h="1" extrusionOk="0">
                  <a:moveTo>
                    <a:pt x="12" y="1"/>
                  </a:moveTo>
                  <a:cubicBezTo>
                    <a:pt x="0" y="1"/>
                    <a:pt x="0" y="1"/>
                    <a:pt x="12" y="1"/>
                  </a:cubicBezTo>
                  <a:cubicBezTo>
                    <a:pt x="0" y="1"/>
                    <a:pt x="0" y="1"/>
                    <a:pt x="12" y="1"/>
                  </a:cubicBezTo>
                  <a:cubicBezTo>
                    <a:pt x="0" y="1"/>
                    <a:pt x="0" y="1"/>
                    <a:pt x="1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8"/>
            <p:cNvSpPr/>
            <p:nvPr/>
          </p:nvSpPr>
          <p:spPr>
            <a:xfrm>
              <a:off x="2426775" y="4524200"/>
              <a:ext cx="925" cy="925"/>
            </a:xfrm>
            <a:custGeom>
              <a:avLst/>
              <a:gdLst/>
              <a:ahLst/>
              <a:cxnLst/>
              <a:rect l="l" t="t" r="r" b="b"/>
              <a:pathLst>
                <a:path w="37" h="37" extrusionOk="0">
                  <a:moveTo>
                    <a:pt x="1" y="0"/>
                  </a:moveTo>
                  <a:cubicBezTo>
                    <a:pt x="13" y="12"/>
                    <a:pt x="24" y="12"/>
                    <a:pt x="36" y="36"/>
                  </a:cubicBezTo>
                  <a:cubicBezTo>
                    <a:pt x="36" y="12"/>
                    <a:pt x="24" y="0"/>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8"/>
            <p:cNvSpPr/>
            <p:nvPr/>
          </p:nvSpPr>
          <p:spPr>
            <a:xfrm>
              <a:off x="2428275" y="4525400"/>
              <a:ext cx="325" cy="300"/>
            </a:xfrm>
            <a:custGeom>
              <a:avLst/>
              <a:gdLst/>
              <a:ahLst/>
              <a:cxnLst/>
              <a:rect l="l" t="t" r="r" b="b"/>
              <a:pathLst>
                <a:path w="13" h="12" extrusionOk="0">
                  <a:moveTo>
                    <a:pt x="12" y="12"/>
                  </a:moveTo>
                  <a:cubicBezTo>
                    <a:pt x="12" y="0"/>
                    <a:pt x="0" y="0"/>
                    <a:pt x="12" y="12"/>
                  </a:cubicBezTo>
                  <a:cubicBezTo>
                    <a:pt x="0" y="0"/>
                    <a:pt x="12" y="0"/>
                    <a:pt x="12" y="12"/>
                  </a:cubicBezTo>
                  <a:cubicBezTo>
                    <a:pt x="12" y="0"/>
                    <a:pt x="12" y="0"/>
                    <a:pt x="12"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3" name="Google Shape;943;p8"/>
            <p:cNvSpPr/>
            <p:nvPr/>
          </p:nvSpPr>
          <p:spPr>
            <a:xfrm>
              <a:off x="2115725" y="4376850"/>
              <a:ext cx="176250" cy="92600"/>
            </a:xfrm>
            <a:custGeom>
              <a:avLst/>
              <a:gdLst/>
              <a:ahLst/>
              <a:cxnLst/>
              <a:rect l="l" t="t" r="r" b="b"/>
              <a:pathLst>
                <a:path w="7050" h="3704" extrusionOk="0">
                  <a:moveTo>
                    <a:pt x="429" y="1"/>
                  </a:moveTo>
                  <a:lnTo>
                    <a:pt x="1" y="287"/>
                  </a:lnTo>
                  <a:lnTo>
                    <a:pt x="6978" y="3704"/>
                  </a:lnTo>
                  <a:lnTo>
                    <a:pt x="7049" y="3251"/>
                  </a:lnTo>
                  <a:lnTo>
                    <a:pt x="4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4" name="Google Shape;944;p8"/>
            <p:cNvSpPr/>
            <p:nvPr/>
          </p:nvSpPr>
          <p:spPr>
            <a:xfrm>
              <a:off x="2300575" y="4463175"/>
              <a:ext cx="126525" cy="69375"/>
            </a:xfrm>
            <a:custGeom>
              <a:avLst/>
              <a:gdLst/>
              <a:ahLst/>
              <a:cxnLst/>
              <a:rect l="l" t="t" r="r" b="b"/>
              <a:pathLst>
                <a:path w="5061" h="2775" extrusionOk="0">
                  <a:moveTo>
                    <a:pt x="5041" y="2436"/>
                  </a:moveTo>
                  <a:cubicBezTo>
                    <a:pt x="5047" y="2441"/>
                    <a:pt x="5061" y="2441"/>
                    <a:pt x="5061" y="2441"/>
                  </a:cubicBezTo>
                  <a:cubicBezTo>
                    <a:pt x="5054" y="2440"/>
                    <a:pt x="5047" y="2438"/>
                    <a:pt x="5041" y="2436"/>
                  </a:cubicBezTo>
                  <a:close/>
                  <a:moveTo>
                    <a:pt x="72" y="1"/>
                  </a:moveTo>
                  <a:lnTo>
                    <a:pt x="0" y="465"/>
                  </a:lnTo>
                  <a:lnTo>
                    <a:pt x="4299" y="2560"/>
                  </a:lnTo>
                  <a:lnTo>
                    <a:pt x="4727" y="2775"/>
                  </a:lnTo>
                  <a:lnTo>
                    <a:pt x="4715" y="2656"/>
                  </a:lnTo>
                  <a:cubicBezTo>
                    <a:pt x="4703" y="2537"/>
                    <a:pt x="4787" y="2418"/>
                    <a:pt x="4930" y="2418"/>
                  </a:cubicBezTo>
                  <a:cubicBezTo>
                    <a:pt x="4960" y="2418"/>
                    <a:pt x="5000" y="2426"/>
                    <a:pt x="5041" y="2436"/>
                  </a:cubicBezTo>
                  <a:lnTo>
                    <a:pt x="5041" y="2436"/>
                  </a:lnTo>
                  <a:cubicBezTo>
                    <a:pt x="5038" y="2435"/>
                    <a:pt x="5037" y="2433"/>
                    <a:pt x="5037" y="2430"/>
                  </a:cubicBezTo>
                  <a:lnTo>
                    <a:pt x="7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8"/>
            <p:cNvSpPr/>
            <p:nvPr/>
          </p:nvSpPr>
          <p:spPr>
            <a:xfrm>
              <a:off x="1777600" y="4208100"/>
              <a:ext cx="336950" cy="170275"/>
            </a:xfrm>
            <a:custGeom>
              <a:avLst/>
              <a:gdLst/>
              <a:ahLst/>
              <a:cxnLst/>
              <a:rect l="l" t="t" r="r" b="b"/>
              <a:pathLst>
                <a:path w="13478" h="6811" extrusionOk="0">
                  <a:moveTo>
                    <a:pt x="143" y="0"/>
                  </a:moveTo>
                  <a:cubicBezTo>
                    <a:pt x="119" y="131"/>
                    <a:pt x="83" y="262"/>
                    <a:pt x="0" y="369"/>
                  </a:cubicBezTo>
                  <a:lnTo>
                    <a:pt x="72" y="452"/>
                  </a:lnTo>
                  <a:lnTo>
                    <a:pt x="13049" y="6810"/>
                  </a:lnTo>
                  <a:lnTo>
                    <a:pt x="13478" y="6525"/>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8"/>
            <p:cNvSpPr/>
            <p:nvPr/>
          </p:nvSpPr>
          <p:spPr>
            <a:xfrm>
              <a:off x="2429750" y="4527175"/>
              <a:ext cx="25" cy="325"/>
            </a:xfrm>
            <a:custGeom>
              <a:avLst/>
              <a:gdLst/>
              <a:ahLst/>
              <a:cxnLst/>
              <a:rect l="l" t="t" r="r" b="b"/>
              <a:pathLst>
                <a:path w="1" h="13" extrusionOk="0">
                  <a:moveTo>
                    <a:pt x="1" y="12"/>
                  </a:moveTo>
                  <a:cubicBezTo>
                    <a:pt x="1" y="12"/>
                    <a:pt x="1" y="0"/>
                    <a:pt x="1" y="12"/>
                  </a:cubicBezTo>
                  <a:cubicBezTo>
                    <a:pt x="1" y="0"/>
                    <a:pt x="1" y="12"/>
                    <a:pt x="1"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7" name="Google Shape;947;p8"/>
            <p:cNvSpPr/>
            <p:nvPr/>
          </p:nvSpPr>
          <p:spPr>
            <a:xfrm>
              <a:off x="2427075" y="4524200"/>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8"/>
            <p:cNvSpPr/>
            <p:nvPr/>
          </p:nvSpPr>
          <p:spPr>
            <a:xfrm>
              <a:off x="2428575" y="4525400"/>
              <a:ext cx="25" cy="300"/>
            </a:xfrm>
            <a:custGeom>
              <a:avLst/>
              <a:gdLst/>
              <a:ahLst/>
              <a:cxnLst/>
              <a:rect l="l" t="t" r="r" b="b"/>
              <a:pathLst>
                <a:path w="1" h="12" extrusionOk="0">
                  <a:moveTo>
                    <a:pt x="0" y="12"/>
                  </a:moveTo>
                  <a:lnTo>
                    <a:pt x="0" y="12"/>
                  </a:lnTo>
                  <a:lnTo>
                    <a:pt x="0" y="12"/>
                  </a:lnTo>
                  <a:cubicBezTo>
                    <a:pt x="0" y="0"/>
                    <a:pt x="0" y="0"/>
                    <a:pt x="0" y="12"/>
                  </a:cubicBezTo>
                  <a:cubicBezTo>
                    <a:pt x="0" y="0"/>
                    <a:pt x="0" y="12"/>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9" name="Google Shape;949;p8"/>
            <p:cNvSpPr/>
            <p:nvPr/>
          </p:nvSpPr>
          <p:spPr>
            <a:xfrm>
              <a:off x="3679325" y="4491150"/>
              <a:ext cx="76525" cy="109875"/>
            </a:xfrm>
            <a:custGeom>
              <a:avLst/>
              <a:gdLst/>
              <a:ahLst/>
              <a:cxnLst/>
              <a:rect l="l" t="t" r="r" b="b"/>
              <a:pathLst>
                <a:path w="3061" h="4395" extrusionOk="0">
                  <a:moveTo>
                    <a:pt x="405" y="1"/>
                  </a:moveTo>
                  <a:lnTo>
                    <a:pt x="0" y="203"/>
                  </a:lnTo>
                  <a:lnTo>
                    <a:pt x="2536" y="4394"/>
                  </a:lnTo>
                  <a:lnTo>
                    <a:pt x="3060" y="4394"/>
                  </a:lnTo>
                  <a:lnTo>
                    <a:pt x="40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0" name="Google Shape;950;p8"/>
            <p:cNvSpPr/>
            <p:nvPr/>
          </p:nvSpPr>
          <p:spPr>
            <a:xfrm>
              <a:off x="3424225" y="4426275"/>
              <a:ext cx="150925" cy="98550"/>
            </a:xfrm>
            <a:custGeom>
              <a:avLst/>
              <a:gdLst/>
              <a:ahLst/>
              <a:cxnLst/>
              <a:rect l="l" t="t" r="r" b="b"/>
              <a:pathLst>
                <a:path w="6037" h="3942" extrusionOk="0">
                  <a:moveTo>
                    <a:pt x="108" y="0"/>
                  </a:moveTo>
                  <a:cubicBezTo>
                    <a:pt x="120" y="0"/>
                    <a:pt x="131" y="24"/>
                    <a:pt x="143" y="24"/>
                  </a:cubicBezTo>
                  <a:cubicBezTo>
                    <a:pt x="131" y="0"/>
                    <a:pt x="120" y="0"/>
                    <a:pt x="108" y="0"/>
                  </a:cubicBezTo>
                  <a:close/>
                  <a:moveTo>
                    <a:pt x="143" y="24"/>
                  </a:moveTo>
                  <a:cubicBezTo>
                    <a:pt x="179" y="48"/>
                    <a:pt x="203" y="84"/>
                    <a:pt x="227" y="119"/>
                  </a:cubicBezTo>
                  <a:cubicBezTo>
                    <a:pt x="262" y="238"/>
                    <a:pt x="227" y="357"/>
                    <a:pt x="108" y="417"/>
                  </a:cubicBezTo>
                  <a:lnTo>
                    <a:pt x="1" y="465"/>
                  </a:lnTo>
                  <a:lnTo>
                    <a:pt x="5799" y="3941"/>
                  </a:lnTo>
                  <a:cubicBezTo>
                    <a:pt x="5835" y="3798"/>
                    <a:pt x="5918" y="3667"/>
                    <a:pt x="6037" y="3560"/>
                  </a:cubicBezTo>
                  <a:lnTo>
                    <a:pt x="143" y="24"/>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1" name="Google Shape;951;p8"/>
            <p:cNvSpPr/>
            <p:nvPr/>
          </p:nvSpPr>
          <p:spPr>
            <a:xfrm>
              <a:off x="3171525" y="4426275"/>
              <a:ext cx="259275" cy="123550"/>
            </a:xfrm>
            <a:custGeom>
              <a:avLst/>
              <a:gdLst/>
              <a:ahLst/>
              <a:cxnLst/>
              <a:rect l="l" t="t" r="r" b="b"/>
              <a:pathLst>
                <a:path w="10371" h="4942" extrusionOk="0">
                  <a:moveTo>
                    <a:pt x="10085" y="0"/>
                  </a:moveTo>
                  <a:cubicBezTo>
                    <a:pt x="10073" y="0"/>
                    <a:pt x="10061" y="0"/>
                    <a:pt x="10049" y="24"/>
                  </a:cubicBezTo>
                  <a:lnTo>
                    <a:pt x="0" y="4501"/>
                  </a:lnTo>
                  <a:cubicBezTo>
                    <a:pt x="83" y="4584"/>
                    <a:pt x="131" y="4703"/>
                    <a:pt x="119" y="4834"/>
                  </a:cubicBezTo>
                  <a:cubicBezTo>
                    <a:pt x="107" y="4870"/>
                    <a:pt x="95" y="4918"/>
                    <a:pt x="72" y="4941"/>
                  </a:cubicBezTo>
                  <a:lnTo>
                    <a:pt x="10109" y="465"/>
                  </a:lnTo>
                  <a:lnTo>
                    <a:pt x="10216" y="417"/>
                  </a:lnTo>
                  <a:cubicBezTo>
                    <a:pt x="10335" y="381"/>
                    <a:pt x="10370" y="238"/>
                    <a:pt x="10335" y="119"/>
                  </a:cubicBezTo>
                  <a:cubicBezTo>
                    <a:pt x="10311" y="84"/>
                    <a:pt x="10287" y="48"/>
                    <a:pt x="10239" y="24"/>
                  </a:cubicBezTo>
                  <a:cubicBezTo>
                    <a:pt x="10228" y="0"/>
                    <a:pt x="10204" y="0"/>
                    <a:pt x="1019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 name="Google Shape;952;p8"/>
            <p:cNvSpPr/>
            <p:nvPr/>
          </p:nvSpPr>
          <p:spPr>
            <a:xfrm>
              <a:off x="3599850" y="4534025"/>
              <a:ext cx="100925" cy="67000"/>
            </a:xfrm>
            <a:custGeom>
              <a:avLst/>
              <a:gdLst/>
              <a:ahLst/>
              <a:cxnLst/>
              <a:rect l="l" t="t" r="r" b="b"/>
              <a:pathLst>
                <a:path w="4037" h="2680" extrusionOk="0">
                  <a:moveTo>
                    <a:pt x="322" y="0"/>
                  </a:moveTo>
                  <a:lnTo>
                    <a:pt x="131" y="96"/>
                  </a:lnTo>
                  <a:cubicBezTo>
                    <a:pt x="107" y="179"/>
                    <a:pt x="60" y="250"/>
                    <a:pt x="0" y="310"/>
                  </a:cubicBezTo>
                  <a:lnTo>
                    <a:pt x="3274" y="2679"/>
                  </a:lnTo>
                  <a:lnTo>
                    <a:pt x="4036" y="2679"/>
                  </a:lnTo>
                  <a:lnTo>
                    <a:pt x="32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3" name="Google Shape;953;p8"/>
            <p:cNvSpPr/>
            <p:nvPr/>
          </p:nvSpPr>
          <p:spPr>
            <a:xfrm>
              <a:off x="3456675" y="4539975"/>
              <a:ext cx="126825" cy="61050"/>
            </a:xfrm>
            <a:custGeom>
              <a:avLst/>
              <a:gdLst/>
              <a:ahLst/>
              <a:cxnLst/>
              <a:rect l="l" t="t" r="r" b="b"/>
              <a:pathLst>
                <a:path w="5073" h="2442" extrusionOk="0">
                  <a:moveTo>
                    <a:pt x="4620" y="0"/>
                  </a:moveTo>
                  <a:lnTo>
                    <a:pt x="0" y="2441"/>
                  </a:lnTo>
                  <a:lnTo>
                    <a:pt x="965" y="2441"/>
                  </a:lnTo>
                  <a:lnTo>
                    <a:pt x="5072" y="274"/>
                  </a:lnTo>
                  <a:cubicBezTo>
                    <a:pt x="4882" y="250"/>
                    <a:pt x="4715" y="143"/>
                    <a:pt x="46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4" name="Google Shape;954;p8"/>
            <p:cNvSpPr/>
            <p:nvPr/>
          </p:nvSpPr>
          <p:spPr>
            <a:xfrm>
              <a:off x="3602825" y="4479850"/>
              <a:ext cx="91100" cy="56275"/>
            </a:xfrm>
            <a:custGeom>
              <a:avLst/>
              <a:gdLst/>
              <a:ahLst/>
              <a:cxnLst/>
              <a:rect l="l" t="t" r="r" b="b"/>
              <a:pathLst>
                <a:path w="3644" h="2251" extrusionOk="0">
                  <a:moveTo>
                    <a:pt x="3382" y="0"/>
                  </a:moveTo>
                  <a:cubicBezTo>
                    <a:pt x="3405" y="60"/>
                    <a:pt x="3441" y="131"/>
                    <a:pt x="3417" y="215"/>
                  </a:cubicBezTo>
                  <a:cubicBezTo>
                    <a:pt x="3407" y="388"/>
                    <a:pt x="3258" y="541"/>
                    <a:pt x="3088" y="541"/>
                  </a:cubicBezTo>
                  <a:cubicBezTo>
                    <a:pt x="3071" y="541"/>
                    <a:pt x="3054" y="539"/>
                    <a:pt x="3036" y="536"/>
                  </a:cubicBezTo>
                  <a:cubicBezTo>
                    <a:pt x="2882" y="524"/>
                    <a:pt x="2786" y="429"/>
                    <a:pt x="2739" y="310"/>
                  </a:cubicBezTo>
                  <a:lnTo>
                    <a:pt x="12" y="1751"/>
                  </a:lnTo>
                  <a:cubicBezTo>
                    <a:pt x="60" y="1834"/>
                    <a:pt x="72" y="1941"/>
                    <a:pt x="60" y="2048"/>
                  </a:cubicBezTo>
                  <a:cubicBezTo>
                    <a:pt x="60" y="2120"/>
                    <a:pt x="24" y="2191"/>
                    <a:pt x="0" y="2251"/>
                  </a:cubicBezTo>
                  <a:lnTo>
                    <a:pt x="191" y="2144"/>
                  </a:lnTo>
                  <a:lnTo>
                    <a:pt x="3060" y="643"/>
                  </a:lnTo>
                  <a:lnTo>
                    <a:pt x="3465" y="441"/>
                  </a:lnTo>
                  <a:lnTo>
                    <a:pt x="3501" y="417"/>
                  </a:lnTo>
                  <a:cubicBezTo>
                    <a:pt x="3596" y="358"/>
                    <a:pt x="3644" y="227"/>
                    <a:pt x="3584" y="119"/>
                  </a:cubicBezTo>
                  <a:cubicBezTo>
                    <a:pt x="3572" y="84"/>
                    <a:pt x="3536" y="48"/>
                    <a:pt x="3501" y="36"/>
                  </a:cubicBezTo>
                  <a:cubicBezTo>
                    <a:pt x="3465" y="12"/>
                    <a:pt x="3417" y="0"/>
                    <a:pt x="338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5" name="Google Shape;955;p8"/>
            <p:cNvSpPr/>
            <p:nvPr/>
          </p:nvSpPr>
          <p:spPr>
            <a:xfrm>
              <a:off x="2987850" y="4144100"/>
              <a:ext cx="175650" cy="396800"/>
            </a:xfrm>
            <a:custGeom>
              <a:avLst/>
              <a:gdLst/>
              <a:ahLst/>
              <a:cxnLst/>
              <a:rect l="l" t="t" r="r" b="b"/>
              <a:pathLst>
                <a:path w="7026" h="15872" extrusionOk="0">
                  <a:moveTo>
                    <a:pt x="418" y="0"/>
                  </a:moveTo>
                  <a:cubicBezTo>
                    <a:pt x="299" y="84"/>
                    <a:pt x="144" y="143"/>
                    <a:pt x="1" y="155"/>
                  </a:cubicBezTo>
                  <a:lnTo>
                    <a:pt x="6621" y="15847"/>
                  </a:lnTo>
                  <a:cubicBezTo>
                    <a:pt x="6645" y="15847"/>
                    <a:pt x="6668" y="15859"/>
                    <a:pt x="6680" y="15871"/>
                  </a:cubicBezTo>
                  <a:cubicBezTo>
                    <a:pt x="6752" y="15752"/>
                    <a:pt x="6871" y="15681"/>
                    <a:pt x="7026" y="15681"/>
                  </a:cubicBezTo>
                  <a:lnTo>
                    <a:pt x="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6" name="Google Shape;956;p8"/>
            <p:cNvSpPr/>
            <p:nvPr/>
          </p:nvSpPr>
          <p:spPr>
            <a:xfrm>
              <a:off x="3159900" y="4553675"/>
              <a:ext cx="31275" cy="47350"/>
            </a:xfrm>
            <a:custGeom>
              <a:avLst/>
              <a:gdLst/>
              <a:ahLst/>
              <a:cxnLst/>
              <a:rect l="l" t="t" r="r" b="b"/>
              <a:pathLst>
                <a:path w="1251" h="1894" extrusionOk="0">
                  <a:moveTo>
                    <a:pt x="453" y="0"/>
                  </a:moveTo>
                  <a:cubicBezTo>
                    <a:pt x="368" y="75"/>
                    <a:pt x="282" y="121"/>
                    <a:pt x="162" y="121"/>
                  </a:cubicBezTo>
                  <a:cubicBezTo>
                    <a:pt x="148" y="121"/>
                    <a:pt x="134" y="120"/>
                    <a:pt x="120" y="119"/>
                  </a:cubicBezTo>
                  <a:cubicBezTo>
                    <a:pt x="84" y="119"/>
                    <a:pt x="36" y="107"/>
                    <a:pt x="1" y="83"/>
                  </a:cubicBezTo>
                  <a:lnTo>
                    <a:pt x="1" y="83"/>
                  </a:lnTo>
                  <a:lnTo>
                    <a:pt x="763" y="1893"/>
                  </a:lnTo>
                  <a:lnTo>
                    <a:pt x="1251" y="1893"/>
                  </a:lnTo>
                  <a:lnTo>
                    <a:pt x="45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7" name="Google Shape;957;p8"/>
            <p:cNvSpPr/>
            <p:nvPr/>
          </p:nvSpPr>
          <p:spPr>
            <a:xfrm>
              <a:off x="2998275" y="4539850"/>
              <a:ext cx="156900" cy="61175"/>
            </a:xfrm>
            <a:custGeom>
              <a:avLst/>
              <a:gdLst/>
              <a:ahLst/>
              <a:cxnLst/>
              <a:rect l="l" t="t" r="r" b="b"/>
              <a:pathLst>
                <a:path w="6276" h="2447" extrusionOk="0">
                  <a:moveTo>
                    <a:pt x="6157" y="1"/>
                  </a:moveTo>
                  <a:cubicBezTo>
                    <a:pt x="6134" y="1"/>
                    <a:pt x="6111" y="10"/>
                    <a:pt x="6085" y="29"/>
                  </a:cubicBezTo>
                  <a:lnTo>
                    <a:pt x="1" y="2446"/>
                  </a:lnTo>
                  <a:lnTo>
                    <a:pt x="1203" y="2446"/>
                  </a:lnTo>
                  <a:lnTo>
                    <a:pt x="6251" y="446"/>
                  </a:lnTo>
                  <a:cubicBezTo>
                    <a:pt x="6251" y="434"/>
                    <a:pt x="6251" y="434"/>
                    <a:pt x="6263" y="434"/>
                  </a:cubicBezTo>
                  <a:cubicBezTo>
                    <a:pt x="6228" y="375"/>
                    <a:pt x="6216" y="303"/>
                    <a:pt x="6216" y="220"/>
                  </a:cubicBezTo>
                  <a:cubicBezTo>
                    <a:pt x="6216" y="160"/>
                    <a:pt x="6251" y="101"/>
                    <a:pt x="6275" y="41"/>
                  </a:cubicBezTo>
                  <a:cubicBezTo>
                    <a:pt x="6263" y="29"/>
                    <a:pt x="6228" y="29"/>
                    <a:pt x="6216" y="17"/>
                  </a:cubicBezTo>
                  <a:cubicBezTo>
                    <a:pt x="6194" y="7"/>
                    <a:pt x="6175" y="1"/>
                    <a:pt x="615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8" name="Google Shape;958;p8"/>
            <p:cNvSpPr/>
            <p:nvPr/>
          </p:nvSpPr>
          <p:spPr>
            <a:xfrm>
              <a:off x="2838450" y="4144100"/>
              <a:ext cx="147950" cy="456925"/>
            </a:xfrm>
            <a:custGeom>
              <a:avLst/>
              <a:gdLst/>
              <a:ahLst/>
              <a:cxnLst/>
              <a:rect l="l" t="t" r="r" b="b"/>
              <a:pathLst>
                <a:path w="5918" h="18277" extrusionOk="0">
                  <a:moveTo>
                    <a:pt x="5501" y="0"/>
                  </a:moveTo>
                  <a:lnTo>
                    <a:pt x="0" y="18276"/>
                  </a:lnTo>
                  <a:lnTo>
                    <a:pt x="464" y="18276"/>
                  </a:lnTo>
                  <a:lnTo>
                    <a:pt x="5917" y="155"/>
                  </a:lnTo>
                  <a:cubicBezTo>
                    <a:pt x="5751" y="143"/>
                    <a:pt x="5596" y="84"/>
                    <a:pt x="550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9" name="Google Shape;959;p8"/>
            <p:cNvSpPr/>
            <p:nvPr/>
          </p:nvSpPr>
          <p:spPr>
            <a:xfrm>
              <a:off x="2418450" y="4523000"/>
              <a:ext cx="17875" cy="77425"/>
            </a:xfrm>
            <a:custGeom>
              <a:avLst/>
              <a:gdLst/>
              <a:ahLst/>
              <a:cxnLst/>
              <a:rect l="l" t="t" r="r" b="b"/>
              <a:pathLst>
                <a:path w="715" h="3097" extrusionOk="0">
                  <a:moveTo>
                    <a:pt x="357" y="1"/>
                  </a:moveTo>
                  <a:cubicBezTo>
                    <a:pt x="328" y="13"/>
                    <a:pt x="301" y="13"/>
                    <a:pt x="277" y="13"/>
                  </a:cubicBezTo>
                  <a:cubicBezTo>
                    <a:pt x="253" y="13"/>
                    <a:pt x="232" y="13"/>
                    <a:pt x="215" y="25"/>
                  </a:cubicBezTo>
                  <a:cubicBezTo>
                    <a:pt x="96" y="37"/>
                    <a:pt x="0" y="144"/>
                    <a:pt x="0" y="263"/>
                  </a:cubicBezTo>
                  <a:lnTo>
                    <a:pt x="12" y="382"/>
                  </a:lnTo>
                  <a:lnTo>
                    <a:pt x="36" y="513"/>
                  </a:lnTo>
                  <a:lnTo>
                    <a:pt x="274" y="3096"/>
                  </a:lnTo>
                  <a:lnTo>
                    <a:pt x="715" y="3096"/>
                  </a:lnTo>
                  <a:lnTo>
                    <a:pt x="465" y="203"/>
                  </a:lnTo>
                  <a:lnTo>
                    <a:pt x="465" y="179"/>
                  </a:lnTo>
                  <a:lnTo>
                    <a:pt x="465" y="156"/>
                  </a:lnTo>
                  <a:lnTo>
                    <a:pt x="465" y="132"/>
                  </a:lnTo>
                  <a:lnTo>
                    <a:pt x="465" y="120"/>
                  </a:lnTo>
                  <a:cubicBezTo>
                    <a:pt x="465" y="108"/>
                    <a:pt x="453" y="108"/>
                    <a:pt x="453" y="96"/>
                  </a:cubicBezTo>
                  <a:cubicBezTo>
                    <a:pt x="453" y="96"/>
                    <a:pt x="453" y="72"/>
                    <a:pt x="429" y="72"/>
                  </a:cubicBezTo>
                  <a:cubicBezTo>
                    <a:pt x="429" y="72"/>
                    <a:pt x="429" y="60"/>
                    <a:pt x="417" y="60"/>
                  </a:cubicBezTo>
                  <a:lnTo>
                    <a:pt x="405" y="48"/>
                  </a:lnTo>
                  <a:cubicBezTo>
                    <a:pt x="405" y="48"/>
                    <a:pt x="405" y="37"/>
                    <a:pt x="381" y="37"/>
                  </a:cubicBezTo>
                  <a:cubicBezTo>
                    <a:pt x="369" y="13"/>
                    <a:pt x="357" y="13"/>
                    <a:pt x="35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0" name="Google Shape;960;p8"/>
            <p:cNvSpPr/>
            <p:nvPr/>
          </p:nvSpPr>
          <p:spPr>
            <a:xfrm>
              <a:off x="2269325" y="4231000"/>
              <a:ext cx="70575" cy="370025"/>
            </a:xfrm>
            <a:custGeom>
              <a:avLst/>
              <a:gdLst/>
              <a:ahLst/>
              <a:cxnLst/>
              <a:rect l="l" t="t" r="r" b="b"/>
              <a:pathLst>
                <a:path w="2823" h="14801" extrusionOk="0">
                  <a:moveTo>
                    <a:pt x="2810" y="1"/>
                  </a:moveTo>
                  <a:cubicBezTo>
                    <a:pt x="2810" y="72"/>
                    <a:pt x="2786" y="167"/>
                    <a:pt x="2703" y="215"/>
                  </a:cubicBezTo>
                  <a:lnTo>
                    <a:pt x="2286" y="489"/>
                  </a:lnTo>
                  <a:lnTo>
                    <a:pt x="905" y="9085"/>
                  </a:lnTo>
                  <a:lnTo>
                    <a:pt x="834" y="9538"/>
                  </a:lnTo>
                  <a:lnTo>
                    <a:pt x="250" y="13169"/>
                  </a:lnTo>
                  <a:lnTo>
                    <a:pt x="179" y="13645"/>
                  </a:lnTo>
                  <a:lnTo>
                    <a:pt x="0" y="14800"/>
                  </a:lnTo>
                  <a:lnTo>
                    <a:pt x="441" y="14800"/>
                  </a:lnTo>
                  <a:lnTo>
                    <a:pt x="655" y="13526"/>
                  </a:lnTo>
                  <a:lnTo>
                    <a:pt x="727" y="13050"/>
                  </a:lnTo>
                  <a:lnTo>
                    <a:pt x="1262" y="9752"/>
                  </a:lnTo>
                  <a:lnTo>
                    <a:pt x="1334" y="9288"/>
                  </a:lnTo>
                  <a:lnTo>
                    <a:pt x="282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8"/>
            <p:cNvSpPr/>
            <p:nvPr/>
          </p:nvSpPr>
          <p:spPr>
            <a:xfrm>
              <a:off x="1768950" y="4217025"/>
              <a:ext cx="178625" cy="268800"/>
            </a:xfrm>
            <a:custGeom>
              <a:avLst/>
              <a:gdLst/>
              <a:ahLst/>
              <a:cxnLst/>
              <a:rect l="l" t="t" r="r" b="b"/>
              <a:pathLst>
                <a:path w="7145" h="10752" extrusionOk="0">
                  <a:moveTo>
                    <a:pt x="370" y="0"/>
                  </a:moveTo>
                  <a:cubicBezTo>
                    <a:pt x="275" y="119"/>
                    <a:pt x="144" y="203"/>
                    <a:pt x="1" y="250"/>
                  </a:cubicBezTo>
                  <a:lnTo>
                    <a:pt x="6966" y="10752"/>
                  </a:lnTo>
                  <a:lnTo>
                    <a:pt x="7145" y="10621"/>
                  </a:lnTo>
                  <a:cubicBezTo>
                    <a:pt x="6918" y="10597"/>
                    <a:pt x="6787" y="10394"/>
                    <a:pt x="6799" y="10180"/>
                  </a:cubicBezTo>
                  <a:cubicBezTo>
                    <a:pt x="6811" y="10073"/>
                    <a:pt x="6859" y="9966"/>
                    <a:pt x="6930" y="9906"/>
                  </a:cubicBezTo>
                  <a:lnTo>
                    <a:pt x="429" y="84"/>
                  </a:lnTo>
                  <a:lnTo>
                    <a:pt x="3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2" name="Google Shape;962;p8"/>
            <p:cNvSpPr/>
            <p:nvPr/>
          </p:nvSpPr>
          <p:spPr>
            <a:xfrm>
              <a:off x="1949050" y="4488775"/>
              <a:ext cx="83350" cy="112250"/>
            </a:xfrm>
            <a:custGeom>
              <a:avLst/>
              <a:gdLst/>
              <a:ahLst/>
              <a:cxnLst/>
              <a:rect l="l" t="t" r="r" b="b"/>
              <a:pathLst>
                <a:path w="3334" h="4490" extrusionOk="0">
                  <a:moveTo>
                    <a:pt x="369" y="1"/>
                  </a:moveTo>
                  <a:lnTo>
                    <a:pt x="0" y="263"/>
                  </a:lnTo>
                  <a:lnTo>
                    <a:pt x="2798" y="4489"/>
                  </a:lnTo>
                  <a:lnTo>
                    <a:pt x="3334" y="4489"/>
                  </a:lnTo>
                  <a:lnTo>
                    <a:pt x="36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3" name="Google Shape;963;p8"/>
            <p:cNvSpPr/>
            <p:nvPr/>
          </p:nvSpPr>
          <p:spPr>
            <a:xfrm>
              <a:off x="1528150" y="4542950"/>
              <a:ext cx="62250" cy="58075"/>
            </a:xfrm>
            <a:custGeom>
              <a:avLst/>
              <a:gdLst/>
              <a:ahLst/>
              <a:cxnLst/>
              <a:rect l="l" t="t" r="r" b="b"/>
              <a:pathLst>
                <a:path w="2490" h="2323" extrusionOk="0">
                  <a:moveTo>
                    <a:pt x="251" y="1"/>
                  </a:moveTo>
                  <a:lnTo>
                    <a:pt x="1" y="382"/>
                  </a:lnTo>
                  <a:lnTo>
                    <a:pt x="1858" y="2322"/>
                  </a:lnTo>
                  <a:lnTo>
                    <a:pt x="2489" y="2322"/>
                  </a:ln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8"/>
            <p:cNvSpPr/>
            <p:nvPr/>
          </p:nvSpPr>
          <p:spPr>
            <a:xfrm>
              <a:off x="1404925" y="4411375"/>
              <a:ext cx="121475" cy="132500"/>
            </a:xfrm>
            <a:custGeom>
              <a:avLst/>
              <a:gdLst/>
              <a:ahLst/>
              <a:cxnLst/>
              <a:rect l="l" t="t" r="r" b="b"/>
              <a:pathLst>
                <a:path w="4859" h="5300" extrusionOk="0">
                  <a:moveTo>
                    <a:pt x="131" y="1"/>
                  </a:moveTo>
                  <a:lnTo>
                    <a:pt x="131" y="1"/>
                  </a:lnTo>
                  <a:cubicBezTo>
                    <a:pt x="167" y="84"/>
                    <a:pt x="179" y="144"/>
                    <a:pt x="179" y="215"/>
                  </a:cubicBezTo>
                  <a:cubicBezTo>
                    <a:pt x="167" y="346"/>
                    <a:pt x="108" y="453"/>
                    <a:pt x="1" y="513"/>
                  </a:cubicBezTo>
                  <a:lnTo>
                    <a:pt x="4596" y="5299"/>
                  </a:lnTo>
                  <a:lnTo>
                    <a:pt x="4858" y="4918"/>
                  </a:lnTo>
                  <a:lnTo>
                    <a:pt x="13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5" name="Google Shape;965;p8"/>
            <p:cNvSpPr/>
            <p:nvPr/>
          </p:nvSpPr>
          <p:spPr>
            <a:xfrm>
              <a:off x="1219200" y="4222975"/>
              <a:ext cx="181275" cy="185450"/>
            </a:xfrm>
            <a:custGeom>
              <a:avLst/>
              <a:gdLst/>
              <a:ahLst/>
              <a:cxnLst/>
              <a:rect l="l" t="t" r="r" b="b"/>
              <a:pathLst>
                <a:path w="7251" h="7418" extrusionOk="0">
                  <a:moveTo>
                    <a:pt x="333" y="0"/>
                  </a:moveTo>
                  <a:cubicBezTo>
                    <a:pt x="238" y="119"/>
                    <a:pt x="131" y="215"/>
                    <a:pt x="0" y="298"/>
                  </a:cubicBezTo>
                  <a:lnTo>
                    <a:pt x="6846" y="7418"/>
                  </a:lnTo>
                  <a:lnTo>
                    <a:pt x="6929" y="7394"/>
                  </a:lnTo>
                  <a:cubicBezTo>
                    <a:pt x="6965" y="7358"/>
                    <a:pt x="7013" y="7335"/>
                    <a:pt x="7072" y="7299"/>
                  </a:cubicBezTo>
                  <a:lnTo>
                    <a:pt x="7251" y="7204"/>
                  </a:ln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6" name="Google Shape;966;p8"/>
            <p:cNvSpPr/>
            <p:nvPr/>
          </p:nvSpPr>
          <p:spPr>
            <a:xfrm>
              <a:off x="1770450" y="4228325"/>
              <a:ext cx="568850" cy="372400"/>
            </a:xfrm>
            <a:custGeom>
              <a:avLst/>
              <a:gdLst/>
              <a:ahLst/>
              <a:cxnLst/>
              <a:rect l="l" t="t" r="r" b="b"/>
              <a:pathLst>
                <a:path w="22754" h="14896" extrusionOk="0">
                  <a:moveTo>
                    <a:pt x="22301" y="1"/>
                  </a:moveTo>
                  <a:lnTo>
                    <a:pt x="13764" y="5704"/>
                  </a:lnTo>
                  <a:lnTo>
                    <a:pt x="13335" y="5989"/>
                  </a:lnTo>
                  <a:lnTo>
                    <a:pt x="12538" y="6525"/>
                  </a:lnTo>
                  <a:lnTo>
                    <a:pt x="12538" y="6573"/>
                  </a:lnTo>
                  <a:cubicBezTo>
                    <a:pt x="12527" y="6795"/>
                    <a:pt x="12350" y="6944"/>
                    <a:pt x="12143" y="6944"/>
                  </a:cubicBezTo>
                  <a:cubicBezTo>
                    <a:pt x="12128" y="6944"/>
                    <a:pt x="12112" y="6944"/>
                    <a:pt x="12097" y="6942"/>
                  </a:cubicBezTo>
                  <a:cubicBezTo>
                    <a:pt x="12050" y="6942"/>
                    <a:pt x="12002" y="6930"/>
                    <a:pt x="11978" y="6906"/>
                  </a:cubicBezTo>
                  <a:lnTo>
                    <a:pt x="7561" y="9859"/>
                  </a:lnTo>
                  <a:cubicBezTo>
                    <a:pt x="7517" y="10045"/>
                    <a:pt x="7352" y="10171"/>
                    <a:pt x="7158" y="10171"/>
                  </a:cubicBezTo>
                  <a:cubicBezTo>
                    <a:pt x="7142" y="10171"/>
                    <a:pt x="7125" y="10170"/>
                    <a:pt x="7108" y="10169"/>
                  </a:cubicBezTo>
                  <a:lnTo>
                    <a:pt x="7085" y="10169"/>
                  </a:lnTo>
                  <a:lnTo>
                    <a:pt x="6882" y="10300"/>
                  </a:lnTo>
                  <a:lnTo>
                    <a:pt x="0" y="14895"/>
                  </a:lnTo>
                  <a:lnTo>
                    <a:pt x="798" y="14895"/>
                  </a:lnTo>
                  <a:lnTo>
                    <a:pt x="7120" y="10669"/>
                  </a:lnTo>
                  <a:lnTo>
                    <a:pt x="7501" y="10419"/>
                  </a:lnTo>
                  <a:lnTo>
                    <a:pt x="13788" y="6228"/>
                  </a:lnTo>
                  <a:lnTo>
                    <a:pt x="14228" y="5942"/>
                  </a:lnTo>
                  <a:lnTo>
                    <a:pt x="22229" y="596"/>
                  </a:lnTo>
                  <a:lnTo>
                    <a:pt x="22646" y="310"/>
                  </a:lnTo>
                  <a:cubicBezTo>
                    <a:pt x="22718" y="274"/>
                    <a:pt x="22753" y="203"/>
                    <a:pt x="22753" y="108"/>
                  </a:cubicBezTo>
                  <a:lnTo>
                    <a:pt x="22610" y="108"/>
                  </a:lnTo>
                  <a:cubicBezTo>
                    <a:pt x="22503" y="96"/>
                    <a:pt x="22396" y="60"/>
                    <a:pt x="2230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7" name="Google Shape;967;p8"/>
            <p:cNvSpPr/>
            <p:nvPr/>
          </p:nvSpPr>
          <p:spPr>
            <a:xfrm>
              <a:off x="1757350" y="4183475"/>
              <a:ext cx="13125" cy="6775"/>
            </a:xfrm>
            <a:custGeom>
              <a:avLst/>
              <a:gdLst/>
              <a:ahLst/>
              <a:cxnLst/>
              <a:rect l="l" t="t" r="r" b="b"/>
              <a:pathLst>
                <a:path w="525" h="271" extrusionOk="0">
                  <a:moveTo>
                    <a:pt x="279" y="1"/>
                  </a:moveTo>
                  <a:cubicBezTo>
                    <a:pt x="207" y="1"/>
                    <a:pt x="134" y="35"/>
                    <a:pt x="96" y="104"/>
                  </a:cubicBezTo>
                  <a:lnTo>
                    <a:pt x="1" y="271"/>
                  </a:lnTo>
                  <a:cubicBezTo>
                    <a:pt x="80" y="226"/>
                    <a:pt x="153" y="202"/>
                    <a:pt x="229" y="202"/>
                  </a:cubicBezTo>
                  <a:cubicBezTo>
                    <a:pt x="255" y="202"/>
                    <a:pt x="282" y="205"/>
                    <a:pt x="310" y="211"/>
                  </a:cubicBezTo>
                  <a:cubicBezTo>
                    <a:pt x="382" y="211"/>
                    <a:pt x="441" y="235"/>
                    <a:pt x="501" y="247"/>
                  </a:cubicBezTo>
                  <a:cubicBezTo>
                    <a:pt x="524" y="163"/>
                    <a:pt x="489" y="68"/>
                    <a:pt x="417" y="33"/>
                  </a:cubicBezTo>
                  <a:lnTo>
                    <a:pt x="393" y="33"/>
                  </a:lnTo>
                  <a:cubicBezTo>
                    <a:pt x="359" y="11"/>
                    <a:pt x="319" y="1"/>
                    <a:pt x="2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8"/>
            <p:cNvSpPr/>
            <p:nvPr/>
          </p:nvSpPr>
          <p:spPr>
            <a:xfrm>
              <a:off x="1482325" y="4218800"/>
              <a:ext cx="269100" cy="382525"/>
            </a:xfrm>
            <a:custGeom>
              <a:avLst/>
              <a:gdLst/>
              <a:ahLst/>
              <a:cxnLst/>
              <a:rect l="l" t="t" r="r" b="b"/>
              <a:pathLst>
                <a:path w="10764" h="15301" extrusionOk="0">
                  <a:moveTo>
                    <a:pt x="10751" y="1"/>
                  </a:moveTo>
                  <a:lnTo>
                    <a:pt x="9906" y="477"/>
                  </a:lnTo>
                  <a:lnTo>
                    <a:pt x="1774" y="12633"/>
                  </a:lnTo>
                  <a:lnTo>
                    <a:pt x="1524" y="13026"/>
                  </a:lnTo>
                  <a:lnTo>
                    <a:pt x="0" y="15300"/>
                  </a:lnTo>
                  <a:lnTo>
                    <a:pt x="536" y="15300"/>
                  </a:lnTo>
                  <a:lnTo>
                    <a:pt x="1834" y="13359"/>
                  </a:lnTo>
                  <a:lnTo>
                    <a:pt x="2084" y="12967"/>
                  </a:lnTo>
                  <a:lnTo>
                    <a:pt x="10763" y="13"/>
                  </a:lnTo>
                  <a:lnTo>
                    <a:pt x="107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8"/>
            <p:cNvSpPr/>
            <p:nvPr/>
          </p:nvSpPr>
          <p:spPr>
            <a:xfrm>
              <a:off x="1045650" y="4224750"/>
              <a:ext cx="149150" cy="194700"/>
            </a:xfrm>
            <a:custGeom>
              <a:avLst/>
              <a:gdLst/>
              <a:ahLst/>
              <a:cxnLst/>
              <a:rect l="l" t="t" r="r" b="b"/>
              <a:pathLst>
                <a:path w="5966" h="7788" extrusionOk="0">
                  <a:moveTo>
                    <a:pt x="5668" y="1"/>
                  </a:moveTo>
                  <a:lnTo>
                    <a:pt x="5597" y="48"/>
                  </a:lnTo>
                  <a:lnTo>
                    <a:pt x="1" y="7216"/>
                  </a:lnTo>
                  <a:lnTo>
                    <a:pt x="120" y="7787"/>
                  </a:lnTo>
                  <a:lnTo>
                    <a:pt x="5966" y="263"/>
                  </a:lnTo>
                  <a:cubicBezTo>
                    <a:pt x="5859" y="203"/>
                    <a:pt x="5739" y="108"/>
                    <a:pt x="566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8"/>
            <p:cNvSpPr/>
            <p:nvPr/>
          </p:nvSpPr>
          <p:spPr>
            <a:xfrm>
              <a:off x="892950" y="4416450"/>
              <a:ext cx="147075" cy="184575"/>
            </a:xfrm>
            <a:custGeom>
              <a:avLst/>
              <a:gdLst/>
              <a:ahLst/>
              <a:cxnLst/>
              <a:rect l="l" t="t" r="r" b="b"/>
              <a:pathLst>
                <a:path w="5883" h="7383" extrusionOk="0">
                  <a:moveTo>
                    <a:pt x="5751" y="0"/>
                  </a:moveTo>
                  <a:lnTo>
                    <a:pt x="1" y="7382"/>
                  </a:lnTo>
                  <a:lnTo>
                    <a:pt x="572" y="7382"/>
                  </a:lnTo>
                  <a:lnTo>
                    <a:pt x="5882" y="560"/>
                  </a:lnTo>
                  <a:lnTo>
                    <a:pt x="57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8"/>
            <p:cNvSpPr/>
            <p:nvPr/>
          </p:nvSpPr>
          <p:spPr>
            <a:xfrm>
              <a:off x="1395700" y="4211350"/>
              <a:ext cx="354825" cy="200650"/>
            </a:xfrm>
            <a:custGeom>
              <a:avLst/>
              <a:gdLst/>
              <a:ahLst/>
              <a:cxnLst/>
              <a:rect l="l" t="t" r="r" b="b"/>
              <a:pathLst>
                <a:path w="14193" h="8026" extrusionOk="0">
                  <a:moveTo>
                    <a:pt x="13835" y="1"/>
                  </a:moveTo>
                  <a:lnTo>
                    <a:pt x="179" y="7692"/>
                  </a:lnTo>
                  <a:lnTo>
                    <a:pt x="0" y="7788"/>
                  </a:lnTo>
                  <a:cubicBezTo>
                    <a:pt x="44" y="7770"/>
                    <a:pt x="81" y="7759"/>
                    <a:pt x="121" y="7759"/>
                  </a:cubicBezTo>
                  <a:cubicBezTo>
                    <a:pt x="136" y="7759"/>
                    <a:pt x="151" y="7761"/>
                    <a:pt x="167" y="7764"/>
                  </a:cubicBezTo>
                  <a:cubicBezTo>
                    <a:pt x="322" y="7788"/>
                    <a:pt x="441" y="7871"/>
                    <a:pt x="500" y="8026"/>
                  </a:cubicBezTo>
                  <a:lnTo>
                    <a:pt x="13359" y="787"/>
                  </a:lnTo>
                  <a:lnTo>
                    <a:pt x="14193" y="311"/>
                  </a:lnTo>
                  <a:cubicBezTo>
                    <a:pt x="14109" y="227"/>
                    <a:pt x="14050" y="120"/>
                    <a:pt x="1401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8"/>
            <p:cNvSpPr/>
            <p:nvPr/>
          </p:nvSpPr>
          <p:spPr>
            <a:xfrm>
              <a:off x="1092100" y="4407825"/>
              <a:ext cx="300350" cy="178900"/>
            </a:xfrm>
            <a:custGeom>
              <a:avLst/>
              <a:gdLst/>
              <a:ahLst/>
              <a:cxnLst/>
              <a:rect l="l" t="t" r="r" b="b"/>
              <a:pathLst>
                <a:path w="12014" h="7156" extrusionOk="0">
                  <a:moveTo>
                    <a:pt x="12013" y="0"/>
                  </a:moveTo>
                  <a:lnTo>
                    <a:pt x="11930" y="48"/>
                  </a:lnTo>
                  <a:lnTo>
                    <a:pt x="0" y="6751"/>
                  </a:lnTo>
                  <a:cubicBezTo>
                    <a:pt x="107" y="6858"/>
                    <a:pt x="179" y="7013"/>
                    <a:pt x="191" y="7156"/>
                  </a:cubicBezTo>
                  <a:lnTo>
                    <a:pt x="4941" y="4489"/>
                  </a:lnTo>
                  <a:cubicBezTo>
                    <a:pt x="4917" y="4429"/>
                    <a:pt x="4905" y="4370"/>
                    <a:pt x="4905" y="4298"/>
                  </a:cubicBezTo>
                  <a:cubicBezTo>
                    <a:pt x="4928" y="4069"/>
                    <a:pt x="5116" y="3928"/>
                    <a:pt x="5332" y="3928"/>
                  </a:cubicBezTo>
                  <a:cubicBezTo>
                    <a:pt x="5340" y="3928"/>
                    <a:pt x="5349" y="3929"/>
                    <a:pt x="5358" y="3929"/>
                  </a:cubicBezTo>
                  <a:cubicBezTo>
                    <a:pt x="5477" y="3941"/>
                    <a:pt x="5584" y="4001"/>
                    <a:pt x="5632" y="4096"/>
                  </a:cubicBezTo>
                  <a:lnTo>
                    <a:pt x="11930" y="548"/>
                  </a:lnTo>
                  <a:cubicBezTo>
                    <a:pt x="11871" y="476"/>
                    <a:pt x="11859" y="369"/>
                    <a:pt x="11859" y="262"/>
                  </a:cubicBezTo>
                  <a:cubicBezTo>
                    <a:pt x="11871" y="167"/>
                    <a:pt x="11918" y="72"/>
                    <a:pt x="1201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3" name="Google Shape;973;p8"/>
            <p:cNvSpPr/>
            <p:nvPr/>
          </p:nvSpPr>
          <p:spPr>
            <a:xfrm>
              <a:off x="1231100" y="4199750"/>
              <a:ext cx="516150" cy="14325"/>
            </a:xfrm>
            <a:custGeom>
              <a:avLst/>
              <a:gdLst/>
              <a:ahLst/>
              <a:cxnLst/>
              <a:rect l="l" t="t" r="r" b="b"/>
              <a:pathLst>
                <a:path w="20646" h="573" extrusionOk="0">
                  <a:moveTo>
                    <a:pt x="20646" y="1"/>
                  </a:moveTo>
                  <a:lnTo>
                    <a:pt x="0" y="120"/>
                  </a:lnTo>
                  <a:cubicBezTo>
                    <a:pt x="36" y="239"/>
                    <a:pt x="48" y="346"/>
                    <a:pt x="36" y="465"/>
                  </a:cubicBezTo>
                  <a:cubicBezTo>
                    <a:pt x="36" y="489"/>
                    <a:pt x="24" y="536"/>
                    <a:pt x="24" y="572"/>
                  </a:cubicBezTo>
                  <a:lnTo>
                    <a:pt x="20443" y="453"/>
                  </a:lnTo>
                  <a:lnTo>
                    <a:pt x="20622" y="453"/>
                  </a:lnTo>
                  <a:cubicBezTo>
                    <a:pt x="20598" y="370"/>
                    <a:pt x="20586" y="286"/>
                    <a:pt x="20598" y="191"/>
                  </a:cubicBezTo>
                  <a:cubicBezTo>
                    <a:pt x="20598" y="120"/>
                    <a:pt x="20634" y="60"/>
                    <a:pt x="2064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4" name="Google Shape;974;p8"/>
            <p:cNvSpPr/>
            <p:nvPr/>
          </p:nvSpPr>
          <p:spPr>
            <a:xfrm>
              <a:off x="889375" y="3382100"/>
              <a:ext cx="866225" cy="816200"/>
            </a:xfrm>
            <a:custGeom>
              <a:avLst/>
              <a:gdLst/>
              <a:ahLst/>
              <a:cxnLst/>
              <a:rect l="l" t="t" r="r" b="b"/>
              <a:pathLst>
                <a:path w="34649" h="32648" extrusionOk="0">
                  <a:moveTo>
                    <a:pt x="1" y="0"/>
                  </a:moveTo>
                  <a:lnTo>
                    <a:pt x="1" y="607"/>
                  </a:lnTo>
                  <a:lnTo>
                    <a:pt x="34327" y="32647"/>
                  </a:lnTo>
                  <a:cubicBezTo>
                    <a:pt x="34410" y="32516"/>
                    <a:pt x="34505" y="32397"/>
                    <a:pt x="34648" y="3233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8"/>
            <p:cNvSpPr/>
            <p:nvPr/>
          </p:nvSpPr>
          <p:spPr>
            <a:xfrm>
              <a:off x="953675" y="3873825"/>
              <a:ext cx="242625" cy="319700"/>
            </a:xfrm>
            <a:custGeom>
              <a:avLst/>
              <a:gdLst/>
              <a:ahLst/>
              <a:cxnLst/>
              <a:rect l="l" t="t" r="r" b="b"/>
              <a:pathLst>
                <a:path w="9705" h="12788" extrusionOk="0">
                  <a:moveTo>
                    <a:pt x="358" y="0"/>
                  </a:moveTo>
                  <a:cubicBezTo>
                    <a:pt x="251" y="107"/>
                    <a:pt x="132" y="191"/>
                    <a:pt x="1" y="274"/>
                  </a:cubicBezTo>
                  <a:lnTo>
                    <a:pt x="9347" y="12788"/>
                  </a:lnTo>
                  <a:cubicBezTo>
                    <a:pt x="9430" y="12669"/>
                    <a:pt x="9549" y="12573"/>
                    <a:pt x="9704" y="12514"/>
                  </a:cubicBezTo>
                  <a:lnTo>
                    <a:pt x="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6" name="Google Shape;976;p8"/>
            <p:cNvSpPr/>
            <p:nvPr/>
          </p:nvSpPr>
          <p:spPr>
            <a:xfrm>
              <a:off x="1015000" y="4311375"/>
              <a:ext cx="67875" cy="261950"/>
            </a:xfrm>
            <a:custGeom>
              <a:avLst/>
              <a:gdLst/>
              <a:ahLst/>
              <a:cxnLst/>
              <a:rect l="l" t="t" r="r" b="b"/>
              <a:pathLst>
                <a:path w="2715" h="10478" extrusionOk="0">
                  <a:moveTo>
                    <a:pt x="405" y="0"/>
                  </a:moveTo>
                  <a:lnTo>
                    <a:pt x="0" y="227"/>
                  </a:lnTo>
                  <a:lnTo>
                    <a:pt x="893" y="4215"/>
                  </a:lnTo>
                  <a:lnTo>
                    <a:pt x="1012" y="4775"/>
                  </a:lnTo>
                  <a:lnTo>
                    <a:pt x="2263" y="10478"/>
                  </a:lnTo>
                  <a:cubicBezTo>
                    <a:pt x="2355" y="10432"/>
                    <a:pt x="2447" y="10414"/>
                    <a:pt x="2545" y="10414"/>
                  </a:cubicBezTo>
                  <a:cubicBezTo>
                    <a:pt x="2573" y="10414"/>
                    <a:pt x="2602" y="10416"/>
                    <a:pt x="2632" y="10418"/>
                  </a:cubicBezTo>
                  <a:cubicBezTo>
                    <a:pt x="2667" y="10418"/>
                    <a:pt x="2679" y="10430"/>
                    <a:pt x="2715" y="10430"/>
                  </a:cubicBezTo>
                  <a:lnTo>
                    <a:pt x="1358" y="4322"/>
                  </a:lnTo>
                  <a:lnTo>
                    <a:pt x="1239" y="3751"/>
                  </a:lnTo>
                  <a:lnTo>
                    <a:pt x="40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7" name="Google Shape;977;p8"/>
            <p:cNvSpPr/>
            <p:nvPr/>
          </p:nvSpPr>
          <p:spPr>
            <a:xfrm>
              <a:off x="1011725" y="4302450"/>
              <a:ext cx="2100" cy="2700"/>
            </a:xfrm>
            <a:custGeom>
              <a:avLst/>
              <a:gdLst/>
              <a:ahLst/>
              <a:cxnLst/>
              <a:rect l="l" t="t" r="r" b="b"/>
              <a:pathLst>
                <a:path w="84" h="108" extrusionOk="0">
                  <a:moveTo>
                    <a:pt x="0" y="0"/>
                  </a:moveTo>
                  <a:lnTo>
                    <a:pt x="24" y="107"/>
                  </a:lnTo>
                  <a:lnTo>
                    <a:pt x="84" y="72"/>
                  </a:lnTo>
                  <a:cubicBezTo>
                    <a:pt x="48" y="60"/>
                    <a:pt x="12" y="36"/>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8" name="Google Shape;978;p8"/>
            <p:cNvSpPr/>
            <p:nvPr/>
          </p:nvSpPr>
          <p:spPr>
            <a:xfrm>
              <a:off x="919450" y="3886925"/>
              <a:ext cx="99725" cy="406625"/>
            </a:xfrm>
            <a:custGeom>
              <a:avLst/>
              <a:gdLst/>
              <a:ahLst/>
              <a:cxnLst/>
              <a:rect l="l" t="t" r="r" b="b"/>
              <a:pathLst>
                <a:path w="3989" h="16265" extrusionOk="0">
                  <a:moveTo>
                    <a:pt x="12" y="0"/>
                  </a:moveTo>
                  <a:cubicBezTo>
                    <a:pt x="0" y="24"/>
                    <a:pt x="0" y="72"/>
                    <a:pt x="12" y="107"/>
                  </a:cubicBezTo>
                  <a:lnTo>
                    <a:pt x="3596" y="16264"/>
                  </a:lnTo>
                  <a:cubicBezTo>
                    <a:pt x="3644" y="16074"/>
                    <a:pt x="3810" y="15955"/>
                    <a:pt x="3989" y="15955"/>
                  </a:cubicBezTo>
                  <a:lnTo>
                    <a:pt x="441" y="12"/>
                  </a:lnTo>
                  <a:lnTo>
                    <a:pt x="167" y="12"/>
                  </a:lnTo>
                  <a:cubicBezTo>
                    <a:pt x="119" y="12"/>
                    <a:pt x="60" y="0"/>
                    <a:pt x="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9" name="Google Shape;979;p8"/>
            <p:cNvSpPr/>
            <p:nvPr/>
          </p:nvSpPr>
          <p:spPr>
            <a:xfrm>
              <a:off x="889075" y="4214625"/>
              <a:ext cx="298000" cy="168500"/>
            </a:xfrm>
            <a:custGeom>
              <a:avLst/>
              <a:gdLst/>
              <a:ahLst/>
              <a:cxnLst/>
              <a:rect l="l" t="t" r="r" b="b"/>
              <a:pathLst>
                <a:path w="11920" h="6740" extrusionOk="0">
                  <a:moveTo>
                    <a:pt x="11717" y="1"/>
                  </a:moveTo>
                  <a:lnTo>
                    <a:pt x="5621" y="3251"/>
                  </a:lnTo>
                  <a:lnTo>
                    <a:pt x="5621" y="3287"/>
                  </a:lnTo>
                  <a:cubicBezTo>
                    <a:pt x="5586" y="3506"/>
                    <a:pt x="5407" y="3669"/>
                    <a:pt x="5191" y="3669"/>
                  </a:cubicBezTo>
                  <a:cubicBezTo>
                    <a:pt x="5183" y="3669"/>
                    <a:pt x="5176" y="3668"/>
                    <a:pt x="5168" y="3668"/>
                  </a:cubicBezTo>
                  <a:cubicBezTo>
                    <a:pt x="5097" y="3668"/>
                    <a:pt x="5037" y="3632"/>
                    <a:pt x="4978" y="3585"/>
                  </a:cubicBezTo>
                  <a:lnTo>
                    <a:pt x="4918" y="3620"/>
                  </a:lnTo>
                  <a:lnTo>
                    <a:pt x="1" y="6240"/>
                  </a:lnTo>
                  <a:lnTo>
                    <a:pt x="1" y="6740"/>
                  </a:lnTo>
                  <a:lnTo>
                    <a:pt x="5025" y="4085"/>
                  </a:lnTo>
                  <a:lnTo>
                    <a:pt x="5418" y="3859"/>
                  </a:lnTo>
                  <a:lnTo>
                    <a:pt x="11836" y="453"/>
                  </a:lnTo>
                  <a:lnTo>
                    <a:pt x="11919" y="406"/>
                  </a:lnTo>
                  <a:cubicBezTo>
                    <a:pt x="11824" y="287"/>
                    <a:pt x="11752" y="156"/>
                    <a:pt x="1171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0" name="Google Shape;980;p8"/>
            <p:cNvSpPr/>
            <p:nvPr/>
          </p:nvSpPr>
          <p:spPr>
            <a:xfrm>
              <a:off x="889375" y="3623200"/>
              <a:ext cx="34550" cy="166100"/>
            </a:xfrm>
            <a:custGeom>
              <a:avLst/>
              <a:gdLst/>
              <a:ahLst/>
              <a:cxnLst/>
              <a:rect l="l" t="t" r="r" b="b"/>
              <a:pathLst>
                <a:path w="1382" h="6644" extrusionOk="0">
                  <a:moveTo>
                    <a:pt x="1" y="0"/>
                  </a:moveTo>
                  <a:lnTo>
                    <a:pt x="1" y="2155"/>
                  </a:lnTo>
                  <a:lnTo>
                    <a:pt x="953" y="6644"/>
                  </a:lnTo>
                  <a:cubicBezTo>
                    <a:pt x="1084" y="6608"/>
                    <a:pt x="1227" y="6573"/>
                    <a:pt x="1382" y="6561"/>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1" name="Google Shape;981;p8"/>
            <p:cNvSpPr/>
            <p:nvPr/>
          </p:nvSpPr>
          <p:spPr>
            <a:xfrm>
              <a:off x="889075" y="3786975"/>
              <a:ext cx="91725" cy="100275"/>
            </a:xfrm>
            <a:custGeom>
              <a:avLst/>
              <a:gdLst/>
              <a:ahLst/>
              <a:cxnLst/>
              <a:rect l="l" t="t" r="r" b="b"/>
              <a:pathLst>
                <a:path w="3669" h="4011" extrusionOk="0">
                  <a:moveTo>
                    <a:pt x="1573" y="1"/>
                  </a:moveTo>
                  <a:cubicBezTo>
                    <a:pt x="1513" y="1"/>
                    <a:pt x="1454" y="4"/>
                    <a:pt x="1394" y="10"/>
                  </a:cubicBezTo>
                  <a:cubicBezTo>
                    <a:pt x="1239" y="22"/>
                    <a:pt x="1096" y="57"/>
                    <a:pt x="953" y="93"/>
                  </a:cubicBezTo>
                  <a:cubicBezTo>
                    <a:pt x="584" y="212"/>
                    <a:pt x="239" y="450"/>
                    <a:pt x="1" y="748"/>
                  </a:cubicBezTo>
                  <a:lnTo>
                    <a:pt x="1" y="3272"/>
                  </a:lnTo>
                  <a:cubicBezTo>
                    <a:pt x="299" y="3641"/>
                    <a:pt x="739" y="3903"/>
                    <a:pt x="1227" y="3998"/>
                  </a:cubicBezTo>
                  <a:cubicBezTo>
                    <a:pt x="1275" y="4010"/>
                    <a:pt x="1334" y="4010"/>
                    <a:pt x="1370" y="4010"/>
                  </a:cubicBezTo>
                  <a:lnTo>
                    <a:pt x="1680" y="4010"/>
                  </a:lnTo>
                  <a:cubicBezTo>
                    <a:pt x="2001" y="3998"/>
                    <a:pt x="2311" y="3891"/>
                    <a:pt x="2585" y="3748"/>
                  </a:cubicBezTo>
                  <a:cubicBezTo>
                    <a:pt x="2716" y="3665"/>
                    <a:pt x="2835" y="3581"/>
                    <a:pt x="2942" y="3474"/>
                  </a:cubicBezTo>
                  <a:cubicBezTo>
                    <a:pt x="3287" y="3153"/>
                    <a:pt x="3525" y="2700"/>
                    <a:pt x="3561" y="2200"/>
                  </a:cubicBezTo>
                  <a:cubicBezTo>
                    <a:pt x="3668" y="1093"/>
                    <a:pt x="2847" y="117"/>
                    <a:pt x="1751" y="10"/>
                  </a:cubicBezTo>
                  <a:cubicBezTo>
                    <a:pt x="1692" y="4"/>
                    <a:pt x="1632" y="1"/>
                    <a:pt x="157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2" name="Google Shape;982;p8"/>
            <p:cNvSpPr/>
            <p:nvPr/>
          </p:nvSpPr>
          <p:spPr>
            <a:xfrm>
              <a:off x="3670975" y="4475375"/>
              <a:ext cx="17900" cy="18025"/>
            </a:xfrm>
            <a:custGeom>
              <a:avLst/>
              <a:gdLst/>
              <a:ahLst/>
              <a:cxnLst/>
              <a:rect l="l" t="t" r="r" b="b"/>
              <a:pathLst>
                <a:path w="716" h="721" extrusionOk="0">
                  <a:moveTo>
                    <a:pt x="358" y="0"/>
                  </a:moveTo>
                  <a:cubicBezTo>
                    <a:pt x="177" y="0"/>
                    <a:pt x="12" y="129"/>
                    <a:pt x="1" y="334"/>
                  </a:cubicBezTo>
                  <a:cubicBezTo>
                    <a:pt x="1" y="394"/>
                    <a:pt x="1" y="441"/>
                    <a:pt x="25" y="501"/>
                  </a:cubicBezTo>
                  <a:cubicBezTo>
                    <a:pt x="72" y="620"/>
                    <a:pt x="179" y="715"/>
                    <a:pt x="322" y="715"/>
                  </a:cubicBezTo>
                  <a:cubicBezTo>
                    <a:pt x="341" y="719"/>
                    <a:pt x="359" y="720"/>
                    <a:pt x="377" y="720"/>
                  </a:cubicBezTo>
                  <a:cubicBezTo>
                    <a:pt x="546" y="720"/>
                    <a:pt x="694" y="576"/>
                    <a:pt x="715" y="394"/>
                  </a:cubicBezTo>
                  <a:cubicBezTo>
                    <a:pt x="715" y="322"/>
                    <a:pt x="691" y="239"/>
                    <a:pt x="668" y="179"/>
                  </a:cubicBezTo>
                  <a:cubicBezTo>
                    <a:pt x="608" y="96"/>
                    <a:pt x="513" y="25"/>
                    <a:pt x="382" y="1"/>
                  </a:cubicBezTo>
                  <a:cubicBezTo>
                    <a:pt x="374" y="0"/>
                    <a:pt x="366" y="0"/>
                    <a:pt x="35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3" name="Google Shape;983;p8"/>
            <p:cNvSpPr/>
            <p:nvPr/>
          </p:nvSpPr>
          <p:spPr>
            <a:xfrm>
              <a:off x="2319625" y="4195250"/>
              <a:ext cx="36625" cy="35925"/>
            </a:xfrm>
            <a:custGeom>
              <a:avLst/>
              <a:gdLst/>
              <a:ahLst/>
              <a:cxnLst/>
              <a:rect l="l" t="t" r="r" b="b"/>
              <a:pathLst>
                <a:path w="1465" h="1437" extrusionOk="0">
                  <a:moveTo>
                    <a:pt x="741" y="1"/>
                  </a:moveTo>
                  <a:cubicBezTo>
                    <a:pt x="356" y="1"/>
                    <a:pt x="35" y="290"/>
                    <a:pt x="12" y="657"/>
                  </a:cubicBezTo>
                  <a:cubicBezTo>
                    <a:pt x="0" y="943"/>
                    <a:pt x="131" y="1193"/>
                    <a:pt x="346" y="1324"/>
                  </a:cubicBezTo>
                  <a:cubicBezTo>
                    <a:pt x="441" y="1383"/>
                    <a:pt x="548" y="1431"/>
                    <a:pt x="667" y="1431"/>
                  </a:cubicBezTo>
                  <a:cubicBezTo>
                    <a:pt x="683" y="1435"/>
                    <a:pt x="698" y="1436"/>
                    <a:pt x="711" y="1436"/>
                  </a:cubicBezTo>
                  <a:cubicBezTo>
                    <a:pt x="739" y="1436"/>
                    <a:pt x="762" y="1431"/>
                    <a:pt x="786" y="1431"/>
                  </a:cubicBezTo>
                  <a:cubicBezTo>
                    <a:pt x="1132" y="1383"/>
                    <a:pt x="1405" y="1133"/>
                    <a:pt x="1441" y="776"/>
                  </a:cubicBezTo>
                  <a:cubicBezTo>
                    <a:pt x="1465" y="371"/>
                    <a:pt x="1167" y="38"/>
                    <a:pt x="786" y="2"/>
                  </a:cubicBezTo>
                  <a:cubicBezTo>
                    <a:pt x="771" y="1"/>
                    <a:pt x="756" y="1"/>
                    <a:pt x="74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4" name="Google Shape;984;p8"/>
            <p:cNvSpPr/>
            <p:nvPr/>
          </p:nvSpPr>
          <p:spPr>
            <a:xfrm>
              <a:off x="1181675" y="4184500"/>
              <a:ext cx="50625" cy="49950"/>
            </a:xfrm>
            <a:custGeom>
              <a:avLst/>
              <a:gdLst/>
              <a:ahLst/>
              <a:cxnLst/>
              <a:rect l="l" t="t" r="r" b="b"/>
              <a:pathLst>
                <a:path w="2025" h="1998" extrusionOk="0">
                  <a:moveTo>
                    <a:pt x="1021" y="0"/>
                  </a:moveTo>
                  <a:cubicBezTo>
                    <a:pt x="872" y="0"/>
                    <a:pt x="724" y="27"/>
                    <a:pt x="584" y="87"/>
                  </a:cubicBezTo>
                  <a:cubicBezTo>
                    <a:pt x="429" y="134"/>
                    <a:pt x="310" y="242"/>
                    <a:pt x="227" y="361"/>
                  </a:cubicBezTo>
                  <a:cubicBezTo>
                    <a:pt x="108" y="503"/>
                    <a:pt x="37" y="706"/>
                    <a:pt x="13" y="908"/>
                  </a:cubicBezTo>
                  <a:cubicBezTo>
                    <a:pt x="1" y="1015"/>
                    <a:pt x="13" y="1123"/>
                    <a:pt x="37" y="1218"/>
                  </a:cubicBezTo>
                  <a:cubicBezTo>
                    <a:pt x="60" y="1373"/>
                    <a:pt x="132" y="1504"/>
                    <a:pt x="227" y="1623"/>
                  </a:cubicBezTo>
                  <a:cubicBezTo>
                    <a:pt x="310" y="1730"/>
                    <a:pt x="418" y="1813"/>
                    <a:pt x="537" y="1896"/>
                  </a:cubicBezTo>
                  <a:cubicBezTo>
                    <a:pt x="656" y="1956"/>
                    <a:pt x="787" y="1992"/>
                    <a:pt x="930" y="1992"/>
                  </a:cubicBezTo>
                  <a:cubicBezTo>
                    <a:pt x="964" y="1996"/>
                    <a:pt x="998" y="1998"/>
                    <a:pt x="1033" y="1998"/>
                  </a:cubicBezTo>
                  <a:cubicBezTo>
                    <a:pt x="1203" y="1998"/>
                    <a:pt x="1372" y="1950"/>
                    <a:pt x="1501" y="1861"/>
                  </a:cubicBezTo>
                  <a:cubicBezTo>
                    <a:pt x="1632" y="1789"/>
                    <a:pt x="1739" y="1682"/>
                    <a:pt x="1834" y="1563"/>
                  </a:cubicBezTo>
                  <a:cubicBezTo>
                    <a:pt x="1906" y="1456"/>
                    <a:pt x="1965" y="1325"/>
                    <a:pt x="2001" y="1194"/>
                  </a:cubicBezTo>
                  <a:cubicBezTo>
                    <a:pt x="2013" y="1158"/>
                    <a:pt x="2013" y="1123"/>
                    <a:pt x="2013" y="1087"/>
                  </a:cubicBezTo>
                  <a:cubicBezTo>
                    <a:pt x="2025" y="968"/>
                    <a:pt x="2013" y="861"/>
                    <a:pt x="1977" y="742"/>
                  </a:cubicBezTo>
                  <a:cubicBezTo>
                    <a:pt x="1882" y="349"/>
                    <a:pt x="1537" y="27"/>
                    <a:pt x="1108" y="3"/>
                  </a:cubicBezTo>
                  <a:cubicBezTo>
                    <a:pt x="1079" y="1"/>
                    <a:pt x="1050" y="0"/>
                    <a:pt x="102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5" name="Google Shape;985;p8"/>
            <p:cNvSpPr/>
            <p:nvPr/>
          </p:nvSpPr>
          <p:spPr>
            <a:xfrm>
              <a:off x="1061125" y="4571450"/>
              <a:ext cx="36050" cy="28975"/>
            </a:xfrm>
            <a:custGeom>
              <a:avLst/>
              <a:gdLst/>
              <a:ahLst/>
              <a:cxnLst/>
              <a:rect l="l" t="t" r="r" b="b"/>
              <a:pathLst>
                <a:path w="1442" h="1159" extrusionOk="0">
                  <a:moveTo>
                    <a:pt x="720" y="0"/>
                  </a:moveTo>
                  <a:cubicBezTo>
                    <a:pt x="615" y="0"/>
                    <a:pt x="516" y="24"/>
                    <a:pt x="418" y="63"/>
                  </a:cubicBezTo>
                  <a:cubicBezTo>
                    <a:pt x="191" y="170"/>
                    <a:pt x="37" y="373"/>
                    <a:pt x="13" y="646"/>
                  </a:cubicBezTo>
                  <a:cubicBezTo>
                    <a:pt x="1" y="837"/>
                    <a:pt x="60" y="1027"/>
                    <a:pt x="179" y="1158"/>
                  </a:cubicBezTo>
                  <a:lnTo>
                    <a:pt x="1251" y="1158"/>
                  </a:lnTo>
                  <a:cubicBezTo>
                    <a:pt x="1358" y="1063"/>
                    <a:pt x="1418" y="908"/>
                    <a:pt x="1430" y="766"/>
                  </a:cubicBezTo>
                  <a:cubicBezTo>
                    <a:pt x="1441" y="718"/>
                    <a:pt x="1430" y="670"/>
                    <a:pt x="1430" y="611"/>
                  </a:cubicBezTo>
                  <a:cubicBezTo>
                    <a:pt x="1418" y="468"/>
                    <a:pt x="1346" y="313"/>
                    <a:pt x="1239" y="206"/>
                  </a:cubicBezTo>
                  <a:cubicBezTo>
                    <a:pt x="1132" y="111"/>
                    <a:pt x="1013" y="51"/>
                    <a:pt x="870" y="15"/>
                  </a:cubicBezTo>
                  <a:cubicBezTo>
                    <a:pt x="834" y="15"/>
                    <a:pt x="822" y="4"/>
                    <a:pt x="787" y="4"/>
                  </a:cubicBezTo>
                  <a:cubicBezTo>
                    <a:pt x="764" y="1"/>
                    <a:pt x="742" y="0"/>
                    <a:pt x="72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6" name="Google Shape;986;p8"/>
            <p:cNvSpPr/>
            <p:nvPr/>
          </p:nvSpPr>
          <p:spPr>
            <a:xfrm>
              <a:off x="1745750" y="4188500"/>
              <a:ext cx="36925" cy="35975"/>
            </a:xfrm>
            <a:custGeom>
              <a:avLst/>
              <a:gdLst/>
              <a:ahLst/>
              <a:cxnLst/>
              <a:rect l="l" t="t" r="r" b="b"/>
              <a:pathLst>
                <a:path w="1477" h="1439" extrusionOk="0">
                  <a:moveTo>
                    <a:pt x="720" y="1"/>
                  </a:moveTo>
                  <a:cubicBezTo>
                    <a:pt x="643" y="1"/>
                    <a:pt x="566" y="20"/>
                    <a:pt x="488" y="46"/>
                  </a:cubicBezTo>
                  <a:cubicBezTo>
                    <a:pt x="465" y="70"/>
                    <a:pt x="441" y="70"/>
                    <a:pt x="417" y="82"/>
                  </a:cubicBezTo>
                  <a:cubicBezTo>
                    <a:pt x="286" y="153"/>
                    <a:pt x="167" y="260"/>
                    <a:pt x="107" y="391"/>
                  </a:cubicBezTo>
                  <a:cubicBezTo>
                    <a:pt x="84" y="403"/>
                    <a:pt x="84" y="439"/>
                    <a:pt x="72" y="451"/>
                  </a:cubicBezTo>
                  <a:cubicBezTo>
                    <a:pt x="48" y="510"/>
                    <a:pt x="24" y="582"/>
                    <a:pt x="24" y="641"/>
                  </a:cubicBezTo>
                  <a:cubicBezTo>
                    <a:pt x="0" y="736"/>
                    <a:pt x="0" y="820"/>
                    <a:pt x="36" y="903"/>
                  </a:cubicBezTo>
                  <a:cubicBezTo>
                    <a:pt x="60" y="1022"/>
                    <a:pt x="119" y="1117"/>
                    <a:pt x="214" y="1213"/>
                  </a:cubicBezTo>
                  <a:lnTo>
                    <a:pt x="226" y="1225"/>
                  </a:lnTo>
                  <a:cubicBezTo>
                    <a:pt x="345" y="1344"/>
                    <a:pt x="488" y="1415"/>
                    <a:pt x="667" y="1439"/>
                  </a:cubicBezTo>
                  <a:cubicBezTo>
                    <a:pt x="762" y="1439"/>
                    <a:pt x="846" y="1439"/>
                    <a:pt x="941" y="1403"/>
                  </a:cubicBezTo>
                  <a:cubicBezTo>
                    <a:pt x="1084" y="1356"/>
                    <a:pt x="1227" y="1272"/>
                    <a:pt x="1310" y="1153"/>
                  </a:cubicBezTo>
                  <a:cubicBezTo>
                    <a:pt x="1381" y="1046"/>
                    <a:pt x="1441" y="927"/>
                    <a:pt x="1441" y="784"/>
                  </a:cubicBezTo>
                  <a:cubicBezTo>
                    <a:pt x="1477" y="451"/>
                    <a:pt x="1274" y="165"/>
                    <a:pt x="1000" y="46"/>
                  </a:cubicBezTo>
                  <a:cubicBezTo>
                    <a:pt x="941" y="22"/>
                    <a:pt x="869" y="10"/>
                    <a:pt x="810" y="10"/>
                  </a:cubicBezTo>
                  <a:cubicBezTo>
                    <a:pt x="780" y="3"/>
                    <a:pt x="750" y="1"/>
                    <a:pt x="72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7" name="Google Shape;987;p8"/>
            <p:cNvSpPr/>
            <p:nvPr/>
          </p:nvSpPr>
          <p:spPr>
            <a:xfrm>
              <a:off x="3568600" y="4511575"/>
              <a:ext cx="36025" cy="35350"/>
            </a:xfrm>
            <a:custGeom>
              <a:avLst/>
              <a:gdLst/>
              <a:ahLst/>
              <a:cxnLst/>
              <a:rect l="l" t="t" r="r" b="b"/>
              <a:pathLst>
                <a:path w="1441" h="1414" extrusionOk="0">
                  <a:moveTo>
                    <a:pt x="703" y="0"/>
                  </a:moveTo>
                  <a:cubicBezTo>
                    <a:pt x="544" y="0"/>
                    <a:pt x="394" y="58"/>
                    <a:pt x="262" y="160"/>
                  </a:cubicBezTo>
                  <a:cubicBezTo>
                    <a:pt x="143" y="255"/>
                    <a:pt x="71" y="386"/>
                    <a:pt x="24" y="553"/>
                  </a:cubicBezTo>
                  <a:cubicBezTo>
                    <a:pt x="12" y="577"/>
                    <a:pt x="12" y="624"/>
                    <a:pt x="12" y="660"/>
                  </a:cubicBezTo>
                  <a:cubicBezTo>
                    <a:pt x="0" y="839"/>
                    <a:pt x="48" y="994"/>
                    <a:pt x="143" y="1136"/>
                  </a:cubicBezTo>
                  <a:cubicBezTo>
                    <a:pt x="250" y="1267"/>
                    <a:pt x="405" y="1375"/>
                    <a:pt x="572" y="1398"/>
                  </a:cubicBezTo>
                  <a:cubicBezTo>
                    <a:pt x="607" y="1398"/>
                    <a:pt x="619" y="1410"/>
                    <a:pt x="655" y="1410"/>
                  </a:cubicBezTo>
                  <a:cubicBezTo>
                    <a:pt x="677" y="1413"/>
                    <a:pt x="699" y="1414"/>
                    <a:pt x="721" y="1414"/>
                  </a:cubicBezTo>
                  <a:cubicBezTo>
                    <a:pt x="913" y="1414"/>
                    <a:pt x="1098" y="1324"/>
                    <a:pt x="1226" y="1196"/>
                  </a:cubicBezTo>
                  <a:cubicBezTo>
                    <a:pt x="1286" y="1136"/>
                    <a:pt x="1334" y="1053"/>
                    <a:pt x="1369" y="982"/>
                  </a:cubicBezTo>
                  <a:cubicBezTo>
                    <a:pt x="1393" y="910"/>
                    <a:pt x="1405" y="851"/>
                    <a:pt x="1429" y="779"/>
                  </a:cubicBezTo>
                  <a:cubicBezTo>
                    <a:pt x="1441" y="672"/>
                    <a:pt x="1429" y="565"/>
                    <a:pt x="1393" y="482"/>
                  </a:cubicBezTo>
                  <a:cubicBezTo>
                    <a:pt x="1310" y="220"/>
                    <a:pt x="1072" y="29"/>
                    <a:pt x="786" y="5"/>
                  </a:cubicBezTo>
                  <a:cubicBezTo>
                    <a:pt x="758" y="2"/>
                    <a:pt x="731" y="0"/>
                    <a:pt x="70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8" name="Google Shape;988;p8"/>
            <p:cNvSpPr/>
            <p:nvPr/>
          </p:nvSpPr>
          <p:spPr>
            <a:xfrm>
              <a:off x="2968800" y="4112475"/>
              <a:ext cx="37550" cy="35500"/>
            </a:xfrm>
            <a:custGeom>
              <a:avLst/>
              <a:gdLst/>
              <a:ahLst/>
              <a:cxnLst/>
              <a:rect l="l" t="t" r="r" b="b"/>
              <a:pathLst>
                <a:path w="1502" h="1420" extrusionOk="0">
                  <a:moveTo>
                    <a:pt x="736" y="0"/>
                  </a:moveTo>
                  <a:cubicBezTo>
                    <a:pt x="380" y="0"/>
                    <a:pt x="59" y="287"/>
                    <a:pt x="25" y="658"/>
                  </a:cubicBezTo>
                  <a:cubicBezTo>
                    <a:pt x="1" y="896"/>
                    <a:pt x="96" y="1122"/>
                    <a:pt x="263" y="1277"/>
                  </a:cubicBezTo>
                  <a:cubicBezTo>
                    <a:pt x="382" y="1349"/>
                    <a:pt x="525" y="1408"/>
                    <a:pt x="703" y="1420"/>
                  </a:cubicBezTo>
                  <a:lnTo>
                    <a:pt x="775" y="1420"/>
                  </a:lnTo>
                  <a:cubicBezTo>
                    <a:pt x="918" y="1408"/>
                    <a:pt x="1073" y="1349"/>
                    <a:pt x="1192" y="1265"/>
                  </a:cubicBezTo>
                  <a:cubicBezTo>
                    <a:pt x="1334" y="1146"/>
                    <a:pt x="1430" y="979"/>
                    <a:pt x="1454" y="777"/>
                  </a:cubicBezTo>
                  <a:cubicBezTo>
                    <a:pt x="1501" y="396"/>
                    <a:pt x="1203" y="39"/>
                    <a:pt x="799" y="3"/>
                  </a:cubicBezTo>
                  <a:cubicBezTo>
                    <a:pt x="778" y="1"/>
                    <a:pt x="757" y="0"/>
                    <a:pt x="73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9" name="Google Shape;989;p8"/>
            <p:cNvSpPr/>
            <p:nvPr/>
          </p:nvSpPr>
          <p:spPr>
            <a:xfrm>
              <a:off x="1008750" y="4285475"/>
              <a:ext cx="20850" cy="20875"/>
            </a:xfrm>
            <a:custGeom>
              <a:avLst/>
              <a:gdLst/>
              <a:ahLst/>
              <a:cxnLst/>
              <a:rect l="l" t="t" r="r" b="b"/>
              <a:pathLst>
                <a:path w="834" h="835" extrusionOk="0">
                  <a:moveTo>
                    <a:pt x="417" y="1"/>
                  </a:moveTo>
                  <a:cubicBezTo>
                    <a:pt x="215" y="1"/>
                    <a:pt x="72" y="132"/>
                    <a:pt x="24" y="310"/>
                  </a:cubicBezTo>
                  <a:cubicBezTo>
                    <a:pt x="24" y="322"/>
                    <a:pt x="12" y="358"/>
                    <a:pt x="12" y="370"/>
                  </a:cubicBezTo>
                  <a:cubicBezTo>
                    <a:pt x="0" y="489"/>
                    <a:pt x="36" y="596"/>
                    <a:pt x="107" y="679"/>
                  </a:cubicBezTo>
                  <a:cubicBezTo>
                    <a:pt x="131" y="715"/>
                    <a:pt x="167" y="739"/>
                    <a:pt x="191" y="751"/>
                  </a:cubicBezTo>
                  <a:cubicBezTo>
                    <a:pt x="250" y="798"/>
                    <a:pt x="310" y="834"/>
                    <a:pt x="381" y="834"/>
                  </a:cubicBezTo>
                  <a:cubicBezTo>
                    <a:pt x="389" y="834"/>
                    <a:pt x="396" y="835"/>
                    <a:pt x="404" y="835"/>
                  </a:cubicBezTo>
                  <a:cubicBezTo>
                    <a:pt x="620" y="835"/>
                    <a:pt x="799" y="672"/>
                    <a:pt x="834" y="453"/>
                  </a:cubicBezTo>
                  <a:lnTo>
                    <a:pt x="834" y="417"/>
                  </a:lnTo>
                  <a:cubicBezTo>
                    <a:pt x="834" y="203"/>
                    <a:pt x="679" y="24"/>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0" name="Google Shape;990;p8"/>
            <p:cNvSpPr/>
            <p:nvPr/>
          </p:nvSpPr>
          <p:spPr>
            <a:xfrm>
              <a:off x="1388550" y="4405125"/>
              <a:ext cx="20875" cy="20950"/>
            </a:xfrm>
            <a:custGeom>
              <a:avLst/>
              <a:gdLst/>
              <a:ahLst/>
              <a:cxnLst/>
              <a:rect l="l" t="t" r="r" b="b"/>
              <a:pathLst>
                <a:path w="835" h="838" extrusionOk="0">
                  <a:moveTo>
                    <a:pt x="465" y="1"/>
                  </a:moveTo>
                  <a:cubicBezTo>
                    <a:pt x="405" y="1"/>
                    <a:pt x="346" y="1"/>
                    <a:pt x="298" y="13"/>
                  </a:cubicBezTo>
                  <a:cubicBezTo>
                    <a:pt x="239" y="37"/>
                    <a:pt x="191" y="60"/>
                    <a:pt x="155" y="108"/>
                  </a:cubicBezTo>
                  <a:cubicBezTo>
                    <a:pt x="72" y="168"/>
                    <a:pt x="13" y="275"/>
                    <a:pt x="13" y="370"/>
                  </a:cubicBezTo>
                  <a:cubicBezTo>
                    <a:pt x="1" y="477"/>
                    <a:pt x="36" y="572"/>
                    <a:pt x="96" y="656"/>
                  </a:cubicBezTo>
                  <a:cubicBezTo>
                    <a:pt x="155" y="751"/>
                    <a:pt x="251" y="822"/>
                    <a:pt x="394" y="834"/>
                  </a:cubicBezTo>
                  <a:cubicBezTo>
                    <a:pt x="409" y="836"/>
                    <a:pt x="425" y="837"/>
                    <a:pt x="441" y="837"/>
                  </a:cubicBezTo>
                  <a:cubicBezTo>
                    <a:pt x="520" y="837"/>
                    <a:pt x="596" y="813"/>
                    <a:pt x="656" y="763"/>
                  </a:cubicBezTo>
                  <a:cubicBezTo>
                    <a:pt x="751" y="703"/>
                    <a:pt x="822" y="584"/>
                    <a:pt x="834" y="465"/>
                  </a:cubicBezTo>
                  <a:cubicBezTo>
                    <a:pt x="834" y="394"/>
                    <a:pt x="834" y="334"/>
                    <a:pt x="810" y="275"/>
                  </a:cubicBezTo>
                  <a:lnTo>
                    <a:pt x="810" y="251"/>
                  </a:lnTo>
                  <a:cubicBezTo>
                    <a:pt x="751" y="120"/>
                    <a:pt x="632" y="13"/>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1" name="Google Shape;991;p8"/>
            <p:cNvSpPr/>
            <p:nvPr/>
          </p:nvSpPr>
          <p:spPr>
            <a:xfrm>
              <a:off x="1214725" y="4506025"/>
              <a:ext cx="20850" cy="20900"/>
            </a:xfrm>
            <a:custGeom>
              <a:avLst/>
              <a:gdLst/>
              <a:ahLst/>
              <a:cxnLst/>
              <a:rect l="l" t="t" r="r" b="b"/>
              <a:pathLst>
                <a:path w="834" h="836" extrusionOk="0">
                  <a:moveTo>
                    <a:pt x="425" y="0"/>
                  </a:moveTo>
                  <a:cubicBezTo>
                    <a:pt x="200" y="0"/>
                    <a:pt x="23" y="141"/>
                    <a:pt x="0" y="370"/>
                  </a:cubicBezTo>
                  <a:cubicBezTo>
                    <a:pt x="0" y="430"/>
                    <a:pt x="0" y="501"/>
                    <a:pt x="36" y="561"/>
                  </a:cubicBezTo>
                  <a:cubicBezTo>
                    <a:pt x="96" y="716"/>
                    <a:pt x="215" y="823"/>
                    <a:pt x="381" y="835"/>
                  </a:cubicBezTo>
                  <a:cubicBezTo>
                    <a:pt x="389" y="835"/>
                    <a:pt x="396" y="835"/>
                    <a:pt x="404" y="835"/>
                  </a:cubicBezTo>
                  <a:cubicBezTo>
                    <a:pt x="631" y="835"/>
                    <a:pt x="810" y="661"/>
                    <a:pt x="822" y="454"/>
                  </a:cubicBezTo>
                  <a:cubicBezTo>
                    <a:pt x="834" y="358"/>
                    <a:pt x="798" y="251"/>
                    <a:pt x="727" y="156"/>
                  </a:cubicBezTo>
                  <a:cubicBezTo>
                    <a:pt x="679" y="73"/>
                    <a:pt x="572" y="13"/>
                    <a:pt x="453" y="1"/>
                  </a:cubicBezTo>
                  <a:cubicBezTo>
                    <a:pt x="444" y="1"/>
                    <a:pt x="434" y="0"/>
                    <a:pt x="42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2" name="Google Shape;992;p8"/>
            <p:cNvSpPr/>
            <p:nvPr/>
          </p:nvSpPr>
          <p:spPr>
            <a:xfrm>
              <a:off x="2064225" y="4565550"/>
              <a:ext cx="21175" cy="20600"/>
            </a:xfrm>
            <a:custGeom>
              <a:avLst/>
              <a:gdLst/>
              <a:ahLst/>
              <a:cxnLst/>
              <a:rect l="l" t="t" r="r" b="b"/>
              <a:pathLst>
                <a:path w="847" h="824" extrusionOk="0">
                  <a:moveTo>
                    <a:pt x="438" y="1"/>
                  </a:moveTo>
                  <a:cubicBezTo>
                    <a:pt x="213" y="1"/>
                    <a:pt x="36" y="142"/>
                    <a:pt x="13" y="370"/>
                  </a:cubicBezTo>
                  <a:cubicBezTo>
                    <a:pt x="1" y="609"/>
                    <a:pt x="144" y="799"/>
                    <a:pt x="394" y="823"/>
                  </a:cubicBezTo>
                  <a:cubicBezTo>
                    <a:pt x="402" y="823"/>
                    <a:pt x="411" y="824"/>
                    <a:pt x="419" y="824"/>
                  </a:cubicBezTo>
                  <a:cubicBezTo>
                    <a:pt x="645" y="824"/>
                    <a:pt x="823" y="671"/>
                    <a:pt x="834" y="442"/>
                  </a:cubicBezTo>
                  <a:cubicBezTo>
                    <a:pt x="846" y="204"/>
                    <a:pt x="691" y="13"/>
                    <a:pt x="465" y="1"/>
                  </a:cubicBezTo>
                  <a:cubicBezTo>
                    <a:pt x="456" y="1"/>
                    <a:pt x="447" y="1"/>
                    <a:pt x="4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3" name="Google Shape;993;p8"/>
            <p:cNvSpPr/>
            <p:nvPr/>
          </p:nvSpPr>
          <p:spPr>
            <a:xfrm>
              <a:off x="3153650" y="4535800"/>
              <a:ext cx="20875" cy="20900"/>
            </a:xfrm>
            <a:custGeom>
              <a:avLst/>
              <a:gdLst/>
              <a:ahLst/>
              <a:cxnLst/>
              <a:rect l="l" t="t" r="r" b="b"/>
              <a:pathLst>
                <a:path w="835" h="836" extrusionOk="0">
                  <a:moveTo>
                    <a:pt x="406" y="1"/>
                  </a:moveTo>
                  <a:cubicBezTo>
                    <a:pt x="251" y="13"/>
                    <a:pt x="132" y="84"/>
                    <a:pt x="60" y="203"/>
                  </a:cubicBezTo>
                  <a:cubicBezTo>
                    <a:pt x="36" y="251"/>
                    <a:pt x="13" y="310"/>
                    <a:pt x="1" y="382"/>
                  </a:cubicBezTo>
                  <a:cubicBezTo>
                    <a:pt x="1" y="465"/>
                    <a:pt x="13" y="537"/>
                    <a:pt x="48" y="596"/>
                  </a:cubicBezTo>
                  <a:cubicBezTo>
                    <a:pt x="96" y="679"/>
                    <a:pt x="167" y="763"/>
                    <a:pt x="251" y="798"/>
                  </a:cubicBezTo>
                  <a:cubicBezTo>
                    <a:pt x="298" y="822"/>
                    <a:pt x="334" y="834"/>
                    <a:pt x="370" y="834"/>
                  </a:cubicBezTo>
                  <a:cubicBezTo>
                    <a:pt x="382" y="835"/>
                    <a:pt x="394" y="836"/>
                    <a:pt x="406" y="836"/>
                  </a:cubicBezTo>
                  <a:cubicBezTo>
                    <a:pt x="513" y="836"/>
                    <a:pt x="618" y="790"/>
                    <a:pt x="703" y="715"/>
                  </a:cubicBezTo>
                  <a:cubicBezTo>
                    <a:pt x="739" y="668"/>
                    <a:pt x="775" y="620"/>
                    <a:pt x="787" y="560"/>
                  </a:cubicBezTo>
                  <a:cubicBezTo>
                    <a:pt x="810" y="537"/>
                    <a:pt x="822" y="489"/>
                    <a:pt x="822" y="465"/>
                  </a:cubicBezTo>
                  <a:cubicBezTo>
                    <a:pt x="834" y="322"/>
                    <a:pt x="775" y="203"/>
                    <a:pt x="703" y="120"/>
                  </a:cubicBezTo>
                  <a:cubicBezTo>
                    <a:pt x="644" y="60"/>
                    <a:pt x="548" y="13"/>
                    <a:pt x="45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4" name="Google Shape;994;p8"/>
            <p:cNvSpPr/>
            <p:nvPr/>
          </p:nvSpPr>
          <p:spPr>
            <a:xfrm>
              <a:off x="1938625" y="4462425"/>
              <a:ext cx="21450" cy="20550"/>
            </a:xfrm>
            <a:custGeom>
              <a:avLst/>
              <a:gdLst/>
              <a:ahLst/>
              <a:cxnLst/>
              <a:rect l="l" t="t" r="r" b="b"/>
              <a:pathLst>
                <a:path w="858" h="822" extrusionOk="0">
                  <a:moveTo>
                    <a:pt x="390" y="1"/>
                  </a:moveTo>
                  <a:cubicBezTo>
                    <a:pt x="293" y="1"/>
                    <a:pt x="202" y="43"/>
                    <a:pt x="143" y="102"/>
                  </a:cubicBezTo>
                  <a:cubicBezTo>
                    <a:pt x="72" y="162"/>
                    <a:pt x="24" y="269"/>
                    <a:pt x="12" y="376"/>
                  </a:cubicBezTo>
                  <a:cubicBezTo>
                    <a:pt x="0" y="602"/>
                    <a:pt x="143" y="793"/>
                    <a:pt x="358" y="816"/>
                  </a:cubicBezTo>
                  <a:lnTo>
                    <a:pt x="381" y="816"/>
                  </a:lnTo>
                  <a:cubicBezTo>
                    <a:pt x="402" y="820"/>
                    <a:pt x="423" y="822"/>
                    <a:pt x="443" y="822"/>
                  </a:cubicBezTo>
                  <a:cubicBezTo>
                    <a:pt x="632" y="822"/>
                    <a:pt x="791" y="679"/>
                    <a:pt x="834" y="507"/>
                  </a:cubicBezTo>
                  <a:cubicBezTo>
                    <a:pt x="834" y="495"/>
                    <a:pt x="846" y="471"/>
                    <a:pt x="846" y="447"/>
                  </a:cubicBezTo>
                  <a:cubicBezTo>
                    <a:pt x="858" y="209"/>
                    <a:pt x="691" y="19"/>
                    <a:pt x="453" y="7"/>
                  </a:cubicBezTo>
                  <a:cubicBezTo>
                    <a:pt x="432" y="3"/>
                    <a:pt x="411" y="1"/>
                    <a:pt x="39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5" name="Google Shape;995;p8"/>
            <p:cNvSpPr/>
            <p:nvPr/>
          </p:nvSpPr>
          <p:spPr>
            <a:xfrm>
              <a:off x="2063050" y="4381300"/>
              <a:ext cx="20850" cy="20650"/>
            </a:xfrm>
            <a:custGeom>
              <a:avLst/>
              <a:gdLst/>
              <a:ahLst/>
              <a:cxnLst/>
              <a:rect l="l" t="t" r="r" b="b"/>
              <a:pathLst>
                <a:path w="834" h="826" extrusionOk="0">
                  <a:moveTo>
                    <a:pt x="437" y="1"/>
                  </a:moveTo>
                  <a:cubicBezTo>
                    <a:pt x="212" y="1"/>
                    <a:pt x="35" y="142"/>
                    <a:pt x="24" y="371"/>
                  </a:cubicBezTo>
                  <a:cubicBezTo>
                    <a:pt x="0" y="573"/>
                    <a:pt x="107" y="728"/>
                    <a:pt x="274" y="787"/>
                  </a:cubicBezTo>
                  <a:cubicBezTo>
                    <a:pt x="322" y="811"/>
                    <a:pt x="346" y="823"/>
                    <a:pt x="393" y="823"/>
                  </a:cubicBezTo>
                  <a:cubicBezTo>
                    <a:pt x="408" y="825"/>
                    <a:pt x="424" y="825"/>
                    <a:pt x="439" y="825"/>
                  </a:cubicBezTo>
                  <a:cubicBezTo>
                    <a:pt x="646" y="825"/>
                    <a:pt x="823" y="676"/>
                    <a:pt x="834" y="454"/>
                  </a:cubicBezTo>
                  <a:lnTo>
                    <a:pt x="834" y="406"/>
                  </a:lnTo>
                  <a:cubicBezTo>
                    <a:pt x="834" y="192"/>
                    <a:pt x="691" y="13"/>
                    <a:pt x="465" y="1"/>
                  </a:cubicBezTo>
                  <a:cubicBezTo>
                    <a:pt x="455" y="1"/>
                    <a:pt x="446" y="1"/>
                    <a:pt x="43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96" name="Google Shape;996;p8"/>
          <p:cNvGrpSpPr/>
          <p:nvPr/>
        </p:nvGrpSpPr>
        <p:grpSpPr>
          <a:xfrm flipH="1">
            <a:off x="5463073" y="3282339"/>
            <a:ext cx="3680939" cy="1565485"/>
            <a:chOff x="889075" y="3382100"/>
            <a:chExt cx="2866775" cy="1219225"/>
          </a:xfrm>
        </p:grpSpPr>
        <p:sp>
          <p:nvSpPr>
            <p:cNvPr id="997" name="Google Shape;997;p8"/>
            <p:cNvSpPr/>
            <p:nvPr/>
          </p:nvSpPr>
          <p:spPr>
            <a:xfrm>
              <a:off x="2285400" y="4527175"/>
              <a:ext cx="133950" cy="42000"/>
            </a:xfrm>
            <a:custGeom>
              <a:avLst/>
              <a:gdLst/>
              <a:ahLst/>
              <a:cxnLst/>
              <a:rect l="l" t="t" r="r" b="b"/>
              <a:pathLst>
                <a:path w="5358" h="1680" extrusionOk="0">
                  <a:moveTo>
                    <a:pt x="4906" y="0"/>
                  </a:moveTo>
                  <a:lnTo>
                    <a:pt x="72" y="1203"/>
                  </a:lnTo>
                  <a:lnTo>
                    <a:pt x="0" y="1679"/>
                  </a:lnTo>
                  <a:lnTo>
                    <a:pt x="5358" y="358"/>
                  </a:lnTo>
                  <a:lnTo>
                    <a:pt x="5334" y="215"/>
                  </a:lnTo>
                  <a:lnTo>
                    <a:pt x="490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8" name="Google Shape;998;p8"/>
            <p:cNvSpPr/>
            <p:nvPr/>
          </p:nvSpPr>
          <p:spPr>
            <a:xfrm>
              <a:off x="2429750" y="4527475"/>
              <a:ext cx="25" cy="625"/>
            </a:xfrm>
            <a:custGeom>
              <a:avLst/>
              <a:gdLst/>
              <a:ahLst/>
              <a:cxnLst/>
              <a:rect l="l" t="t" r="r" b="b"/>
              <a:pathLst>
                <a:path w="1" h="25" extrusionOk="0">
                  <a:moveTo>
                    <a:pt x="1" y="24"/>
                  </a:moveTo>
                  <a:lnTo>
                    <a:pt x="1" y="0"/>
                  </a:ln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8"/>
            <p:cNvSpPr/>
            <p:nvPr/>
          </p:nvSpPr>
          <p:spPr>
            <a:xfrm>
              <a:off x="2111850" y="4560225"/>
              <a:ext cx="163750" cy="40800"/>
            </a:xfrm>
            <a:custGeom>
              <a:avLst/>
              <a:gdLst/>
              <a:ahLst/>
              <a:cxnLst/>
              <a:rect l="l" t="t" r="r" b="b"/>
              <a:pathLst>
                <a:path w="6550" h="1632" extrusionOk="0">
                  <a:moveTo>
                    <a:pt x="6549" y="0"/>
                  </a:moveTo>
                  <a:lnTo>
                    <a:pt x="1" y="1631"/>
                  </a:lnTo>
                  <a:lnTo>
                    <a:pt x="1858" y="1631"/>
                  </a:lnTo>
                  <a:lnTo>
                    <a:pt x="6478" y="476"/>
                  </a:lnTo>
                  <a:lnTo>
                    <a:pt x="654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0" name="Google Shape;1000;p8"/>
            <p:cNvSpPr/>
            <p:nvPr/>
          </p:nvSpPr>
          <p:spPr>
            <a:xfrm>
              <a:off x="2427075" y="4524200"/>
              <a:ext cx="25" cy="25"/>
            </a:xfrm>
            <a:custGeom>
              <a:avLst/>
              <a:gdLst/>
              <a:ahLst/>
              <a:cxnLst/>
              <a:rect l="l" t="t" r="r" b="b"/>
              <a:pathLst>
                <a:path w="1" h="1" extrusionOk="0">
                  <a:moveTo>
                    <a:pt x="1"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1" name="Google Shape;1001;p8"/>
            <p:cNvSpPr/>
            <p:nvPr/>
          </p:nvSpPr>
          <p:spPr>
            <a:xfrm>
              <a:off x="2427075" y="452420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2" name="Google Shape;1002;p8"/>
            <p:cNvSpPr/>
            <p:nvPr/>
          </p:nvSpPr>
          <p:spPr>
            <a:xfrm>
              <a:off x="2428575" y="4525675"/>
              <a:ext cx="300" cy="25"/>
            </a:xfrm>
            <a:custGeom>
              <a:avLst/>
              <a:gdLst/>
              <a:ahLst/>
              <a:cxnLst/>
              <a:rect l="l" t="t" r="r" b="b"/>
              <a:pathLst>
                <a:path w="12" h="1" extrusionOk="0">
                  <a:moveTo>
                    <a:pt x="12" y="1"/>
                  </a:moveTo>
                  <a:cubicBezTo>
                    <a:pt x="0" y="1"/>
                    <a:pt x="0" y="1"/>
                    <a:pt x="12" y="1"/>
                  </a:cubicBezTo>
                  <a:cubicBezTo>
                    <a:pt x="0" y="1"/>
                    <a:pt x="0" y="1"/>
                    <a:pt x="12" y="1"/>
                  </a:cubicBezTo>
                  <a:cubicBezTo>
                    <a:pt x="0" y="1"/>
                    <a:pt x="0" y="1"/>
                    <a:pt x="1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3" name="Google Shape;1003;p8"/>
            <p:cNvSpPr/>
            <p:nvPr/>
          </p:nvSpPr>
          <p:spPr>
            <a:xfrm>
              <a:off x="2426775" y="4524200"/>
              <a:ext cx="925" cy="925"/>
            </a:xfrm>
            <a:custGeom>
              <a:avLst/>
              <a:gdLst/>
              <a:ahLst/>
              <a:cxnLst/>
              <a:rect l="l" t="t" r="r" b="b"/>
              <a:pathLst>
                <a:path w="37" h="37" extrusionOk="0">
                  <a:moveTo>
                    <a:pt x="1" y="0"/>
                  </a:moveTo>
                  <a:cubicBezTo>
                    <a:pt x="13" y="12"/>
                    <a:pt x="24" y="12"/>
                    <a:pt x="36" y="36"/>
                  </a:cubicBezTo>
                  <a:cubicBezTo>
                    <a:pt x="36" y="12"/>
                    <a:pt x="24" y="0"/>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4" name="Google Shape;1004;p8"/>
            <p:cNvSpPr/>
            <p:nvPr/>
          </p:nvSpPr>
          <p:spPr>
            <a:xfrm>
              <a:off x="2428275" y="4525400"/>
              <a:ext cx="325" cy="300"/>
            </a:xfrm>
            <a:custGeom>
              <a:avLst/>
              <a:gdLst/>
              <a:ahLst/>
              <a:cxnLst/>
              <a:rect l="l" t="t" r="r" b="b"/>
              <a:pathLst>
                <a:path w="13" h="12" extrusionOk="0">
                  <a:moveTo>
                    <a:pt x="12" y="12"/>
                  </a:moveTo>
                  <a:cubicBezTo>
                    <a:pt x="12" y="0"/>
                    <a:pt x="0" y="0"/>
                    <a:pt x="12" y="12"/>
                  </a:cubicBezTo>
                  <a:cubicBezTo>
                    <a:pt x="0" y="0"/>
                    <a:pt x="12" y="0"/>
                    <a:pt x="12" y="12"/>
                  </a:cubicBezTo>
                  <a:cubicBezTo>
                    <a:pt x="12" y="0"/>
                    <a:pt x="12" y="0"/>
                    <a:pt x="12"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8"/>
            <p:cNvSpPr/>
            <p:nvPr/>
          </p:nvSpPr>
          <p:spPr>
            <a:xfrm>
              <a:off x="2115725" y="4376850"/>
              <a:ext cx="176250" cy="92600"/>
            </a:xfrm>
            <a:custGeom>
              <a:avLst/>
              <a:gdLst/>
              <a:ahLst/>
              <a:cxnLst/>
              <a:rect l="l" t="t" r="r" b="b"/>
              <a:pathLst>
                <a:path w="7050" h="3704" extrusionOk="0">
                  <a:moveTo>
                    <a:pt x="429" y="1"/>
                  </a:moveTo>
                  <a:lnTo>
                    <a:pt x="1" y="287"/>
                  </a:lnTo>
                  <a:lnTo>
                    <a:pt x="6978" y="3704"/>
                  </a:lnTo>
                  <a:lnTo>
                    <a:pt x="7049" y="3251"/>
                  </a:lnTo>
                  <a:lnTo>
                    <a:pt x="4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6" name="Google Shape;1006;p8"/>
            <p:cNvSpPr/>
            <p:nvPr/>
          </p:nvSpPr>
          <p:spPr>
            <a:xfrm>
              <a:off x="2300575" y="4463175"/>
              <a:ext cx="126525" cy="69375"/>
            </a:xfrm>
            <a:custGeom>
              <a:avLst/>
              <a:gdLst/>
              <a:ahLst/>
              <a:cxnLst/>
              <a:rect l="l" t="t" r="r" b="b"/>
              <a:pathLst>
                <a:path w="5061" h="2775" extrusionOk="0">
                  <a:moveTo>
                    <a:pt x="5041" y="2436"/>
                  </a:moveTo>
                  <a:cubicBezTo>
                    <a:pt x="5047" y="2441"/>
                    <a:pt x="5061" y="2441"/>
                    <a:pt x="5061" y="2441"/>
                  </a:cubicBezTo>
                  <a:cubicBezTo>
                    <a:pt x="5054" y="2440"/>
                    <a:pt x="5047" y="2438"/>
                    <a:pt x="5041" y="2436"/>
                  </a:cubicBezTo>
                  <a:close/>
                  <a:moveTo>
                    <a:pt x="72" y="1"/>
                  </a:moveTo>
                  <a:lnTo>
                    <a:pt x="0" y="465"/>
                  </a:lnTo>
                  <a:lnTo>
                    <a:pt x="4299" y="2560"/>
                  </a:lnTo>
                  <a:lnTo>
                    <a:pt x="4727" y="2775"/>
                  </a:lnTo>
                  <a:lnTo>
                    <a:pt x="4715" y="2656"/>
                  </a:lnTo>
                  <a:cubicBezTo>
                    <a:pt x="4703" y="2537"/>
                    <a:pt x="4787" y="2418"/>
                    <a:pt x="4930" y="2418"/>
                  </a:cubicBezTo>
                  <a:cubicBezTo>
                    <a:pt x="4960" y="2418"/>
                    <a:pt x="5000" y="2426"/>
                    <a:pt x="5041" y="2436"/>
                  </a:cubicBezTo>
                  <a:lnTo>
                    <a:pt x="5041" y="2436"/>
                  </a:lnTo>
                  <a:cubicBezTo>
                    <a:pt x="5038" y="2435"/>
                    <a:pt x="5037" y="2433"/>
                    <a:pt x="5037" y="2430"/>
                  </a:cubicBezTo>
                  <a:lnTo>
                    <a:pt x="7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7" name="Google Shape;1007;p8"/>
            <p:cNvSpPr/>
            <p:nvPr/>
          </p:nvSpPr>
          <p:spPr>
            <a:xfrm>
              <a:off x="1777600" y="4208100"/>
              <a:ext cx="336950" cy="170275"/>
            </a:xfrm>
            <a:custGeom>
              <a:avLst/>
              <a:gdLst/>
              <a:ahLst/>
              <a:cxnLst/>
              <a:rect l="l" t="t" r="r" b="b"/>
              <a:pathLst>
                <a:path w="13478" h="6811" extrusionOk="0">
                  <a:moveTo>
                    <a:pt x="143" y="0"/>
                  </a:moveTo>
                  <a:cubicBezTo>
                    <a:pt x="119" y="131"/>
                    <a:pt x="83" y="262"/>
                    <a:pt x="0" y="369"/>
                  </a:cubicBezTo>
                  <a:lnTo>
                    <a:pt x="72" y="452"/>
                  </a:lnTo>
                  <a:lnTo>
                    <a:pt x="13049" y="6810"/>
                  </a:lnTo>
                  <a:lnTo>
                    <a:pt x="13478" y="6525"/>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8" name="Google Shape;1008;p8"/>
            <p:cNvSpPr/>
            <p:nvPr/>
          </p:nvSpPr>
          <p:spPr>
            <a:xfrm>
              <a:off x="2429750" y="4527175"/>
              <a:ext cx="25" cy="325"/>
            </a:xfrm>
            <a:custGeom>
              <a:avLst/>
              <a:gdLst/>
              <a:ahLst/>
              <a:cxnLst/>
              <a:rect l="l" t="t" r="r" b="b"/>
              <a:pathLst>
                <a:path w="1" h="13" extrusionOk="0">
                  <a:moveTo>
                    <a:pt x="1" y="12"/>
                  </a:moveTo>
                  <a:cubicBezTo>
                    <a:pt x="1" y="12"/>
                    <a:pt x="1" y="0"/>
                    <a:pt x="1" y="12"/>
                  </a:cubicBezTo>
                  <a:cubicBezTo>
                    <a:pt x="1" y="0"/>
                    <a:pt x="1" y="12"/>
                    <a:pt x="1"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9" name="Google Shape;1009;p8"/>
            <p:cNvSpPr/>
            <p:nvPr/>
          </p:nvSpPr>
          <p:spPr>
            <a:xfrm>
              <a:off x="2427075" y="4524200"/>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0" name="Google Shape;1010;p8"/>
            <p:cNvSpPr/>
            <p:nvPr/>
          </p:nvSpPr>
          <p:spPr>
            <a:xfrm>
              <a:off x="2428575" y="4525400"/>
              <a:ext cx="25" cy="300"/>
            </a:xfrm>
            <a:custGeom>
              <a:avLst/>
              <a:gdLst/>
              <a:ahLst/>
              <a:cxnLst/>
              <a:rect l="l" t="t" r="r" b="b"/>
              <a:pathLst>
                <a:path w="1" h="12" extrusionOk="0">
                  <a:moveTo>
                    <a:pt x="0" y="12"/>
                  </a:moveTo>
                  <a:lnTo>
                    <a:pt x="0" y="12"/>
                  </a:lnTo>
                  <a:lnTo>
                    <a:pt x="0" y="12"/>
                  </a:lnTo>
                  <a:cubicBezTo>
                    <a:pt x="0" y="0"/>
                    <a:pt x="0" y="0"/>
                    <a:pt x="0" y="12"/>
                  </a:cubicBezTo>
                  <a:cubicBezTo>
                    <a:pt x="0" y="0"/>
                    <a:pt x="0" y="12"/>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1" name="Google Shape;1011;p8"/>
            <p:cNvSpPr/>
            <p:nvPr/>
          </p:nvSpPr>
          <p:spPr>
            <a:xfrm>
              <a:off x="3679325" y="4491150"/>
              <a:ext cx="76525" cy="109875"/>
            </a:xfrm>
            <a:custGeom>
              <a:avLst/>
              <a:gdLst/>
              <a:ahLst/>
              <a:cxnLst/>
              <a:rect l="l" t="t" r="r" b="b"/>
              <a:pathLst>
                <a:path w="3061" h="4395" extrusionOk="0">
                  <a:moveTo>
                    <a:pt x="405" y="1"/>
                  </a:moveTo>
                  <a:lnTo>
                    <a:pt x="0" y="203"/>
                  </a:lnTo>
                  <a:lnTo>
                    <a:pt x="2536" y="4394"/>
                  </a:lnTo>
                  <a:lnTo>
                    <a:pt x="3060" y="4394"/>
                  </a:lnTo>
                  <a:lnTo>
                    <a:pt x="40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2" name="Google Shape;1012;p8"/>
            <p:cNvSpPr/>
            <p:nvPr/>
          </p:nvSpPr>
          <p:spPr>
            <a:xfrm>
              <a:off x="3424225" y="4426275"/>
              <a:ext cx="150925" cy="98550"/>
            </a:xfrm>
            <a:custGeom>
              <a:avLst/>
              <a:gdLst/>
              <a:ahLst/>
              <a:cxnLst/>
              <a:rect l="l" t="t" r="r" b="b"/>
              <a:pathLst>
                <a:path w="6037" h="3942" extrusionOk="0">
                  <a:moveTo>
                    <a:pt x="108" y="0"/>
                  </a:moveTo>
                  <a:cubicBezTo>
                    <a:pt x="120" y="0"/>
                    <a:pt x="131" y="24"/>
                    <a:pt x="143" y="24"/>
                  </a:cubicBezTo>
                  <a:cubicBezTo>
                    <a:pt x="131" y="0"/>
                    <a:pt x="120" y="0"/>
                    <a:pt x="108" y="0"/>
                  </a:cubicBezTo>
                  <a:close/>
                  <a:moveTo>
                    <a:pt x="143" y="24"/>
                  </a:moveTo>
                  <a:cubicBezTo>
                    <a:pt x="179" y="48"/>
                    <a:pt x="203" y="84"/>
                    <a:pt x="227" y="119"/>
                  </a:cubicBezTo>
                  <a:cubicBezTo>
                    <a:pt x="262" y="238"/>
                    <a:pt x="227" y="357"/>
                    <a:pt x="108" y="417"/>
                  </a:cubicBezTo>
                  <a:lnTo>
                    <a:pt x="1" y="465"/>
                  </a:lnTo>
                  <a:lnTo>
                    <a:pt x="5799" y="3941"/>
                  </a:lnTo>
                  <a:cubicBezTo>
                    <a:pt x="5835" y="3798"/>
                    <a:pt x="5918" y="3667"/>
                    <a:pt x="6037" y="3560"/>
                  </a:cubicBezTo>
                  <a:lnTo>
                    <a:pt x="143" y="24"/>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3" name="Google Shape;1013;p8"/>
            <p:cNvSpPr/>
            <p:nvPr/>
          </p:nvSpPr>
          <p:spPr>
            <a:xfrm>
              <a:off x="3171525" y="4426275"/>
              <a:ext cx="259275" cy="123550"/>
            </a:xfrm>
            <a:custGeom>
              <a:avLst/>
              <a:gdLst/>
              <a:ahLst/>
              <a:cxnLst/>
              <a:rect l="l" t="t" r="r" b="b"/>
              <a:pathLst>
                <a:path w="10371" h="4942" extrusionOk="0">
                  <a:moveTo>
                    <a:pt x="10085" y="0"/>
                  </a:moveTo>
                  <a:cubicBezTo>
                    <a:pt x="10073" y="0"/>
                    <a:pt x="10061" y="0"/>
                    <a:pt x="10049" y="24"/>
                  </a:cubicBezTo>
                  <a:lnTo>
                    <a:pt x="0" y="4501"/>
                  </a:lnTo>
                  <a:cubicBezTo>
                    <a:pt x="83" y="4584"/>
                    <a:pt x="131" y="4703"/>
                    <a:pt x="119" y="4834"/>
                  </a:cubicBezTo>
                  <a:cubicBezTo>
                    <a:pt x="107" y="4870"/>
                    <a:pt x="95" y="4918"/>
                    <a:pt x="72" y="4941"/>
                  </a:cubicBezTo>
                  <a:lnTo>
                    <a:pt x="10109" y="465"/>
                  </a:lnTo>
                  <a:lnTo>
                    <a:pt x="10216" y="417"/>
                  </a:lnTo>
                  <a:cubicBezTo>
                    <a:pt x="10335" y="381"/>
                    <a:pt x="10370" y="238"/>
                    <a:pt x="10335" y="119"/>
                  </a:cubicBezTo>
                  <a:cubicBezTo>
                    <a:pt x="10311" y="84"/>
                    <a:pt x="10287" y="48"/>
                    <a:pt x="10239" y="24"/>
                  </a:cubicBezTo>
                  <a:cubicBezTo>
                    <a:pt x="10228" y="0"/>
                    <a:pt x="10204" y="0"/>
                    <a:pt x="1019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4" name="Google Shape;1014;p8"/>
            <p:cNvSpPr/>
            <p:nvPr/>
          </p:nvSpPr>
          <p:spPr>
            <a:xfrm>
              <a:off x="3599850" y="4534025"/>
              <a:ext cx="100925" cy="67000"/>
            </a:xfrm>
            <a:custGeom>
              <a:avLst/>
              <a:gdLst/>
              <a:ahLst/>
              <a:cxnLst/>
              <a:rect l="l" t="t" r="r" b="b"/>
              <a:pathLst>
                <a:path w="4037" h="2680" extrusionOk="0">
                  <a:moveTo>
                    <a:pt x="322" y="0"/>
                  </a:moveTo>
                  <a:lnTo>
                    <a:pt x="131" y="96"/>
                  </a:lnTo>
                  <a:cubicBezTo>
                    <a:pt x="107" y="179"/>
                    <a:pt x="60" y="250"/>
                    <a:pt x="0" y="310"/>
                  </a:cubicBezTo>
                  <a:lnTo>
                    <a:pt x="3274" y="2679"/>
                  </a:lnTo>
                  <a:lnTo>
                    <a:pt x="4036" y="2679"/>
                  </a:lnTo>
                  <a:lnTo>
                    <a:pt x="32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5" name="Google Shape;1015;p8"/>
            <p:cNvSpPr/>
            <p:nvPr/>
          </p:nvSpPr>
          <p:spPr>
            <a:xfrm>
              <a:off x="3456675" y="4539975"/>
              <a:ext cx="126825" cy="61050"/>
            </a:xfrm>
            <a:custGeom>
              <a:avLst/>
              <a:gdLst/>
              <a:ahLst/>
              <a:cxnLst/>
              <a:rect l="l" t="t" r="r" b="b"/>
              <a:pathLst>
                <a:path w="5073" h="2442" extrusionOk="0">
                  <a:moveTo>
                    <a:pt x="4620" y="0"/>
                  </a:moveTo>
                  <a:lnTo>
                    <a:pt x="0" y="2441"/>
                  </a:lnTo>
                  <a:lnTo>
                    <a:pt x="965" y="2441"/>
                  </a:lnTo>
                  <a:lnTo>
                    <a:pt x="5072" y="274"/>
                  </a:lnTo>
                  <a:cubicBezTo>
                    <a:pt x="4882" y="250"/>
                    <a:pt x="4715" y="143"/>
                    <a:pt x="46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6" name="Google Shape;1016;p8"/>
            <p:cNvSpPr/>
            <p:nvPr/>
          </p:nvSpPr>
          <p:spPr>
            <a:xfrm>
              <a:off x="3602825" y="4479850"/>
              <a:ext cx="91100" cy="56275"/>
            </a:xfrm>
            <a:custGeom>
              <a:avLst/>
              <a:gdLst/>
              <a:ahLst/>
              <a:cxnLst/>
              <a:rect l="l" t="t" r="r" b="b"/>
              <a:pathLst>
                <a:path w="3644" h="2251" extrusionOk="0">
                  <a:moveTo>
                    <a:pt x="3382" y="0"/>
                  </a:moveTo>
                  <a:cubicBezTo>
                    <a:pt x="3405" y="60"/>
                    <a:pt x="3441" y="131"/>
                    <a:pt x="3417" y="215"/>
                  </a:cubicBezTo>
                  <a:cubicBezTo>
                    <a:pt x="3407" y="388"/>
                    <a:pt x="3258" y="541"/>
                    <a:pt x="3088" y="541"/>
                  </a:cubicBezTo>
                  <a:cubicBezTo>
                    <a:pt x="3071" y="541"/>
                    <a:pt x="3054" y="539"/>
                    <a:pt x="3036" y="536"/>
                  </a:cubicBezTo>
                  <a:cubicBezTo>
                    <a:pt x="2882" y="524"/>
                    <a:pt x="2786" y="429"/>
                    <a:pt x="2739" y="310"/>
                  </a:cubicBezTo>
                  <a:lnTo>
                    <a:pt x="12" y="1751"/>
                  </a:lnTo>
                  <a:cubicBezTo>
                    <a:pt x="60" y="1834"/>
                    <a:pt x="72" y="1941"/>
                    <a:pt x="60" y="2048"/>
                  </a:cubicBezTo>
                  <a:cubicBezTo>
                    <a:pt x="60" y="2120"/>
                    <a:pt x="24" y="2191"/>
                    <a:pt x="0" y="2251"/>
                  </a:cubicBezTo>
                  <a:lnTo>
                    <a:pt x="191" y="2144"/>
                  </a:lnTo>
                  <a:lnTo>
                    <a:pt x="3060" y="643"/>
                  </a:lnTo>
                  <a:lnTo>
                    <a:pt x="3465" y="441"/>
                  </a:lnTo>
                  <a:lnTo>
                    <a:pt x="3501" y="417"/>
                  </a:lnTo>
                  <a:cubicBezTo>
                    <a:pt x="3596" y="358"/>
                    <a:pt x="3644" y="227"/>
                    <a:pt x="3584" y="119"/>
                  </a:cubicBezTo>
                  <a:cubicBezTo>
                    <a:pt x="3572" y="84"/>
                    <a:pt x="3536" y="48"/>
                    <a:pt x="3501" y="36"/>
                  </a:cubicBezTo>
                  <a:cubicBezTo>
                    <a:pt x="3465" y="12"/>
                    <a:pt x="3417" y="0"/>
                    <a:pt x="338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7" name="Google Shape;1017;p8"/>
            <p:cNvSpPr/>
            <p:nvPr/>
          </p:nvSpPr>
          <p:spPr>
            <a:xfrm>
              <a:off x="2987850" y="4144100"/>
              <a:ext cx="175650" cy="396800"/>
            </a:xfrm>
            <a:custGeom>
              <a:avLst/>
              <a:gdLst/>
              <a:ahLst/>
              <a:cxnLst/>
              <a:rect l="l" t="t" r="r" b="b"/>
              <a:pathLst>
                <a:path w="7026" h="15872" extrusionOk="0">
                  <a:moveTo>
                    <a:pt x="418" y="0"/>
                  </a:moveTo>
                  <a:cubicBezTo>
                    <a:pt x="299" y="84"/>
                    <a:pt x="144" y="143"/>
                    <a:pt x="1" y="155"/>
                  </a:cubicBezTo>
                  <a:lnTo>
                    <a:pt x="6621" y="15847"/>
                  </a:lnTo>
                  <a:cubicBezTo>
                    <a:pt x="6645" y="15847"/>
                    <a:pt x="6668" y="15859"/>
                    <a:pt x="6680" y="15871"/>
                  </a:cubicBezTo>
                  <a:cubicBezTo>
                    <a:pt x="6752" y="15752"/>
                    <a:pt x="6871" y="15681"/>
                    <a:pt x="7026" y="15681"/>
                  </a:cubicBezTo>
                  <a:lnTo>
                    <a:pt x="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8" name="Google Shape;1018;p8"/>
            <p:cNvSpPr/>
            <p:nvPr/>
          </p:nvSpPr>
          <p:spPr>
            <a:xfrm>
              <a:off x="3159900" y="4553675"/>
              <a:ext cx="31275" cy="47350"/>
            </a:xfrm>
            <a:custGeom>
              <a:avLst/>
              <a:gdLst/>
              <a:ahLst/>
              <a:cxnLst/>
              <a:rect l="l" t="t" r="r" b="b"/>
              <a:pathLst>
                <a:path w="1251" h="1894" extrusionOk="0">
                  <a:moveTo>
                    <a:pt x="453" y="0"/>
                  </a:moveTo>
                  <a:cubicBezTo>
                    <a:pt x="368" y="75"/>
                    <a:pt x="282" y="121"/>
                    <a:pt x="162" y="121"/>
                  </a:cubicBezTo>
                  <a:cubicBezTo>
                    <a:pt x="148" y="121"/>
                    <a:pt x="134" y="120"/>
                    <a:pt x="120" y="119"/>
                  </a:cubicBezTo>
                  <a:cubicBezTo>
                    <a:pt x="84" y="119"/>
                    <a:pt x="36" y="107"/>
                    <a:pt x="1" y="83"/>
                  </a:cubicBezTo>
                  <a:lnTo>
                    <a:pt x="1" y="83"/>
                  </a:lnTo>
                  <a:lnTo>
                    <a:pt x="763" y="1893"/>
                  </a:lnTo>
                  <a:lnTo>
                    <a:pt x="1251" y="1893"/>
                  </a:lnTo>
                  <a:lnTo>
                    <a:pt x="45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9" name="Google Shape;1019;p8"/>
            <p:cNvSpPr/>
            <p:nvPr/>
          </p:nvSpPr>
          <p:spPr>
            <a:xfrm>
              <a:off x="2998275" y="4539850"/>
              <a:ext cx="156900" cy="61175"/>
            </a:xfrm>
            <a:custGeom>
              <a:avLst/>
              <a:gdLst/>
              <a:ahLst/>
              <a:cxnLst/>
              <a:rect l="l" t="t" r="r" b="b"/>
              <a:pathLst>
                <a:path w="6276" h="2447" extrusionOk="0">
                  <a:moveTo>
                    <a:pt x="6157" y="1"/>
                  </a:moveTo>
                  <a:cubicBezTo>
                    <a:pt x="6134" y="1"/>
                    <a:pt x="6111" y="10"/>
                    <a:pt x="6085" y="29"/>
                  </a:cubicBezTo>
                  <a:lnTo>
                    <a:pt x="1" y="2446"/>
                  </a:lnTo>
                  <a:lnTo>
                    <a:pt x="1203" y="2446"/>
                  </a:lnTo>
                  <a:lnTo>
                    <a:pt x="6251" y="446"/>
                  </a:lnTo>
                  <a:cubicBezTo>
                    <a:pt x="6251" y="434"/>
                    <a:pt x="6251" y="434"/>
                    <a:pt x="6263" y="434"/>
                  </a:cubicBezTo>
                  <a:cubicBezTo>
                    <a:pt x="6228" y="375"/>
                    <a:pt x="6216" y="303"/>
                    <a:pt x="6216" y="220"/>
                  </a:cubicBezTo>
                  <a:cubicBezTo>
                    <a:pt x="6216" y="160"/>
                    <a:pt x="6251" y="101"/>
                    <a:pt x="6275" y="41"/>
                  </a:cubicBezTo>
                  <a:cubicBezTo>
                    <a:pt x="6263" y="29"/>
                    <a:pt x="6228" y="29"/>
                    <a:pt x="6216" y="17"/>
                  </a:cubicBezTo>
                  <a:cubicBezTo>
                    <a:pt x="6194" y="7"/>
                    <a:pt x="6175" y="1"/>
                    <a:pt x="615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0" name="Google Shape;1020;p8"/>
            <p:cNvSpPr/>
            <p:nvPr/>
          </p:nvSpPr>
          <p:spPr>
            <a:xfrm>
              <a:off x="2838450" y="4144100"/>
              <a:ext cx="147950" cy="456925"/>
            </a:xfrm>
            <a:custGeom>
              <a:avLst/>
              <a:gdLst/>
              <a:ahLst/>
              <a:cxnLst/>
              <a:rect l="l" t="t" r="r" b="b"/>
              <a:pathLst>
                <a:path w="5918" h="18277" extrusionOk="0">
                  <a:moveTo>
                    <a:pt x="5501" y="0"/>
                  </a:moveTo>
                  <a:lnTo>
                    <a:pt x="0" y="18276"/>
                  </a:lnTo>
                  <a:lnTo>
                    <a:pt x="464" y="18276"/>
                  </a:lnTo>
                  <a:lnTo>
                    <a:pt x="5917" y="155"/>
                  </a:lnTo>
                  <a:cubicBezTo>
                    <a:pt x="5751" y="143"/>
                    <a:pt x="5596" y="84"/>
                    <a:pt x="550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1" name="Google Shape;1021;p8"/>
            <p:cNvSpPr/>
            <p:nvPr/>
          </p:nvSpPr>
          <p:spPr>
            <a:xfrm>
              <a:off x="2418450" y="4523000"/>
              <a:ext cx="17875" cy="77425"/>
            </a:xfrm>
            <a:custGeom>
              <a:avLst/>
              <a:gdLst/>
              <a:ahLst/>
              <a:cxnLst/>
              <a:rect l="l" t="t" r="r" b="b"/>
              <a:pathLst>
                <a:path w="715" h="3097" extrusionOk="0">
                  <a:moveTo>
                    <a:pt x="357" y="1"/>
                  </a:moveTo>
                  <a:cubicBezTo>
                    <a:pt x="328" y="13"/>
                    <a:pt x="301" y="13"/>
                    <a:pt x="277" y="13"/>
                  </a:cubicBezTo>
                  <a:cubicBezTo>
                    <a:pt x="253" y="13"/>
                    <a:pt x="232" y="13"/>
                    <a:pt x="215" y="25"/>
                  </a:cubicBezTo>
                  <a:cubicBezTo>
                    <a:pt x="96" y="37"/>
                    <a:pt x="0" y="144"/>
                    <a:pt x="0" y="263"/>
                  </a:cubicBezTo>
                  <a:lnTo>
                    <a:pt x="12" y="382"/>
                  </a:lnTo>
                  <a:lnTo>
                    <a:pt x="36" y="513"/>
                  </a:lnTo>
                  <a:lnTo>
                    <a:pt x="274" y="3096"/>
                  </a:lnTo>
                  <a:lnTo>
                    <a:pt x="715" y="3096"/>
                  </a:lnTo>
                  <a:lnTo>
                    <a:pt x="465" y="203"/>
                  </a:lnTo>
                  <a:lnTo>
                    <a:pt x="465" y="179"/>
                  </a:lnTo>
                  <a:lnTo>
                    <a:pt x="465" y="156"/>
                  </a:lnTo>
                  <a:lnTo>
                    <a:pt x="465" y="132"/>
                  </a:lnTo>
                  <a:lnTo>
                    <a:pt x="465" y="120"/>
                  </a:lnTo>
                  <a:cubicBezTo>
                    <a:pt x="465" y="108"/>
                    <a:pt x="453" y="108"/>
                    <a:pt x="453" y="96"/>
                  </a:cubicBezTo>
                  <a:cubicBezTo>
                    <a:pt x="453" y="96"/>
                    <a:pt x="453" y="72"/>
                    <a:pt x="429" y="72"/>
                  </a:cubicBezTo>
                  <a:cubicBezTo>
                    <a:pt x="429" y="72"/>
                    <a:pt x="429" y="60"/>
                    <a:pt x="417" y="60"/>
                  </a:cubicBezTo>
                  <a:lnTo>
                    <a:pt x="405" y="48"/>
                  </a:lnTo>
                  <a:cubicBezTo>
                    <a:pt x="405" y="48"/>
                    <a:pt x="405" y="37"/>
                    <a:pt x="381" y="37"/>
                  </a:cubicBezTo>
                  <a:cubicBezTo>
                    <a:pt x="369" y="13"/>
                    <a:pt x="357" y="13"/>
                    <a:pt x="35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8"/>
            <p:cNvSpPr/>
            <p:nvPr/>
          </p:nvSpPr>
          <p:spPr>
            <a:xfrm>
              <a:off x="2269325" y="4231000"/>
              <a:ext cx="70575" cy="370025"/>
            </a:xfrm>
            <a:custGeom>
              <a:avLst/>
              <a:gdLst/>
              <a:ahLst/>
              <a:cxnLst/>
              <a:rect l="l" t="t" r="r" b="b"/>
              <a:pathLst>
                <a:path w="2823" h="14801" extrusionOk="0">
                  <a:moveTo>
                    <a:pt x="2810" y="1"/>
                  </a:moveTo>
                  <a:cubicBezTo>
                    <a:pt x="2810" y="72"/>
                    <a:pt x="2786" y="167"/>
                    <a:pt x="2703" y="215"/>
                  </a:cubicBezTo>
                  <a:lnTo>
                    <a:pt x="2286" y="489"/>
                  </a:lnTo>
                  <a:lnTo>
                    <a:pt x="905" y="9085"/>
                  </a:lnTo>
                  <a:lnTo>
                    <a:pt x="834" y="9538"/>
                  </a:lnTo>
                  <a:lnTo>
                    <a:pt x="250" y="13169"/>
                  </a:lnTo>
                  <a:lnTo>
                    <a:pt x="179" y="13645"/>
                  </a:lnTo>
                  <a:lnTo>
                    <a:pt x="0" y="14800"/>
                  </a:lnTo>
                  <a:lnTo>
                    <a:pt x="441" y="14800"/>
                  </a:lnTo>
                  <a:lnTo>
                    <a:pt x="655" y="13526"/>
                  </a:lnTo>
                  <a:lnTo>
                    <a:pt x="727" y="13050"/>
                  </a:lnTo>
                  <a:lnTo>
                    <a:pt x="1262" y="9752"/>
                  </a:lnTo>
                  <a:lnTo>
                    <a:pt x="1334" y="9288"/>
                  </a:lnTo>
                  <a:lnTo>
                    <a:pt x="282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3" name="Google Shape;1023;p8"/>
            <p:cNvSpPr/>
            <p:nvPr/>
          </p:nvSpPr>
          <p:spPr>
            <a:xfrm>
              <a:off x="1768950" y="4217025"/>
              <a:ext cx="178625" cy="268800"/>
            </a:xfrm>
            <a:custGeom>
              <a:avLst/>
              <a:gdLst/>
              <a:ahLst/>
              <a:cxnLst/>
              <a:rect l="l" t="t" r="r" b="b"/>
              <a:pathLst>
                <a:path w="7145" h="10752" extrusionOk="0">
                  <a:moveTo>
                    <a:pt x="370" y="0"/>
                  </a:moveTo>
                  <a:cubicBezTo>
                    <a:pt x="275" y="119"/>
                    <a:pt x="144" y="203"/>
                    <a:pt x="1" y="250"/>
                  </a:cubicBezTo>
                  <a:lnTo>
                    <a:pt x="6966" y="10752"/>
                  </a:lnTo>
                  <a:lnTo>
                    <a:pt x="7145" y="10621"/>
                  </a:lnTo>
                  <a:cubicBezTo>
                    <a:pt x="6918" y="10597"/>
                    <a:pt x="6787" y="10394"/>
                    <a:pt x="6799" y="10180"/>
                  </a:cubicBezTo>
                  <a:cubicBezTo>
                    <a:pt x="6811" y="10073"/>
                    <a:pt x="6859" y="9966"/>
                    <a:pt x="6930" y="9906"/>
                  </a:cubicBezTo>
                  <a:lnTo>
                    <a:pt x="429" y="84"/>
                  </a:lnTo>
                  <a:lnTo>
                    <a:pt x="3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4" name="Google Shape;1024;p8"/>
            <p:cNvSpPr/>
            <p:nvPr/>
          </p:nvSpPr>
          <p:spPr>
            <a:xfrm>
              <a:off x="1949050" y="4488775"/>
              <a:ext cx="83350" cy="112250"/>
            </a:xfrm>
            <a:custGeom>
              <a:avLst/>
              <a:gdLst/>
              <a:ahLst/>
              <a:cxnLst/>
              <a:rect l="l" t="t" r="r" b="b"/>
              <a:pathLst>
                <a:path w="3334" h="4490" extrusionOk="0">
                  <a:moveTo>
                    <a:pt x="369" y="1"/>
                  </a:moveTo>
                  <a:lnTo>
                    <a:pt x="0" y="263"/>
                  </a:lnTo>
                  <a:lnTo>
                    <a:pt x="2798" y="4489"/>
                  </a:lnTo>
                  <a:lnTo>
                    <a:pt x="3334" y="4489"/>
                  </a:lnTo>
                  <a:lnTo>
                    <a:pt x="36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5" name="Google Shape;1025;p8"/>
            <p:cNvSpPr/>
            <p:nvPr/>
          </p:nvSpPr>
          <p:spPr>
            <a:xfrm>
              <a:off x="1528150" y="4542950"/>
              <a:ext cx="62250" cy="58075"/>
            </a:xfrm>
            <a:custGeom>
              <a:avLst/>
              <a:gdLst/>
              <a:ahLst/>
              <a:cxnLst/>
              <a:rect l="l" t="t" r="r" b="b"/>
              <a:pathLst>
                <a:path w="2490" h="2323" extrusionOk="0">
                  <a:moveTo>
                    <a:pt x="251" y="1"/>
                  </a:moveTo>
                  <a:lnTo>
                    <a:pt x="1" y="382"/>
                  </a:lnTo>
                  <a:lnTo>
                    <a:pt x="1858" y="2322"/>
                  </a:lnTo>
                  <a:lnTo>
                    <a:pt x="2489" y="2322"/>
                  </a:ln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6" name="Google Shape;1026;p8"/>
            <p:cNvSpPr/>
            <p:nvPr/>
          </p:nvSpPr>
          <p:spPr>
            <a:xfrm>
              <a:off x="1404925" y="4411375"/>
              <a:ext cx="121475" cy="132500"/>
            </a:xfrm>
            <a:custGeom>
              <a:avLst/>
              <a:gdLst/>
              <a:ahLst/>
              <a:cxnLst/>
              <a:rect l="l" t="t" r="r" b="b"/>
              <a:pathLst>
                <a:path w="4859" h="5300" extrusionOk="0">
                  <a:moveTo>
                    <a:pt x="131" y="1"/>
                  </a:moveTo>
                  <a:lnTo>
                    <a:pt x="131" y="1"/>
                  </a:lnTo>
                  <a:cubicBezTo>
                    <a:pt x="167" y="84"/>
                    <a:pt x="179" y="144"/>
                    <a:pt x="179" y="215"/>
                  </a:cubicBezTo>
                  <a:cubicBezTo>
                    <a:pt x="167" y="346"/>
                    <a:pt x="108" y="453"/>
                    <a:pt x="1" y="513"/>
                  </a:cubicBezTo>
                  <a:lnTo>
                    <a:pt x="4596" y="5299"/>
                  </a:lnTo>
                  <a:lnTo>
                    <a:pt x="4858" y="4918"/>
                  </a:lnTo>
                  <a:lnTo>
                    <a:pt x="13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1027;p8"/>
            <p:cNvSpPr/>
            <p:nvPr/>
          </p:nvSpPr>
          <p:spPr>
            <a:xfrm>
              <a:off x="1219200" y="4222975"/>
              <a:ext cx="181275" cy="185450"/>
            </a:xfrm>
            <a:custGeom>
              <a:avLst/>
              <a:gdLst/>
              <a:ahLst/>
              <a:cxnLst/>
              <a:rect l="l" t="t" r="r" b="b"/>
              <a:pathLst>
                <a:path w="7251" h="7418" extrusionOk="0">
                  <a:moveTo>
                    <a:pt x="333" y="0"/>
                  </a:moveTo>
                  <a:cubicBezTo>
                    <a:pt x="238" y="119"/>
                    <a:pt x="131" y="215"/>
                    <a:pt x="0" y="298"/>
                  </a:cubicBezTo>
                  <a:lnTo>
                    <a:pt x="6846" y="7418"/>
                  </a:lnTo>
                  <a:lnTo>
                    <a:pt x="6929" y="7394"/>
                  </a:lnTo>
                  <a:cubicBezTo>
                    <a:pt x="6965" y="7358"/>
                    <a:pt x="7013" y="7335"/>
                    <a:pt x="7072" y="7299"/>
                  </a:cubicBezTo>
                  <a:lnTo>
                    <a:pt x="7251" y="7204"/>
                  </a:ln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8"/>
            <p:cNvSpPr/>
            <p:nvPr/>
          </p:nvSpPr>
          <p:spPr>
            <a:xfrm>
              <a:off x="1770450" y="4228325"/>
              <a:ext cx="568850" cy="372400"/>
            </a:xfrm>
            <a:custGeom>
              <a:avLst/>
              <a:gdLst/>
              <a:ahLst/>
              <a:cxnLst/>
              <a:rect l="l" t="t" r="r" b="b"/>
              <a:pathLst>
                <a:path w="22754" h="14896" extrusionOk="0">
                  <a:moveTo>
                    <a:pt x="22301" y="1"/>
                  </a:moveTo>
                  <a:lnTo>
                    <a:pt x="13764" y="5704"/>
                  </a:lnTo>
                  <a:lnTo>
                    <a:pt x="13335" y="5989"/>
                  </a:lnTo>
                  <a:lnTo>
                    <a:pt x="12538" y="6525"/>
                  </a:lnTo>
                  <a:lnTo>
                    <a:pt x="12538" y="6573"/>
                  </a:lnTo>
                  <a:cubicBezTo>
                    <a:pt x="12527" y="6795"/>
                    <a:pt x="12350" y="6944"/>
                    <a:pt x="12143" y="6944"/>
                  </a:cubicBezTo>
                  <a:cubicBezTo>
                    <a:pt x="12128" y="6944"/>
                    <a:pt x="12112" y="6944"/>
                    <a:pt x="12097" y="6942"/>
                  </a:cubicBezTo>
                  <a:cubicBezTo>
                    <a:pt x="12050" y="6942"/>
                    <a:pt x="12002" y="6930"/>
                    <a:pt x="11978" y="6906"/>
                  </a:cubicBezTo>
                  <a:lnTo>
                    <a:pt x="7561" y="9859"/>
                  </a:lnTo>
                  <a:cubicBezTo>
                    <a:pt x="7517" y="10045"/>
                    <a:pt x="7352" y="10171"/>
                    <a:pt x="7158" y="10171"/>
                  </a:cubicBezTo>
                  <a:cubicBezTo>
                    <a:pt x="7142" y="10171"/>
                    <a:pt x="7125" y="10170"/>
                    <a:pt x="7108" y="10169"/>
                  </a:cubicBezTo>
                  <a:lnTo>
                    <a:pt x="7085" y="10169"/>
                  </a:lnTo>
                  <a:lnTo>
                    <a:pt x="6882" y="10300"/>
                  </a:lnTo>
                  <a:lnTo>
                    <a:pt x="0" y="14895"/>
                  </a:lnTo>
                  <a:lnTo>
                    <a:pt x="798" y="14895"/>
                  </a:lnTo>
                  <a:lnTo>
                    <a:pt x="7120" y="10669"/>
                  </a:lnTo>
                  <a:lnTo>
                    <a:pt x="7501" y="10419"/>
                  </a:lnTo>
                  <a:lnTo>
                    <a:pt x="13788" y="6228"/>
                  </a:lnTo>
                  <a:lnTo>
                    <a:pt x="14228" y="5942"/>
                  </a:lnTo>
                  <a:lnTo>
                    <a:pt x="22229" y="596"/>
                  </a:lnTo>
                  <a:lnTo>
                    <a:pt x="22646" y="310"/>
                  </a:lnTo>
                  <a:cubicBezTo>
                    <a:pt x="22718" y="274"/>
                    <a:pt x="22753" y="203"/>
                    <a:pt x="22753" y="108"/>
                  </a:cubicBezTo>
                  <a:lnTo>
                    <a:pt x="22610" y="108"/>
                  </a:lnTo>
                  <a:cubicBezTo>
                    <a:pt x="22503" y="96"/>
                    <a:pt x="22396" y="60"/>
                    <a:pt x="2230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8"/>
            <p:cNvSpPr/>
            <p:nvPr/>
          </p:nvSpPr>
          <p:spPr>
            <a:xfrm>
              <a:off x="1757350" y="4183475"/>
              <a:ext cx="13125" cy="6775"/>
            </a:xfrm>
            <a:custGeom>
              <a:avLst/>
              <a:gdLst/>
              <a:ahLst/>
              <a:cxnLst/>
              <a:rect l="l" t="t" r="r" b="b"/>
              <a:pathLst>
                <a:path w="525" h="271" extrusionOk="0">
                  <a:moveTo>
                    <a:pt x="279" y="1"/>
                  </a:moveTo>
                  <a:cubicBezTo>
                    <a:pt x="207" y="1"/>
                    <a:pt x="134" y="35"/>
                    <a:pt x="96" y="104"/>
                  </a:cubicBezTo>
                  <a:lnTo>
                    <a:pt x="1" y="271"/>
                  </a:lnTo>
                  <a:cubicBezTo>
                    <a:pt x="80" y="226"/>
                    <a:pt x="153" y="202"/>
                    <a:pt x="229" y="202"/>
                  </a:cubicBezTo>
                  <a:cubicBezTo>
                    <a:pt x="255" y="202"/>
                    <a:pt x="282" y="205"/>
                    <a:pt x="310" y="211"/>
                  </a:cubicBezTo>
                  <a:cubicBezTo>
                    <a:pt x="382" y="211"/>
                    <a:pt x="441" y="235"/>
                    <a:pt x="501" y="247"/>
                  </a:cubicBezTo>
                  <a:cubicBezTo>
                    <a:pt x="524" y="163"/>
                    <a:pt x="489" y="68"/>
                    <a:pt x="417" y="33"/>
                  </a:cubicBezTo>
                  <a:lnTo>
                    <a:pt x="393" y="33"/>
                  </a:lnTo>
                  <a:cubicBezTo>
                    <a:pt x="359" y="11"/>
                    <a:pt x="319" y="1"/>
                    <a:pt x="2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0" name="Google Shape;1030;p8"/>
            <p:cNvSpPr/>
            <p:nvPr/>
          </p:nvSpPr>
          <p:spPr>
            <a:xfrm>
              <a:off x="1482325" y="4218800"/>
              <a:ext cx="269100" cy="382525"/>
            </a:xfrm>
            <a:custGeom>
              <a:avLst/>
              <a:gdLst/>
              <a:ahLst/>
              <a:cxnLst/>
              <a:rect l="l" t="t" r="r" b="b"/>
              <a:pathLst>
                <a:path w="10764" h="15301" extrusionOk="0">
                  <a:moveTo>
                    <a:pt x="10751" y="1"/>
                  </a:moveTo>
                  <a:lnTo>
                    <a:pt x="9906" y="477"/>
                  </a:lnTo>
                  <a:lnTo>
                    <a:pt x="1774" y="12633"/>
                  </a:lnTo>
                  <a:lnTo>
                    <a:pt x="1524" y="13026"/>
                  </a:lnTo>
                  <a:lnTo>
                    <a:pt x="0" y="15300"/>
                  </a:lnTo>
                  <a:lnTo>
                    <a:pt x="536" y="15300"/>
                  </a:lnTo>
                  <a:lnTo>
                    <a:pt x="1834" y="13359"/>
                  </a:lnTo>
                  <a:lnTo>
                    <a:pt x="2084" y="12967"/>
                  </a:lnTo>
                  <a:lnTo>
                    <a:pt x="10763" y="13"/>
                  </a:lnTo>
                  <a:lnTo>
                    <a:pt x="107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8"/>
            <p:cNvSpPr/>
            <p:nvPr/>
          </p:nvSpPr>
          <p:spPr>
            <a:xfrm>
              <a:off x="1045650" y="4224750"/>
              <a:ext cx="149150" cy="194700"/>
            </a:xfrm>
            <a:custGeom>
              <a:avLst/>
              <a:gdLst/>
              <a:ahLst/>
              <a:cxnLst/>
              <a:rect l="l" t="t" r="r" b="b"/>
              <a:pathLst>
                <a:path w="5966" h="7788" extrusionOk="0">
                  <a:moveTo>
                    <a:pt x="5668" y="1"/>
                  </a:moveTo>
                  <a:lnTo>
                    <a:pt x="5597" y="48"/>
                  </a:lnTo>
                  <a:lnTo>
                    <a:pt x="1" y="7216"/>
                  </a:lnTo>
                  <a:lnTo>
                    <a:pt x="120" y="7787"/>
                  </a:lnTo>
                  <a:lnTo>
                    <a:pt x="5966" y="263"/>
                  </a:lnTo>
                  <a:cubicBezTo>
                    <a:pt x="5859" y="203"/>
                    <a:pt x="5739" y="108"/>
                    <a:pt x="566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2" name="Google Shape;1032;p8"/>
            <p:cNvSpPr/>
            <p:nvPr/>
          </p:nvSpPr>
          <p:spPr>
            <a:xfrm>
              <a:off x="892950" y="4416450"/>
              <a:ext cx="147075" cy="184575"/>
            </a:xfrm>
            <a:custGeom>
              <a:avLst/>
              <a:gdLst/>
              <a:ahLst/>
              <a:cxnLst/>
              <a:rect l="l" t="t" r="r" b="b"/>
              <a:pathLst>
                <a:path w="5883" h="7383" extrusionOk="0">
                  <a:moveTo>
                    <a:pt x="5751" y="0"/>
                  </a:moveTo>
                  <a:lnTo>
                    <a:pt x="1" y="7382"/>
                  </a:lnTo>
                  <a:lnTo>
                    <a:pt x="572" y="7382"/>
                  </a:lnTo>
                  <a:lnTo>
                    <a:pt x="5882" y="560"/>
                  </a:lnTo>
                  <a:lnTo>
                    <a:pt x="57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3" name="Google Shape;1033;p8"/>
            <p:cNvSpPr/>
            <p:nvPr/>
          </p:nvSpPr>
          <p:spPr>
            <a:xfrm>
              <a:off x="1395700" y="4211350"/>
              <a:ext cx="354825" cy="200650"/>
            </a:xfrm>
            <a:custGeom>
              <a:avLst/>
              <a:gdLst/>
              <a:ahLst/>
              <a:cxnLst/>
              <a:rect l="l" t="t" r="r" b="b"/>
              <a:pathLst>
                <a:path w="14193" h="8026" extrusionOk="0">
                  <a:moveTo>
                    <a:pt x="13835" y="1"/>
                  </a:moveTo>
                  <a:lnTo>
                    <a:pt x="179" y="7692"/>
                  </a:lnTo>
                  <a:lnTo>
                    <a:pt x="0" y="7788"/>
                  </a:lnTo>
                  <a:cubicBezTo>
                    <a:pt x="44" y="7770"/>
                    <a:pt x="81" y="7759"/>
                    <a:pt x="121" y="7759"/>
                  </a:cubicBezTo>
                  <a:cubicBezTo>
                    <a:pt x="136" y="7759"/>
                    <a:pt x="151" y="7761"/>
                    <a:pt x="167" y="7764"/>
                  </a:cubicBezTo>
                  <a:cubicBezTo>
                    <a:pt x="322" y="7788"/>
                    <a:pt x="441" y="7871"/>
                    <a:pt x="500" y="8026"/>
                  </a:cubicBezTo>
                  <a:lnTo>
                    <a:pt x="13359" y="787"/>
                  </a:lnTo>
                  <a:lnTo>
                    <a:pt x="14193" y="311"/>
                  </a:lnTo>
                  <a:cubicBezTo>
                    <a:pt x="14109" y="227"/>
                    <a:pt x="14050" y="120"/>
                    <a:pt x="1401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4" name="Google Shape;1034;p8"/>
            <p:cNvSpPr/>
            <p:nvPr/>
          </p:nvSpPr>
          <p:spPr>
            <a:xfrm>
              <a:off x="1092100" y="4407825"/>
              <a:ext cx="300350" cy="178900"/>
            </a:xfrm>
            <a:custGeom>
              <a:avLst/>
              <a:gdLst/>
              <a:ahLst/>
              <a:cxnLst/>
              <a:rect l="l" t="t" r="r" b="b"/>
              <a:pathLst>
                <a:path w="12014" h="7156" extrusionOk="0">
                  <a:moveTo>
                    <a:pt x="12013" y="0"/>
                  </a:moveTo>
                  <a:lnTo>
                    <a:pt x="11930" y="48"/>
                  </a:lnTo>
                  <a:lnTo>
                    <a:pt x="0" y="6751"/>
                  </a:lnTo>
                  <a:cubicBezTo>
                    <a:pt x="107" y="6858"/>
                    <a:pt x="179" y="7013"/>
                    <a:pt x="191" y="7156"/>
                  </a:cubicBezTo>
                  <a:lnTo>
                    <a:pt x="4941" y="4489"/>
                  </a:lnTo>
                  <a:cubicBezTo>
                    <a:pt x="4917" y="4429"/>
                    <a:pt x="4905" y="4370"/>
                    <a:pt x="4905" y="4298"/>
                  </a:cubicBezTo>
                  <a:cubicBezTo>
                    <a:pt x="4928" y="4069"/>
                    <a:pt x="5116" y="3928"/>
                    <a:pt x="5332" y="3928"/>
                  </a:cubicBezTo>
                  <a:cubicBezTo>
                    <a:pt x="5340" y="3928"/>
                    <a:pt x="5349" y="3929"/>
                    <a:pt x="5358" y="3929"/>
                  </a:cubicBezTo>
                  <a:cubicBezTo>
                    <a:pt x="5477" y="3941"/>
                    <a:pt x="5584" y="4001"/>
                    <a:pt x="5632" y="4096"/>
                  </a:cubicBezTo>
                  <a:lnTo>
                    <a:pt x="11930" y="548"/>
                  </a:lnTo>
                  <a:cubicBezTo>
                    <a:pt x="11871" y="476"/>
                    <a:pt x="11859" y="369"/>
                    <a:pt x="11859" y="262"/>
                  </a:cubicBezTo>
                  <a:cubicBezTo>
                    <a:pt x="11871" y="167"/>
                    <a:pt x="11918" y="72"/>
                    <a:pt x="1201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5" name="Google Shape;1035;p8"/>
            <p:cNvSpPr/>
            <p:nvPr/>
          </p:nvSpPr>
          <p:spPr>
            <a:xfrm>
              <a:off x="1231100" y="4199750"/>
              <a:ext cx="516150" cy="14325"/>
            </a:xfrm>
            <a:custGeom>
              <a:avLst/>
              <a:gdLst/>
              <a:ahLst/>
              <a:cxnLst/>
              <a:rect l="l" t="t" r="r" b="b"/>
              <a:pathLst>
                <a:path w="20646" h="573" extrusionOk="0">
                  <a:moveTo>
                    <a:pt x="20646" y="1"/>
                  </a:moveTo>
                  <a:lnTo>
                    <a:pt x="0" y="120"/>
                  </a:lnTo>
                  <a:cubicBezTo>
                    <a:pt x="36" y="239"/>
                    <a:pt x="48" y="346"/>
                    <a:pt x="36" y="465"/>
                  </a:cubicBezTo>
                  <a:cubicBezTo>
                    <a:pt x="36" y="489"/>
                    <a:pt x="24" y="536"/>
                    <a:pt x="24" y="572"/>
                  </a:cubicBezTo>
                  <a:lnTo>
                    <a:pt x="20443" y="453"/>
                  </a:lnTo>
                  <a:lnTo>
                    <a:pt x="20622" y="453"/>
                  </a:lnTo>
                  <a:cubicBezTo>
                    <a:pt x="20598" y="370"/>
                    <a:pt x="20586" y="286"/>
                    <a:pt x="20598" y="191"/>
                  </a:cubicBezTo>
                  <a:cubicBezTo>
                    <a:pt x="20598" y="120"/>
                    <a:pt x="20634" y="60"/>
                    <a:pt x="2064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6" name="Google Shape;1036;p8"/>
            <p:cNvSpPr/>
            <p:nvPr/>
          </p:nvSpPr>
          <p:spPr>
            <a:xfrm>
              <a:off x="889375" y="3382100"/>
              <a:ext cx="866225" cy="816200"/>
            </a:xfrm>
            <a:custGeom>
              <a:avLst/>
              <a:gdLst/>
              <a:ahLst/>
              <a:cxnLst/>
              <a:rect l="l" t="t" r="r" b="b"/>
              <a:pathLst>
                <a:path w="34649" h="32648" extrusionOk="0">
                  <a:moveTo>
                    <a:pt x="1" y="0"/>
                  </a:moveTo>
                  <a:lnTo>
                    <a:pt x="1" y="607"/>
                  </a:lnTo>
                  <a:lnTo>
                    <a:pt x="34327" y="32647"/>
                  </a:lnTo>
                  <a:cubicBezTo>
                    <a:pt x="34410" y="32516"/>
                    <a:pt x="34505" y="32397"/>
                    <a:pt x="34648" y="3233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7" name="Google Shape;1037;p8"/>
            <p:cNvSpPr/>
            <p:nvPr/>
          </p:nvSpPr>
          <p:spPr>
            <a:xfrm>
              <a:off x="953675" y="3873825"/>
              <a:ext cx="242625" cy="319700"/>
            </a:xfrm>
            <a:custGeom>
              <a:avLst/>
              <a:gdLst/>
              <a:ahLst/>
              <a:cxnLst/>
              <a:rect l="l" t="t" r="r" b="b"/>
              <a:pathLst>
                <a:path w="9705" h="12788" extrusionOk="0">
                  <a:moveTo>
                    <a:pt x="358" y="0"/>
                  </a:moveTo>
                  <a:cubicBezTo>
                    <a:pt x="251" y="107"/>
                    <a:pt x="132" y="191"/>
                    <a:pt x="1" y="274"/>
                  </a:cubicBezTo>
                  <a:lnTo>
                    <a:pt x="9347" y="12788"/>
                  </a:lnTo>
                  <a:cubicBezTo>
                    <a:pt x="9430" y="12669"/>
                    <a:pt x="9549" y="12573"/>
                    <a:pt x="9704" y="12514"/>
                  </a:cubicBezTo>
                  <a:lnTo>
                    <a:pt x="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8" name="Google Shape;1038;p8"/>
            <p:cNvSpPr/>
            <p:nvPr/>
          </p:nvSpPr>
          <p:spPr>
            <a:xfrm>
              <a:off x="1015000" y="4311375"/>
              <a:ext cx="67875" cy="261950"/>
            </a:xfrm>
            <a:custGeom>
              <a:avLst/>
              <a:gdLst/>
              <a:ahLst/>
              <a:cxnLst/>
              <a:rect l="l" t="t" r="r" b="b"/>
              <a:pathLst>
                <a:path w="2715" h="10478" extrusionOk="0">
                  <a:moveTo>
                    <a:pt x="405" y="0"/>
                  </a:moveTo>
                  <a:lnTo>
                    <a:pt x="0" y="227"/>
                  </a:lnTo>
                  <a:lnTo>
                    <a:pt x="893" y="4215"/>
                  </a:lnTo>
                  <a:lnTo>
                    <a:pt x="1012" y="4775"/>
                  </a:lnTo>
                  <a:lnTo>
                    <a:pt x="2263" y="10478"/>
                  </a:lnTo>
                  <a:cubicBezTo>
                    <a:pt x="2355" y="10432"/>
                    <a:pt x="2447" y="10414"/>
                    <a:pt x="2545" y="10414"/>
                  </a:cubicBezTo>
                  <a:cubicBezTo>
                    <a:pt x="2573" y="10414"/>
                    <a:pt x="2602" y="10416"/>
                    <a:pt x="2632" y="10418"/>
                  </a:cubicBezTo>
                  <a:cubicBezTo>
                    <a:pt x="2667" y="10418"/>
                    <a:pt x="2679" y="10430"/>
                    <a:pt x="2715" y="10430"/>
                  </a:cubicBezTo>
                  <a:lnTo>
                    <a:pt x="1358" y="4322"/>
                  </a:lnTo>
                  <a:lnTo>
                    <a:pt x="1239" y="3751"/>
                  </a:lnTo>
                  <a:lnTo>
                    <a:pt x="40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9" name="Google Shape;1039;p8"/>
            <p:cNvSpPr/>
            <p:nvPr/>
          </p:nvSpPr>
          <p:spPr>
            <a:xfrm>
              <a:off x="1011725" y="4302450"/>
              <a:ext cx="2100" cy="2700"/>
            </a:xfrm>
            <a:custGeom>
              <a:avLst/>
              <a:gdLst/>
              <a:ahLst/>
              <a:cxnLst/>
              <a:rect l="l" t="t" r="r" b="b"/>
              <a:pathLst>
                <a:path w="84" h="108" extrusionOk="0">
                  <a:moveTo>
                    <a:pt x="0" y="0"/>
                  </a:moveTo>
                  <a:lnTo>
                    <a:pt x="24" y="107"/>
                  </a:lnTo>
                  <a:lnTo>
                    <a:pt x="84" y="72"/>
                  </a:lnTo>
                  <a:cubicBezTo>
                    <a:pt x="48" y="60"/>
                    <a:pt x="12" y="36"/>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0" name="Google Shape;1040;p8"/>
            <p:cNvSpPr/>
            <p:nvPr/>
          </p:nvSpPr>
          <p:spPr>
            <a:xfrm>
              <a:off x="919450" y="3886925"/>
              <a:ext cx="99725" cy="406625"/>
            </a:xfrm>
            <a:custGeom>
              <a:avLst/>
              <a:gdLst/>
              <a:ahLst/>
              <a:cxnLst/>
              <a:rect l="l" t="t" r="r" b="b"/>
              <a:pathLst>
                <a:path w="3989" h="16265" extrusionOk="0">
                  <a:moveTo>
                    <a:pt x="12" y="0"/>
                  </a:moveTo>
                  <a:cubicBezTo>
                    <a:pt x="0" y="24"/>
                    <a:pt x="0" y="72"/>
                    <a:pt x="12" y="107"/>
                  </a:cubicBezTo>
                  <a:lnTo>
                    <a:pt x="3596" y="16264"/>
                  </a:lnTo>
                  <a:cubicBezTo>
                    <a:pt x="3644" y="16074"/>
                    <a:pt x="3810" y="15955"/>
                    <a:pt x="3989" y="15955"/>
                  </a:cubicBezTo>
                  <a:lnTo>
                    <a:pt x="441" y="12"/>
                  </a:lnTo>
                  <a:lnTo>
                    <a:pt x="167" y="12"/>
                  </a:lnTo>
                  <a:cubicBezTo>
                    <a:pt x="119" y="12"/>
                    <a:pt x="60" y="0"/>
                    <a:pt x="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1" name="Google Shape;1041;p8"/>
            <p:cNvSpPr/>
            <p:nvPr/>
          </p:nvSpPr>
          <p:spPr>
            <a:xfrm>
              <a:off x="889075" y="4214625"/>
              <a:ext cx="298000" cy="168500"/>
            </a:xfrm>
            <a:custGeom>
              <a:avLst/>
              <a:gdLst/>
              <a:ahLst/>
              <a:cxnLst/>
              <a:rect l="l" t="t" r="r" b="b"/>
              <a:pathLst>
                <a:path w="11920" h="6740" extrusionOk="0">
                  <a:moveTo>
                    <a:pt x="11717" y="1"/>
                  </a:moveTo>
                  <a:lnTo>
                    <a:pt x="5621" y="3251"/>
                  </a:lnTo>
                  <a:lnTo>
                    <a:pt x="5621" y="3287"/>
                  </a:lnTo>
                  <a:cubicBezTo>
                    <a:pt x="5586" y="3506"/>
                    <a:pt x="5407" y="3669"/>
                    <a:pt x="5191" y="3669"/>
                  </a:cubicBezTo>
                  <a:cubicBezTo>
                    <a:pt x="5183" y="3669"/>
                    <a:pt x="5176" y="3668"/>
                    <a:pt x="5168" y="3668"/>
                  </a:cubicBezTo>
                  <a:cubicBezTo>
                    <a:pt x="5097" y="3668"/>
                    <a:pt x="5037" y="3632"/>
                    <a:pt x="4978" y="3585"/>
                  </a:cubicBezTo>
                  <a:lnTo>
                    <a:pt x="4918" y="3620"/>
                  </a:lnTo>
                  <a:lnTo>
                    <a:pt x="1" y="6240"/>
                  </a:lnTo>
                  <a:lnTo>
                    <a:pt x="1" y="6740"/>
                  </a:lnTo>
                  <a:lnTo>
                    <a:pt x="5025" y="4085"/>
                  </a:lnTo>
                  <a:lnTo>
                    <a:pt x="5418" y="3859"/>
                  </a:lnTo>
                  <a:lnTo>
                    <a:pt x="11836" y="453"/>
                  </a:lnTo>
                  <a:lnTo>
                    <a:pt x="11919" y="406"/>
                  </a:lnTo>
                  <a:cubicBezTo>
                    <a:pt x="11824" y="287"/>
                    <a:pt x="11752" y="156"/>
                    <a:pt x="1171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2" name="Google Shape;1042;p8"/>
            <p:cNvSpPr/>
            <p:nvPr/>
          </p:nvSpPr>
          <p:spPr>
            <a:xfrm>
              <a:off x="889375" y="3623200"/>
              <a:ext cx="34550" cy="166100"/>
            </a:xfrm>
            <a:custGeom>
              <a:avLst/>
              <a:gdLst/>
              <a:ahLst/>
              <a:cxnLst/>
              <a:rect l="l" t="t" r="r" b="b"/>
              <a:pathLst>
                <a:path w="1382" h="6644" extrusionOk="0">
                  <a:moveTo>
                    <a:pt x="1" y="0"/>
                  </a:moveTo>
                  <a:lnTo>
                    <a:pt x="1" y="2155"/>
                  </a:lnTo>
                  <a:lnTo>
                    <a:pt x="953" y="6644"/>
                  </a:lnTo>
                  <a:cubicBezTo>
                    <a:pt x="1084" y="6608"/>
                    <a:pt x="1227" y="6573"/>
                    <a:pt x="1382" y="6561"/>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3" name="Google Shape;1043;p8"/>
            <p:cNvSpPr/>
            <p:nvPr/>
          </p:nvSpPr>
          <p:spPr>
            <a:xfrm>
              <a:off x="889075" y="3786975"/>
              <a:ext cx="91725" cy="100275"/>
            </a:xfrm>
            <a:custGeom>
              <a:avLst/>
              <a:gdLst/>
              <a:ahLst/>
              <a:cxnLst/>
              <a:rect l="l" t="t" r="r" b="b"/>
              <a:pathLst>
                <a:path w="3669" h="4011" extrusionOk="0">
                  <a:moveTo>
                    <a:pt x="1573" y="1"/>
                  </a:moveTo>
                  <a:cubicBezTo>
                    <a:pt x="1513" y="1"/>
                    <a:pt x="1454" y="4"/>
                    <a:pt x="1394" y="10"/>
                  </a:cubicBezTo>
                  <a:cubicBezTo>
                    <a:pt x="1239" y="22"/>
                    <a:pt x="1096" y="57"/>
                    <a:pt x="953" y="93"/>
                  </a:cubicBezTo>
                  <a:cubicBezTo>
                    <a:pt x="584" y="212"/>
                    <a:pt x="239" y="450"/>
                    <a:pt x="1" y="748"/>
                  </a:cubicBezTo>
                  <a:lnTo>
                    <a:pt x="1" y="3272"/>
                  </a:lnTo>
                  <a:cubicBezTo>
                    <a:pt x="299" y="3641"/>
                    <a:pt x="739" y="3903"/>
                    <a:pt x="1227" y="3998"/>
                  </a:cubicBezTo>
                  <a:cubicBezTo>
                    <a:pt x="1275" y="4010"/>
                    <a:pt x="1334" y="4010"/>
                    <a:pt x="1370" y="4010"/>
                  </a:cubicBezTo>
                  <a:lnTo>
                    <a:pt x="1680" y="4010"/>
                  </a:lnTo>
                  <a:cubicBezTo>
                    <a:pt x="2001" y="3998"/>
                    <a:pt x="2311" y="3891"/>
                    <a:pt x="2585" y="3748"/>
                  </a:cubicBezTo>
                  <a:cubicBezTo>
                    <a:pt x="2716" y="3665"/>
                    <a:pt x="2835" y="3581"/>
                    <a:pt x="2942" y="3474"/>
                  </a:cubicBezTo>
                  <a:cubicBezTo>
                    <a:pt x="3287" y="3153"/>
                    <a:pt x="3525" y="2700"/>
                    <a:pt x="3561" y="2200"/>
                  </a:cubicBezTo>
                  <a:cubicBezTo>
                    <a:pt x="3668" y="1093"/>
                    <a:pt x="2847" y="117"/>
                    <a:pt x="1751" y="10"/>
                  </a:cubicBezTo>
                  <a:cubicBezTo>
                    <a:pt x="1692" y="4"/>
                    <a:pt x="1632" y="1"/>
                    <a:pt x="157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4" name="Google Shape;1044;p8"/>
            <p:cNvSpPr/>
            <p:nvPr/>
          </p:nvSpPr>
          <p:spPr>
            <a:xfrm>
              <a:off x="3670975" y="4475375"/>
              <a:ext cx="17900" cy="18025"/>
            </a:xfrm>
            <a:custGeom>
              <a:avLst/>
              <a:gdLst/>
              <a:ahLst/>
              <a:cxnLst/>
              <a:rect l="l" t="t" r="r" b="b"/>
              <a:pathLst>
                <a:path w="716" h="721" extrusionOk="0">
                  <a:moveTo>
                    <a:pt x="358" y="0"/>
                  </a:moveTo>
                  <a:cubicBezTo>
                    <a:pt x="177" y="0"/>
                    <a:pt x="12" y="129"/>
                    <a:pt x="1" y="334"/>
                  </a:cubicBezTo>
                  <a:cubicBezTo>
                    <a:pt x="1" y="394"/>
                    <a:pt x="1" y="441"/>
                    <a:pt x="25" y="501"/>
                  </a:cubicBezTo>
                  <a:cubicBezTo>
                    <a:pt x="72" y="620"/>
                    <a:pt x="179" y="715"/>
                    <a:pt x="322" y="715"/>
                  </a:cubicBezTo>
                  <a:cubicBezTo>
                    <a:pt x="341" y="719"/>
                    <a:pt x="359" y="720"/>
                    <a:pt x="377" y="720"/>
                  </a:cubicBezTo>
                  <a:cubicBezTo>
                    <a:pt x="546" y="720"/>
                    <a:pt x="694" y="576"/>
                    <a:pt x="715" y="394"/>
                  </a:cubicBezTo>
                  <a:cubicBezTo>
                    <a:pt x="715" y="322"/>
                    <a:pt x="691" y="239"/>
                    <a:pt x="668" y="179"/>
                  </a:cubicBezTo>
                  <a:cubicBezTo>
                    <a:pt x="608" y="96"/>
                    <a:pt x="513" y="25"/>
                    <a:pt x="382" y="1"/>
                  </a:cubicBezTo>
                  <a:cubicBezTo>
                    <a:pt x="374" y="0"/>
                    <a:pt x="366" y="0"/>
                    <a:pt x="35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5" name="Google Shape;1045;p8"/>
            <p:cNvSpPr/>
            <p:nvPr/>
          </p:nvSpPr>
          <p:spPr>
            <a:xfrm>
              <a:off x="2319625" y="4195250"/>
              <a:ext cx="36625" cy="35925"/>
            </a:xfrm>
            <a:custGeom>
              <a:avLst/>
              <a:gdLst/>
              <a:ahLst/>
              <a:cxnLst/>
              <a:rect l="l" t="t" r="r" b="b"/>
              <a:pathLst>
                <a:path w="1465" h="1437" extrusionOk="0">
                  <a:moveTo>
                    <a:pt x="741" y="1"/>
                  </a:moveTo>
                  <a:cubicBezTo>
                    <a:pt x="356" y="1"/>
                    <a:pt x="35" y="290"/>
                    <a:pt x="12" y="657"/>
                  </a:cubicBezTo>
                  <a:cubicBezTo>
                    <a:pt x="0" y="943"/>
                    <a:pt x="131" y="1193"/>
                    <a:pt x="346" y="1324"/>
                  </a:cubicBezTo>
                  <a:cubicBezTo>
                    <a:pt x="441" y="1383"/>
                    <a:pt x="548" y="1431"/>
                    <a:pt x="667" y="1431"/>
                  </a:cubicBezTo>
                  <a:cubicBezTo>
                    <a:pt x="683" y="1435"/>
                    <a:pt x="698" y="1436"/>
                    <a:pt x="711" y="1436"/>
                  </a:cubicBezTo>
                  <a:cubicBezTo>
                    <a:pt x="739" y="1436"/>
                    <a:pt x="762" y="1431"/>
                    <a:pt x="786" y="1431"/>
                  </a:cubicBezTo>
                  <a:cubicBezTo>
                    <a:pt x="1132" y="1383"/>
                    <a:pt x="1405" y="1133"/>
                    <a:pt x="1441" y="776"/>
                  </a:cubicBezTo>
                  <a:cubicBezTo>
                    <a:pt x="1465" y="371"/>
                    <a:pt x="1167" y="38"/>
                    <a:pt x="786" y="2"/>
                  </a:cubicBezTo>
                  <a:cubicBezTo>
                    <a:pt x="771" y="1"/>
                    <a:pt x="756" y="1"/>
                    <a:pt x="74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6" name="Google Shape;1046;p8"/>
            <p:cNvSpPr/>
            <p:nvPr/>
          </p:nvSpPr>
          <p:spPr>
            <a:xfrm>
              <a:off x="1181675" y="4184500"/>
              <a:ext cx="50625" cy="49950"/>
            </a:xfrm>
            <a:custGeom>
              <a:avLst/>
              <a:gdLst/>
              <a:ahLst/>
              <a:cxnLst/>
              <a:rect l="l" t="t" r="r" b="b"/>
              <a:pathLst>
                <a:path w="2025" h="1998" extrusionOk="0">
                  <a:moveTo>
                    <a:pt x="1021" y="0"/>
                  </a:moveTo>
                  <a:cubicBezTo>
                    <a:pt x="872" y="0"/>
                    <a:pt x="724" y="27"/>
                    <a:pt x="584" y="87"/>
                  </a:cubicBezTo>
                  <a:cubicBezTo>
                    <a:pt x="429" y="134"/>
                    <a:pt x="310" y="242"/>
                    <a:pt x="227" y="361"/>
                  </a:cubicBezTo>
                  <a:cubicBezTo>
                    <a:pt x="108" y="503"/>
                    <a:pt x="37" y="706"/>
                    <a:pt x="13" y="908"/>
                  </a:cubicBezTo>
                  <a:cubicBezTo>
                    <a:pt x="1" y="1015"/>
                    <a:pt x="13" y="1123"/>
                    <a:pt x="37" y="1218"/>
                  </a:cubicBezTo>
                  <a:cubicBezTo>
                    <a:pt x="60" y="1373"/>
                    <a:pt x="132" y="1504"/>
                    <a:pt x="227" y="1623"/>
                  </a:cubicBezTo>
                  <a:cubicBezTo>
                    <a:pt x="310" y="1730"/>
                    <a:pt x="418" y="1813"/>
                    <a:pt x="537" y="1896"/>
                  </a:cubicBezTo>
                  <a:cubicBezTo>
                    <a:pt x="656" y="1956"/>
                    <a:pt x="787" y="1992"/>
                    <a:pt x="930" y="1992"/>
                  </a:cubicBezTo>
                  <a:cubicBezTo>
                    <a:pt x="964" y="1996"/>
                    <a:pt x="998" y="1998"/>
                    <a:pt x="1033" y="1998"/>
                  </a:cubicBezTo>
                  <a:cubicBezTo>
                    <a:pt x="1203" y="1998"/>
                    <a:pt x="1372" y="1950"/>
                    <a:pt x="1501" y="1861"/>
                  </a:cubicBezTo>
                  <a:cubicBezTo>
                    <a:pt x="1632" y="1789"/>
                    <a:pt x="1739" y="1682"/>
                    <a:pt x="1834" y="1563"/>
                  </a:cubicBezTo>
                  <a:cubicBezTo>
                    <a:pt x="1906" y="1456"/>
                    <a:pt x="1965" y="1325"/>
                    <a:pt x="2001" y="1194"/>
                  </a:cubicBezTo>
                  <a:cubicBezTo>
                    <a:pt x="2013" y="1158"/>
                    <a:pt x="2013" y="1123"/>
                    <a:pt x="2013" y="1087"/>
                  </a:cubicBezTo>
                  <a:cubicBezTo>
                    <a:pt x="2025" y="968"/>
                    <a:pt x="2013" y="861"/>
                    <a:pt x="1977" y="742"/>
                  </a:cubicBezTo>
                  <a:cubicBezTo>
                    <a:pt x="1882" y="349"/>
                    <a:pt x="1537" y="27"/>
                    <a:pt x="1108" y="3"/>
                  </a:cubicBezTo>
                  <a:cubicBezTo>
                    <a:pt x="1079" y="1"/>
                    <a:pt x="1050" y="0"/>
                    <a:pt x="102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7" name="Google Shape;1047;p8"/>
            <p:cNvSpPr/>
            <p:nvPr/>
          </p:nvSpPr>
          <p:spPr>
            <a:xfrm>
              <a:off x="1061125" y="4571450"/>
              <a:ext cx="36050" cy="28975"/>
            </a:xfrm>
            <a:custGeom>
              <a:avLst/>
              <a:gdLst/>
              <a:ahLst/>
              <a:cxnLst/>
              <a:rect l="l" t="t" r="r" b="b"/>
              <a:pathLst>
                <a:path w="1442" h="1159" extrusionOk="0">
                  <a:moveTo>
                    <a:pt x="720" y="0"/>
                  </a:moveTo>
                  <a:cubicBezTo>
                    <a:pt x="615" y="0"/>
                    <a:pt x="516" y="24"/>
                    <a:pt x="418" y="63"/>
                  </a:cubicBezTo>
                  <a:cubicBezTo>
                    <a:pt x="191" y="170"/>
                    <a:pt x="37" y="373"/>
                    <a:pt x="13" y="646"/>
                  </a:cubicBezTo>
                  <a:cubicBezTo>
                    <a:pt x="1" y="837"/>
                    <a:pt x="60" y="1027"/>
                    <a:pt x="179" y="1158"/>
                  </a:cubicBezTo>
                  <a:lnTo>
                    <a:pt x="1251" y="1158"/>
                  </a:lnTo>
                  <a:cubicBezTo>
                    <a:pt x="1358" y="1063"/>
                    <a:pt x="1418" y="908"/>
                    <a:pt x="1430" y="766"/>
                  </a:cubicBezTo>
                  <a:cubicBezTo>
                    <a:pt x="1441" y="718"/>
                    <a:pt x="1430" y="670"/>
                    <a:pt x="1430" y="611"/>
                  </a:cubicBezTo>
                  <a:cubicBezTo>
                    <a:pt x="1418" y="468"/>
                    <a:pt x="1346" y="313"/>
                    <a:pt x="1239" y="206"/>
                  </a:cubicBezTo>
                  <a:cubicBezTo>
                    <a:pt x="1132" y="111"/>
                    <a:pt x="1013" y="51"/>
                    <a:pt x="870" y="15"/>
                  </a:cubicBezTo>
                  <a:cubicBezTo>
                    <a:pt x="834" y="15"/>
                    <a:pt x="822" y="4"/>
                    <a:pt x="787" y="4"/>
                  </a:cubicBezTo>
                  <a:cubicBezTo>
                    <a:pt x="764" y="1"/>
                    <a:pt x="742" y="0"/>
                    <a:pt x="72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 name="Google Shape;1048;p8"/>
            <p:cNvSpPr/>
            <p:nvPr/>
          </p:nvSpPr>
          <p:spPr>
            <a:xfrm>
              <a:off x="1745750" y="4188500"/>
              <a:ext cx="36925" cy="35975"/>
            </a:xfrm>
            <a:custGeom>
              <a:avLst/>
              <a:gdLst/>
              <a:ahLst/>
              <a:cxnLst/>
              <a:rect l="l" t="t" r="r" b="b"/>
              <a:pathLst>
                <a:path w="1477" h="1439" extrusionOk="0">
                  <a:moveTo>
                    <a:pt x="720" y="1"/>
                  </a:moveTo>
                  <a:cubicBezTo>
                    <a:pt x="643" y="1"/>
                    <a:pt x="566" y="20"/>
                    <a:pt x="488" y="46"/>
                  </a:cubicBezTo>
                  <a:cubicBezTo>
                    <a:pt x="465" y="70"/>
                    <a:pt x="441" y="70"/>
                    <a:pt x="417" y="82"/>
                  </a:cubicBezTo>
                  <a:cubicBezTo>
                    <a:pt x="286" y="153"/>
                    <a:pt x="167" y="260"/>
                    <a:pt x="107" y="391"/>
                  </a:cubicBezTo>
                  <a:cubicBezTo>
                    <a:pt x="84" y="403"/>
                    <a:pt x="84" y="439"/>
                    <a:pt x="72" y="451"/>
                  </a:cubicBezTo>
                  <a:cubicBezTo>
                    <a:pt x="48" y="510"/>
                    <a:pt x="24" y="582"/>
                    <a:pt x="24" y="641"/>
                  </a:cubicBezTo>
                  <a:cubicBezTo>
                    <a:pt x="0" y="736"/>
                    <a:pt x="0" y="820"/>
                    <a:pt x="36" y="903"/>
                  </a:cubicBezTo>
                  <a:cubicBezTo>
                    <a:pt x="60" y="1022"/>
                    <a:pt x="119" y="1117"/>
                    <a:pt x="214" y="1213"/>
                  </a:cubicBezTo>
                  <a:lnTo>
                    <a:pt x="226" y="1225"/>
                  </a:lnTo>
                  <a:cubicBezTo>
                    <a:pt x="345" y="1344"/>
                    <a:pt x="488" y="1415"/>
                    <a:pt x="667" y="1439"/>
                  </a:cubicBezTo>
                  <a:cubicBezTo>
                    <a:pt x="762" y="1439"/>
                    <a:pt x="846" y="1439"/>
                    <a:pt x="941" y="1403"/>
                  </a:cubicBezTo>
                  <a:cubicBezTo>
                    <a:pt x="1084" y="1356"/>
                    <a:pt x="1227" y="1272"/>
                    <a:pt x="1310" y="1153"/>
                  </a:cubicBezTo>
                  <a:cubicBezTo>
                    <a:pt x="1381" y="1046"/>
                    <a:pt x="1441" y="927"/>
                    <a:pt x="1441" y="784"/>
                  </a:cubicBezTo>
                  <a:cubicBezTo>
                    <a:pt x="1477" y="451"/>
                    <a:pt x="1274" y="165"/>
                    <a:pt x="1000" y="46"/>
                  </a:cubicBezTo>
                  <a:cubicBezTo>
                    <a:pt x="941" y="22"/>
                    <a:pt x="869" y="10"/>
                    <a:pt x="810" y="10"/>
                  </a:cubicBezTo>
                  <a:cubicBezTo>
                    <a:pt x="780" y="3"/>
                    <a:pt x="750" y="1"/>
                    <a:pt x="72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 name="Google Shape;1049;p8"/>
            <p:cNvSpPr/>
            <p:nvPr/>
          </p:nvSpPr>
          <p:spPr>
            <a:xfrm>
              <a:off x="3568600" y="4511575"/>
              <a:ext cx="36025" cy="35350"/>
            </a:xfrm>
            <a:custGeom>
              <a:avLst/>
              <a:gdLst/>
              <a:ahLst/>
              <a:cxnLst/>
              <a:rect l="l" t="t" r="r" b="b"/>
              <a:pathLst>
                <a:path w="1441" h="1414" extrusionOk="0">
                  <a:moveTo>
                    <a:pt x="703" y="0"/>
                  </a:moveTo>
                  <a:cubicBezTo>
                    <a:pt x="544" y="0"/>
                    <a:pt x="394" y="58"/>
                    <a:pt x="262" y="160"/>
                  </a:cubicBezTo>
                  <a:cubicBezTo>
                    <a:pt x="143" y="255"/>
                    <a:pt x="71" y="386"/>
                    <a:pt x="24" y="553"/>
                  </a:cubicBezTo>
                  <a:cubicBezTo>
                    <a:pt x="12" y="577"/>
                    <a:pt x="12" y="624"/>
                    <a:pt x="12" y="660"/>
                  </a:cubicBezTo>
                  <a:cubicBezTo>
                    <a:pt x="0" y="839"/>
                    <a:pt x="48" y="994"/>
                    <a:pt x="143" y="1136"/>
                  </a:cubicBezTo>
                  <a:cubicBezTo>
                    <a:pt x="250" y="1267"/>
                    <a:pt x="405" y="1375"/>
                    <a:pt x="572" y="1398"/>
                  </a:cubicBezTo>
                  <a:cubicBezTo>
                    <a:pt x="607" y="1398"/>
                    <a:pt x="619" y="1410"/>
                    <a:pt x="655" y="1410"/>
                  </a:cubicBezTo>
                  <a:cubicBezTo>
                    <a:pt x="677" y="1413"/>
                    <a:pt x="699" y="1414"/>
                    <a:pt x="721" y="1414"/>
                  </a:cubicBezTo>
                  <a:cubicBezTo>
                    <a:pt x="913" y="1414"/>
                    <a:pt x="1098" y="1324"/>
                    <a:pt x="1226" y="1196"/>
                  </a:cubicBezTo>
                  <a:cubicBezTo>
                    <a:pt x="1286" y="1136"/>
                    <a:pt x="1334" y="1053"/>
                    <a:pt x="1369" y="982"/>
                  </a:cubicBezTo>
                  <a:cubicBezTo>
                    <a:pt x="1393" y="910"/>
                    <a:pt x="1405" y="851"/>
                    <a:pt x="1429" y="779"/>
                  </a:cubicBezTo>
                  <a:cubicBezTo>
                    <a:pt x="1441" y="672"/>
                    <a:pt x="1429" y="565"/>
                    <a:pt x="1393" y="482"/>
                  </a:cubicBezTo>
                  <a:cubicBezTo>
                    <a:pt x="1310" y="220"/>
                    <a:pt x="1072" y="29"/>
                    <a:pt x="786" y="5"/>
                  </a:cubicBezTo>
                  <a:cubicBezTo>
                    <a:pt x="758" y="2"/>
                    <a:pt x="731" y="0"/>
                    <a:pt x="70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0" name="Google Shape;1050;p8"/>
            <p:cNvSpPr/>
            <p:nvPr/>
          </p:nvSpPr>
          <p:spPr>
            <a:xfrm>
              <a:off x="2968800" y="4112475"/>
              <a:ext cx="37550" cy="35500"/>
            </a:xfrm>
            <a:custGeom>
              <a:avLst/>
              <a:gdLst/>
              <a:ahLst/>
              <a:cxnLst/>
              <a:rect l="l" t="t" r="r" b="b"/>
              <a:pathLst>
                <a:path w="1502" h="1420" extrusionOk="0">
                  <a:moveTo>
                    <a:pt x="736" y="0"/>
                  </a:moveTo>
                  <a:cubicBezTo>
                    <a:pt x="380" y="0"/>
                    <a:pt x="59" y="287"/>
                    <a:pt x="25" y="658"/>
                  </a:cubicBezTo>
                  <a:cubicBezTo>
                    <a:pt x="1" y="896"/>
                    <a:pt x="96" y="1122"/>
                    <a:pt x="263" y="1277"/>
                  </a:cubicBezTo>
                  <a:cubicBezTo>
                    <a:pt x="382" y="1349"/>
                    <a:pt x="525" y="1408"/>
                    <a:pt x="703" y="1420"/>
                  </a:cubicBezTo>
                  <a:lnTo>
                    <a:pt x="775" y="1420"/>
                  </a:lnTo>
                  <a:cubicBezTo>
                    <a:pt x="918" y="1408"/>
                    <a:pt x="1073" y="1349"/>
                    <a:pt x="1192" y="1265"/>
                  </a:cubicBezTo>
                  <a:cubicBezTo>
                    <a:pt x="1334" y="1146"/>
                    <a:pt x="1430" y="979"/>
                    <a:pt x="1454" y="777"/>
                  </a:cubicBezTo>
                  <a:cubicBezTo>
                    <a:pt x="1501" y="396"/>
                    <a:pt x="1203" y="39"/>
                    <a:pt x="799" y="3"/>
                  </a:cubicBezTo>
                  <a:cubicBezTo>
                    <a:pt x="778" y="1"/>
                    <a:pt x="757" y="0"/>
                    <a:pt x="73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1" name="Google Shape;1051;p8"/>
            <p:cNvSpPr/>
            <p:nvPr/>
          </p:nvSpPr>
          <p:spPr>
            <a:xfrm>
              <a:off x="1008750" y="4285475"/>
              <a:ext cx="20850" cy="20875"/>
            </a:xfrm>
            <a:custGeom>
              <a:avLst/>
              <a:gdLst/>
              <a:ahLst/>
              <a:cxnLst/>
              <a:rect l="l" t="t" r="r" b="b"/>
              <a:pathLst>
                <a:path w="834" h="835" extrusionOk="0">
                  <a:moveTo>
                    <a:pt x="417" y="1"/>
                  </a:moveTo>
                  <a:cubicBezTo>
                    <a:pt x="215" y="1"/>
                    <a:pt x="72" y="132"/>
                    <a:pt x="24" y="310"/>
                  </a:cubicBezTo>
                  <a:cubicBezTo>
                    <a:pt x="24" y="322"/>
                    <a:pt x="12" y="358"/>
                    <a:pt x="12" y="370"/>
                  </a:cubicBezTo>
                  <a:cubicBezTo>
                    <a:pt x="0" y="489"/>
                    <a:pt x="36" y="596"/>
                    <a:pt x="107" y="679"/>
                  </a:cubicBezTo>
                  <a:cubicBezTo>
                    <a:pt x="131" y="715"/>
                    <a:pt x="167" y="739"/>
                    <a:pt x="191" y="751"/>
                  </a:cubicBezTo>
                  <a:cubicBezTo>
                    <a:pt x="250" y="798"/>
                    <a:pt x="310" y="834"/>
                    <a:pt x="381" y="834"/>
                  </a:cubicBezTo>
                  <a:cubicBezTo>
                    <a:pt x="389" y="834"/>
                    <a:pt x="396" y="835"/>
                    <a:pt x="404" y="835"/>
                  </a:cubicBezTo>
                  <a:cubicBezTo>
                    <a:pt x="620" y="835"/>
                    <a:pt x="799" y="672"/>
                    <a:pt x="834" y="453"/>
                  </a:cubicBezTo>
                  <a:lnTo>
                    <a:pt x="834" y="417"/>
                  </a:lnTo>
                  <a:cubicBezTo>
                    <a:pt x="834" y="203"/>
                    <a:pt x="679" y="24"/>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2" name="Google Shape;1052;p8"/>
            <p:cNvSpPr/>
            <p:nvPr/>
          </p:nvSpPr>
          <p:spPr>
            <a:xfrm>
              <a:off x="1388550" y="4405125"/>
              <a:ext cx="20875" cy="20950"/>
            </a:xfrm>
            <a:custGeom>
              <a:avLst/>
              <a:gdLst/>
              <a:ahLst/>
              <a:cxnLst/>
              <a:rect l="l" t="t" r="r" b="b"/>
              <a:pathLst>
                <a:path w="835" h="838" extrusionOk="0">
                  <a:moveTo>
                    <a:pt x="465" y="1"/>
                  </a:moveTo>
                  <a:cubicBezTo>
                    <a:pt x="405" y="1"/>
                    <a:pt x="346" y="1"/>
                    <a:pt x="298" y="13"/>
                  </a:cubicBezTo>
                  <a:cubicBezTo>
                    <a:pt x="239" y="37"/>
                    <a:pt x="191" y="60"/>
                    <a:pt x="155" y="108"/>
                  </a:cubicBezTo>
                  <a:cubicBezTo>
                    <a:pt x="72" y="168"/>
                    <a:pt x="13" y="275"/>
                    <a:pt x="13" y="370"/>
                  </a:cubicBezTo>
                  <a:cubicBezTo>
                    <a:pt x="1" y="477"/>
                    <a:pt x="36" y="572"/>
                    <a:pt x="96" y="656"/>
                  </a:cubicBezTo>
                  <a:cubicBezTo>
                    <a:pt x="155" y="751"/>
                    <a:pt x="251" y="822"/>
                    <a:pt x="394" y="834"/>
                  </a:cubicBezTo>
                  <a:cubicBezTo>
                    <a:pt x="409" y="836"/>
                    <a:pt x="425" y="837"/>
                    <a:pt x="441" y="837"/>
                  </a:cubicBezTo>
                  <a:cubicBezTo>
                    <a:pt x="520" y="837"/>
                    <a:pt x="596" y="813"/>
                    <a:pt x="656" y="763"/>
                  </a:cubicBezTo>
                  <a:cubicBezTo>
                    <a:pt x="751" y="703"/>
                    <a:pt x="822" y="584"/>
                    <a:pt x="834" y="465"/>
                  </a:cubicBezTo>
                  <a:cubicBezTo>
                    <a:pt x="834" y="394"/>
                    <a:pt x="834" y="334"/>
                    <a:pt x="810" y="275"/>
                  </a:cubicBezTo>
                  <a:lnTo>
                    <a:pt x="810" y="251"/>
                  </a:lnTo>
                  <a:cubicBezTo>
                    <a:pt x="751" y="120"/>
                    <a:pt x="632" y="13"/>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3" name="Google Shape;1053;p8"/>
            <p:cNvSpPr/>
            <p:nvPr/>
          </p:nvSpPr>
          <p:spPr>
            <a:xfrm>
              <a:off x="1214725" y="4506025"/>
              <a:ext cx="20850" cy="20900"/>
            </a:xfrm>
            <a:custGeom>
              <a:avLst/>
              <a:gdLst/>
              <a:ahLst/>
              <a:cxnLst/>
              <a:rect l="l" t="t" r="r" b="b"/>
              <a:pathLst>
                <a:path w="834" h="836" extrusionOk="0">
                  <a:moveTo>
                    <a:pt x="425" y="0"/>
                  </a:moveTo>
                  <a:cubicBezTo>
                    <a:pt x="200" y="0"/>
                    <a:pt x="23" y="141"/>
                    <a:pt x="0" y="370"/>
                  </a:cubicBezTo>
                  <a:cubicBezTo>
                    <a:pt x="0" y="430"/>
                    <a:pt x="0" y="501"/>
                    <a:pt x="36" y="561"/>
                  </a:cubicBezTo>
                  <a:cubicBezTo>
                    <a:pt x="96" y="716"/>
                    <a:pt x="215" y="823"/>
                    <a:pt x="381" y="835"/>
                  </a:cubicBezTo>
                  <a:cubicBezTo>
                    <a:pt x="389" y="835"/>
                    <a:pt x="396" y="835"/>
                    <a:pt x="404" y="835"/>
                  </a:cubicBezTo>
                  <a:cubicBezTo>
                    <a:pt x="631" y="835"/>
                    <a:pt x="810" y="661"/>
                    <a:pt x="822" y="454"/>
                  </a:cubicBezTo>
                  <a:cubicBezTo>
                    <a:pt x="834" y="358"/>
                    <a:pt x="798" y="251"/>
                    <a:pt x="727" y="156"/>
                  </a:cubicBezTo>
                  <a:cubicBezTo>
                    <a:pt x="679" y="73"/>
                    <a:pt x="572" y="13"/>
                    <a:pt x="453" y="1"/>
                  </a:cubicBezTo>
                  <a:cubicBezTo>
                    <a:pt x="444" y="1"/>
                    <a:pt x="434" y="0"/>
                    <a:pt x="42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4" name="Google Shape;1054;p8"/>
            <p:cNvSpPr/>
            <p:nvPr/>
          </p:nvSpPr>
          <p:spPr>
            <a:xfrm>
              <a:off x="2064225" y="4565550"/>
              <a:ext cx="21175" cy="20600"/>
            </a:xfrm>
            <a:custGeom>
              <a:avLst/>
              <a:gdLst/>
              <a:ahLst/>
              <a:cxnLst/>
              <a:rect l="l" t="t" r="r" b="b"/>
              <a:pathLst>
                <a:path w="847" h="824" extrusionOk="0">
                  <a:moveTo>
                    <a:pt x="438" y="1"/>
                  </a:moveTo>
                  <a:cubicBezTo>
                    <a:pt x="213" y="1"/>
                    <a:pt x="36" y="142"/>
                    <a:pt x="13" y="370"/>
                  </a:cubicBezTo>
                  <a:cubicBezTo>
                    <a:pt x="1" y="609"/>
                    <a:pt x="144" y="799"/>
                    <a:pt x="394" y="823"/>
                  </a:cubicBezTo>
                  <a:cubicBezTo>
                    <a:pt x="402" y="823"/>
                    <a:pt x="411" y="824"/>
                    <a:pt x="419" y="824"/>
                  </a:cubicBezTo>
                  <a:cubicBezTo>
                    <a:pt x="645" y="824"/>
                    <a:pt x="823" y="671"/>
                    <a:pt x="834" y="442"/>
                  </a:cubicBezTo>
                  <a:cubicBezTo>
                    <a:pt x="846" y="204"/>
                    <a:pt x="691" y="13"/>
                    <a:pt x="465" y="1"/>
                  </a:cubicBezTo>
                  <a:cubicBezTo>
                    <a:pt x="456" y="1"/>
                    <a:pt x="447" y="1"/>
                    <a:pt x="4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5" name="Google Shape;1055;p8"/>
            <p:cNvSpPr/>
            <p:nvPr/>
          </p:nvSpPr>
          <p:spPr>
            <a:xfrm>
              <a:off x="3153650" y="4535800"/>
              <a:ext cx="20875" cy="20900"/>
            </a:xfrm>
            <a:custGeom>
              <a:avLst/>
              <a:gdLst/>
              <a:ahLst/>
              <a:cxnLst/>
              <a:rect l="l" t="t" r="r" b="b"/>
              <a:pathLst>
                <a:path w="835" h="836" extrusionOk="0">
                  <a:moveTo>
                    <a:pt x="406" y="1"/>
                  </a:moveTo>
                  <a:cubicBezTo>
                    <a:pt x="251" y="13"/>
                    <a:pt x="132" y="84"/>
                    <a:pt x="60" y="203"/>
                  </a:cubicBezTo>
                  <a:cubicBezTo>
                    <a:pt x="36" y="251"/>
                    <a:pt x="13" y="310"/>
                    <a:pt x="1" y="382"/>
                  </a:cubicBezTo>
                  <a:cubicBezTo>
                    <a:pt x="1" y="465"/>
                    <a:pt x="13" y="537"/>
                    <a:pt x="48" y="596"/>
                  </a:cubicBezTo>
                  <a:cubicBezTo>
                    <a:pt x="96" y="679"/>
                    <a:pt x="167" y="763"/>
                    <a:pt x="251" y="798"/>
                  </a:cubicBezTo>
                  <a:cubicBezTo>
                    <a:pt x="298" y="822"/>
                    <a:pt x="334" y="834"/>
                    <a:pt x="370" y="834"/>
                  </a:cubicBezTo>
                  <a:cubicBezTo>
                    <a:pt x="382" y="835"/>
                    <a:pt x="394" y="836"/>
                    <a:pt x="406" y="836"/>
                  </a:cubicBezTo>
                  <a:cubicBezTo>
                    <a:pt x="513" y="836"/>
                    <a:pt x="618" y="790"/>
                    <a:pt x="703" y="715"/>
                  </a:cubicBezTo>
                  <a:cubicBezTo>
                    <a:pt x="739" y="668"/>
                    <a:pt x="775" y="620"/>
                    <a:pt x="787" y="560"/>
                  </a:cubicBezTo>
                  <a:cubicBezTo>
                    <a:pt x="810" y="537"/>
                    <a:pt x="822" y="489"/>
                    <a:pt x="822" y="465"/>
                  </a:cubicBezTo>
                  <a:cubicBezTo>
                    <a:pt x="834" y="322"/>
                    <a:pt x="775" y="203"/>
                    <a:pt x="703" y="120"/>
                  </a:cubicBezTo>
                  <a:cubicBezTo>
                    <a:pt x="644" y="60"/>
                    <a:pt x="548" y="13"/>
                    <a:pt x="45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6" name="Google Shape;1056;p8"/>
            <p:cNvSpPr/>
            <p:nvPr/>
          </p:nvSpPr>
          <p:spPr>
            <a:xfrm>
              <a:off x="1938625" y="4462425"/>
              <a:ext cx="21450" cy="20550"/>
            </a:xfrm>
            <a:custGeom>
              <a:avLst/>
              <a:gdLst/>
              <a:ahLst/>
              <a:cxnLst/>
              <a:rect l="l" t="t" r="r" b="b"/>
              <a:pathLst>
                <a:path w="858" h="822" extrusionOk="0">
                  <a:moveTo>
                    <a:pt x="390" y="1"/>
                  </a:moveTo>
                  <a:cubicBezTo>
                    <a:pt x="293" y="1"/>
                    <a:pt x="202" y="43"/>
                    <a:pt x="143" y="102"/>
                  </a:cubicBezTo>
                  <a:cubicBezTo>
                    <a:pt x="72" y="162"/>
                    <a:pt x="24" y="269"/>
                    <a:pt x="12" y="376"/>
                  </a:cubicBezTo>
                  <a:cubicBezTo>
                    <a:pt x="0" y="602"/>
                    <a:pt x="143" y="793"/>
                    <a:pt x="358" y="816"/>
                  </a:cubicBezTo>
                  <a:lnTo>
                    <a:pt x="381" y="816"/>
                  </a:lnTo>
                  <a:cubicBezTo>
                    <a:pt x="402" y="820"/>
                    <a:pt x="423" y="822"/>
                    <a:pt x="443" y="822"/>
                  </a:cubicBezTo>
                  <a:cubicBezTo>
                    <a:pt x="632" y="822"/>
                    <a:pt x="791" y="679"/>
                    <a:pt x="834" y="507"/>
                  </a:cubicBezTo>
                  <a:cubicBezTo>
                    <a:pt x="834" y="495"/>
                    <a:pt x="846" y="471"/>
                    <a:pt x="846" y="447"/>
                  </a:cubicBezTo>
                  <a:cubicBezTo>
                    <a:pt x="858" y="209"/>
                    <a:pt x="691" y="19"/>
                    <a:pt x="453" y="7"/>
                  </a:cubicBezTo>
                  <a:cubicBezTo>
                    <a:pt x="432" y="3"/>
                    <a:pt x="411" y="1"/>
                    <a:pt x="39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7" name="Google Shape;1057;p8"/>
            <p:cNvSpPr/>
            <p:nvPr/>
          </p:nvSpPr>
          <p:spPr>
            <a:xfrm>
              <a:off x="2063050" y="4381300"/>
              <a:ext cx="20850" cy="20650"/>
            </a:xfrm>
            <a:custGeom>
              <a:avLst/>
              <a:gdLst/>
              <a:ahLst/>
              <a:cxnLst/>
              <a:rect l="l" t="t" r="r" b="b"/>
              <a:pathLst>
                <a:path w="834" h="826" extrusionOk="0">
                  <a:moveTo>
                    <a:pt x="437" y="1"/>
                  </a:moveTo>
                  <a:cubicBezTo>
                    <a:pt x="212" y="1"/>
                    <a:pt x="35" y="142"/>
                    <a:pt x="24" y="371"/>
                  </a:cubicBezTo>
                  <a:cubicBezTo>
                    <a:pt x="0" y="573"/>
                    <a:pt x="107" y="728"/>
                    <a:pt x="274" y="787"/>
                  </a:cubicBezTo>
                  <a:cubicBezTo>
                    <a:pt x="322" y="811"/>
                    <a:pt x="346" y="823"/>
                    <a:pt x="393" y="823"/>
                  </a:cubicBezTo>
                  <a:cubicBezTo>
                    <a:pt x="408" y="825"/>
                    <a:pt x="424" y="825"/>
                    <a:pt x="439" y="825"/>
                  </a:cubicBezTo>
                  <a:cubicBezTo>
                    <a:pt x="646" y="825"/>
                    <a:pt x="823" y="676"/>
                    <a:pt x="834" y="454"/>
                  </a:cubicBezTo>
                  <a:lnTo>
                    <a:pt x="834" y="406"/>
                  </a:lnTo>
                  <a:cubicBezTo>
                    <a:pt x="834" y="192"/>
                    <a:pt x="691" y="13"/>
                    <a:pt x="465" y="1"/>
                  </a:cubicBezTo>
                  <a:cubicBezTo>
                    <a:pt x="455" y="1"/>
                    <a:pt x="446" y="1"/>
                    <a:pt x="43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58" name="Google Shape;1058;p8"/>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9" name="Google Shape;1059;p8"/>
          <p:cNvSpPr txBox="1"/>
          <p:nvPr>
            <p:ph type="title"/>
          </p:nvPr>
        </p:nvSpPr>
        <p:spPr>
          <a:xfrm>
            <a:off x="925900" y="1307100"/>
            <a:ext cx="7292100" cy="2529300"/>
          </a:xfrm>
          <a:prstGeom prst="rect">
            <a:avLst/>
          </a:prstGeom>
        </p:spPr>
        <p:txBody>
          <a:bodyPr spcFirstLastPara="1" wrap="square" lIns="91425" tIns="91425" rIns="91425" bIns="91425" anchor="t"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060" name="Shape 1060"/>
        <p:cNvGrpSpPr/>
        <p:nvPr/>
      </p:nvGrpSpPr>
      <p:grpSpPr>
        <a:xfrm>
          <a:off x="0" y="0"/>
          <a:ext cx="0" cy="0"/>
          <a:chOff x="0" y="0"/>
          <a:chExt cx="0" cy="0"/>
        </a:xfrm>
      </p:grpSpPr>
      <p:grpSp>
        <p:nvGrpSpPr>
          <p:cNvPr id="1061" name="Google Shape;1061;p9"/>
          <p:cNvGrpSpPr/>
          <p:nvPr/>
        </p:nvGrpSpPr>
        <p:grpSpPr>
          <a:xfrm>
            <a:off x="5145516" y="-10"/>
            <a:ext cx="3998452" cy="1553293"/>
            <a:chOff x="874500" y="1324100"/>
            <a:chExt cx="2298225" cy="892800"/>
          </a:xfrm>
        </p:grpSpPr>
        <p:sp>
          <p:nvSpPr>
            <p:cNvPr id="1062" name="Google Shape;1062;p9"/>
            <p:cNvSpPr/>
            <p:nvPr/>
          </p:nvSpPr>
          <p:spPr>
            <a:xfrm>
              <a:off x="3108700" y="1324100"/>
              <a:ext cx="64025" cy="42300"/>
            </a:xfrm>
            <a:custGeom>
              <a:avLst/>
              <a:gdLst/>
              <a:ahLst/>
              <a:cxnLst/>
              <a:rect l="l" t="t" r="r" b="b"/>
              <a:pathLst>
                <a:path w="2561" h="1692" extrusionOk="0">
                  <a:moveTo>
                    <a:pt x="1918" y="1"/>
                  </a:moveTo>
                  <a:lnTo>
                    <a:pt x="1918" y="12"/>
                  </a:lnTo>
                  <a:lnTo>
                    <a:pt x="25" y="1334"/>
                  </a:lnTo>
                  <a:lnTo>
                    <a:pt x="1" y="1417"/>
                  </a:lnTo>
                  <a:cubicBezTo>
                    <a:pt x="72" y="1489"/>
                    <a:pt x="132" y="1572"/>
                    <a:pt x="156" y="1691"/>
                  </a:cubicBezTo>
                  <a:lnTo>
                    <a:pt x="256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3" name="Google Shape;1063;p9"/>
            <p:cNvSpPr/>
            <p:nvPr/>
          </p:nvSpPr>
          <p:spPr>
            <a:xfrm>
              <a:off x="3100375" y="1324400"/>
              <a:ext cx="24425" cy="35450"/>
            </a:xfrm>
            <a:custGeom>
              <a:avLst/>
              <a:gdLst/>
              <a:ahLst/>
              <a:cxnLst/>
              <a:rect l="l" t="t" r="r" b="b"/>
              <a:pathLst>
                <a:path w="977" h="1418" extrusionOk="0">
                  <a:moveTo>
                    <a:pt x="572" y="0"/>
                  </a:moveTo>
                  <a:lnTo>
                    <a:pt x="1" y="1263"/>
                  </a:lnTo>
                  <a:cubicBezTo>
                    <a:pt x="120" y="1286"/>
                    <a:pt x="239" y="1346"/>
                    <a:pt x="334" y="1417"/>
                  </a:cubicBezTo>
                  <a:lnTo>
                    <a:pt x="358" y="1346"/>
                  </a:lnTo>
                  <a:lnTo>
                    <a:pt x="977" y="12"/>
                  </a:lnTo>
                  <a:lnTo>
                    <a:pt x="572" y="12"/>
                  </a:lnTo>
                  <a:lnTo>
                    <a:pt x="5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4" name="Google Shape;1064;p9"/>
            <p:cNvSpPr/>
            <p:nvPr/>
          </p:nvSpPr>
          <p:spPr>
            <a:xfrm>
              <a:off x="2658050" y="1324100"/>
              <a:ext cx="77725" cy="101225"/>
            </a:xfrm>
            <a:custGeom>
              <a:avLst/>
              <a:gdLst/>
              <a:ahLst/>
              <a:cxnLst/>
              <a:rect l="l" t="t" r="r" b="b"/>
              <a:pathLst>
                <a:path w="3109" h="4049" extrusionOk="0">
                  <a:moveTo>
                    <a:pt x="2668" y="1"/>
                  </a:moveTo>
                  <a:lnTo>
                    <a:pt x="1" y="3834"/>
                  </a:lnTo>
                  <a:cubicBezTo>
                    <a:pt x="120" y="3894"/>
                    <a:pt x="227" y="3953"/>
                    <a:pt x="298" y="4049"/>
                  </a:cubicBezTo>
                  <a:lnTo>
                    <a:pt x="31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5" name="Google Shape;1065;p9"/>
            <p:cNvSpPr/>
            <p:nvPr/>
          </p:nvSpPr>
          <p:spPr>
            <a:xfrm>
              <a:off x="3039950" y="1324100"/>
              <a:ext cx="46750" cy="37525"/>
            </a:xfrm>
            <a:custGeom>
              <a:avLst/>
              <a:gdLst/>
              <a:ahLst/>
              <a:cxnLst/>
              <a:rect l="l" t="t" r="r" b="b"/>
              <a:pathLst>
                <a:path w="1870" h="1501" extrusionOk="0">
                  <a:moveTo>
                    <a:pt x="1" y="1"/>
                  </a:moveTo>
                  <a:lnTo>
                    <a:pt x="1" y="12"/>
                  </a:lnTo>
                  <a:lnTo>
                    <a:pt x="1144" y="1239"/>
                  </a:lnTo>
                  <a:lnTo>
                    <a:pt x="1870" y="1501"/>
                  </a:lnTo>
                  <a:lnTo>
                    <a:pt x="1870" y="1489"/>
                  </a:lnTo>
                  <a:lnTo>
                    <a:pt x="48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6" name="Google Shape;1066;p9"/>
            <p:cNvSpPr/>
            <p:nvPr/>
          </p:nvSpPr>
          <p:spPr>
            <a:xfrm>
              <a:off x="3095625" y="1382750"/>
              <a:ext cx="10725" cy="6125"/>
            </a:xfrm>
            <a:custGeom>
              <a:avLst/>
              <a:gdLst/>
              <a:ahLst/>
              <a:cxnLst/>
              <a:rect l="l" t="t" r="r" b="b"/>
              <a:pathLst>
                <a:path w="429" h="245" extrusionOk="0">
                  <a:moveTo>
                    <a:pt x="405" y="0"/>
                  </a:moveTo>
                  <a:lnTo>
                    <a:pt x="405" y="0"/>
                  </a:lnTo>
                  <a:cubicBezTo>
                    <a:pt x="357" y="36"/>
                    <a:pt x="298" y="48"/>
                    <a:pt x="250" y="60"/>
                  </a:cubicBezTo>
                  <a:cubicBezTo>
                    <a:pt x="214" y="72"/>
                    <a:pt x="176" y="78"/>
                    <a:pt x="134" y="78"/>
                  </a:cubicBezTo>
                  <a:cubicBezTo>
                    <a:pt x="92" y="78"/>
                    <a:pt x="48" y="72"/>
                    <a:pt x="0" y="60"/>
                  </a:cubicBezTo>
                  <a:lnTo>
                    <a:pt x="0" y="60"/>
                  </a:lnTo>
                  <a:lnTo>
                    <a:pt x="107" y="179"/>
                  </a:lnTo>
                  <a:cubicBezTo>
                    <a:pt x="139" y="224"/>
                    <a:pt x="189" y="245"/>
                    <a:pt x="239" y="245"/>
                  </a:cubicBezTo>
                  <a:cubicBezTo>
                    <a:pt x="282" y="245"/>
                    <a:pt x="324" y="230"/>
                    <a:pt x="357" y="203"/>
                  </a:cubicBezTo>
                  <a:cubicBezTo>
                    <a:pt x="417" y="155"/>
                    <a:pt x="429" y="60"/>
                    <a:pt x="40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7" name="Google Shape;1067;p9"/>
            <p:cNvSpPr/>
            <p:nvPr/>
          </p:nvSpPr>
          <p:spPr>
            <a:xfrm>
              <a:off x="2519350" y="1324100"/>
              <a:ext cx="119375" cy="105400"/>
            </a:xfrm>
            <a:custGeom>
              <a:avLst/>
              <a:gdLst/>
              <a:ahLst/>
              <a:cxnLst/>
              <a:rect l="l" t="t" r="r" b="b"/>
              <a:pathLst>
                <a:path w="4775" h="4216" extrusionOk="0">
                  <a:moveTo>
                    <a:pt x="1" y="1"/>
                  </a:moveTo>
                  <a:lnTo>
                    <a:pt x="4477" y="4180"/>
                  </a:lnTo>
                  <a:lnTo>
                    <a:pt x="4549" y="4215"/>
                  </a:lnTo>
                  <a:cubicBezTo>
                    <a:pt x="4608" y="4108"/>
                    <a:pt x="4692" y="4037"/>
                    <a:pt x="4775" y="3953"/>
                  </a:cubicBezTo>
                  <a:lnTo>
                    <a:pt x="53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8" name="Google Shape;1068;p9"/>
            <p:cNvSpPr/>
            <p:nvPr/>
          </p:nvSpPr>
          <p:spPr>
            <a:xfrm>
              <a:off x="2959575" y="1324400"/>
              <a:ext cx="127425" cy="44675"/>
            </a:xfrm>
            <a:custGeom>
              <a:avLst/>
              <a:gdLst/>
              <a:ahLst/>
              <a:cxnLst/>
              <a:rect l="l" t="t" r="r" b="b"/>
              <a:pathLst>
                <a:path w="5097" h="1787" extrusionOk="0">
                  <a:moveTo>
                    <a:pt x="1" y="0"/>
                  </a:moveTo>
                  <a:lnTo>
                    <a:pt x="4847" y="1786"/>
                  </a:lnTo>
                  <a:lnTo>
                    <a:pt x="5001" y="1763"/>
                  </a:lnTo>
                  <a:cubicBezTo>
                    <a:pt x="5013" y="1655"/>
                    <a:pt x="5037" y="1560"/>
                    <a:pt x="5097" y="1489"/>
                  </a:cubicBezTo>
                  <a:lnTo>
                    <a:pt x="4370" y="1227"/>
                  </a:lnTo>
                  <a:lnTo>
                    <a:pt x="103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9" name="Google Shape;1069;p9"/>
            <p:cNvSpPr/>
            <p:nvPr/>
          </p:nvSpPr>
          <p:spPr>
            <a:xfrm>
              <a:off x="2669975" y="1368450"/>
              <a:ext cx="416425" cy="72950"/>
            </a:xfrm>
            <a:custGeom>
              <a:avLst/>
              <a:gdLst/>
              <a:ahLst/>
              <a:cxnLst/>
              <a:rect l="l" t="t" r="r" b="b"/>
              <a:pathLst>
                <a:path w="16657" h="2918" extrusionOk="0">
                  <a:moveTo>
                    <a:pt x="16585" y="1"/>
                  </a:moveTo>
                  <a:lnTo>
                    <a:pt x="16419" y="24"/>
                  </a:lnTo>
                  <a:lnTo>
                    <a:pt x="0" y="2560"/>
                  </a:lnTo>
                  <a:cubicBezTo>
                    <a:pt x="12" y="2584"/>
                    <a:pt x="12" y="2620"/>
                    <a:pt x="36" y="2644"/>
                  </a:cubicBezTo>
                  <a:cubicBezTo>
                    <a:pt x="60" y="2739"/>
                    <a:pt x="60" y="2822"/>
                    <a:pt x="60" y="2918"/>
                  </a:cubicBezTo>
                  <a:lnTo>
                    <a:pt x="16657" y="358"/>
                  </a:lnTo>
                  <a:cubicBezTo>
                    <a:pt x="16621" y="310"/>
                    <a:pt x="16609" y="251"/>
                    <a:pt x="16597" y="203"/>
                  </a:cubicBezTo>
                  <a:cubicBezTo>
                    <a:pt x="16585" y="132"/>
                    <a:pt x="16585" y="72"/>
                    <a:pt x="1658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0" name="Google Shape;1070;p9"/>
            <p:cNvSpPr/>
            <p:nvPr/>
          </p:nvSpPr>
          <p:spPr>
            <a:xfrm>
              <a:off x="2464575" y="1378875"/>
              <a:ext cx="629275" cy="804275"/>
            </a:xfrm>
            <a:custGeom>
              <a:avLst/>
              <a:gdLst/>
              <a:ahLst/>
              <a:cxnLst/>
              <a:rect l="l" t="t" r="r" b="b"/>
              <a:pathLst>
                <a:path w="25171" h="32171" extrusionOk="0">
                  <a:moveTo>
                    <a:pt x="24885" y="0"/>
                  </a:moveTo>
                  <a:lnTo>
                    <a:pt x="1" y="31945"/>
                  </a:lnTo>
                  <a:cubicBezTo>
                    <a:pt x="108" y="31992"/>
                    <a:pt x="203" y="32064"/>
                    <a:pt x="287" y="32171"/>
                  </a:cubicBezTo>
                  <a:lnTo>
                    <a:pt x="25171" y="203"/>
                  </a:lnTo>
                  <a:cubicBezTo>
                    <a:pt x="25063" y="155"/>
                    <a:pt x="24956" y="84"/>
                    <a:pt x="2488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1" name="Google Shape;1071;p9"/>
            <p:cNvSpPr/>
            <p:nvPr/>
          </p:nvSpPr>
          <p:spPr>
            <a:xfrm>
              <a:off x="2489575" y="1454775"/>
              <a:ext cx="155400" cy="285775"/>
            </a:xfrm>
            <a:custGeom>
              <a:avLst/>
              <a:gdLst/>
              <a:ahLst/>
              <a:cxnLst/>
              <a:rect l="l" t="t" r="r" b="b"/>
              <a:pathLst>
                <a:path w="6216" h="11431" extrusionOk="0">
                  <a:moveTo>
                    <a:pt x="5906" y="0"/>
                  </a:moveTo>
                  <a:lnTo>
                    <a:pt x="1" y="11264"/>
                  </a:lnTo>
                  <a:cubicBezTo>
                    <a:pt x="120" y="11311"/>
                    <a:pt x="227" y="11371"/>
                    <a:pt x="322" y="11430"/>
                  </a:cubicBezTo>
                  <a:lnTo>
                    <a:pt x="6216" y="179"/>
                  </a:lnTo>
                  <a:cubicBezTo>
                    <a:pt x="6097" y="143"/>
                    <a:pt x="6002" y="84"/>
                    <a:pt x="590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2" name="Google Shape;1072;p9"/>
            <p:cNvSpPr/>
            <p:nvPr/>
          </p:nvSpPr>
          <p:spPr>
            <a:xfrm>
              <a:off x="2481850" y="1387200"/>
              <a:ext cx="1500" cy="2400"/>
            </a:xfrm>
            <a:custGeom>
              <a:avLst/>
              <a:gdLst/>
              <a:ahLst/>
              <a:cxnLst/>
              <a:rect l="l" t="t" r="r" b="b"/>
              <a:pathLst>
                <a:path w="60" h="96" extrusionOk="0">
                  <a:moveTo>
                    <a:pt x="0" y="1"/>
                  </a:moveTo>
                  <a:lnTo>
                    <a:pt x="0" y="96"/>
                  </a:lnTo>
                  <a:cubicBezTo>
                    <a:pt x="24" y="60"/>
                    <a:pt x="36" y="36"/>
                    <a:pt x="60" y="25"/>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3" name="Google Shape;1073;p9"/>
            <p:cNvSpPr/>
            <p:nvPr/>
          </p:nvSpPr>
          <p:spPr>
            <a:xfrm>
              <a:off x="2482450" y="1324400"/>
              <a:ext cx="12225" cy="56575"/>
            </a:xfrm>
            <a:custGeom>
              <a:avLst/>
              <a:gdLst/>
              <a:ahLst/>
              <a:cxnLst/>
              <a:rect l="l" t="t" r="r" b="b"/>
              <a:pathLst>
                <a:path w="489" h="2263" extrusionOk="0">
                  <a:moveTo>
                    <a:pt x="131" y="0"/>
                  </a:moveTo>
                  <a:lnTo>
                    <a:pt x="0" y="2132"/>
                  </a:lnTo>
                  <a:lnTo>
                    <a:pt x="357" y="2263"/>
                  </a:lnTo>
                  <a:lnTo>
                    <a:pt x="48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4" name="Google Shape;1074;p9"/>
            <p:cNvSpPr/>
            <p:nvPr/>
          </p:nvSpPr>
          <p:spPr>
            <a:xfrm>
              <a:off x="2461300" y="1397025"/>
              <a:ext cx="28600" cy="338450"/>
            </a:xfrm>
            <a:custGeom>
              <a:avLst/>
              <a:gdLst/>
              <a:ahLst/>
              <a:cxnLst/>
              <a:rect l="l" t="t" r="r" b="b"/>
              <a:pathLst>
                <a:path w="1144" h="13538" extrusionOk="0">
                  <a:moveTo>
                    <a:pt x="799" y="1"/>
                  </a:moveTo>
                  <a:lnTo>
                    <a:pt x="1" y="13455"/>
                  </a:lnTo>
                  <a:cubicBezTo>
                    <a:pt x="1" y="13478"/>
                    <a:pt x="1" y="13514"/>
                    <a:pt x="13" y="13538"/>
                  </a:cubicBezTo>
                  <a:cubicBezTo>
                    <a:pt x="60" y="13526"/>
                    <a:pt x="84" y="13514"/>
                    <a:pt x="132" y="13514"/>
                  </a:cubicBezTo>
                  <a:lnTo>
                    <a:pt x="358" y="13467"/>
                  </a:lnTo>
                  <a:lnTo>
                    <a:pt x="1144" y="203"/>
                  </a:lnTo>
                  <a:lnTo>
                    <a:pt x="1144" y="203"/>
                  </a:lnTo>
                  <a:cubicBezTo>
                    <a:pt x="1129" y="206"/>
                    <a:pt x="1114" y="207"/>
                    <a:pt x="1098" y="207"/>
                  </a:cubicBezTo>
                  <a:cubicBezTo>
                    <a:pt x="979" y="207"/>
                    <a:pt x="851" y="127"/>
                    <a:pt x="79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5" name="Google Shape;1075;p9"/>
            <p:cNvSpPr/>
            <p:nvPr/>
          </p:nvSpPr>
          <p:spPr>
            <a:xfrm>
              <a:off x="2299675" y="1324400"/>
              <a:ext cx="333400" cy="114025"/>
            </a:xfrm>
            <a:custGeom>
              <a:avLst/>
              <a:gdLst/>
              <a:ahLst/>
              <a:cxnLst/>
              <a:rect l="l" t="t" r="r" b="b"/>
              <a:pathLst>
                <a:path w="13336" h="4561" extrusionOk="0">
                  <a:moveTo>
                    <a:pt x="36" y="0"/>
                  </a:moveTo>
                  <a:lnTo>
                    <a:pt x="1" y="24"/>
                  </a:lnTo>
                  <a:lnTo>
                    <a:pt x="7299" y="2513"/>
                  </a:lnTo>
                  <a:lnTo>
                    <a:pt x="7359" y="2537"/>
                  </a:lnTo>
                  <a:cubicBezTo>
                    <a:pt x="7394" y="2501"/>
                    <a:pt x="7442" y="2477"/>
                    <a:pt x="7502" y="2453"/>
                  </a:cubicBezTo>
                  <a:cubicBezTo>
                    <a:pt x="7522" y="2451"/>
                    <a:pt x="7542" y="2449"/>
                    <a:pt x="7561" y="2449"/>
                  </a:cubicBezTo>
                  <a:cubicBezTo>
                    <a:pt x="7719" y="2449"/>
                    <a:pt x="7864" y="2533"/>
                    <a:pt x="7906" y="2691"/>
                  </a:cubicBezTo>
                  <a:lnTo>
                    <a:pt x="7906" y="2727"/>
                  </a:lnTo>
                  <a:lnTo>
                    <a:pt x="13240" y="4561"/>
                  </a:lnTo>
                  <a:cubicBezTo>
                    <a:pt x="13240" y="4430"/>
                    <a:pt x="13276" y="4322"/>
                    <a:pt x="13336" y="4215"/>
                  </a:cubicBezTo>
                  <a:lnTo>
                    <a:pt x="13264" y="4180"/>
                  </a:lnTo>
                  <a:lnTo>
                    <a:pt x="7668" y="2263"/>
                  </a:lnTo>
                  <a:lnTo>
                    <a:pt x="7311" y="2144"/>
                  </a:lnTo>
                  <a:lnTo>
                    <a:pt x="106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6" name="Google Shape;1076;p9"/>
            <p:cNvSpPr/>
            <p:nvPr/>
          </p:nvSpPr>
          <p:spPr>
            <a:xfrm>
              <a:off x="2163950" y="1324400"/>
              <a:ext cx="136950" cy="109550"/>
            </a:xfrm>
            <a:custGeom>
              <a:avLst/>
              <a:gdLst/>
              <a:ahLst/>
              <a:cxnLst/>
              <a:rect l="l" t="t" r="r" b="b"/>
              <a:pathLst>
                <a:path w="5478" h="4382" extrusionOk="0">
                  <a:moveTo>
                    <a:pt x="4918" y="0"/>
                  </a:moveTo>
                  <a:lnTo>
                    <a:pt x="0" y="4025"/>
                  </a:lnTo>
                  <a:lnTo>
                    <a:pt x="131" y="4382"/>
                  </a:lnTo>
                  <a:lnTo>
                    <a:pt x="5454" y="12"/>
                  </a:lnTo>
                  <a:lnTo>
                    <a:pt x="547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7" name="Google Shape;1077;p9"/>
            <p:cNvSpPr/>
            <p:nvPr/>
          </p:nvSpPr>
          <p:spPr>
            <a:xfrm>
              <a:off x="1971375" y="1430950"/>
              <a:ext cx="188425" cy="158400"/>
            </a:xfrm>
            <a:custGeom>
              <a:avLst/>
              <a:gdLst/>
              <a:ahLst/>
              <a:cxnLst/>
              <a:rect l="l" t="t" r="r" b="b"/>
              <a:pathLst>
                <a:path w="7537" h="6336" extrusionOk="0">
                  <a:moveTo>
                    <a:pt x="7406" y="1"/>
                  </a:moveTo>
                  <a:lnTo>
                    <a:pt x="0" y="6073"/>
                  </a:lnTo>
                  <a:cubicBezTo>
                    <a:pt x="95" y="6145"/>
                    <a:pt x="179" y="6228"/>
                    <a:pt x="238" y="6335"/>
                  </a:cubicBezTo>
                  <a:lnTo>
                    <a:pt x="7537" y="358"/>
                  </a:lnTo>
                  <a:lnTo>
                    <a:pt x="740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8" name="Google Shape;1078;p9"/>
            <p:cNvSpPr/>
            <p:nvPr/>
          </p:nvSpPr>
          <p:spPr>
            <a:xfrm>
              <a:off x="2269925" y="1742600"/>
              <a:ext cx="5075" cy="3000"/>
            </a:xfrm>
            <a:custGeom>
              <a:avLst/>
              <a:gdLst/>
              <a:ahLst/>
              <a:cxnLst/>
              <a:rect l="l" t="t" r="r" b="b"/>
              <a:pathLst>
                <a:path w="203" h="120" extrusionOk="0">
                  <a:moveTo>
                    <a:pt x="143" y="1"/>
                  </a:moveTo>
                  <a:cubicBezTo>
                    <a:pt x="95" y="1"/>
                    <a:pt x="48" y="1"/>
                    <a:pt x="0" y="13"/>
                  </a:cubicBezTo>
                  <a:cubicBezTo>
                    <a:pt x="36" y="96"/>
                    <a:pt x="107" y="120"/>
                    <a:pt x="202" y="120"/>
                  </a:cubicBezTo>
                  <a:lnTo>
                    <a:pt x="15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9" name="Google Shape;1079;p9"/>
            <p:cNvSpPr/>
            <p:nvPr/>
          </p:nvSpPr>
          <p:spPr>
            <a:xfrm>
              <a:off x="2117800" y="1324100"/>
              <a:ext cx="141425" cy="365850"/>
            </a:xfrm>
            <a:custGeom>
              <a:avLst/>
              <a:gdLst/>
              <a:ahLst/>
              <a:cxnLst/>
              <a:rect l="l" t="t" r="r" b="b"/>
              <a:pathLst>
                <a:path w="5657" h="14634" extrusionOk="0">
                  <a:moveTo>
                    <a:pt x="1" y="1"/>
                  </a:moveTo>
                  <a:lnTo>
                    <a:pt x="1549" y="4275"/>
                  </a:lnTo>
                  <a:lnTo>
                    <a:pt x="1680" y="4632"/>
                  </a:lnTo>
                  <a:lnTo>
                    <a:pt x="5335" y="14633"/>
                  </a:lnTo>
                  <a:cubicBezTo>
                    <a:pt x="5430" y="14574"/>
                    <a:pt x="5537" y="14514"/>
                    <a:pt x="5656" y="14479"/>
                  </a:cubicBezTo>
                  <a:lnTo>
                    <a:pt x="1977" y="4370"/>
                  </a:lnTo>
                  <a:lnTo>
                    <a:pt x="1846" y="4013"/>
                  </a:lnTo>
                  <a:lnTo>
                    <a:pt x="3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0" name="Google Shape;1080;p9"/>
            <p:cNvSpPr/>
            <p:nvPr/>
          </p:nvSpPr>
          <p:spPr>
            <a:xfrm>
              <a:off x="2450600" y="1814350"/>
              <a:ext cx="27100" cy="362275"/>
            </a:xfrm>
            <a:custGeom>
              <a:avLst/>
              <a:gdLst/>
              <a:ahLst/>
              <a:cxnLst/>
              <a:rect l="l" t="t" r="r" b="b"/>
              <a:pathLst>
                <a:path w="1084" h="14491" extrusionOk="0">
                  <a:moveTo>
                    <a:pt x="726" y="0"/>
                  </a:moveTo>
                  <a:lnTo>
                    <a:pt x="0" y="14490"/>
                  </a:lnTo>
                  <a:cubicBezTo>
                    <a:pt x="12" y="14490"/>
                    <a:pt x="12" y="14490"/>
                    <a:pt x="24" y="14466"/>
                  </a:cubicBezTo>
                  <a:cubicBezTo>
                    <a:pt x="87" y="14452"/>
                    <a:pt x="154" y="14446"/>
                    <a:pt x="220" y="14446"/>
                  </a:cubicBezTo>
                  <a:cubicBezTo>
                    <a:pt x="267" y="14446"/>
                    <a:pt x="313" y="14449"/>
                    <a:pt x="357" y="14454"/>
                  </a:cubicBezTo>
                  <a:lnTo>
                    <a:pt x="1084" y="0"/>
                  </a:lnTo>
                  <a:lnTo>
                    <a:pt x="1084" y="0"/>
                  </a:lnTo>
                  <a:cubicBezTo>
                    <a:pt x="1030" y="16"/>
                    <a:pt x="976" y="23"/>
                    <a:pt x="922" y="23"/>
                  </a:cubicBezTo>
                  <a:cubicBezTo>
                    <a:pt x="857" y="23"/>
                    <a:pt x="792" y="13"/>
                    <a:pt x="7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1" name="Google Shape;1081;p9"/>
            <p:cNvSpPr/>
            <p:nvPr/>
          </p:nvSpPr>
          <p:spPr>
            <a:xfrm>
              <a:off x="2273475" y="1738150"/>
              <a:ext cx="176850" cy="439950"/>
            </a:xfrm>
            <a:custGeom>
              <a:avLst/>
              <a:gdLst/>
              <a:ahLst/>
              <a:cxnLst/>
              <a:rect l="l" t="t" r="r" b="b"/>
              <a:pathLst>
                <a:path w="7074" h="17598" extrusionOk="0">
                  <a:moveTo>
                    <a:pt x="334" y="0"/>
                  </a:moveTo>
                  <a:cubicBezTo>
                    <a:pt x="239" y="72"/>
                    <a:pt x="132" y="131"/>
                    <a:pt x="1" y="167"/>
                  </a:cubicBezTo>
                  <a:lnTo>
                    <a:pt x="37" y="286"/>
                  </a:lnTo>
                  <a:lnTo>
                    <a:pt x="6514" y="17097"/>
                  </a:lnTo>
                  <a:lnTo>
                    <a:pt x="6930" y="17598"/>
                  </a:lnTo>
                  <a:cubicBezTo>
                    <a:pt x="6978" y="17562"/>
                    <a:pt x="7014" y="17550"/>
                    <a:pt x="7073" y="17538"/>
                  </a:cubicBezTo>
                  <a:lnTo>
                    <a:pt x="3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9"/>
            <p:cNvSpPr/>
            <p:nvPr/>
          </p:nvSpPr>
          <p:spPr>
            <a:xfrm>
              <a:off x="2293425" y="1714325"/>
              <a:ext cx="141725" cy="60150"/>
            </a:xfrm>
            <a:custGeom>
              <a:avLst/>
              <a:gdLst/>
              <a:ahLst/>
              <a:cxnLst/>
              <a:rect l="l" t="t" r="r" b="b"/>
              <a:pathLst>
                <a:path w="5669" h="2406" extrusionOk="0">
                  <a:moveTo>
                    <a:pt x="60" y="1"/>
                  </a:moveTo>
                  <a:cubicBezTo>
                    <a:pt x="60" y="120"/>
                    <a:pt x="48" y="251"/>
                    <a:pt x="1" y="370"/>
                  </a:cubicBezTo>
                  <a:lnTo>
                    <a:pt x="5620" y="2406"/>
                  </a:lnTo>
                  <a:cubicBezTo>
                    <a:pt x="5620" y="2287"/>
                    <a:pt x="5644" y="2156"/>
                    <a:pt x="5668" y="2037"/>
                  </a:cubicBezTo>
                  <a:lnTo>
                    <a:pt x="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3" name="Google Shape;1083;p9"/>
            <p:cNvSpPr/>
            <p:nvPr/>
          </p:nvSpPr>
          <p:spPr>
            <a:xfrm>
              <a:off x="1976725" y="1600625"/>
              <a:ext cx="267625" cy="103300"/>
            </a:xfrm>
            <a:custGeom>
              <a:avLst/>
              <a:gdLst/>
              <a:ahLst/>
              <a:cxnLst/>
              <a:rect l="l" t="t" r="r" b="b"/>
              <a:pathLst>
                <a:path w="10705" h="4132" extrusionOk="0">
                  <a:moveTo>
                    <a:pt x="108" y="0"/>
                  </a:moveTo>
                  <a:cubicBezTo>
                    <a:pt x="108" y="120"/>
                    <a:pt x="60" y="239"/>
                    <a:pt x="0" y="334"/>
                  </a:cubicBezTo>
                  <a:lnTo>
                    <a:pt x="10490" y="4132"/>
                  </a:lnTo>
                  <a:cubicBezTo>
                    <a:pt x="10561" y="4013"/>
                    <a:pt x="10621" y="3906"/>
                    <a:pt x="10704" y="3822"/>
                  </a:cubicBez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4" name="Google Shape;1084;p9"/>
            <p:cNvSpPr/>
            <p:nvPr/>
          </p:nvSpPr>
          <p:spPr>
            <a:xfrm>
              <a:off x="1969275" y="1610450"/>
              <a:ext cx="477475" cy="573900"/>
            </a:xfrm>
            <a:custGeom>
              <a:avLst/>
              <a:gdLst/>
              <a:ahLst/>
              <a:cxnLst/>
              <a:rect l="l" t="t" r="r" b="b"/>
              <a:pathLst>
                <a:path w="19099" h="22956" extrusionOk="0">
                  <a:moveTo>
                    <a:pt x="275" y="0"/>
                  </a:moveTo>
                  <a:cubicBezTo>
                    <a:pt x="203" y="108"/>
                    <a:pt x="108" y="179"/>
                    <a:pt x="1" y="262"/>
                  </a:cubicBezTo>
                  <a:lnTo>
                    <a:pt x="18825" y="22956"/>
                  </a:lnTo>
                  <a:cubicBezTo>
                    <a:pt x="18896" y="22848"/>
                    <a:pt x="18991" y="22777"/>
                    <a:pt x="19098" y="22717"/>
                  </a:cubicBezTo>
                  <a:lnTo>
                    <a:pt x="18682" y="22229"/>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5" name="Google Shape;1085;p9"/>
            <p:cNvSpPr/>
            <p:nvPr/>
          </p:nvSpPr>
          <p:spPr>
            <a:xfrm>
              <a:off x="1726400" y="1324400"/>
              <a:ext cx="224450" cy="261075"/>
            </a:xfrm>
            <a:custGeom>
              <a:avLst/>
              <a:gdLst/>
              <a:ahLst/>
              <a:cxnLst/>
              <a:rect l="l" t="t" r="r" b="b"/>
              <a:pathLst>
                <a:path w="8978" h="10443" extrusionOk="0">
                  <a:moveTo>
                    <a:pt x="0" y="0"/>
                  </a:moveTo>
                  <a:lnTo>
                    <a:pt x="8680" y="10442"/>
                  </a:lnTo>
                  <a:cubicBezTo>
                    <a:pt x="8763" y="10359"/>
                    <a:pt x="8870" y="10287"/>
                    <a:pt x="8978" y="10240"/>
                  </a:cubicBezTo>
                  <a:lnTo>
                    <a:pt x="47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6" name="Google Shape;1086;p9"/>
            <p:cNvSpPr/>
            <p:nvPr/>
          </p:nvSpPr>
          <p:spPr>
            <a:xfrm>
              <a:off x="1592450" y="1416675"/>
              <a:ext cx="110450" cy="205100"/>
            </a:xfrm>
            <a:custGeom>
              <a:avLst/>
              <a:gdLst/>
              <a:ahLst/>
              <a:cxnLst/>
              <a:rect l="l" t="t" r="r" b="b"/>
              <a:pathLst>
                <a:path w="4418" h="8204" extrusionOk="0">
                  <a:moveTo>
                    <a:pt x="334" y="0"/>
                  </a:moveTo>
                  <a:cubicBezTo>
                    <a:pt x="239" y="60"/>
                    <a:pt x="155" y="108"/>
                    <a:pt x="48" y="131"/>
                  </a:cubicBezTo>
                  <a:cubicBezTo>
                    <a:pt x="44" y="127"/>
                    <a:pt x="39" y="126"/>
                    <a:pt x="33" y="126"/>
                  </a:cubicBezTo>
                  <a:cubicBezTo>
                    <a:pt x="22" y="126"/>
                    <a:pt x="8" y="131"/>
                    <a:pt x="0" y="131"/>
                  </a:cubicBezTo>
                  <a:lnTo>
                    <a:pt x="4108" y="8204"/>
                  </a:lnTo>
                  <a:cubicBezTo>
                    <a:pt x="4203" y="8132"/>
                    <a:pt x="4299" y="8073"/>
                    <a:pt x="4418" y="8025"/>
                  </a:cubicBezTo>
                  <a:lnTo>
                    <a:pt x="3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7" name="Google Shape;1087;p9"/>
            <p:cNvSpPr/>
            <p:nvPr/>
          </p:nvSpPr>
          <p:spPr>
            <a:xfrm>
              <a:off x="1346575" y="166997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8" name="Google Shape;1088;p9"/>
            <p:cNvSpPr/>
            <p:nvPr/>
          </p:nvSpPr>
          <p:spPr>
            <a:xfrm>
              <a:off x="1593350" y="1324400"/>
              <a:ext cx="59850" cy="58675"/>
            </a:xfrm>
            <a:custGeom>
              <a:avLst/>
              <a:gdLst/>
              <a:ahLst/>
              <a:cxnLst/>
              <a:rect l="l" t="t" r="r" b="b"/>
              <a:pathLst>
                <a:path w="2394" h="2347" extrusionOk="0">
                  <a:moveTo>
                    <a:pt x="1905" y="0"/>
                  </a:moveTo>
                  <a:lnTo>
                    <a:pt x="0" y="2191"/>
                  </a:lnTo>
                  <a:cubicBezTo>
                    <a:pt x="119" y="2215"/>
                    <a:pt x="238" y="2275"/>
                    <a:pt x="334" y="2346"/>
                  </a:cubicBezTo>
                  <a:lnTo>
                    <a:pt x="2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9" name="Google Shape;1089;p9"/>
            <p:cNvSpPr/>
            <p:nvPr/>
          </p:nvSpPr>
          <p:spPr>
            <a:xfrm>
              <a:off x="1345100" y="1669375"/>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0" name="Google Shape;1090;p9"/>
            <p:cNvSpPr/>
            <p:nvPr/>
          </p:nvSpPr>
          <p:spPr>
            <a:xfrm>
              <a:off x="1348075" y="1670575"/>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1" name="Google Shape;1091;p9"/>
            <p:cNvSpPr/>
            <p:nvPr/>
          </p:nvSpPr>
          <p:spPr>
            <a:xfrm>
              <a:off x="1354625" y="1406550"/>
              <a:ext cx="219700" cy="254225"/>
            </a:xfrm>
            <a:custGeom>
              <a:avLst/>
              <a:gdLst/>
              <a:ahLst/>
              <a:cxnLst/>
              <a:rect l="l" t="t" r="r" b="b"/>
              <a:pathLst>
                <a:path w="8788" h="10169" extrusionOk="0">
                  <a:moveTo>
                    <a:pt x="8573" y="1"/>
                  </a:moveTo>
                  <a:lnTo>
                    <a:pt x="215" y="9561"/>
                  </a:lnTo>
                  <a:lnTo>
                    <a:pt x="0" y="10169"/>
                  </a:lnTo>
                  <a:lnTo>
                    <a:pt x="0" y="10169"/>
                  </a:lnTo>
                  <a:lnTo>
                    <a:pt x="167" y="10157"/>
                  </a:lnTo>
                  <a:lnTo>
                    <a:pt x="8787" y="322"/>
                  </a:lnTo>
                  <a:cubicBezTo>
                    <a:pt x="8692" y="227"/>
                    <a:pt x="8620" y="120"/>
                    <a:pt x="857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2" name="Google Shape;1092;p9"/>
            <p:cNvSpPr/>
            <p:nvPr/>
          </p:nvSpPr>
          <p:spPr>
            <a:xfrm>
              <a:off x="1345700" y="1669675"/>
              <a:ext cx="600" cy="325"/>
            </a:xfrm>
            <a:custGeom>
              <a:avLst/>
              <a:gdLst/>
              <a:ahLst/>
              <a:cxnLst/>
              <a:rect l="l" t="t" r="r" b="b"/>
              <a:pathLst>
                <a:path w="24" h="13" extrusionOk="0">
                  <a:moveTo>
                    <a:pt x="0" y="1"/>
                  </a:moveTo>
                  <a:cubicBezTo>
                    <a:pt x="0" y="13"/>
                    <a:pt x="24" y="13"/>
                    <a:pt x="24" y="13"/>
                  </a:cubicBezTo>
                  <a:cubicBezTo>
                    <a:pt x="24" y="1"/>
                    <a:pt x="0" y="1"/>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3" name="Google Shape;1093;p9"/>
            <p:cNvSpPr/>
            <p:nvPr/>
          </p:nvSpPr>
          <p:spPr>
            <a:xfrm>
              <a:off x="1348675" y="1635750"/>
              <a:ext cx="339650" cy="34250"/>
            </a:xfrm>
            <a:custGeom>
              <a:avLst/>
              <a:gdLst/>
              <a:ahLst/>
              <a:cxnLst/>
              <a:rect l="l" t="t" r="r" b="b"/>
              <a:pathLst>
                <a:path w="13586" h="1370" extrusionOk="0">
                  <a:moveTo>
                    <a:pt x="13550" y="0"/>
                  </a:moveTo>
                  <a:lnTo>
                    <a:pt x="393" y="989"/>
                  </a:lnTo>
                  <a:lnTo>
                    <a:pt x="226" y="1001"/>
                  </a:lnTo>
                  <a:lnTo>
                    <a:pt x="131" y="1274"/>
                  </a:lnTo>
                  <a:lnTo>
                    <a:pt x="131" y="1286"/>
                  </a:lnTo>
                  <a:cubicBezTo>
                    <a:pt x="119" y="1298"/>
                    <a:pt x="119" y="1310"/>
                    <a:pt x="107" y="1334"/>
                  </a:cubicBezTo>
                  <a:lnTo>
                    <a:pt x="95" y="1346"/>
                  </a:lnTo>
                  <a:cubicBezTo>
                    <a:pt x="75" y="1356"/>
                    <a:pt x="63" y="1358"/>
                    <a:pt x="52" y="1366"/>
                  </a:cubicBezTo>
                  <a:lnTo>
                    <a:pt x="52" y="1366"/>
                  </a:lnTo>
                  <a:lnTo>
                    <a:pt x="13585" y="346"/>
                  </a:lnTo>
                  <a:cubicBezTo>
                    <a:pt x="13585" y="334"/>
                    <a:pt x="13585" y="334"/>
                    <a:pt x="13573" y="322"/>
                  </a:cubicBezTo>
                  <a:cubicBezTo>
                    <a:pt x="13550" y="227"/>
                    <a:pt x="13538" y="119"/>
                    <a:pt x="13550" y="0"/>
                  </a:cubicBezTo>
                  <a:close/>
                  <a:moveTo>
                    <a:pt x="52" y="1366"/>
                  </a:moveTo>
                  <a:lnTo>
                    <a:pt x="0" y="1370"/>
                  </a:lnTo>
                  <a:lnTo>
                    <a:pt x="48" y="1370"/>
                  </a:lnTo>
                  <a:cubicBezTo>
                    <a:pt x="49" y="1368"/>
                    <a:pt x="51" y="1367"/>
                    <a:pt x="52" y="1366"/>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4" name="Google Shape;1094;p9"/>
            <p:cNvSpPr/>
            <p:nvPr/>
          </p:nvSpPr>
          <p:spPr>
            <a:xfrm>
              <a:off x="1346575" y="1669975"/>
              <a:ext cx="1225" cy="625"/>
            </a:xfrm>
            <a:custGeom>
              <a:avLst/>
              <a:gdLst/>
              <a:ahLst/>
              <a:cxnLst/>
              <a:rect l="l" t="t" r="r" b="b"/>
              <a:pathLst>
                <a:path w="49" h="25" extrusionOk="0">
                  <a:moveTo>
                    <a:pt x="49" y="24"/>
                  </a:moveTo>
                  <a:cubicBezTo>
                    <a:pt x="25" y="24"/>
                    <a:pt x="13" y="24"/>
                    <a:pt x="1" y="1"/>
                  </a:cubicBezTo>
                  <a:cubicBezTo>
                    <a:pt x="13" y="24"/>
                    <a:pt x="25" y="24"/>
                    <a:pt x="49"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5" name="Google Shape;1095;p9"/>
            <p:cNvSpPr/>
            <p:nvPr/>
          </p:nvSpPr>
          <p:spPr>
            <a:xfrm>
              <a:off x="1346575" y="1669975"/>
              <a:ext cx="25" cy="25"/>
            </a:xfrm>
            <a:custGeom>
              <a:avLst/>
              <a:gdLst/>
              <a:ahLst/>
              <a:cxnLst/>
              <a:rect l="l" t="t" r="r" b="b"/>
              <a:pathLst>
                <a:path w="1" h="1" extrusionOk="0">
                  <a:moveTo>
                    <a:pt x="1" y="1"/>
                  </a:moveTo>
                  <a:lnTo>
                    <a:pt x="1" y="1"/>
                  </a:ln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6" name="Google Shape;1096;p9"/>
            <p:cNvSpPr/>
            <p:nvPr/>
          </p:nvSpPr>
          <p:spPr>
            <a:xfrm>
              <a:off x="1345100" y="1669375"/>
              <a:ext cx="325" cy="325"/>
            </a:xfrm>
            <a:custGeom>
              <a:avLst/>
              <a:gdLst/>
              <a:ahLst/>
              <a:cxnLst/>
              <a:rect l="l" t="t" r="r" b="b"/>
              <a:pathLst>
                <a:path w="13" h="13" extrusionOk="0">
                  <a:moveTo>
                    <a:pt x="0" y="1"/>
                  </a:moveTo>
                  <a:lnTo>
                    <a:pt x="0" y="1"/>
                  </a:lnTo>
                  <a:lnTo>
                    <a:pt x="12"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7" name="Google Shape;1097;p9"/>
            <p:cNvSpPr/>
            <p:nvPr/>
          </p:nvSpPr>
          <p:spPr>
            <a:xfrm>
              <a:off x="1349275" y="1670125"/>
              <a:ext cx="300" cy="475"/>
            </a:xfrm>
            <a:custGeom>
              <a:avLst/>
              <a:gdLst/>
              <a:ahLst/>
              <a:cxnLst/>
              <a:rect l="l" t="t" r="r" b="b"/>
              <a:pathLst>
                <a:path w="12" h="19" extrusionOk="0">
                  <a:moveTo>
                    <a:pt x="10" y="1"/>
                  </a:moveTo>
                  <a:cubicBezTo>
                    <a:pt x="9" y="1"/>
                    <a:pt x="6" y="7"/>
                    <a:pt x="0" y="18"/>
                  </a:cubicBezTo>
                  <a:lnTo>
                    <a:pt x="12" y="18"/>
                  </a:lnTo>
                  <a:cubicBezTo>
                    <a:pt x="12" y="7"/>
                    <a:pt x="12" y="1"/>
                    <a:pt x="1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8" name="Google Shape;1098;p9"/>
            <p:cNvSpPr/>
            <p:nvPr/>
          </p:nvSpPr>
          <p:spPr>
            <a:xfrm>
              <a:off x="1351050" y="1669075"/>
              <a:ext cx="325" cy="325"/>
            </a:xfrm>
            <a:custGeom>
              <a:avLst/>
              <a:gdLst/>
              <a:ahLst/>
              <a:cxnLst/>
              <a:rect l="l" t="t" r="r" b="b"/>
              <a:pathLst>
                <a:path w="13" h="13" extrusionOk="0">
                  <a:moveTo>
                    <a:pt x="0" y="13"/>
                  </a:moveTo>
                  <a:lnTo>
                    <a:pt x="0" y="13"/>
                  </a:lnTo>
                  <a:lnTo>
                    <a:pt x="1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9" name="Google Shape;1099;p9"/>
            <p:cNvSpPr/>
            <p:nvPr/>
          </p:nvSpPr>
          <p:spPr>
            <a:xfrm>
              <a:off x="992675" y="1324400"/>
              <a:ext cx="353050" cy="345000"/>
            </a:xfrm>
            <a:custGeom>
              <a:avLst/>
              <a:gdLst/>
              <a:ahLst/>
              <a:cxnLst/>
              <a:rect l="l" t="t" r="r" b="b"/>
              <a:pathLst>
                <a:path w="14122" h="13800" extrusionOk="0">
                  <a:moveTo>
                    <a:pt x="0" y="0"/>
                  </a:moveTo>
                  <a:lnTo>
                    <a:pt x="14085" y="13800"/>
                  </a:lnTo>
                  <a:cubicBezTo>
                    <a:pt x="14038" y="13752"/>
                    <a:pt x="14026" y="13681"/>
                    <a:pt x="14038" y="13609"/>
                  </a:cubicBezTo>
                  <a:lnTo>
                    <a:pt x="14121" y="13335"/>
                  </a:lnTo>
                  <a:lnTo>
                    <a:pt x="5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0" name="Google Shape;1100;p9"/>
            <p:cNvSpPr/>
            <p:nvPr/>
          </p:nvSpPr>
          <p:spPr>
            <a:xfrm>
              <a:off x="1346275" y="1669975"/>
              <a:ext cx="325" cy="25"/>
            </a:xfrm>
            <a:custGeom>
              <a:avLst/>
              <a:gdLst/>
              <a:ahLst/>
              <a:cxnLst/>
              <a:rect l="l" t="t" r="r" b="b"/>
              <a:pathLst>
                <a:path w="13" h="1" extrusionOk="0">
                  <a:moveTo>
                    <a:pt x="1" y="1"/>
                  </a:moveTo>
                  <a:lnTo>
                    <a:pt x="1" y="1"/>
                  </a:lnTo>
                  <a:lnTo>
                    <a:pt x="1" y="1"/>
                  </a:lnTo>
                  <a:cubicBezTo>
                    <a:pt x="13" y="1"/>
                    <a:pt x="13" y="1"/>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1" name="Google Shape;1101;p9"/>
            <p:cNvSpPr/>
            <p:nvPr/>
          </p:nvSpPr>
          <p:spPr>
            <a:xfrm>
              <a:off x="1348075" y="1670575"/>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2" name="Google Shape;1102;p9"/>
            <p:cNvSpPr/>
            <p:nvPr/>
          </p:nvSpPr>
          <p:spPr>
            <a:xfrm>
              <a:off x="1351050" y="1669375"/>
              <a:ext cx="25" cy="25"/>
            </a:xfrm>
            <a:custGeom>
              <a:avLst/>
              <a:gdLst/>
              <a:ahLst/>
              <a:cxnLst/>
              <a:rect l="l" t="t" r="r" b="b"/>
              <a:pathLst>
                <a:path w="1" h="1" extrusionOk="0">
                  <a:moveTo>
                    <a:pt x="0" y="1"/>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3" name="Google Shape;1103;p9"/>
            <p:cNvSpPr/>
            <p:nvPr/>
          </p:nvSpPr>
          <p:spPr>
            <a:xfrm>
              <a:off x="1351950" y="1667600"/>
              <a:ext cx="25" cy="325"/>
            </a:xfrm>
            <a:custGeom>
              <a:avLst/>
              <a:gdLst/>
              <a:ahLst/>
              <a:cxnLst/>
              <a:rect l="l" t="t" r="r" b="b"/>
              <a:pathLst>
                <a:path w="1" h="13" extrusionOk="0">
                  <a:moveTo>
                    <a:pt x="0" y="0"/>
                  </a:moveTo>
                  <a:cubicBezTo>
                    <a:pt x="0" y="0"/>
                    <a:pt x="0" y="12"/>
                    <a:pt x="0" y="0"/>
                  </a:cubicBezTo>
                  <a:cubicBezTo>
                    <a:pt x="0" y="12"/>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4" name="Google Shape;1104;p9"/>
            <p:cNvSpPr/>
            <p:nvPr/>
          </p:nvSpPr>
          <p:spPr>
            <a:xfrm>
              <a:off x="1343300" y="1324400"/>
              <a:ext cx="127425" cy="346500"/>
            </a:xfrm>
            <a:custGeom>
              <a:avLst/>
              <a:gdLst/>
              <a:ahLst/>
              <a:cxnLst/>
              <a:rect l="l" t="t" r="r" b="b"/>
              <a:pathLst>
                <a:path w="5097" h="13860" extrusionOk="0">
                  <a:moveTo>
                    <a:pt x="4716" y="0"/>
                  </a:moveTo>
                  <a:lnTo>
                    <a:pt x="120" y="13335"/>
                  </a:lnTo>
                  <a:lnTo>
                    <a:pt x="25" y="13609"/>
                  </a:lnTo>
                  <a:cubicBezTo>
                    <a:pt x="1" y="13681"/>
                    <a:pt x="25" y="13752"/>
                    <a:pt x="72" y="13800"/>
                  </a:cubicBezTo>
                  <a:lnTo>
                    <a:pt x="84" y="13812"/>
                  </a:lnTo>
                  <a:cubicBezTo>
                    <a:pt x="84" y="13812"/>
                    <a:pt x="96" y="13812"/>
                    <a:pt x="96" y="13824"/>
                  </a:cubicBezTo>
                  <a:cubicBezTo>
                    <a:pt x="96" y="13824"/>
                    <a:pt x="120" y="13824"/>
                    <a:pt x="120" y="13847"/>
                  </a:cubicBezTo>
                  <a:lnTo>
                    <a:pt x="132" y="13847"/>
                  </a:lnTo>
                  <a:cubicBezTo>
                    <a:pt x="144" y="13847"/>
                    <a:pt x="156" y="13859"/>
                    <a:pt x="180" y="13859"/>
                  </a:cubicBezTo>
                  <a:cubicBezTo>
                    <a:pt x="180" y="13847"/>
                    <a:pt x="180" y="13847"/>
                    <a:pt x="191" y="13847"/>
                  </a:cubicBezTo>
                  <a:lnTo>
                    <a:pt x="251" y="13847"/>
                  </a:lnTo>
                  <a:cubicBezTo>
                    <a:pt x="263" y="13847"/>
                    <a:pt x="275" y="13824"/>
                    <a:pt x="299" y="13812"/>
                  </a:cubicBezTo>
                  <a:lnTo>
                    <a:pt x="310" y="13800"/>
                  </a:lnTo>
                  <a:cubicBezTo>
                    <a:pt x="322" y="13788"/>
                    <a:pt x="322" y="13764"/>
                    <a:pt x="334" y="13752"/>
                  </a:cubicBezTo>
                  <a:lnTo>
                    <a:pt x="334" y="13740"/>
                  </a:lnTo>
                  <a:lnTo>
                    <a:pt x="430" y="13466"/>
                  </a:lnTo>
                  <a:lnTo>
                    <a:pt x="632" y="12847"/>
                  </a:lnTo>
                  <a:lnTo>
                    <a:pt x="509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9"/>
            <p:cNvSpPr/>
            <p:nvPr/>
          </p:nvSpPr>
          <p:spPr>
            <a:xfrm>
              <a:off x="2236875" y="1685475"/>
              <a:ext cx="58075" cy="57750"/>
            </a:xfrm>
            <a:custGeom>
              <a:avLst/>
              <a:gdLst/>
              <a:ahLst/>
              <a:cxnLst/>
              <a:rect l="l" t="t" r="r" b="b"/>
              <a:pathLst>
                <a:path w="2323" h="2310" extrusionOk="0">
                  <a:moveTo>
                    <a:pt x="1174" y="0"/>
                  </a:moveTo>
                  <a:cubicBezTo>
                    <a:pt x="1081" y="0"/>
                    <a:pt x="987" y="12"/>
                    <a:pt x="893" y="35"/>
                  </a:cubicBezTo>
                  <a:cubicBezTo>
                    <a:pt x="774" y="71"/>
                    <a:pt x="655" y="119"/>
                    <a:pt x="572" y="190"/>
                  </a:cubicBezTo>
                  <a:cubicBezTo>
                    <a:pt x="465" y="250"/>
                    <a:pt x="370" y="333"/>
                    <a:pt x="298" y="428"/>
                  </a:cubicBezTo>
                  <a:cubicBezTo>
                    <a:pt x="227" y="512"/>
                    <a:pt x="155" y="631"/>
                    <a:pt x="108" y="738"/>
                  </a:cubicBezTo>
                  <a:cubicBezTo>
                    <a:pt x="12" y="964"/>
                    <a:pt x="0" y="1202"/>
                    <a:pt x="60" y="1440"/>
                  </a:cubicBezTo>
                  <a:cubicBezTo>
                    <a:pt x="200" y="1948"/>
                    <a:pt x="665" y="2309"/>
                    <a:pt x="1168" y="2309"/>
                  </a:cubicBezTo>
                  <a:cubicBezTo>
                    <a:pt x="1219" y="2309"/>
                    <a:pt x="1270" y="2305"/>
                    <a:pt x="1322" y="2298"/>
                  </a:cubicBezTo>
                  <a:cubicBezTo>
                    <a:pt x="1370" y="2298"/>
                    <a:pt x="1417" y="2286"/>
                    <a:pt x="1465" y="2274"/>
                  </a:cubicBezTo>
                  <a:lnTo>
                    <a:pt x="1477" y="2274"/>
                  </a:lnTo>
                  <a:cubicBezTo>
                    <a:pt x="1596" y="2238"/>
                    <a:pt x="1715" y="2202"/>
                    <a:pt x="1798" y="2119"/>
                  </a:cubicBezTo>
                  <a:cubicBezTo>
                    <a:pt x="2025" y="1976"/>
                    <a:pt x="2191" y="1762"/>
                    <a:pt x="2263" y="1512"/>
                  </a:cubicBezTo>
                  <a:cubicBezTo>
                    <a:pt x="2310" y="1393"/>
                    <a:pt x="2322" y="1274"/>
                    <a:pt x="2322" y="1143"/>
                  </a:cubicBezTo>
                  <a:cubicBezTo>
                    <a:pt x="2322" y="1071"/>
                    <a:pt x="2310" y="964"/>
                    <a:pt x="2298" y="869"/>
                  </a:cubicBezTo>
                  <a:cubicBezTo>
                    <a:pt x="2157" y="345"/>
                    <a:pt x="1684" y="0"/>
                    <a:pt x="117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6" name="Google Shape;1106;p9"/>
            <p:cNvSpPr/>
            <p:nvPr/>
          </p:nvSpPr>
          <p:spPr>
            <a:xfrm>
              <a:off x="2434225" y="1733500"/>
              <a:ext cx="85450" cy="81450"/>
            </a:xfrm>
            <a:custGeom>
              <a:avLst/>
              <a:gdLst/>
              <a:ahLst/>
              <a:cxnLst/>
              <a:rect l="l" t="t" r="r" b="b"/>
              <a:pathLst>
                <a:path w="3418" h="3258" extrusionOk="0">
                  <a:moveTo>
                    <a:pt x="1610" y="0"/>
                  </a:moveTo>
                  <a:cubicBezTo>
                    <a:pt x="1558" y="0"/>
                    <a:pt x="1505" y="3"/>
                    <a:pt x="1453" y="8"/>
                  </a:cubicBezTo>
                  <a:cubicBezTo>
                    <a:pt x="1381" y="19"/>
                    <a:pt x="1310" y="19"/>
                    <a:pt x="1227" y="55"/>
                  </a:cubicBezTo>
                  <a:cubicBezTo>
                    <a:pt x="1191" y="67"/>
                    <a:pt x="1155" y="79"/>
                    <a:pt x="1108" y="79"/>
                  </a:cubicBezTo>
                  <a:cubicBezTo>
                    <a:pt x="560" y="281"/>
                    <a:pt x="179" y="722"/>
                    <a:pt x="36" y="1258"/>
                  </a:cubicBezTo>
                  <a:cubicBezTo>
                    <a:pt x="12" y="1377"/>
                    <a:pt x="0" y="1496"/>
                    <a:pt x="0" y="1627"/>
                  </a:cubicBezTo>
                  <a:cubicBezTo>
                    <a:pt x="0" y="1770"/>
                    <a:pt x="12" y="1901"/>
                    <a:pt x="36" y="2032"/>
                  </a:cubicBezTo>
                  <a:cubicBezTo>
                    <a:pt x="203" y="2686"/>
                    <a:pt x="750" y="3151"/>
                    <a:pt x="1381" y="3234"/>
                  </a:cubicBezTo>
                  <a:cubicBezTo>
                    <a:pt x="1501" y="3258"/>
                    <a:pt x="1620" y="3258"/>
                    <a:pt x="1739" y="3258"/>
                  </a:cubicBezTo>
                  <a:cubicBezTo>
                    <a:pt x="1822" y="3258"/>
                    <a:pt x="1929" y="3234"/>
                    <a:pt x="2012" y="3210"/>
                  </a:cubicBezTo>
                  <a:cubicBezTo>
                    <a:pt x="2882" y="2984"/>
                    <a:pt x="3417" y="2091"/>
                    <a:pt x="3191" y="1210"/>
                  </a:cubicBezTo>
                  <a:cubicBezTo>
                    <a:pt x="3084" y="817"/>
                    <a:pt x="2834" y="484"/>
                    <a:pt x="2524" y="281"/>
                  </a:cubicBezTo>
                  <a:cubicBezTo>
                    <a:pt x="2417" y="198"/>
                    <a:pt x="2310" y="162"/>
                    <a:pt x="2191" y="115"/>
                  </a:cubicBezTo>
                  <a:cubicBezTo>
                    <a:pt x="2020" y="39"/>
                    <a:pt x="1818" y="0"/>
                    <a:pt x="161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7" name="Google Shape;1107;p9"/>
            <p:cNvSpPr/>
            <p:nvPr/>
          </p:nvSpPr>
          <p:spPr>
            <a:xfrm>
              <a:off x="2630075" y="1418625"/>
              <a:ext cx="41100" cy="40925"/>
            </a:xfrm>
            <a:custGeom>
              <a:avLst/>
              <a:gdLst/>
              <a:ahLst/>
              <a:cxnLst/>
              <a:rect l="l" t="t" r="r" b="b"/>
              <a:pathLst>
                <a:path w="1644" h="1637" extrusionOk="0">
                  <a:moveTo>
                    <a:pt x="848" y="0"/>
                  </a:moveTo>
                  <a:cubicBezTo>
                    <a:pt x="779" y="0"/>
                    <a:pt x="706" y="10"/>
                    <a:pt x="632" y="30"/>
                  </a:cubicBezTo>
                  <a:cubicBezTo>
                    <a:pt x="525" y="53"/>
                    <a:pt x="417" y="101"/>
                    <a:pt x="334" y="161"/>
                  </a:cubicBezTo>
                  <a:cubicBezTo>
                    <a:pt x="239" y="232"/>
                    <a:pt x="167" y="315"/>
                    <a:pt x="108" y="411"/>
                  </a:cubicBezTo>
                  <a:cubicBezTo>
                    <a:pt x="48" y="518"/>
                    <a:pt x="24" y="637"/>
                    <a:pt x="1" y="756"/>
                  </a:cubicBezTo>
                  <a:cubicBezTo>
                    <a:pt x="1" y="851"/>
                    <a:pt x="1" y="923"/>
                    <a:pt x="36" y="1006"/>
                  </a:cubicBezTo>
                  <a:cubicBezTo>
                    <a:pt x="84" y="1173"/>
                    <a:pt x="155" y="1327"/>
                    <a:pt x="274" y="1423"/>
                  </a:cubicBezTo>
                  <a:cubicBezTo>
                    <a:pt x="358" y="1506"/>
                    <a:pt x="465" y="1577"/>
                    <a:pt x="584" y="1601"/>
                  </a:cubicBezTo>
                  <a:cubicBezTo>
                    <a:pt x="650" y="1625"/>
                    <a:pt x="721" y="1637"/>
                    <a:pt x="794" y="1637"/>
                  </a:cubicBezTo>
                  <a:cubicBezTo>
                    <a:pt x="867" y="1637"/>
                    <a:pt x="941" y="1625"/>
                    <a:pt x="1013" y="1601"/>
                  </a:cubicBezTo>
                  <a:cubicBezTo>
                    <a:pt x="1358" y="1530"/>
                    <a:pt x="1596" y="1232"/>
                    <a:pt x="1632" y="887"/>
                  </a:cubicBezTo>
                  <a:cubicBezTo>
                    <a:pt x="1644" y="803"/>
                    <a:pt x="1632" y="708"/>
                    <a:pt x="1596" y="625"/>
                  </a:cubicBezTo>
                  <a:cubicBezTo>
                    <a:pt x="1584" y="589"/>
                    <a:pt x="1584" y="565"/>
                    <a:pt x="1572" y="530"/>
                  </a:cubicBezTo>
                  <a:cubicBezTo>
                    <a:pt x="1548" y="446"/>
                    <a:pt x="1489" y="351"/>
                    <a:pt x="1417" y="268"/>
                  </a:cubicBezTo>
                  <a:cubicBezTo>
                    <a:pt x="1322" y="172"/>
                    <a:pt x="1227" y="101"/>
                    <a:pt x="1120" y="53"/>
                  </a:cubicBezTo>
                  <a:cubicBezTo>
                    <a:pt x="1037" y="19"/>
                    <a:pt x="945" y="0"/>
                    <a:pt x="84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8" name="Google Shape;1108;p9"/>
            <p:cNvSpPr/>
            <p:nvPr/>
          </p:nvSpPr>
          <p:spPr>
            <a:xfrm>
              <a:off x="2338375" y="1395450"/>
              <a:ext cx="32475" cy="28775"/>
            </a:xfrm>
            <a:custGeom>
              <a:avLst/>
              <a:gdLst/>
              <a:ahLst/>
              <a:cxnLst/>
              <a:rect l="l" t="t" r="r" b="b"/>
              <a:pathLst>
                <a:path w="1299" h="1151" extrusionOk="0">
                  <a:moveTo>
                    <a:pt x="645" y="0"/>
                  </a:moveTo>
                  <a:cubicBezTo>
                    <a:pt x="601" y="0"/>
                    <a:pt x="557" y="5"/>
                    <a:pt x="512" y="16"/>
                  </a:cubicBezTo>
                  <a:cubicBezTo>
                    <a:pt x="191" y="87"/>
                    <a:pt x="1" y="421"/>
                    <a:pt x="96" y="718"/>
                  </a:cubicBezTo>
                  <a:cubicBezTo>
                    <a:pt x="157" y="982"/>
                    <a:pt x="399" y="1151"/>
                    <a:pt x="653" y="1151"/>
                  </a:cubicBezTo>
                  <a:cubicBezTo>
                    <a:pt x="698" y="1151"/>
                    <a:pt x="742" y="1146"/>
                    <a:pt x="786" y="1135"/>
                  </a:cubicBezTo>
                  <a:cubicBezTo>
                    <a:pt x="1108" y="1064"/>
                    <a:pt x="1298" y="730"/>
                    <a:pt x="1203" y="433"/>
                  </a:cubicBezTo>
                  <a:cubicBezTo>
                    <a:pt x="1132" y="169"/>
                    <a:pt x="897" y="0"/>
                    <a:pt x="6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9" name="Google Shape;1109;p9"/>
            <p:cNvSpPr/>
            <p:nvPr/>
          </p:nvSpPr>
          <p:spPr>
            <a:xfrm>
              <a:off x="3084300" y="1355525"/>
              <a:ext cx="30375" cy="29150"/>
            </a:xfrm>
            <a:custGeom>
              <a:avLst/>
              <a:gdLst/>
              <a:ahLst/>
              <a:cxnLst/>
              <a:rect l="l" t="t" r="r" b="b"/>
              <a:pathLst>
                <a:path w="1215" h="1166" extrusionOk="0">
                  <a:moveTo>
                    <a:pt x="581" y="1"/>
                  </a:moveTo>
                  <a:cubicBezTo>
                    <a:pt x="531" y="1"/>
                    <a:pt x="483" y="9"/>
                    <a:pt x="441" y="18"/>
                  </a:cubicBezTo>
                  <a:cubicBezTo>
                    <a:pt x="310" y="53"/>
                    <a:pt x="191" y="137"/>
                    <a:pt x="108" y="244"/>
                  </a:cubicBezTo>
                  <a:lnTo>
                    <a:pt x="108" y="256"/>
                  </a:lnTo>
                  <a:cubicBezTo>
                    <a:pt x="48" y="339"/>
                    <a:pt x="24" y="434"/>
                    <a:pt x="1" y="530"/>
                  </a:cubicBezTo>
                  <a:cubicBezTo>
                    <a:pt x="1" y="589"/>
                    <a:pt x="1" y="660"/>
                    <a:pt x="24" y="732"/>
                  </a:cubicBezTo>
                  <a:cubicBezTo>
                    <a:pt x="36" y="791"/>
                    <a:pt x="48" y="839"/>
                    <a:pt x="84" y="887"/>
                  </a:cubicBezTo>
                  <a:cubicBezTo>
                    <a:pt x="96" y="899"/>
                    <a:pt x="96" y="911"/>
                    <a:pt x="108" y="934"/>
                  </a:cubicBezTo>
                  <a:cubicBezTo>
                    <a:pt x="191" y="1030"/>
                    <a:pt x="286" y="1113"/>
                    <a:pt x="405" y="1137"/>
                  </a:cubicBezTo>
                  <a:cubicBezTo>
                    <a:pt x="429" y="1137"/>
                    <a:pt x="453" y="1149"/>
                    <a:pt x="465" y="1149"/>
                  </a:cubicBezTo>
                  <a:cubicBezTo>
                    <a:pt x="508" y="1159"/>
                    <a:pt x="546" y="1165"/>
                    <a:pt x="583" y="1165"/>
                  </a:cubicBezTo>
                  <a:cubicBezTo>
                    <a:pt x="629" y="1165"/>
                    <a:pt x="674" y="1156"/>
                    <a:pt x="727" y="1137"/>
                  </a:cubicBezTo>
                  <a:cubicBezTo>
                    <a:pt x="786" y="1125"/>
                    <a:pt x="822" y="1113"/>
                    <a:pt x="870" y="1077"/>
                  </a:cubicBezTo>
                  <a:cubicBezTo>
                    <a:pt x="1096" y="946"/>
                    <a:pt x="1215" y="696"/>
                    <a:pt x="1132" y="434"/>
                  </a:cubicBezTo>
                  <a:cubicBezTo>
                    <a:pt x="1108" y="339"/>
                    <a:pt x="1048" y="232"/>
                    <a:pt x="977" y="160"/>
                  </a:cubicBezTo>
                  <a:cubicBezTo>
                    <a:pt x="882" y="77"/>
                    <a:pt x="763" y="18"/>
                    <a:pt x="644" y="6"/>
                  </a:cubicBezTo>
                  <a:cubicBezTo>
                    <a:pt x="623" y="2"/>
                    <a:pt x="602" y="1"/>
                    <a:pt x="5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0" name="Google Shape;1110;p9"/>
            <p:cNvSpPr/>
            <p:nvPr/>
          </p:nvSpPr>
          <p:spPr>
            <a:xfrm>
              <a:off x="1937425" y="1579200"/>
              <a:ext cx="42300" cy="40575"/>
            </a:xfrm>
            <a:custGeom>
              <a:avLst/>
              <a:gdLst/>
              <a:ahLst/>
              <a:cxnLst/>
              <a:rect l="l" t="t" r="r" b="b"/>
              <a:pathLst>
                <a:path w="1692" h="1623" extrusionOk="0">
                  <a:moveTo>
                    <a:pt x="863" y="1"/>
                  </a:moveTo>
                  <a:cubicBezTo>
                    <a:pt x="799" y="1"/>
                    <a:pt x="734" y="8"/>
                    <a:pt x="668" y="24"/>
                  </a:cubicBezTo>
                  <a:lnTo>
                    <a:pt x="537" y="60"/>
                  </a:lnTo>
                  <a:cubicBezTo>
                    <a:pt x="418" y="107"/>
                    <a:pt x="322" y="179"/>
                    <a:pt x="239" y="274"/>
                  </a:cubicBezTo>
                  <a:cubicBezTo>
                    <a:pt x="72" y="465"/>
                    <a:pt x="1" y="738"/>
                    <a:pt x="72" y="1000"/>
                  </a:cubicBezTo>
                  <a:cubicBezTo>
                    <a:pt x="163" y="1363"/>
                    <a:pt x="492" y="1623"/>
                    <a:pt x="857" y="1623"/>
                  </a:cubicBezTo>
                  <a:cubicBezTo>
                    <a:pt x="924" y="1623"/>
                    <a:pt x="992" y="1614"/>
                    <a:pt x="1060" y="1596"/>
                  </a:cubicBezTo>
                  <a:cubicBezTo>
                    <a:pt x="1132" y="1584"/>
                    <a:pt x="1203" y="1548"/>
                    <a:pt x="1263" y="1524"/>
                  </a:cubicBezTo>
                  <a:cubicBezTo>
                    <a:pt x="1382" y="1453"/>
                    <a:pt x="1477" y="1358"/>
                    <a:pt x="1549" y="1250"/>
                  </a:cubicBezTo>
                  <a:cubicBezTo>
                    <a:pt x="1561" y="1238"/>
                    <a:pt x="1572" y="1215"/>
                    <a:pt x="1596" y="1191"/>
                  </a:cubicBezTo>
                  <a:cubicBezTo>
                    <a:pt x="1656" y="1096"/>
                    <a:pt x="1680" y="977"/>
                    <a:pt x="1691" y="857"/>
                  </a:cubicBezTo>
                  <a:cubicBezTo>
                    <a:pt x="1691" y="762"/>
                    <a:pt x="1691" y="691"/>
                    <a:pt x="1668" y="596"/>
                  </a:cubicBezTo>
                  <a:cubicBezTo>
                    <a:pt x="1656" y="536"/>
                    <a:pt x="1620" y="476"/>
                    <a:pt x="1596" y="417"/>
                  </a:cubicBezTo>
                  <a:cubicBezTo>
                    <a:pt x="1537" y="322"/>
                    <a:pt x="1453" y="215"/>
                    <a:pt x="1358" y="155"/>
                  </a:cubicBezTo>
                  <a:cubicBezTo>
                    <a:pt x="1209" y="59"/>
                    <a:pt x="1041" y="1"/>
                    <a:pt x="8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9"/>
            <p:cNvSpPr/>
            <p:nvPr/>
          </p:nvSpPr>
          <p:spPr>
            <a:xfrm>
              <a:off x="2435125" y="2175825"/>
              <a:ext cx="44075" cy="41075"/>
            </a:xfrm>
            <a:custGeom>
              <a:avLst/>
              <a:gdLst/>
              <a:ahLst/>
              <a:cxnLst/>
              <a:rect l="l" t="t" r="r" b="b"/>
              <a:pathLst>
                <a:path w="1763" h="1643" extrusionOk="0">
                  <a:moveTo>
                    <a:pt x="867" y="0"/>
                  </a:moveTo>
                  <a:cubicBezTo>
                    <a:pt x="796" y="0"/>
                    <a:pt x="723" y="8"/>
                    <a:pt x="655" y="31"/>
                  </a:cubicBezTo>
                  <a:cubicBezTo>
                    <a:pt x="643" y="31"/>
                    <a:pt x="643" y="31"/>
                    <a:pt x="631" y="43"/>
                  </a:cubicBezTo>
                  <a:cubicBezTo>
                    <a:pt x="583" y="55"/>
                    <a:pt x="524" y="67"/>
                    <a:pt x="476" y="102"/>
                  </a:cubicBezTo>
                  <a:cubicBezTo>
                    <a:pt x="369" y="162"/>
                    <a:pt x="274" y="233"/>
                    <a:pt x="191" y="341"/>
                  </a:cubicBezTo>
                  <a:cubicBezTo>
                    <a:pt x="60" y="531"/>
                    <a:pt x="0" y="769"/>
                    <a:pt x="60" y="1019"/>
                  </a:cubicBezTo>
                  <a:cubicBezTo>
                    <a:pt x="150" y="1390"/>
                    <a:pt x="484" y="1642"/>
                    <a:pt x="843" y="1642"/>
                  </a:cubicBezTo>
                  <a:cubicBezTo>
                    <a:pt x="911" y="1642"/>
                    <a:pt x="980" y="1633"/>
                    <a:pt x="1048" y="1615"/>
                  </a:cubicBezTo>
                  <a:cubicBezTo>
                    <a:pt x="1476" y="1519"/>
                    <a:pt x="1762" y="1067"/>
                    <a:pt x="1643" y="638"/>
                  </a:cubicBezTo>
                  <a:cubicBezTo>
                    <a:pt x="1607" y="519"/>
                    <a:pt x="1548" y="400"/>
                    <a:pt x="1476" y="305"/>
                  </a:cubicBezTo>
                  <a:cubicBezTo>
                    <a:pt x="1381" y="210"/>
                    <a:pt x="1298" y="126"/>
                    <a:pt x="1179" y="67"/>
                  </a:cubicBezTo>
                  <a:cubicBezTo>
                    <a:pt x="1119" y="43"/>
                    <a:pt x="1048" y="31"/>
                    <a:pt x="988" y="7"/>
                  </a:cubicBezTo>
                  <a:cubicBezTo>
                    <a:pt x="949" y="3"/>
                    <a:pt x="908" y="0"/>
                    <a:pt x="8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2" name="Google Shape;1112;p9"/>
            <p:cNvSpPr/>
            <p:nvPr/>
          </p:nvSpPr>
          <p:spPr>
            <a:xfrm>
              <a:off x="874500" y="1324400"/>
              <a:ext cx="61050" cy="39475"/>
            </a:xfrm>
            <a:custGeom>
              <a:avLst/>
              <a:gdLst/>
              <a:ahLst/>
              <a:cxnLst/>
              <a:rect l="l" t="t" r="r" b="b"/>
              <a:pathLst>
                <a:path w="2442" h="1579" extrusionOk="0">
                  <a:moveTo>
                    <a:pt x="120" y="0"/>
                  </a:moveTo>
                  <a:cubicBezTo>
                    <a:pt x="12" y="215"/>
                    <a:pt x="1" y="465"/>
                    <a:pt x="60" y="715"/>
                  </a:cubicBezTo>
                  <a:cubicBezTo>
                    <a:pt x="182" y="1234"/>
                    <a:pt x="670" y="1579"/>
                    <a:pt x="1188" y="1579"/>
                  </a:cubicBezTo>
                  <a:cubicBezTo>
                    <a:pt x="1276" y="1579"/>
                    <a:pt x="1365" y="1569"/>
                    <a:pt x="1453" y="1548"/>
                  </a:cubicBezTo>
                  <a:cubicBezTo>
                    <a:pt x="2060" y="1394"/>
                    <a:pt x="2441" y="762"/>
                    <a:pt x="2287" y="143"/>
                  </a:cubicBezTo>
                  <a:cubicBezTo>
                    <a:pt x="2275" y="108"/>
                    <a:pt x="2263" y="48"/>
                    <a:pt x="223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9"/>
            <p:cNvSpPr/>
            <p:nvPr/>
          </p:nvSpPr>
          <p:spPr>
            <a:xfrm>
              <a:off x="1687100" y="1615750"/>
              <a:ext cx="48250" cy="45975"/>
            </a:xfrm>
            <a:custGeom>
              <a:avLst/>
              <a:gdLst/>
              <a:ahLst/>
              <a:cxnLst/>
              <a:rect l="l" t="t" r="r" b="b"/>
              <a:pathLst>
                <a:path w="1930" h="1839" extrusionOk="0">
                  <a:moveTo>
                    <a:pt x="912" y="0"/>
                  </a:moveTo>
                  <a:cubicBezTo>
                    <a:pt x="839" y="0"/>
                    <a:pt x="765" y="9"/>
                    <a:pt x="691" y="26"/>
                  </a:cubicBezTo>
                  <a:cubicBezTo>
                    <a:pt x="679" y="26"/>
                    <a:pt x="655" y="50"/>
                    <a:pt x="632" y="50"/>
                  </a:cubicBezTo>
                  <a:cubicBezTo>
                    <a:pt x="513" y="86"/>
                    <a:pt x="417" y="146"/>
                    <a:pt x="322" y="229"/>
                  </a:cubicBezTo>
                  <a:cubicBezTo>
                    <a:pt x="155" y="372"/>
                    <a:pt x="36" y="586"/>
                    <a:pt x="13" y="800"/>
                  </a:cubicBezTo>
                  <a:cubicBezTo>
                    <a:pt x="1" y="908"/>
                    <a:pt x="1" y="1027"/>
                    <a:pt x="24" y="1146"/>
                  </a:cubicBezTo>
                  <a:cubicBezTo>
                    <a:pt x="24" y="1158"/>
                    <a:pt x="24" y="1158"/>
                    <a:pt x="36" y="1181"/>
                  </a:cubicBezTo>
                  <a:cubicBezTo>
                    <a:pt x="158" y="1566"/>
                    <a:pt x="529" y="1839"/>
                    <a:pt x="930" y="1839"/>
                  </a:cubicBezTo>
                  <a:cubicBezTo>
                    <a:pt x="1001" y="1839"/>
                    <a:pt x="1072" y="1830"/>
                    <a:pt x="1144" y="1812"/>
                  </a:cubicBezTo>
                  <a:cubicBezTo>
                    <a:pt x="1620" y="1693"/>
                    <a:pt x="1929" y="1193"/>
                    <a:pt x="1810" y="705"/>
                  </a:cubicBezTo>
                  <a:cubicBezTo>
                    <a:pt x="1699" y="279"/>
                    <a:pt x="1328" y="0"/>
                    <a:pt x="91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4" name="Google Shape;1114;p9"/>
            <p:cNvSpPr/>
            <p:nvPr/>
          </p:nvSpPr>
          <p:spPr>
            <a:xfrm>
              <a:off x="2480650" y="1385525"/>
              <a:ext cx="17900" cy="16475"/>
            </a:xfrm>
            <a:custGeom>
              <a:avLst/>
              <a:gdLst/>
              <a:ahLst/>
              <a:cxnLst/>
              <a:rect l="l" t="t" r="r" b="b"/>
              <a:pathLst>
                <a:path w="716" h="659" extrusionOk="0">
                  <a:moveTo>
                    <a:pt x="365" y="1"/>
                  </a:moveTo>
                  <a:cubicBezTo>
                    <a:pt x="342" y="1"/>
                    <a:pt x="320" y="3"/>
                    <a:pt x="298" y="8"/>
                  </a:cubicBezTo>
                  <a:cubicBezTo>
                    <a:pt x="239" y="32"/>
                    <a:pt x="191" y="56"/>
                    <a:pt x="144" y="92"/>
                  </a:cubicBezTo>
                  <a:cubicBezTo>
                    <a:pt x="84" y="103"/>
                    <a:pt x="72" y="127"/>
                    <a:pt x="60" y="163"/>
                  </a:cubicBezTo>
                  <a:cubicBezTo>
                    <a:pt x="13" y="234"/>
                    <a:pt x="1" y="330"/>
                    <a:pt x="25" y="413"/>
                  </a:cubicBezTo>
                  <a:cubicBezTo>
                    <a:pt x="25" y="425"/>
                    <a:pt x="48" y="437"/>
                    <a:pt x="48" y="461"/>
                  </a:cubicBezTo>
                  <a:cubicBezTo>
                    <a:pt x="99" y="573"/>
                    <a:pt x="203" y="659"/>
                    <a:pt x="336" y="659"/>
                  </a:cubicBezTo>
                  <a:cubicBezTo>
                    <a:pt x="358" y="659"/>
                    <a:pt x="382" y="656"/>
                    <a:pt x="406" y="651"/>
                  </a:cubicBezTo>
                  <a:lnTo>
                    <a:pt x="441" y="651"/>
                  </a:lnTo>
                  <a:cubicBezTo>
                    <a:pt x="620" y="603"/>
                    <a:pt x="715" y="449"/>
                    <a:pt x="703" y="282"/>
                  </a:cubicBezTo>
                  <a:lnTo>
                    <a:pt x="703" y="246"/>
                  </a:lnTo>
                  <a:cubicBezTo>
                    <a:pt x="652" y="93"/>
                    <a:pt x="504" y="1"/>
                    <a:pt x="3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5" name="Google Shape;1115;p9"/>
            <p:cNvSpPr/>
            <p:nvPr/>
          </p:nvSpPr>
          <p:spPr>
            <a:xfrm>
              <a:off x="1565650" y="1378450"/>
              <a:ext cx="45875" cy="41525"/>
            </a:xfrm>
            <a:custGeom>
              <a:avLst/>
              <a:gdLst/>
              <a:ahLst/>
              <a:cxnLst/>
              <a:rect l="l" t="t" r="r" b="b"/>
              <a:pathLst>
                <a:path w="1835" h="1661" extrusionOk="0">
                  <a:moveTo>
                    <a:pt x="929" y="1"/>
                  </a:moveTo>
                  <a:cubicBezTo>
                    <a:pt x="856" y="1"/>
                    <a:pt x="787" y="10"/>
                    <a:pt x="715" y="29"/>
                  </a:cubicBezTo>
                  <a:cubicBezTo>
                    <a:pt x="275" y="124"/>
                    <a:pt x="1" y="589"/>
                    <a:pt x="120" y="1041"/>
                  </a:cubicBezTo>
                  <a:cubicBezTo>
                    <a:pt x="120" y="1065"/>
                    <a:pt x="132" y="1089"/>
                    <a:pt x="156" y="1113"/>
                  </a:cubicBezTo>
                  <a:cubicBezTo>
                    <a:pt x="191" y="1232"/>
                    <a:pt x="275" y="1351"/>
                    <a:pt x="358" y="1422"/>
                  </a:cubicBezTo>
                  <a:cubicBezTo>
                    <a:pt x="516" y="1570"/>
                    <a:pt x="730" y="1661"/>
                    <a:pt x="948" y="1661"/>
                  </a:cubicBezTo>
                  <a:cubicBezTo>
                    <a:pt x="993" y="1661"/>
                    <a:pt x="1039" y="1657"/>
                    <a:pt x="1084" y="1648"/>
                  </a:cubicBezTo>
                  <a:cubicBezTo>
                    <a:pt x="1108" y="1648"/>
                    <a:pt x="1120" y="1648"/>
                    <a:pt x="1144" y="1637"/>
                  </a:cubicBezTo>
                  <a:cubicBezTo>
                    <a:pt x="1251" y="1601"/>
                    <a:pt x="1334" y="1565"/>
                    <a:pt x="1430" y="1506"/>
                  </a:cubicBezTo>
                  <a:cubicBezTo>
                    <a:pt x="1692" y="1303"/>
                    <a:pt x="1834" y="970"/>
                    <a:pt x="1751" y="625"/>
                  </a:cubicBezTo>
                  <a:cubicBezTo>
                    <a:pt x="1715" y="422"/>
                    <a:pt x="1608" y="279"/>
                    <a:pt x="1453" y="172"/>
                  </a:cubicBezTo>
                  <a:cubicBezTo>
                    <a:pt x="1358" y="101"/>
                    <a:pt x="1239" y="41"/>
                    <a:pt x="1120" y="17"/>
                  </a:cubicBezTo>
                  <a:cubicBezTo>
                    <a:pt x="1050" y="7"/>
                    <a:pt x="988" y="1"/>
                    <a:pt x="92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16" name="Google Shape;1116;p9"/>
          <p:cNvGrpSpPr/>
          <p:nvPr/>
        </p:nvGrpSpPr>
        <p:grpSpPr>
          <a:xfrm flipH="1">
            <a:off x="70" y="2509549"/>
            <a:ext cx="3663378" cy="2633777"/>
            <a:chOff x="-66598" y="5832282"/>
            <a:chExt cx="2812790" cy="2022249"/>
          </a:xfrm>
        </p:grpSpPr>
        <p:sp>
          <p:nvSpPr>
            <p:cNvPr id="1117" name="Google Shape;1117;p9"/>
            <p:cNvSpPr/>
            <p:nvPr/>
          </p:nvSpPr>
          <p:spPr>
            <a:xfrm>
              <a:off x="328475" y="7378484"/>
              <a:ext cx="465911" cy="321630"/>
            </a:xfrm>
            <a:custGeom>
              <a:avLst/>
              <a:gdLst/>
              <a:ahLst/>
              <a:cxnLst/>
              <a:rect l="l" t="t" r="r" b="b"/>
              <a:pathLst>
                <a:path w="8228" h="5680" extrusionOk="0">
                  <a:moveTo>
                    <a:pt x="8109" y="1"/>
                  </a:moveTo>
                  <a:lnTo>
                    <a:pt x="1" y="5537"/>
                  </a:lnTo>
                  <a:lnTo>
                    <a:pt x="310" y="5680"/>
                  </a:lnTo>
                  <a:lnTo>
                    <a:pt x="8204" y="274"/>
                  </a:lnTo>
                  <a:lnTo>
                    <a:pt x="8228" y="215"/>
                  </a:lnTo>
                  <a:cubicBezTo>
                    <a:pt x="8168" y="155"/>
                    <a:pt x="8121" y="84"/>
                    <a:pt x="810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8" name="Google Shape;1118;p9"/>
            <p:cNvSpPr/>
            <p:nvPr/>
          </p:nvSpPr>
          <p:spPr>
            <a:xfrm>
              <a:off x="89800" y="7701417"/>
              <a:ext cx="239411" cy="152435"/>
            </a:xfrm>
            <a:custGeom>
              <a:avLst/>
              <a:gdLst/>
              <a:ahLst/>
              <a:cxnLst/>
              <a:rect l="l" t="t" r="r" b="b"/>
              <a:pathLst>
                <a:path w="4228" h="2692" extrusionOk="0">
                  <a:moveTo>
                    <a:pt x="3918" y="1"/>
                  </a:moveTo>
                  <a:lnTo>
                    <a:pt x="1" y="2691"/>
                  </a:lnTo>
                  <a:lnTo>
                    <a:pt x="525" y="2691"/>
                  </a:lnTo>
                  <a:lnTo>
                    <a:pt x="4227" y="155"/>
                  </a:lnTo>
                  <a:lnTo>
                    <a:pt x="391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9" name="Google Shape;1119;p9"/>
            <p:cNvSpPr/>
            <p:nvPr/>
          </p:nvSpPr>
          <p:spPr>
            <a:xfrm>
              <a:off x="-35568" y="7531542"/>
              <a:ext cx="118007" cy="322310"/>
            </a:xfrm>
            <a:custGeom>
              <a:avLst/>
              <a:gdLst/>
              <a:ahLst/>
              <a:cxnLst/>
              <a:rect l="l" t="t" r="r" b="b"/>
              <a:pathLst>
                <a:path w="2084" h="5692" extrusionOk="0">
                  <a:moveTo>
                    <a:pt x="0" y="0"/>
                  </a:moveTo>
                  <a:lnTo>
                    <a:pt x="0" y="0"/>
                  </a:lnTo>
                  <a:cubicBezTo>
                    <a:pt x="0" y="23"/>
                    <a:pt x="6" y="46"/>
                    <a:pt x="21" y="67"/>
                  </a:cubicBezTo>
                  <a:lnTo>
                    <a:pt x="21" y="67"/>
                  </a:lnTo>
                  <a:lnTo>
                    <a:pt x="0" y="0"/>
                  </a:lnTo>
                  <a:close/>
                  <a:moveTo>
                    <a:pt x="21" y="67"/>
                  </a:moveTo>
                  <a:lnTo>
                    <a:pt x="1774" y="5691"/>
                  </a:lnTo>
                  <a:lnTo>
                    <a:pt x="2084" y="5691"/>
                  </a:lnTo>
                  <a:lnTo>
                    <a:pt x="405" y="274"/>
                  </a:lnTo>
                  <a:lnTo>
                    <a:pt x="107" y="119"/>
                  </a:lnTo>
                  <a:cubicBezTo>
                    <a:pt x="64" y="107"/>
                    <a:pt x="37" y="88"/>
                    <a:pt x="21" y="67"/>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0" name="Google Shape;1120;p9"/>
            <p:cNvSpPr/>
            <p:nvPr/>
          </p:nvSpPr>
          <p:spPr>
            <a:xfrm>
              <a:off x="575246" y="7832220"/>
              <a:ext cx="24292" cy="21631"/>
            </a:xfrm>
            <a:custGeom>
              <a:avLst/>
              <a:gdLst/>
              <a:ahLst/>
              <a:cxnLst/>
              <a:rect l="l" t="t" r="r" b="b"/>
              <a:pathLst>
                <a:path w="429" h="382" extrusionOk="0">
                  <a:moveTo>
                    <a:pt x="167" y="0"/>
                  </a:moveTo>
                  <a:lnTo>
                    <a:pt x="0" y="381"/>
                  </a:lnTo>
                  <a:lnTo>
                    <a:pt x="334" y="381"/>
                  </a:lnTo>
                  <a:lnTo>
                    <a:pt x="429" y="143"/>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1" name="Google Shape;1121;p9"/>
            <p:cNvSpPr/>
            <p:nvPr/>
          </p:nvSpPr>
          <p:spPr>
            <a:xfrm>
              <a:off x="599482" y="7389923"/>
              <a:ext cx="210418" cy="434257"/>
            </a:xfrm>
            <a:custGeom>
              <a:avLst/>
              <a:gdLst/>
              <a:ahLst/>
              <a:cxnLst/>
              <a:rect l="l" t="t" r="r" b="b"/>
              <a:pathLst>
                <a:path w="3716" h="7669" extrusionOk="0">
                  <a:moveTo>
                    <a:pt x="3442" y="1"/>
                  </a:moveTo>
                  <a:lnTo>
                    <a:pt x="3418" y="72"/>
                  </a:lnTo>
                  <a:lnTo>
                    <a:pt x="84" y="7121"/>
                  </a:lnTo>
                  <a:cubicBezTo>
                    <a:pt x="144" y="7145"/>
                    <a:pt x="168" y="7204"/>
                    <a:pt x="179" y="7276"/>
                  </a:cubicBezTo>
                  <a:cubicBezTo>
                    <a:pt x="215" y="7430"/>
                    <a:pt x="144" y="7561"/>
                    <a:pt x="1" y="7609"/>
                  </a:cubicBezTo>
                  <a:lnTo>
                    <a:pt x="144" y="7669"/>
                  </a:lnTo>
                  <a:lnTo>
                    <a:pt x="3716" y="132"/>
                  </a:lnTo>
                  <a:cubicBezTo>
                    <a:pt x="3608" y="120"/>
                    <a:pt x="3513" y="72"/>
                    <a:pt x="344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2" name="Google Shape;1122;p9"/>
            <p:cNvSpPr/>
            <p:nvPr/>
          </p:nvSpPr>
          <p:spPr>
            <a:xfrm>
              <a:off x="1393704" y="7282052"/>
              <a:ext cx="232672" cy="310192"/>
            </a:xfrm>
            <a:custGeom>
              <a:avLst/>
              <a:gdLst/>
              <a:ahLst/>
              <a:cxnLst/>
              <a:rect l="l" t="t" r="r" b="b"/>
              <a:pathLst>
                <a:path w="4109" h="5478" extrusionOk="0">
                  <a:moveTo>
                    <a:pt x="3858" y="1"/>
                  </a:moveTo>
                  <a:lnTo>
                    <a:pt x="0" y="5371"/>
                  </a:lnTo>
                  <a:lnTo>
                    <a:pt x="131" y="5418"/>
                  </a:lnTo>
                  <a:cubicBezTo>
                    <a:pt x="179" y="5418"/>
                    <a:pt x="203" y="5430"/>
                    <a:pt x="239" y="5466"/>
                  </a:cubicBezTo>
                  <a:lnTo>
                    <a:pt x="298" y="5478"/>
                  </a:lnTo>
                  <a:lnTo>
                    <a:pt x="4108" y="168"/>
                  </a:lnTo>
                  <a:cubicBezTo>
                    <a:pt x="4013" y="132"/>
                    <a:pt x="3930" y="72"/>
                    <a:pt x="385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3" name="Google Shape;1123;p9"/>
            <p:cNvSpPr/>
            <p:nvPr/>
          </p:nvSpPr>
          <p:spPr>
            <a:xfrm>
              <a:off x="1235267" y="7601643"/>
              <a:ext cx="156455" cy="219818"/>
            </a:xfrm>
            <a:custGeom>
              <a:avLst/>
              <a:gdLst/>
              <a:ahLst/>
              <a:cxnLst/>
              <a:rect l="l" t="t" r="r" b="b"/>
              <a:pathLst>
                <a:path w="2763" h="3882" extrusionOk="0">
                  <a:moveTo>
                    <a:pt x="2620" y="1"/>
                  </a:moveTo>
                  <a:lnTo>
                    <a:pt x="0" y="3656"/>
                  </a:lnTo>
                  <a:lnTo>
                    <a:pt x="203" y="3882"/>
                  </a:lnTo>
                  <a:lnTo>
                    <a:pt x="2763" y="310"/>
                  </a:lnTo>
                  <a:cubicBezTo>
                    <a:pt x="2691" y="262"/>
                    <a:pt x="2644" y="191"/>
                    <a:pt x="2620" y="120"/>
                  </a:cubicBezTo>
                  <a:cubicBezTo>
                    <a:pt x="2608" y="72"/>
                    <a:pt x="2608" y="24"/>
                    <a:pt x="262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9"/>
            <p:cNvSpPr/>
            <p:nvPr/>
          </p:nvSpPr>
          <p:spPr>
            <a:xfrm>
              <a:off x="1202878" y="7822085"/>
              <a:ext cx="33805" cy="31767"/>
            </a:xfrm>
            <a:custGeom>
              <a:avLst/>
              <a:gdLst/>
              <a:ahLst/>
              <a:cxnLst/>
              <a:rect l="l" t="t" r="r" b="b"/>
              <a:pathLst>
                <a:path w="597" h="561" extrusionOk="0">
                  <a:moveTo>
                    <a:pt x="394" y="1"/>
                  </a:moveTo>
                  <a:lnTo>
                    <a:pt x="1" y="560"/>
                  </a:lnTo>
                  <a:lnTo>
                    <a:pt x="358" y="560"/>
                  </a:lnTo>
                  <a:lnTo>
                    <a:pt x="596" y="227"/>
                  </a:lnTo>
                  <a:lnTo>
                    <a:pt x="3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5" name="Google Shape;1125;p9"/>
            <p:cNvSpPr/>
            <p:nvPr/>
          </p:nvSpPr>
          <p:spPr>
            <a:xfrm>
              <a:off x="-34888" y="7524803"/>
              <a:ext cx="703226" cy="329727"/>
            </a:xfrm>
            <a:custGeom>
              <a:avLst/>
              <a:gdLst/>
              <a:ahLst/>
              <a:cxnLst/>
              <a:rect l="l" t="t" r="r" b="b"/>
              <a:pathLst>
                <a:path w="12419" h="5823" extrusionOk="0">
                  <a:moveTo>
                    <a:pt x="286" y="0"/>
                  </a:moveTo>
                  <a:cubicBezTo>
                    <a:pt x="226" y="48"/>
                    <a:pt x="167" y="95"/>
                    <a:pt x="95" y="107"/>
                  </a:cubicBezTo>
                  <a:cubicBezTo>
                    <a:pt x="60" y="107"/>
                    <a:pt x="36" y="119"/>
                    <a:pt x="0" y="119"/>
                  </a:cubicBezTo>
                  <a:cubicBezTo>
                    <a:pt x="0" y="167"/>
                    <a:pt x="36" y="226"/>
                    <a:pt x="95" y="238"/>
                  </a:cubicBezTo>
                  <a:lnTo>
                    <a:pt x="393" y="393"/>
                  </a:lnTo>
                  <a:lnTo>
                    <a:pt x="6132" y="3143"/>
                  </a:lnTo>
                  <a:lnTo>
                    <a:pt x="6441" y="3286"/>
                  </a:lnTo>
                  <a:lnTo>
                    <a:pt x="10966" y="5453"/>
                  </a:lnTo>
                  <a:lnTo>
                    <a:pt x="11240" y="5584"/>
                  </a:lnTo>
                  <a:lnTo>
                    <a:pt x="11728" y="5822"/>
                  </a:lnTo>
                  <a:lnTo>
                    <a:pt x="12418" y="5822"/>
                  </a:lnTo>
                  <a:lnTo>
                    <a:pt x="11359" y="5310"/>
                  </a:lnTo>
                  <a:lnTo>
                    <a:pt x="11228" y="5251"/>
                  </a:lnTo>
                  <a:cubicBezTo>
                    <a:pt x="11192" y="5239"/>
                    <a:pt x="11192" y="5239"/>
                    <a:pt x="11180" y="5239"/>
                  </a:cubicBezTo>
                  <a:cubicBezTo>
                    <a:pt x="11150" y="5249"/>
                    <a:pt x="11121" y="5254"/>
                    <a:pt x="11093" y="5254"/>
                  </a:cubicBezTo>
                  <a:cubicBezTo>
                    <a:pt x="10987" y="5254"/>
                    <a:pt x="10899" y="5185"/>
                    <a:pt x="10871" y="5072"/>
                  </a:cubicBezTo>
                  <a:lnTo>
                    <a:pt x="7692" y="3560"/>
                  </a:lnTo>
                  <a:cubicBezTo>
                    <a:pt x="7668" y="3572"/>
                    <a:pt x="7656" y="3584"/>
                    <a:pt x="7620" y="3584"/>
                  </a:cubicBezTo>
                  <a:cubicBezTo>
                    <a:pt x="7593" y="3593"/>
                    <a:pt x="7566" y="3597"/>
                    <a:pt x="7539" y="3597"/>
                  </a:cubicBezTo>
                  <a:cubicBezTo>
                    <a:pt x="7424" y="3597"/>
                    <a:pt x="7318" y="3517"/>
                    <a:pt x="7299" y="3382"/>
                  </a:cubicBezTo>
                  <a:lnTo>
                    <a:pt x="7299" y="3346"/>
                  </a:lnTo>
                  <a:lnTo>
                    <a:pt x="6727" y="3084"/>
                  </a:lnTo>
                  <a:lnTo>
                    <a:pt x="6418" y="2929"/>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6" name="Google Shape;1126;p9"/>
            <p:cNvSpPr/>
            <p:nvPr/>
          </p:nvSpPr>
          <p:spPr>
            <a:xfrm>
              <a:off x="798405" y="7337431"/>
              <a:ext cx="20272" cy="11438"/>
            </a:xfrm>
            <a:custGeom>
              <a:avLst/>
              <a:gdLst/>
              <a:ahLst/>
              <a:cxnLst/>
              <a:rect l="l" t="t" r="r" b="b"/>
              <a:pathLst>
                <a:path w="358" h="202" extrusionOk="0">
                  <a:moveTo>
                    <a:pt x="160" y="1"/>
                  </a:moveTo>
                  <a:cubicBezTo>
                    <a:pt x="124" y="1"/>
                    <a:pt x="88" y="13"/>
                    <a:pt x="60" y="35"/>
                  </a:cubicBezTo>
                  <a:cubicBezTo>
                    <a:pt x="24" y="83"/>
                    <a:pt x="0" y="142"/>
                    <a:pt x="24" y="202"/>
                  </a:cubicBezTo>
                  <a:cubicBezTo>
                    <a:pt x="60" y="178"/>
                    <a:pt x="95" y="154"/>
                    <a:pt x="143" y="154"/>
                  </a:cubicBezTo>
                  <a:cubicBezTo>
                    <a:pt x="192" y="140"/>
                    <a:pt x="233" y="134"/>
                    <a:pt x="272" y="134"/>
                  </a:cubicBezTo>
                  <a:cubicBezTo>
                    <a:pt x="300" y="134"/>
                    <a:pt x="328" y="137"/>
                    <a:pt x="357" y="142"/>
                  </a:cubicBezTo>
                  <a:lnTo>
                    <a:pt x="274" y="47"/>
                  </a:lnTo>
                  <a:cubicBezTo>
                    <a:pt x="243" y="15"/>
                    <a:pt x="201" y="1"/>
                    <a:pt x="16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7" name="Google Shape;1127;p9"/>
            <p:cNvSpPr/>
            <p:nvPr/>
          </p:nvSpPr>
          <p:spPr>
            <a:xfrm>
              <a:off x="834815" y="7387261"/>
              <a:ext cx="442298" cy="466590"/>
            </a:xfrm>
            <a:custGeom>
              <a:avLst/>
              <a:gdLst/>
              <a:ahLst/>
              <a:cxnLst/>
              <a:rect l="l" t="t" r="r" b="b"/>
              <a:pathLst>
                <a:path w="7811" h="8240" extrusionOk="0">
                  <a:moveTo>
                    <a:pt x="0" y="0"/>
                  </a:moveTo>
                  <a:lnTo>
                    <a:pt x="0" y="24"/>
                  </a:lnTo>
                  <a:lnTo>
                    <a:pt x="6906" y="7680"/>
                  </a:lnTo>
                  <a:lnTo>
                    <a:pt x="7120" y="7906"/>
                  </a:lnTo>
                  <a:lnTo>
                    <a:pt x="7418" y="8239"/>
                  </a:lnTo>
                  <a:lnTo>
                    <a:pt x="7811" y="8239"/>
                  </a:lnTo>
                  <a:lnTo>
                    <a:pt x="7299" y="7668"/>
                  </a:lnTo>
                  <a:lnTo>
                    <a:pt x="7084" y="7442"/>
                  </a:lnTo>
                  <a:lnTo>
                    <a:pt x="595" y="227"/>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8" name="Google Shape;1128;p9"/>
            <p:cNvSpPr/>
            <p:nvPr/>
          </p:nvSpPr>
          <p:spPr>
            <a:xfrm>
              <a:off x="1934416" y="7528144"/>
              <a:ext cx="287938" cy="286579"/>
            </a:xfrm>
            <a:custGeom>
              <a:avLst/>
              <a:gdLst/>
              <a:ahLst/>
              <a:cxnLst/>
              <a:rect l="l" t="t" r="r" b="b"/>
              <a:pathLst>
                <a:path w="5085" h="5061" extrusionOk="0">
                  <a:moveTo>
                    <a:pt x="36" y="1"/>
                  </a:moveTo>
                  <a:lnTo>
                    <a:pt x="0" y="382"/>
                  </a:lnTo>
                  <a:lnTo>
                    <a:pt x="4870" y="5061"/>
                  </a:lnTo>
                  <a:cubicBezTo>
                    <a:pt x="4918" y="4989"/>
                    <a:pt x="4989" y="4918"/>
                    <a:pt x="5084" y="4858"/>
                  </a:cubicBezTo>
                  <a:lnTo>
                    <a:pt x="3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9" name="Google Shape;1129;p9"/>
            <p:cNvSpPr/>
            <p:nvPr/>
          </p:nvSpPr>
          <p:spPr>
            <a:xfrm>
              <a:off x="1662729" y="7275993"/>
              <a:ext cx="258267" cy="259626"/>
            </a:xfrm>
            <a:custGeom>
              <a:avLst/>
              <a:gdLst/>
              <a:ahLst/>
              <a:cxnLst/>
              <a:rect l="l" t="t" r="r" b="b"/>
              <a:pathLst>
                <a:path w="4561" h="4585" extrusionOk="0">
                  <a:moveTo>
                    <a:pt x="179" y="1"/>
                  </a:moveTo>
                  <a:cubicBezTo>
                    <a:pt x="131" y="72"/>
                    <a:pt x="71" y="156"/>
                    <a:pt x="0" y="215"/>
                  </a:cubicBezTo>
                  <a:lnTo>
                    <a:pt x="4536" y="4585"/>
                  </a:lnTo>
                  <a:lnTo>
                    <a:pt x="4560" y="4204"/>
                  </a:lnTo>
                  <a:lnTo>
                    <a:pt x="238" y="37"/>
                  </a:lnTo>
                  <a:lnTo>
                    <a:pt x="17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0" name="Google Shape;1130;p9"/>
            <p:cNvSpPr/>
            <p:nvPr/>
          </p:nvSpPr>
          <p:spPr>
            <a:xfrm>
              <a:off x="1407181" y="7591508"/>
              <a:ext cx="482105" cy="202321"/>
            </a:xfrm>
            <a:custGeom>
              <a:avLst/>
              <a:gdLst/>
              <a:ahLst/>
              <a:cxnLst/>
              <a:rect l="l" t="t" r="r" b="b"/>
              <a:pathLst>
                <a:path w="8514" h="3573" extrusionOk="0">
                  <a:moveTo>
                    <a:pt x="1" y="1"/>
                  </a:moveTo>
                  <a:lnTo>
                    <a:pt x="1" y="1"/>
                  </a:lnTo>
                  <a:cubicBezTo>
                    <a:pt x="60" y="25"/>
                    <a:pt x="108" y="84"/>
                    <a:pt x="120" y="156"/>
                  </a:cubicBezTo>
                  <a:cubicBezTo>
                    <a:pt x="132" y="215"/>
                    <a:pt x="120" y="299"/>
                    <a:pt x="108" y="358"/>
                  </a:cubicBezTo>
                  <a:lnTo>
                    <a:pt x="4549" y="2085"/>
                  </a:lnTo>
                  <a:cubicBezTo>
                    <a:pt x="4584" y="2025"/>
                    <a:pt x="4644" y="1965"/>
                    <a:pt x="4727" y="1954"/>
                  </a:cubicBezTo>
                  <a:cubicBezTo>
                    <a:pt x="4753" y="1948"/>
                    <a:pt x="4779" y="1945"/>
                    <a:pt x="4804" y="1945"/>
                  </a:cubicBezTo>
                  <a:cubicBezTo>
                    <a:pt x="4927" y="1945"/>
                    <a:pt x="5031" y="2017"/>
                    <a:pt x="5061" y="2156"/>
                  </a:cubicBezTo>
                  <a:cubicBezTo>
                    <a:pt x="5073" y="2204"/>
                    <a:pt x="5073" y="2251"/>
                    <a:pt x="5061" y="2275"/>
                  </a:cubicBezTo>
                  <a:lnTo>
                    <a:pt x="8418" y="3573"/>
                  </a:lnTo>
                  <a:cubicBezTo>
                    <a:pt x="8418" y="3466"/>
                    <a:pt x="8454" y="3382"/>
                    <a:pt x="8514" y="3287"/>
                  </a:cubicBezTo>
                  <a:lnTo>
                    <a:pt x="60" y="13"/>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1" name="Google Shape;1131;p9"/>
            <p:cNvSpPr/>
            <p:nvPr/>
          </p:nvSpPr>
          <p:spPr>
            <a:xfrm>
              <a:off x="834815" y="7373784"/>
              <a:ext cx="567043" cy="225877"/>
            </a:xfrm>
            <a:custGeom>
              <a:avLst/>
              <a:gdLst/>
              <a:ahLst/>
              <a:cxnLst/>
              <a:rect l="l" t="t" r="r" b="b"/>
              <a:pathLst>
                <a:path w="10014" h="3989" extrusionOk="0">
                  <a:moveTo>
                    <a:pt x="214" y="0"/>
                  </a:moveTo>
                  <a:lnTo>
                    <a:pt x="95" y="24"/>
                  </a:lnTo>
                  <a:cubicBezTo>
                    <a:pt x="72" y="95"/>
                    <a:pt x="48" y="167"/>
                    <a:pt x="0" y="238"/>
                  </a:cubicBezTo>
                  <a:lnTo>
                    <a:pt x="595" y="465"/>
                  </a:lnTo>
                  <a:lnTo>
                    <a:pt x="9704" y="3989"/>
                  </a:lnTo>
                  <a:cubicBezTo>
                    <a:pt x="9739" y="3905"/>
                    <a:pt x="9799" y="3834"/>
                    <a:pt x="9894" y="3798"/>
                  </a:cubicBezTo>
                  <a:cubicBezTo>
                    <a:pt x="9918" y="3792"/>
                    <a:pt x="9939" y="3789"/>
                    <a:pt x="9958" y="3789"/>
                  </a:cubicBezTo>
                  <a:cubicBezTo>
                    <a:pt x="9978" y="3789"/>
                    <a:pt x="9995" y="3792"/>
                    <a:pt x="10013" y="3798"/>
                  </a:cubicBezTo>
                  <a:lnTo>
                    <a:pt x="9882" y="3751"/>
                  </a:lnTo>
                  <a:lnTo>
                    <a:pt x="21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2" name="Google Shape;1132;p9"/>
            <p:cNvSpPr/>
            <p:nvPr/>
          </p:nvSpPr>
          <p:spPr>
            <a:xfrm>
              <a:off x="836797" y="7252437"/>
              <a:ext cx="767325" cy="121404"/>
            </a:xfrm>
            <a:custGeom>
              <a:avLst/>
              <a:gdLst/>
              <a:ahLst/>
              <a:cxnLst/>
              <a:rect l="l" t="t" r="r" b="b"/>
              <a:pathLst>
                <a:path w="13551" h="2144" extrusionOk="0">
                  <a:moveTo>
                    <a:pt x="13526" y="0"/>
                  </a:moveTo>
                  <a:lnTo>
                    <a:pt x="1" y="1869"/>
                  </a:lnTo>
                  <a:cubicBezTo>
                    <a:pt x="13" y="1905"/>
                    <a:pt x="37" y="1941"/>
                    <a:pt x="37" y="1988"/>
                  </a:cubicBezTo>
                  <a:cubicBezTo>
                    <a:pt x="60" y="2048"/>
                    <a:pt x="60" y="2084"/>
                    <a:pt x="60" y="2143"/>
                  </a:cubicBezTo>
                  <a:lnTo>
                    <a:pt x="179" y="2131"/>
                  </a:lnTo>
                  <a:lnTo>
                    <a:pt x="13550" y="298"/>
                  </a:lnTo>
                  <a:cubicBezTo>
                    <a:pt x="13538" y="274"/>
                    <a:pt x="13538" y="262"/>
                    <a:pt x="13538" y="226"/>
                  </a:cubicBezTo>
                  <a:cubicBezTo>
                    <a:pt x="13526" y="155"/>
                    <a:pt x="13514" y="83"/>
                    <a:pt x="135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3" name="Google Shape;1133;p9"/>
            <p:cNvSpPr/>
            <p:nvPr/>
          </p:nvSpPr>
          <p:spPr>
            <a:xfrm>
              <a:off x="821339" y="5892588"/>
              <a:ext cx="1182556" cy="1463700"/>
            </a:xfrm>
            <a:custGeom>
              <a:avLst/>
              <a:gdLst/>
              <a:ahLst/>
              <a:cxnLst/>
              <a:rect l="l" t="t" r="r" b="b"/>
              <a:pathLst>
                <a:path w="20884" h="25849" extrusionOk="0">
                  <a:moveTo>
                    <a:pt x="20645" y="0"/>
                  </a:moveTo>
                  <a:lnTo>
                    <a:pt x="0" y="25682"/>
                  </a:lnTo>
                  <a:cubicBezTo>
                    <a:pt x="107" y="25694"/>
                    <a:pt x="179" y="25777"/>
                    <a:pt x="238" y="25849"/>
                  </a:cubicBezTo>
                  <a:lnTo>
                    <a:pt x="20884" y="179"/>
                  </a:lnTo>
                  <a:cubicBezTo>
                    <a:pt x="20788" y="131"/>
                    <a:pt x="20717" y="72"/>
                    <a:pt x="2064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4" name="Google Shape;1134;p9"/>
            <p:cNvSpPr/>
            <p:nvPr/>
          </p:nvSpPr>
          <p:spPr>
            <a:xfrm>
              <a:off x="1651235" y="6707648"/>
              <a:ext cx="294676" cy="521913"/>
            </a:xfrm>
            <a:custGeom>
              <a:avLst/>
              <a:gdLst/>
              <a:ahLst/>
              <a:cxnLst/>
              <a:rect l="l" t="t" r="r" b="b"/>
              <a:pathLst>
                <a:path w="5204" h="9217" extrusionOk="0">
                  <a:moveTo>
                    <a:pt x="4942" y="1"/>
                  </a:moveTo>
                  <a:lnTo>
                    <a:pt x="1" y="9073"/>
                  </a:lnTo>
                  <a:cubicBezTo>
                    <a:pt x="96" y="9097"/>
                    <a:pt x="179" y="9145"/>
                    <a:pt x="263" y="9216"/>
                  </a:cubicBezTo>
                  <a:lnTo>
                    <a:pt x="5204" y="132"/>
                  </a:lnTo>
                  <a:cubicBezTo>
                    <a:pt x="5108" y="84"/>
                    <a:pt x="5025" y="37"/>
                    <a:pt x="494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5" name="Google Shape;1135;p9"/>
            <p:cNvSpPr/>
            <p:nvPr/>
          </p:nvSpPr>
          <p:spPr>
            <a:xfrm>
              <a:off x="1946534" y="7353569"/>
              <a:ext cx="2775" cy="4757"/>
            </a:xfrm>
            <a:custGeom>
              <a:avLst/>
              <a:gdLst/>
              <a:ahLst/>
              <a:cxnLst/>
              <a:rect l="l" t="t" r="r" b="b"/>
              <a:pathLst>
                <a:path w="49" h="84" extrusionOk="0">
                  <a:moveTo>
                    <a:pt x="48" y="0"/>
                  </a:moveTo>
                  <a:cubicBezTo>
                    <a:pt x="24" y="24"/>
                    <a:pt x="12" y="48"/>
                    <a:pt x="1" y="60"/>
                  </a:cubicBezTo>
                  <a:lnTo>
                    <a:pt x="48" y="83"/>
                  </a:lnTo>
                  <a:lnTo>
                    <a:pt x="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6" name="Google Shape;1136;p9"/>
            <p:cNvSpPr/>
            <p:nvPr/>
          </p:nvSpPr>
          <p:spPr>
            <a:xfrm>
              <a:off x="1900668" y="7369707"/>
              <a:ext cx="47282" cy="399886"/>
            </a:xfrm>
            <a:custGeom>
              <a:avLst/>
              <a:gdLst/>
              <a:ahLst/>
              <a:cxnLst/>
              <a:rect l="l" t="t" r="r" b="b"/>
              <a:pathLst>
                <a:path w="835" h="7062" extrusionOk="0">
                  <a:moveTo>
                    <a:pt x="561" y="1"/>
                  </a:moveTo>
                  <a:lnTo>
                    <a:pt x="346" y="2537"/>
                  </a:lnTo>
                  <a:lnTo>
                    <a:pt x="322" y="2918"/>
                  </a:lnTo>
                  <a:lnTo>
                    <a:pt x="1" y="7061"/>
                  </a:lnTo>
                  <a:cubicBezTo>
                    <a:pt x="25" y="7061"/>
                    <a:pt x="37" y="7037"/>
                    <a:pt x="49" y="7037"/>
                  </a:cubicBezTo>
                  <a:cubicBezTo>
                    <a:pt x="96" y="7031"/>
                    <a:pt x="138" y="7028"/>
                    <a:pt x="178" y="7028"/>
                  </a:cubicBezTo>
                  <a:cubicBezTo>
                    <a:pt x="218" y="7028"/>
                    <a:pt x="257" y="7031"/>
                    <a:pt x="299" y="7037"/>
                  </a:cubicBezTo>
                  <a:lnTo>
                    <a:pt x="596" y="3192"/>
                  </a:lnTo>
                  <a:lnTo>
                    <a:pt x="632" y="2799"/>
                  </a:lnTo>
                  <a:lnTo>
                    <a:pt x="834" y="108"/>
                  </a:lnTo>
                  <a:lnTo>
                    <a:pt x="56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7" name="Google Shape;1137;p9"/>
            <p:cNvSpPr/>
            <p:nvPr/>
          </p:nvSpPr>
          <p:spPr>
            <a:xfrm>
              <a:off x="1934416" y="6716425"/>
              <a:ext cx="62740" cy="623045"/>
            </a:xfrm>
            <a:custGeom>
              <a:avLst/>
              <a:gdLst/>
              <a:ahLst/>
              <a:cxnLst/>
              <a:rect l="l" t="t" r="r" b="b"/>
              <a:pathLst>
                <a:path w="1108" h="11003" extrusionOk="0">
                  <a:moveTo>
                    <a:pt x="1096" y="1"/>
                  </a:moveTo>
                  <a:cubicBezTo>
                    <a:pt x="1060" y="24"/>
                    <a:pt x="1036" y="24"/>
                    <a:pt x="1000" y="36"/>
                  </a:cubicBezTo>
                  <a:cubicBezTo>
                    <a:pt x="941" y="48"/>
                    <a:pt x="881" y="60"/>
                    <a:pt x="822" y="60"/>
                  </a:cubicBezTo>
                  <a:lnTo>
                    <a:pt x="0" y="10835"/>
                  </a:lnTo>
                  <a:cubicBezTo>
                    <a:pt x="10" y="10834"/>
                    <a:pt x="20" y="10834"/>
                    <a:pt x="30" y="10834"/>
                  </a:cubicBezTo>
                  <a:cubicBezTo>
                    <a:pt x="139" y="10834"/>
                    <a:pt x="242" y="10893"/>
                    <a:pt x="286" y="11002"/>
                  </a:cubicBezTo>
                  <a:lnTo>
                    <a:pt x="1108" y="84"/>
                  </a:lnTo>
                  <a:cubicBezTo>
                    <a:pt x="1108" y="48"/>
                    <a:pt x="1108" y="36"/>
                    <a:pt x="10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8" name="Google Shape;1138;p9"/>
            <p:cNvSpPr/>
            <p:nvPr/>
          </p:nvSpPr>
          <p:spPr>
            <a:xfrm>
              <a:off x="1672809" y="7259175"/>
              <a:ext cx="608209" cy="233974"/>
            </a:xfrm>
            <a:custGeom>
              <a:avLst/>
              <a:gdLst/>
              <a:ahLst/>
              <a:cxnLst/>
              <a:rect l="l" t="t" r="r" b="b"/>
              <a:pathLst>
                <a:path w="10741" h="4132" extrusionOk="0">
                  <a:moveTo>
                    <a:pt x="84" y="0"/>
                  </a:moveTo>
                  <a:cubicBezTo>
                    <a:pt x="84" y="107"/>
                    <a:pt x="36" y="203"/>
                    <a:pt x="1" y="286"/>
                  </a:cubicBezTo>
                  <a:lnTo>
                    <a:pt x="60" y="298"/>
                  </a:lnTo>
                  <a:lnTo>
                    <a:pt x="4585" y="1941"/>
                  </a:lnTo>
                  <a:lnTo>
                    <a:pt x="4858" y="2048"/>
                  </a:lnTo>
                  <a:lnTo>
                    <a:pt x="10633" y="4132"/>
                  </a:lnTo>
                  <a:lnTo>
                    <a:pt x="10657" y="4013"/>
                  </a:lnTo>
                  <a:lnTo>
                    <a:pt x="10657" y="3989"/>
                  </a:lnTo>
                  <a:lnTo>
                    <a:pt x="10657" y="3977"/>
                  </a:lnTo>
                  <a:lnTo>
                    <a:pt x="10657" y="3965"/>
                  </a:lnTo>
                  <a:lnTo>
                    <a:pt x="10657" y="3941"/>
                  </a:lnTo>
                  <a:cubicBezTo>
                    <a:pt x="10657" y="3941"/>
                    <a:pt x="10657" y="3929"/>
                    <a:pt x="10669" y="3929"/>
                  </a:cubicBezTo>
                  <a:lnTo>
                    <a:pt x="10681" y="3917"/>
                  </a:lnTo>
                  <a:lnTo>
                    <a:pt x="10740" y="3870"/>
                  </a:lnTo>
                  <a:lnTo>
                    <a:pt x="4858" y="1762"/>
                  </a:lnTo>
                  <a:lnTo>
                    <a:pt x="4835" y="1727"/>
                  </a:lnTo>
                  <a:cubicBezTo>
                    <a:pt x="4799" y="1762"/>
                    <a:pt x="4763" y="1786"/>
                    <a:pt x="4716" y="1786"/>
                  </a:cubicBezTo>
                  <a:cubicBezTo>
                    <a:pt x="4693" y="1791"/>
                    <a:pt x="4672" y="1794"/>
                    <a:pt x="4651" y="1794"/>
                  </a:cubicBezTo>
                  <a:cubicBezTo>
                    <a:pt x="4525" y="1794"/>
                    <a:pt x="4423" y="1706"/>
                    <a:pt x="4382" y="1584"/>
                  </a:cubicBezTo>
                  <a:lnTo>
                    <a:pt x="4382" y="1548"/>
                  </a:lnTo>
                  <a:lnTo>
                    <a:pt x="8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9" name="Google Shape;1139;p9"/>
            <p:cNvSpPr/>
            <p:nvPr/>
          </p:nvSpPr>
          <p:spPr>
            <a:xfrm>
              <a:off x="2290361" y="7488393"/>
              <a:ext cx="302774" cy="365458"/>
            </a:xfrm>
            <a:custGeom>
              <a:avLst/>
              <a:gdLst/>
              <a:ahLst/>
              <a:cxnLst/>
              <a:rect l="l" t="t" r="r" b="b"/>
              <a:pathLst>
                <a:path w="5347" h="6454" extrusionOk="0">
                  <a:moveTo>
                    <a:pt x="84" y="0"/>
                  </a:moveTo>
                  <a:lnTo>
                    <a:pt x="25" y="60"/>
                  </a:lnTo>
                  <a:lnTo>
                    <a:pt x="1" y="346"/>
                  </a:lnTo>
                  <a:lnTo>
                    <a:pt x="4966" y="6453"/>
                  </a:lnTo>
                  <a:lnTo>
                    <a:pt x="5347" y="6453"/>
                  </a:lnTo>
                  <a:lnTo>
                    <a:pt x="8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0" name="Google Shape;1140;p9"/>
            <p:cNvSpPr/>
            <p:nvPr/>
          </p:nvSpPr>
          <p:spPr>
            <a:xfrm>
              <a:off x="2240474" y="7486355"/>
              <a:ext cx="51302" cy="314892"/>
            </a:xfrm>
            <a:custGeom>
              <a:avLst/>
              <a:gdLst/>
              <a:ahLst/>
              <a:cxnLst/>
              <a:rect l="l" t="t" r="r" b="b"/>
              <a:pathLst>
                <a:path w="906" h="5561" extrusionOk="0">
                  <a:moveTo>
                    <a:pt x="620" y="1"/>
                  </a:moveTo>
                  <a:lnTo>
                    <a:pt x="620" y="12"/>
                  </a:lnTo>
                  <a:lnTo>
                    <a:pt x="608" y="132"/>
                  </a:lnTo>
                  <a:lnTo>
                    <a:pt x="1" y="5501"/>
                  </a:lnTo>
                  <a:cubicBezTo>
                    <a:pt x="108" y="5501"/>
                    <a:pt x="215" y="5513"/>
                    <a:pt x="298" y="5561"/>
                  </a:cubicBezTo>
                  <a:lnTo>
                    <a:pt x="882" y="393"/>
                  </a:lnTo>
                  <a:lnTo>
                    <a:pt x="906" y="120"/>
                  </a:lnTo>
                  <a:lnTo>
                    <a:pt x="870" y="143"/>
                  </a:lnTo>
                  <a:cubicBezTo>
                    <a:pt x="843" y="165"/>
                    <a:pt x="807" y="177"/>
                    <a:pt x="770" y="177"/>
                  </a:cubicBezTo>
                  <a:cubicBezTo>
                    <a:pt x="726" y="177"/>
                    <a:pt x="682" y="159"/>
                    <a:pt x="656" y="120"/>
                  </a:cubicBezTo>
                  <a:cubicBezTo>
                    <a:pt x="620" y="84"/>
                    <a:pt x="620" y="36"/>
                    <a:pt x="62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1" name="Google Shape;1141;p9"/>
            <p:cNvSpPr/>
            <p:nvPr/>
          </p:nvSpPr>
          <p:spPr>
            <a:xfrm>
              <a:off x="2543871" y="7110138"/>
              <a:ext cx="202321" cy="177406"/>
            </a:xfrm>
            <a:custGeom>
              <a:avLst/>
              <a:gdLst/>
              <a:ahLst/>
              <a:cxnLst/>
              <a:rect l="l" t="t" r="r" b="b"/>
              <a:pathLst>
                <a:path w="3573" h="3133" extrusionOk="0">
                  <a:moveTo>
                    <a:pt x="3572" y="1"/>
                  </a:moveTo>
                  <a:lnTo>
                    <a:pt x="1" y="2835"/>
                  </a:lnTo>
                  <a:lnTo>
                    <a:pt x="108" y="3132"/>
                  </a:lnTo>
                  <a:lnTo>
                    <a:pt x="3572" y="370"/>
                  </a:lnTo>
                  <a:lnTo>
                    <a:pt x="357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2" name="Google Shape;1142;p9"/>
            <p:cNvSpPr/>
            <p:nvPr/>
          </p:nvSpPr>
          <p:spPr>
            <a:xfrm>
              <a:off x="2277564" y="7280750"/>
              <a:ext cx="260305" cy="214496"/>
            </a:xfrm>
            <a:custGeom>
              <a:avLst/>
              <a:gdLst/>
              <a:ahLst/>
              <a:cxnLst/>
              <a:rect l="l" t="t" r="r" b="b"/>
              <a:pathLst>
                <a:path w="4597" h="3788" extrusionOk="0">
                  <a:moveTo>
                    <a:pt x="4501" y="0"/>
                  </a:moveTo>
                  <a:lnTo>
                    <a:pt x="96" y="3489"/>
                  </a:lnTo>
                  <a:lnTo>
                    <a:pt x="36" y="3536"/>
                  </a:lnTo>
                  <a:lnTo>
                    <a:pt x="12" y="3548"/>
                  </a:lnTo>
                  <a:cubicBezTo>
                    <a:pt x="12" y="3548"/>
                    <a:pt x="12" y="3572"/>
                    <a:pt x="1" y="3572"/>
                  </a:cubicBezTo>
                  <a:lnTo>
                    <a:pt x="1" y="3584"/>
                  </a:lnTo>
                  <a:lnTo>
                    <a:pt x="1" y="3596"/>
                  </a:lnTo>
                  <a:lnTo>
                    <a:pt x="1" y="3608"/>
                  </a:lnTo>
                  <a:cubicBezTo>
                    <a:pt x="1" y="3655"/>
                    <a:pt x="1" y="3703"/>
                    <a:pt x="36" y="3727"/>
                  </a:cubicBezTo>
                  <a:cubicBezTo>
                    <a:pt x="59" y="3764"/>
                    <a:pt x="110" y="3788"/>
                    <a:pt x="160" y="3788"/>
                  </a:cubicBezTo>
                  <a:cubicBezTo>
                    <a:pt x="189" y="3788"/>
                    <a:pt x="217" y="3780"/>
                    <a:pt x="239" y="3763"/>
                  </a:cubicBezTo>
                  <a:lnTo>
                    <a:pt x="286" y="3715"/>
                  </a:lnTo>
                  <a:lnTo>
                    <a:pt x="358" y="3655"/>
                  </a:lnTo>
                  <a:lnTo>
                    <a:pt x="4596" y="298"/>
                  </a:lnTo>
                  <a:lnTo>
                    <a:pt x="450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3" name="Google Shape;1143;p9"/>
            <p:cNvSpPr/>
            <p:nvPr/>
          </p:nvSpPr>
          <p:spPr>
            <a:xfrm>
              <a:off x="2341607" y="6704307"/>
              <a:ext cx="8833" cy="5436"/>
            </a:xfrm>
            <a:custGeom>
              <a:avLst/>
              <a:gdLst/>
              <a:ahLst/>
              <a:cxnLst/>
              <a:rect l="l" t="t" r="r" b="b"/>
              <a:pathLst>
                <a:path w="156" h="96" extrusionOk="0">
                  <a:moveTo>
                    <a:pt x="1" y="0"/>
                  </a:moveTo>
                  <a:lnTo>
                    <a:pt x="48" y="96"/>
                  </a:lnTo>
                  <a:cubicBezTo>
                    <a:pt x="72" y="84"/>
                    <a:pt x="120" y="84"/>
                    <a:pt x="155" y="84"/>
                  </a:cubicBezTo>
                  <a:cubicBezTo>
                    <a:pt x="120" y="24"/>
                    <a:pt x="60" y="0"/>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4" name="Google Shape;1144;p9"/>
            <p:cNvSpPr/>
            <p:nvPr/>
          </p:nvSpPr>
          <p:spPr>
            <a:xfrm>
              <a:off x="2368560" y="6806798"/>
              <a:ext cx="377632" cy="1047053"/>
            </a:xfrm>
            <a:custGeom>
              <a:avLst/>
              <a:gdLst/>
              <a:ahLst/>
              <a:cxnLst/>
              <a:rect l="l" t="t" r="r" b="b"/>
              <a:pathLst>
                <a:path w="6669" h="18491" extrusionOk="0">
                  <a:moveTo>
                    <a:pt x="275" y="0"/>
                  </a:moveTo>
                  <a:cubicBezTo>
                    <a:pt x="179" y="48"/>
                    <a:pt x="96" y="95"/>
                    <a:pt x="1" y="119"/>
                  </a:cubicBezTo>
                  <a:lnTo>
                    <a:pt x="2858" y="8382"/>
                  </a:lnTo>
                  <a:lnTo>
                    <a:pt x="2966" y="8680"/>
                  </a:lnTo>
                  <a:lnTo>
                    <a:pt x="6359" y="18490"/>
                  </a:lnTo>
                  <a:lnTo>
                    <a:pt x="6668" y="18490"/>
                  </a:lnTo>
                  <a:lnTo>
                    <a:pt x="3204" y="8489"/>
                  </a:lnTo>
                  <a:lnTo>
                    <a:pt x="3097" y="819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5" name="Google Shape;1145;p9"/>
            <p:cNvSpPr/>
            <p:nvPr/>
          </p:nvSpPr>
          <p:spPr>
            <a:xfrm>
              <a:off x="1969467" y="5905385"/>
              <a:ext cx="60702" cy="666136"/>
            </a:xfrm>
            <a:custGeom>
              <a:avLst/>
              <a:gdLst/>
              <a:ahLst/>
              <a:cxnLst/>
              <a:rect l="l" t="t" r="r" b="b"/>
              <a:pathLst>
                <a:path w="1072" h="11764" extrusionOk="0">
                  <a:moveTo>
                    <a:pt x="774" y="0"/>
                  </a:moveTo>
                  <a:lnTo>
                    <a:pt x="0" y="11740"/>
                  </a:lnTo>
                  <a:cubicBezTo>
                    <a:pt x="96" y="11740"/>
                    <a:pt x="191" y="11740"/>
                    <a:pt x="298" y="11764"/>
                  </a:cubicBezTo>
                  <a:lnTo>
                    <a:pt x="1072" y="0"/>
                  </a:lnTo>
                  <a:lnTo>
                    <a:pt x="1036" y="0"/>
                  </a:lnTo>
                  <a:cubicBezTo>
                    <a:pt x="995" y="6"/>
                    <a:pt x="950" y="9"/>
                    <a:pt x="905" y="9"/>
                  </a:cubicBezTo>
                  <a:cubicBezTo>
                    <a:pt x="861" y="9"/>
                    <a:pt x="816" y="6"/>
                    <a:pt x="77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6" name="Google Shape;1146;p9"/>
            <p:cNvSpPr/>
            <p:nvPr/>
          </p:nvSpPr>
          <p:spPr>
            <a:xfrm>
              <a:off x="2030112" y="5901987"/>
              <a:ext cx="313589" cy="814494"/>
            </a:xfrm>
            <a:custGeom>
              <a:avLst/>
              <a:gdLst/>
              <a:ahLst/>
              <a:cxnLst/>
              <a:rect l="l" t="t" r="r" b="b"/>
              <a:pathLst>
                <a:path w="5538" h="14384" extrusionOk="0">
                  <a:moveTo>
                    <a:pt x="120" y="1"/>
                  </a:moveTo>
                  <a:cubicBezTo>
                    <a:pt x="72" y="13"/>
                    <a:pt x="37" y="25"/>
                    <a:pt x="1" y="37"/>
                  </a:cubicBezTo>
                  <a:lnTo>
                    <a:pt x="5252" y="14384"/>
                  </a:lnTo>
                  <a:cubicBezTo>
                    <a:pt x="5335" y="14348"/>
                    <a:pt x="5442" y="14300"/>
                    <a:pt x="5537" y="14265"/>
                  </a:cubicBezTo>
                  <a:lnTo>
                    <a:pt x="5490" y="14169"/>
                  </a:lnTo>
                  <a:lnTo>
                    <a:pt x="441" y="418"/>
                  </a:lnTo>
                  <a:lnTo>
                    <a:pt x="1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7" name="Google Shape;1147;p9"/>
            <p:cNvSpPr/>
            <p:nvPr/>
          </p:nvSpPr>
          <p:spPr>
            <a:xfrm>
              <a:off x="2396250" y="6781827"/>
              <a:ext cx="349942" cy="147055"/>
            </a:xfrm>
            <a:custGeom>
              <a:avLst/>
              <a:gdLst/>
              <a:ahLst/>
              <a:cxnLst/>
              <a:rect l="l" t="t" r="r" b="b"/>
              <a:pathLst>
                <a:path w="6180" h="2597" extrusionOk="0">
                  <a:moveTo>
                    <a:pt x="155" y="1"/>
                  </a:moveTo>
                  <a:cubicBezTo>
                    <a:pt x="119" y="84"/>
                    <a:pt x="60" y="179"/>
                    <a:pt x="0" y="251"/>
                  </a:cubicBezTo>
                  <a:lnTo>
                    <a:pt x="6179" y="2596"/>
                  </a:lnTo>
                  <a:lnTo>
                    <a:pt x="6179" y="2287"/>
                  </a:lnTo>
                  <a:lnTo>
                    <a:pt x="15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8" name="Google Shape;1148;p9"/>
            <p:cNvSpPr/>
            <p:nvPr/>
          </p:nvSpPr>
          <p:spPr>
            <a:xfrm>
              <a:off x="2046987" y="6647003"/>
              <a:ext cx="260305" cy="114666"/>
            </a:xfrm>
            <a:custGeom>
              <a:avLst/>
              <a:gdLst/>
              <a:ahLst/>
              <a:cxnLst/>
              <a:rect l="l" t="t" r="r" b="b"/>
              <a:pathLst>
                <a:path w="4597" h="2025" extrusionOk="0">
                  <a:moveTo>
                    <a:pt x="36" y="0"/>
                  </a:moveTo>
                  <a:cubicBezTo>
                    <a:pt x="24" y="96"/>
                    <a:pt x="13" y="191"/>
                    <a:pt x="1" y="298"/>
                  </a:cubicBezTo>
                  <a:lnTo>
                    <a:pt x="4537" y="2024"/>
                  </a:lnTo>
                  <a:cubicBezTo>
                    <a:pt x="4537" y="1917"/>
                    <a:pt x="4549" y="1810"/>
                    <a:pt x="4596" y="1727"/>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9" name="Google Shape;1149;p9"/>
            <p:cNvSpPr/>
            <p:nvPr/>
          </p:nvSpPr>
          <p:spPr>
            <a:xfrm>
              <a:off x="2036907" y="5890549"/>
              <a:ext cx="708605" cy="894732"/>
            </a:xfrm>
            <a:custGeom>
              <a:avLst/>
              <a:gdLst/>
              <a:ahLst/>
              <a:cxnLst/>
              <a:rect l="l" t="t" r="r" b="b"/>
              <a:pathLst>
                <a:path w="12514" h="15801" extrusionOk="0">
                  <a:moveTo>
                    <a:pt x="214" y="1"/>
                  </a:moveTo>
                  <a:cubicBezTo>
                    <a:pt x="179" y="96"/>
                    <a:pt x="95" y="155"/>
                    <a:pt x="0" y="203"/>
                  </a:cubicBezTo>
                  <a:lnTo>
                    <a:pt x="321" y="620"/>
                  </a:lnTo>
                  <a:lnTo>
                    <a:pt x="12513" y="15800"/>
                  </a:lnTo>
                  <a:lnTo>
                    <a:pt x="12513" y="15324"/>
                  </a:lnTo>
                  <a:lnTo>
                    <a:pt x="21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0" name="Google Shape;1150;p9"/>
            <p:cNvSpPr/>
            <p:nvPr/>
          </p:nvSpPr>
          <p:spPr>
            <a:xfrm>
              <a:off x="2303838" y="6708611"/>
              <a:ext cx="106625" cy="106398"/>
            </a:xfrm>
            <a:custGeom>
              <a:avLst/>
              <a:gdLst/>
              <a:ahLst/>
              <a:cxnLst/>
              <a:rect l="l" t="t" r="r" b="b"/>
              <a:pathLst>
                <a:path w="1883" h="1879" extrusionOk="0">
                  <a:moveTo>
                    <a:pt x="928" y="0"/>
                  </a:moveTo>
                  <a:cubicBezTo>
                    <a:pt x="889" y="0"/>
                    <a:pt x="850" y="3"/>
                    <a:pt x="811" y="8"/>
                  </a:cubicBezTo>
                  <a:cubicBezTo>
                    <a:pt x="787" y="8"/>
                    <a:pt x="739" y="20"/>
                    <a:pt x="715" y="20"/>
                  </a:cubicBezTo>
                  <a:cubicBezTo>
                    <a:pt x="608" y="55"/>
                    <a:pt x="513" y="79"/>
                    <a:pt x="441" y="139"/>
                  </a:cubicBezTo>
                  <a:cubicBezTo>
                    <a:pt x="263" y="258"/>
                    <a:pt x="132" y="424"/>
                    <a:pt x="60" y="639"/>
                  </a:cubicBezTo>
                  <a:cubicBezTo>
                    <a:pt x="25" y="722"/>
                    <a:pt x="13" y="829"/>
                    <a:pt x="1" y="936"/>
                  </a:cubicBezTo>
                  <a:cubicBezTo>
                    <a:pt x="1" y="1008"/>
                    <a:pt x="1" y="1079"/>
                    <a:pt x="25" y="1151"/>
                  </a:cubicBezTo>
                  <a:cubicBezTo>
                    <a:pt x="127" y="1589"/>
                    <a:pt x="516" y="1879"/>
                    <a:pt x="940" y="1879"/>
                  </a:cubicBezTo>
                  <a:cubicBezTo>
                    <a:pt x="1011" y="1879"/>
                    <a:pt x="1084" y="1870"/>
                    <a:pt x="1156" y="1853"/>
                  </a:cubicBezTo>
                  <a:cubicBezTo>
                    <a:pt x="1263" y="1829"/>
                    <a:pt x="1346" y="1794"/>
                    <a:pt x="1430" y="1734"/>
                  </a:cubicBezTo>
                  <a:cubicBezTo>
                    <a:pt x="1501" y="1675"/>
                    <a:pt x="1573" y="1615"/>
                    <a:pt x="1632" y="1544"/>
                  </a:cubicBezTo>
                  <a:cubicBezTo>
                    <a:pt x="1692" y="1472"/>
                    <a:pt x="1751" y="1377"/>
                    <a:pt x="1799" y="1294"/>
                  </a:cubicBezTo>
                  <a:cubicBezTo>
                    <a:pt x="1870" y="1115"/>
                    <a:pt x="1882" y="913"/>
                    <a:pt x="1846" y="722"/>
                  </a:cubicBezTo>
                  <a:cubicBezTo>
                    <a:pt x="1748" y="296"/>
                    <a:pt x="1359" y="0"/>
                    <a:pt x="9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1" name="Google Shape;1151;p9"/>
            <p:cNvSpPr/>
            <p:nvPr/>
          </p:nvSpPr>
          <p:spPr>
            <a:xfrm>
              <a:off x="1889909" y="6570785"/>
              <a:ext cx="158493" cy="149773"/>
            </a:xfrm>
            <a:custGeom>
              <a:avLst/>
              <a:gdLst/>
              <a:ahLst/>
              <a:cxnLst/>
              <a:rect l="l" t="t" r="r" b="b"/>
              <a:pathLst>
                <a:path w="2799" h="2645" extrusionOk="0">
                  <a:moveTo>
                    <a:pt x="1405" y="1"/>
                  </a:moveTo>
                  <a:cubicBezTo>
                    <a:pt x="1322" y="1"/>
                    <a:pt x="1251" y="13"/>
                    <a:pt x="1167" y="37"/>
                  </a:cubicBezTo>
                  <a:cubicBezTo>
                    <a:pt x="453" y="215"/>
                    <a:pt x="0" y="930"/>
                    <a:pt x="179" y="1644"/>
                  </a:cubicBezTo>
                  <a:cubicBezTo>
                    <a:pt x="250" y="1965"/>
                    <a:pt x="465" y="2239"/>
                    <a:pt x="715" y="2418"/>
                  </a:cubicBezTo>
                  <a:cubicBezTo>
                    <a:pt x="786" y="2477"/>
                    <a:pt x="882" y="2513"/>
                    <a:pt x="965" y="2549"/>
                  </a:cubicBezTo>
                  <a:cubicBezTo>
                    <a:pt x="1120" y="2604"/>
                    <a:pt x="1275" y="2644"/>
                    <a:pt x="1441" y="2644"/>
                  </a:cubicBezTo>
                  <a:cubicBezTo>
                    <a:pt x="1491" y="2644"/>
                    <a:pt x="1543" y="2641"/>
                    <a:pt x="1596" y="2632"/>
                  </a:cubicBezTo>
                  <a:cubicBezTo>
                    <a:pt x="1655" y="2632"/>
                    <a:pt x="1715" y="2620"/>
                    <a:pt x="1786" y="2608"/>
                  </a:cubicBezTo>
                  <a:cubicBezTo>
                    <a:pt x="1822" y="2596"/>
                    <a:pt x="1846" y="2596"/>
                    <a:pt x="1882" y="2573"/>
                  </a:cubicBezTo>
                  <a:cubicBezTo>
                    <a:pt x="2322" y="2430"/>
                    <a:pt x="2656" y="2073"/>
                    <a:pt x="2751" y="1644"/>
                  </a:cubicBezTo>
                  <a:cubicBezTo>
                    <a:pt x="2787" y="1537"/>
                    <a:pt x="2787" y="1442"/>
                    <a:pt x="2798" y="1346"/>
                  </a:cubicBezTo>
                  <a:cubicBezTo>
                    <a:pt x="2798" y="1227"/>
                    <a:pt x="2798" y="1120"/>
                    <a:pt x="2775" y="1013"/>
                  </a:cubicBezTo>
                  <a:cubicBezTo>
                    <a:pt x="2632" y="477"/>
                    <a:pt x="2203" y="108"/>
                    <a:pt x="1703" y="13"/>
                  </a:cubicBezTo>
                  <a:cubicBezTo>
                    <a:pt x="1608" y="1"/>
                    <a:pt x="1501" y="1"/>
                    <a:pt x="140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2" name="Google Shape;1152;p9"/>
            <p:cNvSpPr/>
            <p:nvPr/>
          </p:nvSpPr>
          <p:spPr>
            <a:xfrm>
              <a:off x="-66598" y="7476899"/>
              <a:ext cx="58041" cy="54530"/>
            </a:xfrm>
            <a:custGeom>
              <a:avLst/>
              <a:gdLst/>
              <a:ahLst/>
              <a:cxnLst/>
              <a:rect l="l" t="t" r="r" b="b"/>
              <a:pathLst>
                <a:path w="1025" h="963" extrusionOk="0">
                  <a:moveTo>
                    <a:pt x="520" y="1"/>
                  </a:moveTo>
                  <a:cubicBezTo>
                    <a:pt x="486" y="1"/>
                    <a:pt x="452" y="5"/>
                    <a:pt x="417" y="13"/>
                  </a:cubicBezTo>
                  <a:cubicBezTo>
                    <a:pt x="155" y="72"/>
                    <a:pt x="1" y="322"/>
                    <a:pt x="60" y="584"/>
                  </a:cubicBezTo>
                  <a:cubicBezTo>
                    <a:pt x="96" y="799"/>
                    <a:pt x="322" y="953"/>
                    <a:pt x="536" y="953"/>
                  </a:cubicBezTo>
                  <a:cubicBezTo>
                    <a:pt x="554" y="959"/>
                    <a:pt x="572" y="962"/>
                    <a:pt x="587" y="962"/>
                  </a:cubicBezTo>
                  <a:cubicBezTo>
                    <a:pt x="602" y="962"/>
                    <a:pt x="614" y="959"/>
                    <a:pt x="620" y="953"/>
                  </a:cubicBezTo>
                  <a:cubicBezTo>
                    <a:pt x="691" y="941"/>
                    <a:pt x="774" y="894"/>
                    <a:pt x="810" y="846"/>
                  </a:cubicBezTo>
                  <a:cubicBezTo>
                    <a:pt x="953" y="739"/>
                    <a:pt x="1024" y="549"/>
                    <a:pt x="977" y="370"/>
                  </a:cubicBezTo>
                  <a:cubicBezTo>
                    <a:pt x="925" y="154"/>
                    <a:pt x="732" y="1"/>
                    <a:pt x="52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3" name="Google Shape;1153;p9"/>
            <p:cNvSpPr/>
            <p:nvPr/>
          </p:nvSpPr>
          <p:spPr>
            <a:xfrm>
              <a:off x="2202705" y="7797170"/>
              <a:ext cx="77633" cy="55323"/>
            </a:xfrm>
            <a:custGeom>
              <a:avLst/>
              <a:gdLst/>
              <a:ahLst/>
              <a:cxnLst/>
              <a:rect l="l" t="t" r="r" b="b"/>
              <a:pathLst>
                <a:path w="1371" h="977" extrusionOk="0">
                  <a:moveTo>
                    <a:pt x="656" y="0"/>
                  </a:moveTo>
                  <a:cubicBezTo>
                    <a:pt x="620" y="12"/>
                    <a:pt x="584" y="12"/>
                    <a:pt x="537" y="24"/>
                  </a:cubicBezTo>
                  <a:cubicBezTo>
                    <a:pt x="465" y="48"/>
                    <a:pt x="394" y="72"/>
                    <a:pt x="346" y="107"/>
                  </a:cubicBezTo>
                  <a:cubicBezTo>
                    <a:pt x="251" y="143"/>
                    <a:pt x="180" y="227"/>
                    <a:pt x="132" y="310"/>
                  </a:cubicBezTo>
                  <a:cubicBezTo>
                    <a:pt x="49" y="453"/>
                    <a:pt x="1" y="631"/>
                    <a:pt x="49" y="810"/>
                  </a:cubicBezTo>
                  <a:cubicBezTo>
                    <a:pt x="60" y="869"/>
                    <a:pt x="72" y="929"/>
                    <a:pt x="108" y="977"/>
                  </a:cubicBezTo>
                  <a:lnTo>
                    <a:pt x="1263" y="977"/>
                  </a:lnTo>
                  <a:cubicBezTo>
                    <a:pt x="1334" y="846"/>
                    <a:pt x="1370" y="679"/>
                    <a:pt x="1323" y="512"/>
                  </a:cubicBezTo>
                  <a:cubicBezTo>
                    <a:pt x="1275" y="310"/>
                    <a:pt x="1132" y="143"/>
                    <a:pt x="953" y="60"/>
                  </a:cubicBezTo>
                  <a:cubicBezTo>
                    <a:pt x="858" y="12"/>
                    <a:pt x="763" y="0"/>
                    <a:pt x="65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4" name="Google Shape;1154;p9"/>
            <p:cNvSpPr/>
            <p:nvPr/>
          </p:nvSpPr>
          <p:spPr>
            <a:xfrm>
              <a:off x="1603386" y="7218858"/>
              <a:ext cx="73556" cy="75255"/>
            </a:xfrm>
            <a:custGeom>
              <a:avLst/>
              <a:gdLst/>
              <a:ahLst/>
              <a:cxnLst/>
              <a:rect l="l" t="t" r="r" b="b"/>
              <a:pathLst>
                <a:path w="1299" h="1329" extrusionOk="0">
                  <a:moveTo>
                    <a:pt x="660" y="0"/>
                  </a:moveTo>
                  <a:cubicBezTo>
                    <a:pt x="612" y="0"/>
                    <a:pt x="562" y="7"/>
                    <a:pt x="512" y="22"/>
                  </a:cubicBezTo>
                  <a:cubicBezTo>
                    <a:pt x="227" y="69"/>
                    <a:pt x="36" y="319"/>
                    <a:pt x="0" y="593"/>
                  </a:cubicBezTo>
                  <a:cubicBezTo>
                    <a:pt x="0" y="665"/>
                    <a:pt x="0" y="748"/>
                    <a:pt x="12" y="819"/>
                  </a:cubicBezTo>
                  <a:cubicBezTo>
                    <a:pt x="12" y="843"/>
                    <a:pt x="24" y="867"/>
                    <a:pt x="24" y="891"/>
                  </a:cubicBezTo>
                  <a:cubicBezTo>
                    <a:pt x="60" y="986"/>
                    <a:pt x="107" y="1057"/>
                    <a:pt x="167" y="1117"/>
                  </a:cubicBezTo>
                  <a:cubicBezTo>
                    <a:pt x="238" y="1188"/>
                    <a:pt x="310" y="1248"/>
                    <a:pt x="405" y="1284"/>
                  </a:cubicBezTo>
                  <a:cubicBezTo>
                    <a:pt x="477" y="1313"/>
                    <a:pt x="554" y="1328"/>
                    <a:pt x="632" y="1328"/>
                  </a:cubicBezTo>
                  <a:cubicBezTo>
                    <a:pt x="683" y="1328"/>
                    <a:pt x="734" y="1322"/>
                    <a:pt x="786" y="1307"/>
                  </a:cubicBezTo>
                  <a:cubicBezTo>
                    <a:pt x="881" y="1296"/>
                    <a:pt x="965" y="1248"/>
                    <a:pt x="1024" y="1212"/>
                  </a:cubicBezTo>
                  <a:cubicBezTo>
                    <a:pt x="1096" y="1153"/>
                    <a:pt x="1155" y="1081"/>
                    <a:pt x="1203" y="998"/>
                  </a:cubicBezTo>
                  <a:cubicBezTo>
                    <a:pt x="1250" y="915"/>
                    <a:pt x="1274" y="819"/>
                    <a:pt x="1298" y="712"/>
                  </a:cubicBezTo>
                  <a:cubicBezTo>
                    <a:pt x="1298" y="641"/>
                    <a:pt x="1298" y="581"/>
                    <a:pt x="1274" y="510"/>
                  </a:cubicBezTo>
                  <a:cubicBezTo>
                    <a:pt x="1250" y="391"/>
                    <a:pt x="1191" y="272"/>
                    <a:pt x="1108" y="176"/>
                  </a:cubicBezTo>
                  <a:cubicBezTo>
                    <a:pt x="1024" y="105"/>
                    <a:pt x="941" y="57"/>
                    <a:pt x="846" y="34"/>
                  </a:cubicBezTo>
                  <a:cubicBezTo>
                    <a:pt x="790" y="13"/>
                    <a:pt x="727" y="0"/>
                    <a:pt x="66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5" name="Google Shape;1155;p9"/>
            <p:cNvSpPr/>
            <p:nvPr/>
          </p:nvSpPr>
          <p:spPr>
            <a:xfrm>
              <a:off x="1883850" y="7767045"/>
              <a:ext cx="56682" cy="53397"/>
            </a:xfrm>
            <a:custGeom>
              <a:avLst/>
              <a:gdLst/>
              <a:ahLst/>
              <a:cxnLst/>
              <a:rect l="l" t="t" r="r" b="b"/>
              <a:pathLst>
                <a:path w="1001" h="943" extrusionOk="0">
                  <a:moveTo>
                    <a:pt x="468" y="1"/>
                  </a:moveTo>
                  <a:cubicBezTo>
                    <a:pt x="432" y="1"/>
                    <a:pt x="397" y="4"/>
                    <a:pt x="357" y="8"/>
                  </a:cubicBezTo>
                  <a:cubicBezTo>
                    <a:pt x="346" y="8"/>
                    <a:pt x="334" y="20"/>
                    <a:pt x="322" y="20"/>
                  </a:cubicBezTo>
                  <a:cubicBezTo>
                    <a:pt x="227" y="56"/>
                    <a:pt x="155" y="116"/>
                    <a:pt x="96" y="187"/>
                  </a:cubicBezTo>
                  <a:cubicBezTo>
                    <a:pt x="36" y="258"/>
                    <a:pt x="0" y="366"/>
                    <a:pt x="0" y="473"/>
                  </a:cubicBezTo>
                  <a:cubicBezTo>
                    <a:pt x="0" y="497"/>
                    <a:pt x="0" y="544"/>
                    <a:pt x="24" y="580"/>
                  </a:cubicBezTo>
                  <a:cubicBezTo>
                    <a:pt x="78" y="795"/>
                    <a:pt x="287" y="942"/>
                    <a:pt x="512" y="942"/>
                  </a:cubicBezTo>
                  <a:cubicBezTo>
                    <a:pt x="536" y="942"/>
                    <a:pt x="560" y="941"/>
                    <a:pt x="584" y="937"/>
                  </a:cubicBezTo>
                  <a:cubicBezTo>
                    <a:pt x="834" y="878"/>
                    <a:pt x="1000" y="616"/>
                    <a:pt x="941" y="366"/>
                  </a:cubicBezTo>
                  <a:cubicBezTo>
                    <a:pt x="893" y="199"/>
                    <a:pt x="774" y="68"/>
                    <a:pt x="631" y="20"/>
                  </a:cubicBezTo>
                  <a:cubicBezTo>
                    <a:pt x="569" y="6"/>
                    <a:pt x="518" y="1"/>
                    <a:pt x="46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6" name="Google Shape;1156;p9"/>
            <p:cNvSpPr/>
            <p:nvPr/>
          </p:nvSpPr>
          <p:spPr>
            <a:xfrm>
              <a:off x="2154857" y="7293887"/>
              <a:ext cx="58720" cy="53511"/>
            </a:xfrm>
            <a:custGeom>
              <a:avLst/>
              <a:gdLst/>
              <a:ahLst/>
              <a:cxnLst/>
              <a:rect l="l" t="t" r="r" b="b"/>
              <a:pathLst>
                <a:path w="1037" h="945" extrusionOk="0">
                  <a:moveTo>
                    <a:pt x="540" y="1"/>
                  </a:moveTo>
                  <a:cubicBezTo>
                    <a:pt x="499" y="1"/>
                    <a:pt x="458" y="6"/>
                    <a:pt x="417" y="18"/>
                  </a:cubicBezTo>
                  <a:cubicBezTo>
                    <a:pt x="155" y="78"/>
                    <a:pt x="1" y="328"/>
                    <a:pt x="48" y="578"/>
                  </a:cubicBezTo>
                  <a:cubicBezTo>
                    <a:pt x="111" y="806"/>
                    <a:pt x="309" y="944"/>
                    <a:pt x="524" y="944"/>
                  </a:cubicBezTo>
                  <a:cubicBezTo>
                    <a:pt x="556" y="944"/>
                    <a:pt x="588" y="941"/>
                    <a:pt x="620" y="935"/>
                  </a:cubicBezTo>
                  <a:cubicBezTo>
                    <a:pt x="870" y="875"/>
                    <a:pt x="1036" y="625"/>
                    <a:pt x="977" y="375"/>
                  </a:cubicBezTo>
                  <a:cubicBezTo>
                    <a:pt x="927" y="147"/>
                    <a:pt x="744"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7" name="Google Shape;1157;p9"/>
            <p:cNvSpPr/>
            <p:nvPr/>
          </p:nvSpPr>
          <p:spPr>
            <a:xfrm>
              <a:off x="784929" y="7344453"/>
              <a:ext cx="55323" cy="53284"/>
            </a:xfrm>
            <a:custGeom>
              <a:avLst/>
              <a:gdLst/>
              <a:ahLst/>
              <a:cxnLst/>
              <a:rect l="l" t="t" r="r" b="b"/>
              <a:pathLst>
                <a:path w="977" h="941" extrusionOk="0">
                  <a:moveTo>
                    <a:pt x="508" y="0"/>
                  </a:moveTo>
                  <a:cubicBezTo>
                    <a:pt x="473" y="0"/>
                    <a:pt x="441" y="6"/>
                    <a:pt x="405" y="18"/>
                  </a:cubicBezTo>
                  <a:cubicBezTo>
                    <a:pt x="357" y="30"/>
                    <a:pt x="322" y="42"/>
                    <a:pt x="286" y="54"/>
                  </a:cubicBezTo>
                  <a:cubicBezTo>
                    <a:pt x="107" y="161"/>
                    <a:pt x="0" y="375"/>
                    <a:pt x="60" y="578"/>
                  </a:cubicBezTo>
                  <a:cubicBezTo>
                    <a:pt x="83" y="673"/>
                    <a:pt x="119" y="744"/>
                    <a:pt x="179" y="804"/>
                  </a:cubicBezTo>
                  <a:cubicBezTo>
                    <a:pt x="262" y="875"/>
                    <a:pt x="345" y="923"/>
                    <a:pt x="453" y="935"/>
                  </a:cubicBezTo>
                  <a:cubicBezTo>
                    <a:pt x="472" y="939"/>
                    <a:pt x="492" y="940"/>
                    <a:pt x="512" y="940"/>
                  </a:cubicBezTo>
                  <a:cubicBezTo>
                    <a:pt x="552" y="940"/>
                    <a:pt x="591" y="935"/>
                    <a:pt x="631" y="935"/>
                  </a:cubicBezTo>
                  <a:cubicBezTo>
                    <a:pt x="750" y="911"/>
                    <a:pt x="834" y="852"/>
                    <a:pt x="893" y="756"/>
                  </a:cubicBezTo>
                  <a:lnTo>
                    <a:pt x="893" y="744"/>
                  </a:lnTo>
                  <a:cubicBezTo>
                    <a:pt x="929" y="697"/>
                    <a:pt x="953" y="625"/>
                    <a:pt x="976" y="542"/>
                  </a:cubicBezTo>
                  <a:cubicBezTo>
                    <a:pt x="976" y="483"/>
                    <a:pt x="976" y="435"/>
                    <a:pt x="953" y="375"/>
                  </a:cubicBezTo>
                  <a:cubicBezTo>
                    <a:pt x="941" y="328"/>
                    <a:pt x="929" y="280"/>
                    <a:pt x="917" y="256"/>
                  </a:cubicBezTo>
                  <a:cubicBezTo>
                    <a:pt x="917" y="232"/>
                    <a:pt x="893" y="221"/>
                    <a:pt x="893" y="209"/>
                  </a:cubicBezTo>
                  <a:cubicBezTo>
                    <a:pt x="834" y="113"/>
                    <a:pt x="762" y="54"/>
                    <a:pt x="655" y="30"/>
                  </a:cubicBezTo>
                  <a:cubicBezTo>
                    <a:pt x="643" y="30"/>
                    <a:pt x="631" y="18"/>
                    <a:pt x="619" y="18"/>
                  </a:cubicBezTo>
                  <a:cubicBezTo>
                    <a:pt x="578" y="6"/>
                    <a:pt x="542" y="0"/>
                    <a:pt x="5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8" name="Google Shape;1158;p9"/>
            <p:cNvSpPr/>
            <p:nvPr/>
          </p:nvSpPr>
          <p:spPr>
            <a:xfrm>
              <a:off x="1977564" y="5832282"/>
              <a:ext cx="80917" cy="74349"/>
            </a:xfrm>
            <a:custGeom>
              <a:avLst/>
              <a:gdLst/>
              <a:ahLst/>
              <a:cxnLst/>
              <a:rect l="l" t="t" r="r" b="b"/>
              <a:pathLst>
                <a:path w="1429" h="1313" extrusionOk="0">
                  <a:moveTo>
                    <a:pt x="738" y="0"/>
                  </a:moveTo>
                  <a:cubicBezTo>
                    <a:pt x="687" y="0"/>
                    <a:pt x="635" y="6"/>
                    <a:pt x="584" y="18"/>
                  </a:cubicBezTo>
                  <a:cubicBezTo>
                    <a:pt x="226" y="101"/>
                    <a:pt x="0" y="458"/>
                    <a:pt x="96" y="827"/>
                  </a:cubicBezTo>
                  <a:cubicBezTo>
                    <a:pt x="119" y="934"/>
                    <a:pt x="167" y="1018"/>
                    <a:pt x="226" y="1089"/>
                  </a:cubicBezTo>
                  <a:cubicBezTo>
                    <a:pt x="298" y="1137"/>
                    <a:pt x="369" y="1196"/>
                    <a:pt x="465" y="1244"/>
                  </a:cubicBezTo>
                  <a:cubicBezTo>
                    <a:pt x="512" y="1268"/>
                    <a:pt x="572" y="1291"/>
                    <a:pt x="631" y="1303"/>
                  </a:cubicBezTo>
                  <a:cubicBezTo>
                    <a:pt x="673" y="1309"/>
                    <a:pt x="718" y="1312"/>
                    <a:pt x="762" y="1312"/>
                  </a:cubicBezTo>
                  <a:cubicBezTo>
                    <a:pt x="807" y="1312"/>
                    <a:pt x="852" y="1309"/>
                    <a:pt x="893" y="1303"/>
                  </a:cubicBezTo>
                  <a:lnTo>
                    <a:pt x="929" y="1303"/>
                  </a:lnTo>
                  <a:cubicBezTo>
                    <a:pt x="965" y="1291"/>
                    <a:pt x="1000" y="1268"/>
                    <a:pt x="1048" y="1256"/>
                  </a:cubicBezTo>
                  <a:cubicBezTo>
                    <a:pt x="1131" y="1208"/>
                    <a:pt x="1203" y="1149"/>
                    <a:pt x="1262" y="1065"/>
                  </a:cubicBezTo>
                  <a:cubicBezTo>
                    <a:pt x="1381" y="910"/>
                    <a:pt x="1429" y="708"/>
                    <a:pt x="1381" y="518"/>
                  </a:cubicBezTo>
                  <a:cubicBezTo>
                    <a:pt x="1320" y="210"/>
                    <a:pt x="1047" y="0"/>
                    <a:pt x="73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9" name="Google Shape;1159;p9"/>
            <p:cNvSpPr/>
            <p:nvPr/>
          </p:nvSpPr>
          <p:spPr>
            <a:xfrm>
              <a:off x="1920260" y="7329900"/>
              <a:ext cx="31031" cy="30691"/>
            </a:xfrm>
            <a:custGeom>
              <a:avLst/>
              <a:gdLst/>
              <a:ahLst/>
              <a:cxnLst/>
              <a:rect l="l" t="t" r="r" b="b"/>
              <a:pathLst>
                <a:path w="548" h="542" extrusionOk="0">
                  <a:moveTo>
                    <a:pt x="276" y="0"/>
                  </a:moveTo>
                  <a:cubicBezTo>
                    <a:pt x="268" y="0"/>
                    <a:pt x="259" y="0"/>
                    <a:pt x="250" y="1"/>
                  </a:cubicBezTo>
                  <a:lnTo>
                    <a:pt x="226" y="1"/>
                  </a:lnTo>
                  <a:cubicBezTo>
                    <a:pt x="72" y="37"/>
                    <a:pt x="0" y="168"/>
                    <a:pt x="12" y="299"/>
                  </a:cubicBezTo>
                  <a:lnTo>
                    <a:pt x="12" y="335"/>
                  </a:lnTo>
                  <a:cubicBezTo>
                    <a:pt x="54" y="461"/>
                    <a:pt x="181" y="541"/>
                    <a:pt x="300" y="541"/>
                  </a:cubicBezTo>
                  <a:cubicBezTo>
                    <a:pt x="315" y="541"/>
                    <a:pt x="331" y="540"/>
                    <a:pt x="346" y="537"/>
                  </a:cubicBezTo>
                  <a:cubicBezTo>
                    <a:pt x="393" y="525"/>
                    <a:pt x="429" y="513"/>
                    <a:pt x="465" y="478"/>
                  </a:cubicBezTo>
                  <a:cubicBezTo>
                    <a:pt x="476" y="466"/>
                    <a:pt x="488" y="454"/>
                    <a:pt x="512" y="418"/>
                  </a:cubicBezTo>
                  <a:cubicBezTo>
                    <a:pt x="536" y="359"/>
                    <a:pt x="548" y="287"/>
                    <a:pt x="536" y="216"/>
                  </a:cubicBezTo>
                  <a:cubicBezTo>
                    <a:pt x="536" y="204"/>
                    <a:pt x="524" y="180"/>
                    <a:pt x="524" y="168"/>
                  </a:cubicBezTo>
                  <a:cubicBezTo>
                    <a:pt x="491" y="69"/>
                    <a:pt x="386" y="0"/>
                    <a:pt x="27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0" name="Google Shape;1160;p9"/>
            <p:cNvSpPr/>
            <p:nvPr/>
          </p:nvSpPr>
          <p:spPr>
            <a:xfrm>
              <a:off x="1382889" y="7588846"/>
              <a:ext cx="31767" cy="30408"/>
            </a:xfrm>
            <a:custGeom>
              <a:avLst/>
              <a:gdLst/>
              <a:ahLst/>
              <a:cxnLst/>
              <a:rect l="l" t="t" r="r" b="b"/>
              <a:pathLst>
                <a:path w="561" h="537" extrusionOk="0">
                  <a:moveTo>
                    <a:pt x="203" y="0"/>
                  </a:moveTo>
                  <a:cubicBezTo>
                    <a:pt x="96" y="24"/>
                    <a:pt x="25" y="107"/>
                    <a:pt x="13" y="191"/>
                  </a:cubicBezTo>
                  <a:lnTo>
                    <a:pt x="13" y="203"/>
                  </a:lnTo>
                  <a:cubicBezTo>
                    <a:pt x="1" y="250"/>
                    <a:pt x="1" y="298"/>
                    <a:pt x="13" y="334"/>
                  </a:cubicBezTo>
                  <a:cubicBezTo>
                    <a:pt x="25" y="417"/>
                    <a:pt x="84" y="477"/>
                    <a:pt x="156" y="500"/>
                  </a:cubicBezTo>
                  <a:cubicBezTo>
                    <a:pt x="194" y="523"/>
                    <a:pt x="233" y="537"/>
                    <a:pt x="277" y="537"/>
                  </a:cubicBezTo>
                  <a:cubicBezTo>
                    <a:pt x="302" y="537"/>
                    <a:pt x="329" y="533"/>
                    <a:pt x="358" y="524"/>
                  </a:cubicBezTo>
                  <a:cubicBezTo>
                    <a:pt x="441" y="500"/>
                    <a:pt x="501" y="453"/>
                    <a:pt x="537" y="369"/>
                  </a:cubicBezTo>
                  <a:cubicBezTo>
                    <a:pt x="549" y="346"/>
                    <a:pt x="561" y="286"/>
                    <a:pt x="549" y="203"/>
                  </a:cubicBezTo>
                  <a:cubicBezTo>
                    <a:pt x="537" y="131"/>
                    <a:pt x="489" y="72"/>
                    <a:pt x="430" y="48"/>
                  </a:cubicBezTo>
                  <a:cubicBezTo>
                    <a:pt x="394" y="24"/>
                    <a:pt x="370" y="12"/>
                    <a:pt x="32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1" name="Google Shape;1161;p9"/>
            <p:cNvSpPr/>
            <p:nvPr/>
          </p:nvSpPr>
          <p:spPr>
            <a:xfrm>
              <a:off x="1662729" y="7700511"/>
              <a:ext cx="31031" cy="31030"/>
            </a:xfrm>
            <a:custGeom>
              <a:avLst/>
              <a:gdLst/>
              <a:ahLst/>
              <a:cxnLst/>
              <a:rect l="l" t="t" r="r" b="b"/>
              <a:pathLst>
                <a:path w="548" h="548" extrusionOk="0">
                  <a:moveTo>
                    <a:pt x="266" y="1"/>
                  </a:moveTo>
                  <a:cubicBezTo>
                    <a:pt x="249" y="1"/>
                    <a:pt x="232" y="2"/>
                    <a:pt x="214" y="5"/>
                  </a:cubicBezTo>
                  <a:cubicBezTo>
                    <a:pt x="143" y="29"/>
                    <a:pt x="83" y="64"/>
                    <a:pt x="36" y="148"/>
                  </a:cubicBezTo>
                  <a:cubicBezTo>
                    <a:pt x="12" y="195"/>
                    <a:pt x="0" y="279"/>
                    <a:pt x="12" y="338"/>
                  </a:cubicBezTo>
                  <a:cubicBezTo>
                    <a:pt x="33" y="452"/>
                    <a:pt x="152" y="547"/>
                    <a:pt x="276" y="547"/>
                  </a:cubicBezTo>
                  <a:cubicBezTo>
                    <a:pt x="295" y="547"/>
                    <a:pt x="315" y="545"/>
                    <a:pt x="333" y="541"/>
                  </a:cubicBezTo>
                  <a:cubicBezTo>
                    <a:pt x="441" y="517"/>
                    <a:pt x="512" y="445"/>
                    <a:pt x="548" y="338"/>
                  </a:cubicBezTo>
                  <a:lnTo>
                    <a:pt x="548" y="219"/>
                  </a:lnTo>
                  <a:cubicBezTo>
                    <a:pt x="516" y="82"/>
                    <a:pt x="400" y="1"/>
                    <a:pt x="26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2" name="Google Shape;1162;p9"/>
            <p:cNvSpPr/>
            <p:nvPr/>
          </p:nvSpPr>
          <p:spPr>
            <a:xfrm>
              <a:off x="577908" y="7790828"/>
              <a:ext cx="33805" cy="30521"/>
            </a:xfrm>
            <a:custGeom>
              <a:avLst/>
              <a:gdLst/>
              <a:ahLst/>
              <a:cxnLst/>
              <a:rect l="l" t="t" r="r" b="b"/>
              <a:pathLst>
                <a:path w="597" h="539" extrusionOk="0">
                  <a:moveTo>
                    <a:pt x="292" y="1"/>
                  </a:moveTo>
                  <a:cubicBezTo>
                    <a:pt x="275" y="1"/>
                    <a:pt x="257" y="2"/>
                    <a:pt x="239" y="5"/>
                  </a:cubicBezTo>
                  <a:cubicBezTo>
                    <a:pt x="84" y="41"/>
                    <a:pt x="1" y="184"/>
                    <a:pt x="25" y="339"/>
                  </a:cubicBezTo>
                  <a:cubicBezTo>
                    <a:pt x="25" y="350"/>
                    <a:pt x="37" y="362"/>
                    <a:pt x="37" y="362"/>
                  </a:cubicBezTo>
                  <a:cubicBezTo>
                    <a:pt x="76" y="471"/>
                    <a:pt x="172" y="538"/>
                    <a:pt x="285" y="538"/>
                  </a:cubicBezTo>
                  <a:cubicBezTo>
                    <a:pt x="309" y="538"/>
                    <a:pt x="333" y="535"/>
                    <a:pt x="358" y="529"/>
                  </a:cubicBezTo>
                  <a:lnTo>
                    <a:pt x="370" y="529"/>
                  </a:lnTo>
                  <a:cubicBezTo>
                    <a:pt x="501" y="481"/>
                    <a:pt x="596" y="350"/>
                    <a:pt x="549" y="196"/>
                  </a:cubicBezTo>
                  <a:cubicBezTo>
                    <a:pt x="537" y="124"/>
                    <a:pt x="489" y="77"/>
                    <a:pt x="441" y="41"/>
                  </a:cubicBezTo>
                  <a:cubicBezTo>
                    <a:pt x="397" y="14"/>
                    <a:pt x="345" y="1"/>
                    <a:pt x="29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3" name="Google Shape;1163;p9"/>
            <p:cNvSpPr/>
            <p:nvPr/>
          </p:nvSpPr>
          <p:spPr>
            <a:xfrm>
              <a:off x="376323" y="7697170"/>
              <a:ext cx="33126" cy="31030"/>
            </a:xfrm>
            <a:custGeom>
              <a:avLst/>
              <a:gdLst/>
              <a:ahLst/>
              <a:cxnLst/>
              <a:rect l="l" t="t" r="r" b="b"/>
              <a:pathLst>
                <a:path w="585" h="548" extrusionOk="0">
                  <a:moveTo>
                    <a:pt x="276" y="0"/>
                  </a:moveTo>
                  <a:cubicBezTo>
                    <a:pt x="260" y="0"/>
                    <a:pt x="243" y="2"/>
                    <a:pt x="227" y="4"/>
                  </a:cubicBezTo>
                  <a:cubicBezTo>
                    <a:pt x="96" y="40"/>
                    <a:pt x="1" y="171"/>
                    <a:pt x="13" y="302"/>
                  </a:cubicBezTo>
                  <a:lnTo>
                    <a:pt x="13" y="338"/>
                  </a:lnTo>
                  <a:cubicBezTo>
                    <a:pt x="43" y="460"/>
                    <a:pt x="153" y="548"/>
                    <a:pt x="281" y="548"/>
                  </a:cubicBezTo>
                  <a:cubicBezTo>
                    <a:pt x="302" y="548"/>
                    <a:pt x="324" y="545"/>
                    <a:pt x="346" y="540"/>
                  </a:cubicBezTo>
                  <a:cubicBezTo>
                    <a:pt x="370" y="540"/>
                    <a:pt x="406" y="528"/>
                    <a:pt x="418" y="516"/>
                  </a:cubicBezTo>
                  <a:cubicBezTo>
                    <a:pt x="525" y="457"/>
                    <a:pt x="584" y="338"/>
                    <a:pt x="549" y="219"/>
                  </a:cubicBezTo>
                  <a:cubicBezTo>
                    <a:pt x="527" y="81"/>
                    <a:pt x="403" y="0"/>
                    <a:pt x="27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64" name="Google Shape;1164;p9"/>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5" name="Google Shape;1165;p9"/>
          <p:cNvSpPr txBox="1"/>
          <p:nvPr>
            <p:ph type="title"/>
          </p:nvPr>
        </p:nvSpPr>
        <p:spPr>
          <a:xfrm>
            <a:off x="4000475" y="937050"/>
            <a:ext cx="4645200" cy="1495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166" name="Google Shape;1166;p9"/>
          <p:cNvSpPr txBox="1"/>
          <p:nvPr>
            <p:ph type="subTitle" idx="1"/>
          </p:nvPr>
        </p:nvSpPr>
        <p:spPr>
          <a:xfrm>
            <a:off x="4000625" y="2575550"/>
            <a:ext cx="4423500" cy="137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dk1"/>
                </a:solidFill>
              </a:defRPr>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167" name="Shape 1167"/>
        <p:cNvGrpSpPr/>
        <p:nvPr/>
      </p:nvGrpSpPr>
      <p:grpSpPr>
        <a:xfrm>
          <a:off x="0" y="0"/>
          <a:ext cx="0" cy="0"/>
          <a:chOff x="0" y="0"/>
          <a:chExt cx="0" cy="0"/>
        </a:xfrm>
      </p:grpSpPr>
      <p:grpSp>
        <p:nvGrpSpPr>
          <p:cNvPr id="1168" name="Google Shape;1168;p10"/>
          <p:cNvGrpSpPr/>
          <p:nvPr/>
        </p:nvGrpSpPr>
        <p:grpSpPr>
          <a:xfrm>
            <a:off x="5451129" y="-79"/>
            <a:ext cx="3692518" cy="1746578"/>
            <a:chOff x="2238075" y="1147600"/>
            <a:chExt cx="1906800" cy="901925"/>
          </a:xfrm>
        </p:grpSpPr>
        <p:sp>
          <p:nvSpPr>
            <p:cNvPr id="1169" name="Google Shape;1169;p10"/>
            <p:cNvSpPr/>
            <p:nvPr/>
          </p:nvSpPr>
          <p:spPr>
            <a:xfrm>
              <a:off x="2925350" y="1181225"/>
              <a:ext cx="175" cy="250"/>
            </a:xfrm>
            <a:custGeom>
              <a:avLst/>
              <a:gdLst/>
              <a:ahLst/>
              <a:cxnLst/>
              <a:rect l="l" t="t" r="r" b="b"/>
              <a:pathLst>
                <a:path w="7" h="10" extrusionOk="0">
                  <a:moveTo>
                    <a:pt x="1" y="1"/>
                  </a:moveTo>
                  <a:cubicBezTo>
                    <a:pt x="1" y="7"/>
                    <a:pt x="4" y="10"/>
                    <a:pt x="5" y="10"/>
                  </a:cubicBezTo>
                  <a:cubicBezTo>
                    <a:pt x="7" y="10"/>
                    <a:pt x="7" y="7"/>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0" name="Google Shape;1170;p10"/>
            <p:cNvSpPr/>
            <p:nvPr/>
          </p:nvSpPr>
          <p:spPr>
            <a:xfrm>
              <a:off x="2925650" y="1181825"/>
              <a:ext cx="325" cy="400"/>
            </a:xfrm>
            <a:custGeom>
              <a:avLst/>
              <a:gdLst/>
              <a:ahLst/>
              <a:cxnLst/>
              <a:rect l="l" t="t" r="r" b="b"/>
              <a:pathLst>
                <a:path w="13" h="16" extrusionOk="0">
                  <a:moveTo>
                    <a:pt x="1" y="0"/>
                  </a:moveTo>
                  <a:cubicBezTo>
                    <a:pt x="1" y="10"/>
                    <a:pt x="8" y="12"/>
                    <a:pt x="11" y="12"/>
                  </a:cubicBezTo>
                  <a:lnTo>
                    <a:pt x="11" y="12"/>
                  </a:lnTo>
                  <a:cubicBezTo>
                    <a:pt x="10" y="8"/>
                    <a:pt x="7" y="0"/>
                    <a:pt x="1" y="0"/>
                  </a:cubicBezTo>
                  <a:close/>
                  <a:moveTo>
                    <a:pt x="11" y="12"/>
                  </a:moveTo>
                  <a:lnTo>
                    <a:pt x="11" y="12"/>
                  </a:lnTo>
                  <a:cubicBezTo>
                    <a:pt x="12" y="14"/>
                    <a:pt x="12" y="16"/>
                    <a:pt x="12" y="16"/>
                  </a:cubicBezTo>
                  <a:cubicBezTo>
                    <a:pt x="12" y="16"/>
                    <a:pt x="12" y="15"/>
                    <a:pt x="12" y="12"/>
                  </a:cubicBezTo>
                  <a:cubicBezTo>
                    <a:pt x="12" y="12"/>
                    <a:pt x="12" y="12"/>
                    <a:pt x="11"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1" name="Google Shape;1171;p10"/>
            <p:cNvSpPr/>
            <p:nvPr/>
          </p:nvSpPr>
          <p:spPr>
            <a:xfrm>
              <a:off x="2926250" y="118242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10"/>
            <p:cNvSpPr/>
            <p:nvPr/>
          </p:nvSpPr>
          <p:spPr>
            <a:xfrm>
              <a:off x="2924750" y="1179750"/>
              <a:ext cx="25" cy="300"/>
            </a:xfrm>
            <a:custGeom>
              <a:avLst/>
              <a:gdLst/>
              <a:ahLst/>
              <a:cxnLst/>
              <a:rect l="l" t="t" r="r" b="b"/>
              <a:pathLst>
                <a:path w="1" h="12" extrusionOk="0">
                  <a:moveTo>
                    <a:pt x="1" y="0"/>
                  </a:moveTo>
                  <a:lnTo>
                    <a:pt x="1" y="0"/>
                  </a:lnTo>
                  <a:lnTo>
                    <a:pt x="1" y="12"/>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3" name="Google Shape;1173;p10"/>
            <p:cNvSpPr/>
            <p:nvPr/>
          </p:nvSpPr>
          <p:spPr>
            <a:xfrm>
              <a:off x="2925350" y="118122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10"/>
            <p:cNvSpPr/>
            <p:nvPr/>
          </p:nvSpPr>
          <p:spPr>
            <a:xfrm>
              <a:off x="2931900" y="1162175"/>
              <a:ext cx="86650" cy="19375"/>
            </a:xfrm>
            <a:custGeom>
              <a:avLst/>
              <a:gdLst/>
              <a:ahLst/>
              <a:cxnLst/>
              <a:rect l="l" t="t" r="r" b="b"/>
              <a:pathLst>
                <a:path w="3466" h="775" extrusionOk="0">
                  <a:moveTo>
                    <a:pt x="3465" y="1"/>
                  </a:moveTo>
                  <a:lnTo>
                    <a:pt x="1" y="524"/>
                  </a:lnTo>
                  <a:lnTo>
                    <a:pt x="1" y="608"/>
                  </a:lnTo>
                  <a:lnTo>
                    <a:pt x="274" y="775"/>
                  </a:lnTo>
                  <a:lnTo>
                    <a:pt x="3382" y="298"/>
                  </a:lnTo>
                  <a:lnTo>
                    <a:pt x="346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5" name="Google Shape;1175;p10"/>
            <p:cNvSpPr/>
            <p:nvPr/>
          </p:nvSpPr>
          <p:spPr>
            <a:xfrm>
              <a:off x="3024175" y="1148200"/>
              <a:ext cx="134275" cy="20250"/>
            </a:xfrm>
            <a:custGeom>
              <a:avLst/>
              <a:gdLst/>
              <a:ahLst/>
              <a:cxnLst/>
              <a:rect l="l" t="t" r="r" b="b"/>
              <a:pathLst>
                <a:path w="5371" h="810" extrusionOk="0">
                  <a:moveTo>
                    <a:pt x="3489" y="0"/>
                  </a:moveTo>
                  <a:lnTo>
                    <a:pt x="72" y="512"/>
                  </a:lnTo>
                  <a:lnTo>
                    <a:pt x="1" y="810"/>
                  </a:lnTo>
                  <a:lnTo>
                    <a:pt x="53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6" name="Google Shape;1176;p10"/>
            <p:cNvSpPr/>
            <p:nvPr/>
          </p:nvSpPr>
          <p:spPr>
            <a:xfrm>
              <a:off x="3114950" y="1293450"/>
              <a:ext cx="203925" cy="127125"/>
            </a:xfrm>
            <a:custGeom>
              <a:avLst/>
              <a:gdLst/>
              <a:ahLst/>
              <a:cxnLst/>
              <a:rect l="l" t="t" r="r" b="b"/>
              <a:pathLst>
                <a:path w="8157" h="5085" extrusionOk="0">
                  <a:moveTo>
                    <a:pt x="287" y="0"/>
                  </a:moveTo>
                  <a:lnTo>
                    <a:pt x="1" y="155"/>
                  </a:lnTo>
                  <a:lnTo>
                    <a:pt x="8050" y="5084"/>
                  </a:lnTo>
                  <a:cubicBezTo>
                    <a:pt x="8073" y="4989"/>
                    <a:pt x="8109" y="4918"/>
                    <a:pt x="8157" y="4858"/>
                  </a:cubicBezTo>
                  <a:lnTo>
                    <a:pt x="8109" y="4798"/>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10"/>
            <p:cNvSpPr/>
            <p:nvPr/>
          </p:nvSpPr>
          <p:spPr>
            <a:xfrm>
              <a:off x="2925950" y="1177350"/>
              <a:ext cx="77425" cy="50325"/>
            </a:xfrm>
            <a:custGeom>
              <a:avLst/>
              <a:gdLst/>
              <a:ahLst/>
              <a:cxnLst/>
              <a:rect l="l" t="t" r="r" b="b"/>
              <a:pathLst>
                <a:path w="3097" h="2013" extrusionOk="0">
                  <a:moveTo>
                    <a:pt x="0" y="179"/>
                  </a:moveTo>
                  <a:cubicBezTo>
                    <a:pt x="25" y="196"/>
                    <a:pt x="44" y="207"/>
                    <a:pt x="66" y="212"/>
                  </a:cubicBezTo>
                  <a:lnTo>
                    <a:pt x="66" y="212"/>
                  </a:lnTo>
                  <a:lnTo>
                    <a:pt x="12" y="179"/>
                  </a:lnTo>
                  <a:close/>
                  <a:moveTo>
                    <a:pt x="239" y="1"/>
                  </a:moveTo>
                  <a:lnTo>
                    <a:pt x="239" y="84"/>
                  </a:lnTo>
                  <a:cubicBezTo>
                    <a:pt x="239" y="150"/>
                    <a:pt x="188" y="216"/>
                    <a:pt x="114" y="216"/>
                  </a:cubicBezTo>
                  <a:cubicBezTo>
                    <a:pt x="108" y="216"/>
                    <a:pt x="102" y="216"/>
                    <a:pt x="96" y="215"/>
                  </a:cubicBezTo>
                  <a:cubicBezTo>
                    <a:pt x="85" y="215"/>
                    <a:pt x="75" y="214"/>
                    <a:pt x="66" y="212"/>
                  </a:cubicBezTo>
                  <a:lnTo>
                    <a:pt x="66" y="212"/>
                  </a:lnTo>
                  <a:lnTo>
                    <a:pt x="3025" y="2013"/>
                  </a:lnTo>
                  <a:lnTo>
                    <a:pt x="3096" y="1727"/>
                  </a:lnTo>
                  <a:lnTo>
                    <a:pt x="512" y="168"/>
                  </a:lnTo>
                  <a:lnTo>
                    <a:pt x="2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10"/>
            <p:cNvSpPr/>
            <p:nvPr/>
          </p:nvSpPr>
          <p:spPr>
            <a:xfrm>
              <a:off x="3007800" y="1224975"/>
              <a:ext cx="107175" cy="68200"/>
            </a:xfrm>
            <a:custGeom>
              <a:avLst/>
              <a:gdLst/>
              <a:ahLst/>
              <a:cxnLst/>
              <a:rect l="l" t="t" r="r" b="b"/>
              <a:pathLst>
                <a:path w="4287" h="2728" extrusionOk="0">
                  <a:moveTo>
                    <a:pt x="72" y="1"/>
                  </a:moveTo>
                  <a:lnTo>
                    <a:pt x="1" y="287"/>
                  </a:lnTo>
                  <a:lnTo>
                    <a:pt x="4001" y="2727"/>
                  </a:lnTo>
                  <a:lnTo>
                    <a:pt x="4287" y="2584"/>
                  </a:lnTo>
                  <a:lnTo>
                    <a:pt x="7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9" name="Google Shape;1179;p10"/>
            <p:cNvSpPr/>
            <p:nvPr/>
          </p:nvSpPr>
          <p:spPr>
            <a:xfrm>
              <a:off x="2924750" y="118002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0" name="Google Shape;1180;p10"/>
            <p:cNvSpPr/>
            <p:nvPr/>
          </p:nvSpPr>
          <p:spPr>
            <a:xfrm>
              <a:off x="2926250" y="1182425"/>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1" name="Google Shape;1181;p10"/>
            <p:cNvSpPr/>
            <p:nvPr/>
          </p:nvSpPr>
          <p:spPr>
            <a:xfrm>
              <a:off x="2925350" y="1181225"/>
              <a:ext cx="25" cy="325"/>
            </a:xfrm>
            <a:custGeom>
              <a:avLst/>
              <a:gdLst/>
              <a:ahLst/>
              <a:cxnLst/>
              <a:rect l="l" t="t" r="r" b="b"/>
              <a:pathLst>
                <a:path w="1" h="13" extrusionOk="0">
                  <a:moveTo>
                    <a:pt x="1" y="1"/>
                  </a:moveTo>
                  <a:lnTo>
                    <a:pt x="1" y="1"/>
                  </a:lnTo>
                  <a:lnTo>
                    <a:pt x="1" y="1"/>
                  </a:lnTo>
                  <a:cubicBezTo>
                    <a:pt x="1" y="1"/>
                    <a:pt x="1" y="13"/>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2" name="Google Shape;1182;p10"/>
            <p:cNvSpPr/>
            <p:nvPr/>
          </p:nvSpPr>
          <p:spPr>
            <a:xfrm>
              <a:off x="2238075" y="1147600"/>
              <a:ext cx="52100" cy="36625"/>
            </a:xfrm>
            <a:custGeom>
              <a:avLst/>
              <a:gdLst/>
              <a:ahLst/>
              <a:cxnLst/>
              <a:rect l="l" t="t" r="r" b="b"/>
              <a:pathLst>
                <a:path w="2084" h="1465" extrusionOk="0">
                  <a:moveTo>
                    <a:pt x="0" y="0"/>
                  </a:moveTo>
                  <a:lnTo>
                    <a:pt x="1934" y="1433"/>
                  </a:lnTo>
                  <a:lnTo>
                    <a:pt x="1934" y="1433"/>
                  </a:lnTo>
                  <a:cubicBezTo>
                    <a:pt x="1927" y="1424"/>
                    <a:pt x="1921" y="1414"/>
                    <a:pt x="1917" y="1405"/>
                  </a:cubicBezTo>
                  <a:cubicBezTo>
                    <a:pt x="1881" y="1334"/>
                    <a:pt x="1929" y="1250"/>
                    <a:pt x="2012" y="1227"/>
                  </a:cubicBezTo>
                  <a:lnTo>
                    <a:pt x="2084" y="1191"/>
                  </a:lnTo>
                  <a:lnTo>
                    <a:pt x="476" y="0"/>
                  </a:lnTo>
                  <a:close/>
                  <a:moveTo>
                    <a:pt x="1934" y="1433"/>
                  </a:moveTo>
                  <a:lnTo>
                    <a:pt x="1934" y="1433"/>
                  </a:lnTo>
                  <a:cubicBezTo>
                    <a:pt x="1946" y="1450"/>
                    <a:pt x="1961" y="1465"/>
                    <a:pt x="1977" y="1465"/>
                  </a:cubicBezTo>
                  <a:lnTo>
                    <a:pt x="1934" y="143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3" name="Google Shape;1183;p10"/>
            <p:cNvSpPr/>
            <p:nvPr/>
          </p:nvSpPr>
          <p:spPr>
            <a:xfrm>
              <a:off x="2285400" y="1148200"/>
              <a:ext cx="114625" cy="37225"/>
            </a:xfrm>
            <a:custGeom>
              <a:avLst/>
              <a:gdLst/>
              <a:ahLst/>
              <a:cxnLst/>
              <a:rect l="l" t="t" r="r" b="b"/>
              <a:pathLst>
                <a:path w="4585" h="1489" extrusionOk="0">
                  <a:moveTo>
                    <a:pt x="3703" y="0"/>
                  </a:moveTo>
                  <a:lnTo>
                    <a:pt x="191" y="1191"/>
                  </a:lnTo>
                  <a:lnTo>
                    <a:pt x="119" y="1214"/>
                  </a:lnTo>
                  <a:cubicBezTo>
                    <a:pt x="36" y="1250"/>
                    <a:pt x="0" y="1322"/>
                    <a:pt x="24" y="1393"/>
                  </a:cubicBezTo>
                  <a:cubicBezTo>
                    <a:pt x="36" y="1429"/>
                    <a:pt x="60" y="1441"/>
                    <a:pt x="72" y="1464"/>
                  </a:cubicBezTo>
                  <a:cubicBezTo>
                    <a:pt x="84" y="1464"/>
                    <a:pt x="84" y="1488"/>
                    <a:pt x="95" y="1488"/>
                  </a:cubicBezTo>
                  <a:lnTo>
                    <a:pt x="203" y="1488"/>
                  </a:lnTo>
                  <a:lnTo>
                    <a:pt x="458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4" name="Google Shape;1184;p10"/>
            <p:cNvSpPr/>
            <p:nvPr/>
          </p:nvSpPr>
          <p:spPr>
            <a:xfrm>
              <a:off x="2466075" y="1148200"/>
              <a:ext cx="82475" cy="241125"/>
            </a:xfrm>
            <a:custGeom>
              <a:avLst/>
              <a:gdLst/>
              <a:ahLst/>
              <a:cxnLst/>
              <a:rect l="l" t="t" r="r" b="b"/>
              <a:pathLst>
                <a:path w="3299" h="9645" extrusionOk="0">
                  <a:moveTo>
                    <a:pt x="0" y="0"/>
                  </a:moveTo>
                  <a:lnTo>
                    <a:pt x="3036" y="9644"/>
                  </a:lnTo>
                  <a:cubicBezTo>
                    <a:pt x="3099" y="9592"/>
                    <a:pt x="3188" y="9558"/>
                    <a:pt x="3265" y="9558"/>
                  </a:cubicBezTo>
                  <a:cubicBezTo>
                    <a:pt x="3276" y="9558"/>
                    <a:pt x="3288" y="9559"/>
                    <a:pt x="3298" y="9561"/>
                  </a:cubicBez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5" name="Google Shape;1185;p10"/>
            <p:cNvSpPr/>
            <p:nvPr/>
          </p:nvSpPr>
          <p:spPr>
            <a:xfrm>
              <a:off x="2550300" y="1148200"/>
              <a:ext cx="104500" cy="242000"/>
            </a:xfrm>
            <a:custGeom>
              <a:avLst/>
              <a:gdLst/>
              <a:ahLst/>
              <a:cxnLst/>
              <a:rect l="l" t="t" r="r" b="b"/>
              <a:pathLst>
                <a:path w="4180" h="9680" extrusionOk="0">
                  <a:moveTo>
                    <a:pt x="3870" y="0"/>
                  </a:moveTo>
                  <a:lnTo>
                    <a:pt x="1" y="9549"/>
                  </a:lnTo>
                  <a:lnTo>
                    <a:pt x="13" y="9549"/>
                  </a:lnTo>
                  <a:cubicBezTo>
                    <a:pt x="120" y="9561"/>
                    <a:pt x="191" y="9608"/>
                    <a:pt x="251" y="9680"/>
                  </a:cubicBezTo>
                  <a:lnTo>
                    <a:pt x="418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6" name="Google Shape;1186;p10"/>
            <p:cNvSpPr/>
            <p:nvPr/>
          </p:nvSpPr>
          <p:spPr>
            <a:xfrm>
              <a:off x="2924750" y="1148200"/>
              <a:ext cx="7175" cy="34850"/>
            </a:xfrm>
            <a:custGeom>
              <a:avLst/>
              <a:gdLst/>
              <a:ahLst/>
              <a:cxnLst/>
              <a:rect l="l" t="t" r="r" b="b"/>
              <a:pathLst>
                <a:path w="287" h="1394" extrusionOk="0">
                  <a:moveTo>
                    <a:pt x="1" y="0"/>
                  </a:moveTo>
                  <a:lnTo>
                    <a:pt x="1" y="1250"/>
                  </a:lnTo>
                  <a:lnTo>
                    <a:pt x="1" y="1262"/>
                  </a:lnTo>
                  <a:lnTo>
                    <a:pt x="1" y="1274"/>
                  </a:lnTo>
                  <a:lnTo>
                    <a:pt x="1" y="1286"/>
                  </a:lnTo>
                  <a:lnTo>
                    <a:pt x="1" y="1310"/>
                  </a:lnTo>
                  <a:lnTo>
                    <a:pt x="1" y="1322"/>
                  </a:lnTo>
                  <a:lnTo>
                    <a:pt x="1" y="1334"/>
                  </a:lnTo>
                  <a:lnTo>
                    <a:pt x="1" y="1345"/>
                  </a:lnTo>
                  <a:lnTo>
                    <a:pt x="25" y="1357"/>
                  </a:lnTo>
                  <a:cubicBezTo>
                    <a:pt x="48" y="1381"/>
                    <a:pt x="84" y="1393"/>
                    <a:pt x="108" y="1393"/>
                  </a:cubicBezTo>
                  <a:cubicBezTo>
                    <a:pt x="227" y="1393"/>
                    <a:pt x="287" y="1334"/>
                    <a:pt x="287" y="1250"/>
                  </a:cubicBezTo>
                  <a:lnTo>
                    <a:pt x="287" y="1167"/>
                  </a:lnTo>
                  <a:lnTo>
                    <a:pt x="287" y="1083"/>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7" name="Google Shape;1187;p10"/>
            <p:cNvSpPr/>
            <p:nvPr/>
          </p:nvSpPr>
          <p:spPr>
            <a:xfrm>
              <a:off x="2963750" y="1147900"/>
              <a:ext cx="65800" cy="224750"/>
            </a:xfrm>
            <a:custGeom>
              <a:avLst/>
              <a:gdLst/>
              <a:ahLst/>
              <a:cxnLst/>
              <a:rect l="l" t="t" r="r" b="b"/>
              <a:pathLst>
                <a:path w="2632" h="8990" extrusionOk="0">
                  <a:moveTo>
                    <a:pt x="2334" y="0"/>
                  </a:moveTo>
                  <a:lnTo>
                    <a:pt x="2179" y="572"/>
                  </a:lnTo>
                  <a:lnTo>
                    <a:pt x="2108" y="869"/>
                  </a:lnTo>
                  <a:lnTo>
                    <a:pt x="1572" y="2917"/>
                  </a:lnTo>
                  <a:lnTo>
                    <a:pt x="1489" y="3203"/>
                  </a:lnTo>
                  <a:lnTo>
                    <a:pt x="1" y="8989"/>
                  </a:lnTo>
                  <a:cubicBezTo>
                    <a:pt x="24" y="8954"/>
                    <a:pt x="48" y="8906"/>
                    <a:pt x="96" y="8882"/>
                  </a:cubicBezTo>
                  <a:lnTo>
                    <a:pt x="382" y="8727"/>
                  </a:lnTo>
                  <a:lnTo>
                    <a:pt x="1763" y="3370"/>
                  </a:lnTo>
                  <a:lnTo>
                    <a:pt x="1834" y="3084"/>
                  </a:lnTo>
                  <a:lnTo>
                    <a:pt x="2418" y="822"/>
                  </a:lnTo>
                  <a:lnTo>
                    <a:pt x="2489" y="524"/>
                  </a:lnTo>
                  <a:lnTo>
                    <a:pt x="263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8" name="Google Shape;1188;p10"/>
            <p:cNvSpPr/>
            <p:nvPr/>
          </p:nvSpPr>
          <p:spPr>
            <a:xfrm>
              <a:off x="3178350" y="1148775"/>
              <a:ext cx="49150" cy="83375"/>
            </a:xfrm>
            <a:custGeom>
              <a:avLst/>
              <a:gdLst/>
              <a:ahLst/>
              <a:cxnLst/>
              <a:rect l="l" t="t" r="r" b="b"/>
              <a:pathLst>
                <a:path w="1966" h="3335" extrusionOk="0">
                  <a:moveTo>
                    <a:pt x="239" y="1"/>
                  </a:moveTo>
                  <a:cubicBezTo>
                    <a:pt x="180" y="72"/>
                    <a:pt x="84" y="120"/>
                    <a:pt x="1" y="156"/>
                  </a:cubicBezTo>
                  <a:lnTo>
                    <a:pt x="1704" y="3335"/>
                  </a:lnTo>
                  <a:lnTo>
                    <a:pt x="1965" y="3204"/>
                  </a:lnTo>
                  <a:lnTo>
                    <a:pt x="2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9" name="Google Shape;1189;p10"/>
            <p:cNvSpPr/>
            <p:nvPr/>
          </p:nvSpPr>
          <p:spPr>
            <a:xfrm>
              <a:off x="3226875" y="1235100"/>
              <a:ext cx="97950" cy="179800"/>
            </a:xfrm>
            <a:custGeom>
              <a:avLst/>
              <a:gdLst/>
              <a:ahLst/>
              <a:cxnLst/>
              <a:rect l="l" t="t" r="r" b="b"/>
              <a:pathLst>
                <a:path w="3918" h="7192" extrusionOk="0">
                  <a:moveTo>
                    <a:pt x="144" y="1"/>
                  </a:moveTo>
                  <a:lnTo>
                    <a:pt x="1" y="72"/>
                  </a:lnTo>
                  <a:cubicBezTo>
                    <a:pt x="144" y="108"/>
                    <a:pt x="227" y="239"/>
                    <a:pt x="203" y="370"/>
                  </a:cubicBezTo>
                  <a:cubicBezTo>
                    <a:pt x="179" y="453"/>
                    <a:pt x="155" y="489"/>
                    <a:pt x="96" y="536"/>
                  </a:cubicBezTo>
                  <a:lnTo>
                    <a:pt x="3632" y="7132"/>
                  </a:lnTo>
                  <a:lnTo>
                    <a:pt x="3668" y="7192"/>
                  </a:lnTo>
                  <a:cubicBezTo>
                    <a:pt x="3727" y="7121"/>
                    <a:pt x="3811" y="7073"/>
                    <a:pt x="3918" y="7061"/>
                  </a:cubicBezTo>
                  <a:lnTo>
                    <a:pt x="14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0" name="Google Shape;1190;p10"/>
            <p:cNvSpPr/>
            <p:nvPr/>
          </p:nvSpPr>
          <p:spPr>
            <a:xfrm>
              <a:off x="3496850" y="1223200"/>
              <a:ext cx="70575" cy="90500"/>
            </a:xfrm>
            <a:custGeom>
              <a:avLst/>
              <a:gdLst/>
              <a:ahLst/>
              <a:cxnLst/>
              <a:rect l="l" t="t" r="r" b="b"/>
              <a:pathLst>
                <a:path w="2823" h="3620" extrusionOk="0">
                  <a:moveTo>
                    <a:pt x="179" y="0"/>
                  </a:moveTo>
                  <a:lnTo>
                    <a:pt x="1" y="227"/>
                  </a:lnTo>
                  <a:lnTo>
                    <a:pt x="2691" y="3620"/>
                  </a:lnTo>
                  <a:cubicBezTo>
                    <a:pt x="2680" y="3572"/>
                    <a:pt x="2680" y="3548"/>
                    <a:pt x="2691" y="3501"/>
                  </a:cubicBezTo>
                  <a:cubicBezTo>
                    <a:pt x="2703" y="3429"/>
                    <a:pt x="2751" y="3346"/>
                    <a:pt x="2822" y="3322"/>
                  </a:cubicBez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1" name="Google Shape;1191;p10"/>
            <p:cNvSpPr/>
            <p:nvPr/>
          </p:nvSpPr>
          <p:spPr>
            <a:xfrm>
              <a:off x="3568875" y="1316375"/>
              <a:ext cx="104225" cy="127100"/>
            </a:xfrm>
            <a:custGeom>
              <a:avLst/>
              <a:gdLst/>
              <a:ahLst/>
              <a:cxnLst/>
              <a:rect l="l" t="t" r="r" b="b"/>
              <a:pathLst>
                <a:path w="4169" h="5084" extrusionOk="0">
                  <a:moveTo>
                    <a:pt x="275" y="0"/>
                  </a:moveTo>
                  <a:lnTo>
                    <a:pt x="227" y="12"/>
                  </a:lnTo>
                  <a:cubicBezTo>
                    <a:pt x="191" y="24"/>
                    <a:pt x="168" y="36"/>
                    <a:pt x="120" y="60"/>
                  </a:cubicBezTo>
                  <a:lnTo>
                    <a:pt x="1" y="119"/>
                  </a:lnTo>
                  <a:lnTo>
                    <a:pt x="3942" y="5084"/>
                  </a:lnTo>
                  <a:cubicBezTo>
                    <a:pt x="4001" y="5013"/>
                    <a:pt x="4085" y="4953"/>
                    <a:pt x="4168" y="4905"/>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2" name="Google Shape;1192;p10"/>
            <p:cNvSpPr/>
            <p:nvPr/>
          </p:nvSpPr>
          <p:spPr>
            <a:xfrm>
              <a:off x="3432250" y="1148200"/>
              <a:ext cx="64625" cy="75025"/>
            </a:xfrm>
            <a:custGeom>
              <a:avLst/>
              <a:gdLst/>
              <a:ahLst/>
              <a:cxnLst/>
              <a:rect l="l" t="t" r="r" b="b"/>
              <a:pathLst>
                <a:path w="2585" h="3001" extrusionOk="0">
                  <a:moveTo>
                    <a:pt x="1" y="0"/>
                  </a:moveTo>
                  <a:lnTo>
                    <a:pt x="2406" y="3000"/>
                  </a:lnTo>
                  <a:lnTo>
                    <a:pt x="2585" y="2774"/>
                  </a:lnTo>
                  <a:lnTo>
                    <a:pt x="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3" name="Google Shape;1193;p10"/>
            <p:cNvSpPr/>
            <p:nvPr/>
          </p:nvSpPr>
          <p:spPr>
            <a:xfrm>
              <a:off x="2964350" y="1148200"/>
              <a:ext cx="427150" cy="226525"/>
            </a:xfrm>
            <a:custGeom>
              <a:avLst/>
              <a:gdLst/>
              <a:ahLst/>
              <a:cxnLst/>
              <a:rect l="l" t="t" r="r" b="b"/>
              <a:pathLst>
                <a:path w="17086" h="9061" extrusionOk="0">
                  <a:moveTo>
                    <a:pt x="16491" y="0"/>
                  </a:moveTo>
                  <a:lnTo>
                    <a:pt x="10502" y="3227"/>
                  </a:lnTo>
                  <a:lnTo>
                    <a:pt x="10252" y="3358"/>
                  </a:lnTo>
                  <a:lnTo>
                    <a:pt x="6025" y="5655"/>
                  </a:lnTo>
                  <a:lnTo>
                    <a:pt x="5739" y="5798"/>
                  </a:lnTo>
                  <a:lnTo>
                    <a:pt x="358" y="8703"/>
                  </a:lnTo>
                  <a:lnTo>
                    <a:pt x="72" y="8846"/>
                  </a:lnTo>
                  <a:cubicBezTo>
                    <a:pt x="24" y="8882"/>
                    <a:pt x="0" y="8930"/>
                    <a:pt x="0" y="8965"/>
                  </a:cubicBezTo>
                  <a:lnTo>
                    <a:pt x="72" y="8965"/>
                  </a:lnTo>
                  <a:cubicBezTo>
                    <a:pt x="143" y="8989"/>
                    <a:pt x="203" y="9013"/>
                    <a:pt x="262" y="9061"/>
                  </a:cubicBezTo>
                  <a:lnTo>
                    <a:pt x="6013" y="5953"/>
                  </a:lnTo>
                  <a:lnTo>
                    <a:pt x="6299" y="5798"/>
                  </a:lnTo>
                  <a:lnTo>
                    <a:pt x="6846" y="5536"/>
                  </a:lnTo>
                  <a:lnTo>
                    <a:pt x="6846" y="5501"/>
                  </a:lnTo>
                  <a:cubicBezTo>
                    <a:pt x="6867" y="5378"/>
                    <a:pt x="6975" y="5291"/>
                    <a:pt x="7095" y="5291"/>
                  </a:cubicBezTo>
                  <a:cubicBezTo>
                    <a:pt x="7115" y="5291"/>
                    <a:pt x="7136" y="5293"/>
                    <a:pt x="7156" y="5298"/>
                  </a:cubicBezTo>
                  <a:cubicBezTo>
                    <a:pt x="7192" y="5298"/>
                    <a:pt x="7216" y="5310"/>
                    <a:pt x="7227" y="5322"/>
                  </a:cubicBezTo>
                  <a:lnTo>
                    <a:pt x="10204" y="3715"/>
                  </a:lnTo>
                  <a:cubicBezTo>
                    <a:pt x="10246" y="3609"/>
                    <a:pt x="10344" y="3532"/>
                    <a:pt x="10457" y="3532"/>
                  </a:cubicBezTo>
                  <a:cubicBezTo>
                    <a:pt x="10472" y="3532"/>
                    <a:pt x="10487" y="3533"/>
                    <a:pt x="10502" y="3536"/>
                  </a:cubicBezTo>
                  <a:lnTo>
                    <a:pt x="10525" y="3536"/>
                  </a:lnTo>
                  <a:lnTo>
                    <a:pt x="10656" y="3465"/>
                  </a:lnTo>
                  <a:lnTo>
                    <a:pt x="170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4" name="Google Shape;1194;p10"/>
            <p:cNvSpPr/>
            <p:nvPr/>
          </p:nvSpPr>
          <p:spPr>
            <a:xfrm>
              <a:off x="3321825" y="1432750"/>
              <a:ext cx="8375" cy="4325"/>
            </a:xfrm>
            <a:custGeom>
              <a:avLst/>
              <a:gdLst/>
              <a:ahLst/>
              <a:cxnLst/>
              <a:rect l="l" t="t" r="r" b="b"/>
              <a:pathLst>
                <a:path w="335" h="173" extrusionOk="0">
                  <a:moveTo>
                    <a:pt x="13" y="0"/>
                  </a:moveTo>
                  <a:lnTo>
                    <a:pt x="13" y="0"/>
                  </a:lnTo>
                  <a:cubicBezTo>
                    <a:pt x="1" y="60"/>
                    <a:pt x="13" y="119"/>
                    <a:pt x="60" y="143"/>
                  </a:cubicBezTo>
                  <a:cubicBezTo>
                    <a:pt x="85" y="163"/>
                    <a:pt x="116" y="173"/>
                    <a:pt x="147" y="173"/>
                  </a:cubicBezTo>
                  <a:cubicBezTo>
                    <a:pt x="189" y="173"/>
                    <a:pt x="230" y="154"/>
                    <a:pt x="251" y="119"/>
                  </a:cubicBezTo>
                  <a:lnTo>
                    <a:pt x="334" y="24"/>
                  </a:lnTo>
                  <a:lnTo>
                    <a:pt x="334" y="24"/>
                  </a:lnTo>
                  <a:cubicBezTo>
                    <a:pt x="291" y="42"/>
                    <a:pt x="234" y="53"/>
                    <a:pt x="184" y="53"/>
                  </a:cubicBezTo>
                  <a:cubicBezTo>
                    <a:pt x="165" y="53"/>
                    <a:pt x="148" y="51"/>
                    <a:pt x="132" y="48"/>
                  </a:cubicBezTo>
                  <a:cubicBezTo>
                    <a:pt x="96" y="24"/>
                    <a:pt x="48" y="12"/>
                    <a:pt x="1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5" name="Google Shape;1195;p10"/>
            <p:cNvSpPr/>
            <p:nvPr/>
          </p:nvSpPr>
          <p:spPr>
            <a:xfrm>
              <a:off x="3335825" y="1148200"/>
              <a:ext cx="226825" cy="267000"/>
            </a:xfrm>
            <a:custGeom>
              <a:avLst/>
              <a:gdLst/>
              <a:ahLst/>
              <a:cxnLst/>
              <a:rect l="l" t="t" r="r" b="b"/>
              <a:pathLst>
                <a:path w="9073" h="10680" extrusionOk="0">
                  <a:moveTo>
                    <a:pt x="8704" y="0"/>
                  </a:moveTo>
                  <a:lnTo>
                    <a:pt x="6442" y="2774"/>
                  </a:lnTo>
                  <a:lnTo>
                    <a:pt x="6251" y="3000"/>
                  </a:lnTo>
                  <a:lnTo>
                    <a:pt x="0" y="10680"/>
                  </a:lnTo>
                  <a:lnTo>
                    <a:pt x="0" y="10680"/>
                  </a:lnTo>
                  <a:lnTo>
                    <a:pt x="560" y="10442"/>
                  </a:lnTo>
                  <a:lnTo>
                    <a:pt x="6442" y="3227"/>
                  </a:lnTo>
                  <a:lnTo>
                    <a:pt x="6620" y="3000"/>
                  </a:lnTo>
                  <a:lnTo>
                    <a:pt x="907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6" name="Google Shape;1196;p10"/>
            <p:cNvSpPr/>
            <p:nvPr/>
          </p:nvSpPr>
          <p:spPr>
            <a:xfrm>
              <a:off x="3867725" y="1148200"/>
              <a:ext cx="46775" cy="39000"/>
            </a:xfrm>
            <a:custGeom>
              <a:avLst/>
              <a:gdLst/>
              <a:ahLst/>
              <a:cxnLst/>
              <a:rect l="l" t="t" r="r" b="b"/>
              <a:pathLst>
                <a:path w="1871" h="1560" extrusionOk="0">
                  <a:moveTo>
                    <a:pt x="1" y="0"/>
                  </a:moveTo>
                  <a:lnTo>
                    <a:pt x="1668" y="1560"/>
                  </a:lnTo>
                  <a:cubicBezTo>
                    <a:pt x="1727" y="1488"/>
                    <a:pt x="1787" y="1429"/>
                    <a:pt x="1870" y="1381"/>
                  </a:cubicBezTo>
                  <a:lnTo>
                    <a:pt x="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7" name="Google Shape;1197;p10"/>
            <p:cNvSpPr/>
            <p:nvPr/>
          </p:nvSpPr>
          <p:spPr>
            <a:xfrm>
              <a:off x="3688250" y="1330350"/>
              <a:ext cx="105100" cy="114625"/>
            </a:xfrm>
            <a:custGeom>
              <a:avLst/>
              <a:gdLst/>
              <a:ahLst/>
              <a:cxnLst/>
              <a:rect l="l" t="t" r="r" b="b"/>
              <a:pathLst>
                <a:path w="4204" h="4585" extrusionOk="0">
                  <a:moveTo>
                    <a:pt x="4156" y="1"/>
                  </a:moveTo>
                  <a:lnTo>
                    <a:pt x="0" y="4406"/>
                  </a:lnTo>
                  <a:cubicBezTo>
                    <a:pt x="84" y="4454"/>
                    <a:pt x="143" y="4513"/>
                    <a:pt x="179" y="4585"/>
                  </a:cubicBezTo>
                  <a:lnTo>
                    <a:pt x="238" y="4573"/>
                  </a:lnTo>
                  <a:lnTo>
                    <a:pt x="4203" y="370"/>
                  </a:lnTo>
                  <a:lnTo>
                    <a:pt x="415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8" name="Google Shape;1198;p10"/>
            <p:cNvSpPr/>
            <p:nvPr/>
          </p:nvSpPr>
          <p:spPr>
            <a:xfrm>
              <a:off x="3798375" y="1205350"/>
              <a:ext cx="116125" cy="127400"/>
            </a:xfrm>
            <a:custGeom>
              <a:avLst/>
              <a:gdLst/>
              <a:ahLst/>
              <a:cxnLst/>
              <a:rect l="l" t="t" r="r" b="b"/>
              <a:pathLst>
                <a:path w="4645" h="5096" extrusionOk="0">
                  <a:moveTo>
                    <a:pt x="4442" y="0"/>
                  </a:moveTo>
                  <a:lnTo>
                    <a:pt x="1" y="4715"/>
                  </a:lnTo>
                  <a:lnTo>
                    <a:pt x="48" y="5096"/>
                  </a:lnTo>
                  <a:lnTo>
                    <a:pt x="4644" y="191"/>
                  </a:lnTo>
                  <a:cubicBezTo>
                    <a:pt x="4561" y="155"/>
                    <a:pt x="4489" y="95"/>
                    <a:pt x="44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9" name="Google Shape;1199;p10"/>
            <p:cNvSpPr/>
            <p:nvPr/>
          </p:nvSpPr>
          <p:spPr>
            <a:xfrm>
              <a:off x="3335825" y="1313675"/>
              <a:ext cx="235775" cy="107500"/>
            </a:xfrm>
            <a:custGeom>
              <a:avLst/>
              <a:gdLst/>
              <a:ahLst/>
              <a:cxnLst/>
              <a:rect l="l" t="t" r="r" b="b"/>
              <a:pathLst>
                <a:path w="9431" h="4300" extrusionOk="0">
                  <a:moveTo>
                    <a:pt x="9132" y="1"/>
                  </a:moveTo>
                  <a:lnTo>
                    <a:pt x="560" y="3823"/>
                  </a:lnTo>
                  <a:lnTo>
                    <a:pt x="0" y="4073"/>
                  </a:lnTo>
                  <a:cubicBezTo>
                    <a:pt x="48" y="4132"/>
                    <a:pt x="84" y="4204"/>
                    <a:pt x="96" y="4287"/>
                  </a:cubicBezTo>
                  <a:lnTo>
                    <a:pt x="215" y="4299"/>
                  </a:lnTo>
                  <a:lnTo>
                    <a:pt x="9311" y="239"/>
                  </a:lnTo>
                  <a:lnTo>
                    <a:pt x="9430" y="179"/>
                  </a:lnTo>
                  <a:cubicBezTo>
                    <a:pt x="9406" y="179"/>
                    <a:pt x="9382" y="185"/>
                    <a:pt x="9359" y="185"/>
                  </a:cubicBezTo>
                  <a:cubicBezTo>
                    <a:pt x="9347" y="185"/>
                    <a:pt x="9335" y="183"/>
                    <a:pt x="9323" y="179"/>
                  </a:cubicBezTo>
                  <a:cubicBezTo>
                    <a:pt x="9216" y="168"/>
                    <a:pt x="9144" y="84"/>
                    <a:pt x="913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0" name="Google Shape;1200;p10"/>
            <p:cNvSpPr/>
            <p:nvPr/>
          </p:nvSpPr>
          <p:spPr>
            <a:xfrm>
              <a:off x="3573950" y="1221400"/>
              <a:ext cx="200050" cy="95575"/>
            </a:xfrm>
            <a:custGeom>
              <a:avLst/>
              <a:gdLst/>
              <a:ahLst/>
              <a:cxnLst/>
              <a:rect l="l" t="t" r="r" b="b"/>
              <a:pathLst>
                <a:path w="8002" h="3823" extrusionOk="0">
                  <a:moveTo>
                    <a:pt x="7894" y="1"/>
                  </a:moveTo>
                  <a:lnTo>
                    <a:pt x="4739" y="1418"/>
                  </a:lnTo>
                  <a:cubicBezTo>
                    <a:pt x="4751" y="1453"/>
                    <a:pt x="4751" y="1489"/>
                    <a:pt x="4739" y="1537"/>
                  </a:cubicBezTo>
                  <a:cubicBezTo>
                    <a:pt x="4708" y="1659"/>
                    <a:pt x="4608" y="1747"/>
                    <a:pt x="4490" y="1747"/>
                  </a:cubicBezTo>
                  <a:cubicBezTo>
                    <a:pt x="4470" y="1747"/>
                    <a:pt x="4450" y="1744"/>
                    <a:pt x="4429" y="1739"/>
                  </a:cubicBezTo>
                  <a:cubicBezTo>
                    <a:pt x="4346" y="1727"/>
                    <a:pt x="4287" y="1680"/>
                    <a:pt x="4251" y="1620"/>
                  </a:cubicBezTo>
                  <a:lnTo>
                    <a:pt x="48" y="3478"/>
                  </a:lnTo>
                  <a:cubicBezTo>
                    <a:pt x="108" y="3537"/>
                    <a:pt x="131" y="3597"/>
                    <a:pt x="108" y="3656"/>
                  </a:cubicBezTo>
                  <a:cubicBezTo>
                    <a:pt x="96" y="3739"/>
                    <a:pt x="72" y="3775"/>
                    <a:pt x="0" y="3823"/>
                  </a:cubicBezTo>
                  <a:lnTo>
                    <a:pt x="48" y="3811"/>
                  </a:lnTo>
                  <a:lnTo>
                    <a:pt x="8001" y="263"/>
                  </a:lnTo>
                  <a:cubicBezTo>
                    <a:pt x="7942" y="191"/>
                    <a:pt x="7894" y="108"/>
                    <a:pt x="789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1" name="Google Shape;1201;p10"/>
            <p:cNvSpPr/>
            <p:nvPr/>
          </p:nvSpPr>
          <p:spPr>
            <a:xfrm>
              <a:off x="3336725" y="1420550"/>
              <a:ext cx="327425" cy="35725"/>
            </a:xfrm>
            <a:custGeom>
              <a:avLst/>
              <a:gdLst/>
              <a:ahLst/>
              <a:cxnLst/>
              <a:rect l="l" t="t" r="r" b="b"/>
              <a:pathLst>
                <a:path w="13097" h="1429" extrusionOk="0">
                  <a:moveTo>
                    <a:pt x="48" y="0"/>
                  </a:moveTo>
                  <a:cubicBezTo>
                    <a:pt x="60" y="36"/>
                    <a:pt x="60" y="95"/>
                    <a:pt x="48" y="155"/>
                  </a:cubicBezTo>
                  <a:cubicBezTo>
                    <a:pt x="36" y="203"/>
                    <a:pt x="12" y="250"/>
                    <a:pt x="0" y="274"/>
                  </a:cubicBezTo>
                  <a:lnTo>
                    <a:pt x="13073" y="1429"/>
                  </a:lnTo>
                  <a:cubicBezTo>
                    <a:pt x="13073" y="1369"/>
                    <a:pt x="13073" y="1286"/>
                    <a:pt x="13085" y="1215"/>
                  </a:cubicBezTo>
                  <a:cubicBezTo>
                    <a:pt x="13085" y="1191"/>
                    <a:pt x="13097" y="1167"/>
                    <a:pt x="13097" y="1143"/>
                  </a:cubicBezTo>
                  <a:lnTo>
                    <a:pt x="167" y="12"/>
                  </a:lnTo>
                  <a:lnTo>
                    <a:pt x="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2" name="Google Shape;1202;p10"/>
            <p:cNvSpPr/>
            <p:nvPr/>
          </p:nvSpPr>
          <p:spPr>
            <a:xfrm>
              <a:off x="3331050" y="1428575"/>
              <a:ext cx="531350" cy="595650"/>
            </a:xfrm>
            <a:custGeom>
              <a:avLst/>
              <a:gdLst/>
              <a:ahLst/>
              <a:cxnLst/>
              <a:rect l="l" t="t" r="r" b="b"/>
              <a:pathLst>
                <a:path w="21254" h="23826" extrusionOk="0">
                  <a:moveTo>
                    <a:pt x="227" y="1"/>
                  </a:moveTo>
                  <a:cubicBezTo>
                    <a:pt x="179" y="96"/>
                    <a:pt x="96" y="155"/>
                    <a:pt x="1" y="179"/>
                  </a:cubicBezTo>
                  <a:lnTo>
                    <a:pt x="21027" y="23825"/>
                  </a:lnTo>
                  <a:cubicBezTo>
                    <a:pt x="21099" y="23754"/>
                    <a:pt x="21170" y="23694"/>
                    <a:pt x="21254" y="23646"/>
                  </a:cubicBezTo>
                  <a:lnTo>
                    <a:pt x="22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3" name="Google Shape;1203;p10"/>
            <p:cNvSpPr/>
            <p:nvPr/>
          </p:nvSpPr>
          <p:spPr>
            <a:xfrm>
              <a:off x="3684975" y="1465200"/>
              <a:ext cx="135150" cy="215225"/>
            </a:xfrm>
            <a:custGeom>
              <a:avLst/>
              <a:gdLst/>
              <a:ahLst/>
              <a:cxnLst/>
              <a:rect l="l" t="t" r="r" b="b"/>
              <a:pathLst>
                <a:path w="5406" h="8609" extrusionOk="0">
                  <a:moveTo>
                    <a:pt x="239" y="0"/>
                  </a:moveTo>
                  <a:cubicBezTo>
                    <a:pt x="179" y="72"/>
                    <a:pt x="96" y="119"/>
                    <a:pt x="0" y="143"/>
                  </a:cubicBezTo>
                  <a:lnTo>
                    <a:pt x="5168" y="8608"/>
                  </a:lnTo>
                  <a:cubicBezTo>
                    <a:pt x="5239" y="8549"/>
                    <a:pt x="5311" y="8513"/>
                    <a:pt x="5406" y="8465"/>
                  </a:cubicBez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4" name="Google Shape;1204;p10"/>
            <p:cNvSpPr/>
            <p:nvPr/>
          </p:nvSpPr>
          <p:spPr>
            <a:xfrm>
              <a:off x="3807000" y="1404475"/>
              <a:ext cx="1525" cy="1800"/>
            </a:xfrm>
            <a:custGeom>
              <a:avLst/>
              <a:gdLst/>
              <a:ahLst/>
              <a:cxnLst/>
              <a:rect l="l" t="t" r="r" b="b"/>
              <a:pathLst>
                <a:path w="61" h="72" extrusionOk="0">
                  <a:moveTo>
                    <a:pt x="49" y="0"/>
                  </a:moveTo>
                  <a:lnTo>
                    <a:pt x="1" y="12"/>
                  </a:lnTo>
                  <a:cubicBezTo>
                    <a:pt x="33" y="23"/>
                    <a:pt x="56" y="53"/>
                    <a:pt x="60" y="67"/>
                  </a:cubicBezTo>
                  <a:lnTo>
                    <a:pt x="60" y="67"/>
                  </a:lnTo>
                  <a:lnTo>
                    <a:pt x="49" y="0"/>
                  </a:lnTo>
                  <a:close/>
                  <a:moveTo>
                    <a:pt x="60" y="67"/>
                  </a:moveTo>
                  <a:lnTo>
                    <a:pt x="60" y="72"/>
                  </a:lnTo>
                  <a:cubicBezTo>
                    <a:pt x="60" y="71"/>
                    <a:pt x="60" y="69"/>
                    <a:pt x="60" y="67"/>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10"/>
            <p:cNvSpPr/>
            <p:nvPr/>
          </p:nvSpPr>
          <p:spPr>
            <a:xfrm>
              <a:off x="3802850" y="1412200"/>
              <a:ext cx="39600" cy="263150"/>
            </a:xfrm>
            <a:custGeom>
              <a:avLst/>
              <a:gdLst/>
              <a:ahLst/>
              <a:cxnLst/>
              <a:rect l="l" t="t" r="r" b="b"/>
              <a:pathLst>
                <a:path w="1584" h="10526" extrusionOk="0">
                  <a:moveTo>
                    <a:pt x="274" y="1"/>
                  </a:moveTo>
                  <a:cubicBezTo>
                    <a:pt x="226" y="108"/>
                    <a:pt x="119" y="179"/>
                    <a:pt x="0" y="179"/>
                  </a:cubicBezTo>
                  <a:lnTo>
                    <a:pt x="1298" y="10478"/>
                  </a:lnTo>
                  <a:cubicBezTo>
                    <a:pt x="1358" y="10478"/>
                    <a:pt x="1417" y="10478"/>
                    <a:pt x="1477" y="10490"/>
                  </a:cubicBezTo>
                  <a:cubicBezTo>
                    <a:pt x="1512" y="10490"/>
                    <a:pt x="1536" y="10502"/>
                    <a:pt x="1572" y="10526"/>
                  </a:cubicBezTo>
                  <a:cubicBezTo>
                    <a:pt x="1584" y="10502"/>
                    <a:pt x="1584" y="10478"/>
                    <a:pt x="1584" y="10443"/>
                  </a:cubicBezTo>
                  <a:lnTo>
                    <a:pt x="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6" name="Google Shape;1206;p10"/>
            <p:cNvSpPr/>
            <p:nvPr/>
          </p:nvSpPr>
          <p:spPr>
            <a:xfrm>
              <a:off x="3779925" y="1231525"/>
              <a:ext cx="27400" cy="168800"/>
            </a:xfrm>
            <a:custGeom>
              <a:avLst/>
              <a:gdLst/>
              <a:ahLst/>
              <a:cxnLst/>
              <a:rect l="l" t="t" r="r" b="b"/>
              <a:pathLst>
                <a:path w="1096" h="6752" extrusionOk="0">
                  <a:moveTo>
                    <a:pt x="262" y="1"/>
                  </a:moveTo>
                  <a:cubicBezTo>
                    <a:pt x="219" y="18"/>
                    <a:pt x="162" y="29"/>
                    <a:pt x="107" y="29"/>
                  </a:cubicBezTo>
                  <a:cubicBezTo>
                    <a:pt x="87" y="29"/>
                    <a:pt x="67" y="28"/>
                    <a:pt x="48" y="25"/>
                  </a:cubicBezTo>
                  <a:cubicBezTo>
                    <a:pt x="24" y="25"/>
                    <a:pt x="12" y="13"/>
                    <a:pt x="0" y="13"/>
                  </a:cubicBezTo>
                  <a:lnTo>
                    <a:pt x="489" y="3954"/>
                  </a:lnTo>
                  <a:lnTo>
                    <a:pt x="536" y="4323"/>
                  </a:lnTo>
                  <a:lnTo>
                    <a:pt x="834" y="6752"/>
                  </a:lnTo>
                  <a:lnTo>
                    <a:pt x="1096" y="6633"/>
                  </a:lnTo>
                  <a:lnTo>
                    <a:pt x="774" y="4061"/>
                  </a:lnTo>
                  <a:lnTo>
                    <a:pt x="727" y="3680"/>
                  </a:lnTo>
                  <a:lnTo>
                    <a:pt x="26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7" name="Google Shape;1207;p10"/>
            <p:cNvSpPr/>
            <p:nvPr/>
          </p:nvSpPr>
          <p:spPr>
            <a:xfrm>
              <a:off x="3692700" y="1340475"/>
              <a:ext cx="254525" cy="111350"/>
            </a:xfrm>
            <a:custGeom>
              <a:avLst/>
              <a:gdLst/>
              <a:ahLst/>
              <a:cxnLst/>
              <a:rect l="l" t="t" r="r" b="b"/>
              <a:pathLst>
                <a:path w="10181" h="4454" extrusionOk="0">
                  <a:moveTo>
                    <a:pt x="10086" y="0"/>
                  </a:moveTo>
                  <a:lnTo>
                    <a:pt x="4585" y="2275"/>
                  </a:lnTo>
                  <a:lnTo>
                    <a:pt x="4323" y="2394"/>
                  </a:lnTo>
                  <a:lnTo>
                    <a:pt x="60" y="4180"/>
                  </a:lnTo>
                  <a:lnTo>
                    <a:pt x="1" y="4180"/>
                  </a:lnTo>
                  <a:cubicBezTo>
                    <a:pt x="49" y="4251"/>
                    <a:pt x="96" y="4346"/>
                    <a:pt x="108" y="4453"/>
                  </a:cubicBezTo>
                  <a:lnTo>
                    <a:pt x="4168" y="2751"/>
                  </a:lnTo>
                  <a:lnTo>
                    <a:pt x="4168" y="2727"/>
                  </a:lnTo>
                  <a:cubicBezTo>
                    <a:pt x="4202" y="2593"/>
                    <a:pt x="4319" y="2512"/>
                    <a:pt x="4461" y="2512"/>
                  </a:cubicBezTo>
                  <a:cubicBezTo>
                    <a:pt x="4470" y="2512"/>
                    <a:pt x="4480" y="2512"/>
                    <a:pt x="4490" y="2513"/>
                  </a:cubicBezTo>
                  <a:cubicBezTo>
                    <a:pt x="4525" y="2525"/>
                    <a:pt x="4573" y="2548"/>
                    <a:pt x="4609" y="2572"/>
                  </a:cubicBezTo>
                  <a:lnTo>
                    <a:pt x="4644" y="2560"/>
                  </a:lnTo>
                  <a:lnTo>
                    <a:pt x="10181" y="250"/>
                  </a:lnTo>
                  <a:lnTo>
                    <a:pt x="10121" y="203"/>
                  </a:lnTo>
                  <a:lnTo>
                    <a:pt x="10109" y="191"/>
                  </a:lnTo>
                  <a:lnTo>
                    <a:pt x="10109" y="179"/>
                  </a:lnTo>
                  <a:cubicBezTo>
                    <a:pt x="10109" y="179"/>
                    <a:pt x="10109" y="167"/>
                    <a:pt x="10097" y="167"/>
                  </a:cubicBezTo>
                  <a:lnTo>
                    <a:pt x="10097" y="143"/>
                  </a:lnTo>
                  <a:lnTo>
                    <a:pt x="10097" y="131"/>
                  </a:lnTo>
                  <a:lnTo>
                    <a:pt x="10097" y="119"/>
                  </a:lnTo>
                  <a:lnTo>
                    <a:pt x="10097" y="108"/>
                  </a:lnTo>
                  <a:lnTo>
                    <a:pt x="100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8" name="Google Shape;1208;p10"/>
            <p:cNvSpPr/>
            <p:nvPr/>
          </p:nvSpPr>
          <p:spPr>
            <a:xfrm>
              <a:off x="3949600" y="1148200"/>
              <a:ext cx="145275" cy="193775"/>
            </a:xfrm>
            <a:custGeom>
              <a:avLst/>
              <a:gdLst/>
              <a:ahLst/>
              <a:cxnLst/>
              <a:rect l="l" t="t" r="r" b="b"/>
              <a:pathLst>
                <a:path w="5811" h="7751" extrusionOk="0">
                  <a:moveTo>
                    <a:pt x="5477" y="0"/>
                  </a:moveTo>
                  <a:lnTo>
                    <a:pt x="0" y="7418"/>
                  </a:lnTo>
                  <a:lnTo>
                    <a:pt x="48" y="7703"/>
                  </a:lnTo>
                  <a:lnTo>
                    <a:pt x="119" y="7751"/>
                  </a:lnTo>
                  <a:lnTo>
                    <a:pt x="58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9" name="Google Shape;1209;p10"/>
            <p:cNvSpPr/>
            <p:nvPr/>
          </p:nvSpPr>
          <p:spPr>
            <a:xfrm>
              <a:off x="3922500" y="1210400"/>
              <a:ext cx="28300" cy="133075"/>
            </a:xfrm>
            <a:custGeom>
              <a:avLst/>
              <a:gdLst/>
              <a:ahLst/>
              <a:cxnLst/>
              <a:rect l="l" t="t" r="r" b="b"/>
              <a:pathLst>
                <a:path w="1132" h="5323" extrusionOk="0">
                  <a:moveTo>
                    <a:pt x="274" y="0"/>
                  </a:moveTo>
                  <a:cubicBezTo>
                    <a:pt x="191" y="48"/>
                    <a:pt x="96" y="60"/>
                    <a:pt x="1" y="60"/>
                  </a:cubicBezTo>
                  <a:lnTo>
                    <a:pt x="846" y="5203"/>
                  </a:lnTo>
                  <a:lnTo>
                    <a:pt x="855" y="5273"/>
                  </a:lnTo>
                  <a:lnTo>
                    <a:pt x="855" y="5273"/>
                  </a:lnTo>
                  <a:cubicBezTo>
                    <a:pt x="858" y="5248"/>
                    <a:pt x="871" y="5226"/>
                    <a:pt x="894" y="5203"/>
                  </a:cubicBezTo>
                  <a:cubicBezTo>
                    <a:pt x="916" y="5166"/>
                    <a:pt x="963" y="5142"/>
                    <a:pt x="1009" y="5142"/>
                  </a:cubicBezTo>
                  <a:cubicBezTo>
                    <a:pt x="1036" y="5142"/>
                    <a:pt x="1062" y="5150"/>
                    <a:pt x="1084" y="5168"/>
                  </a:cubicBezTo>
                  <a:lnTo>
                    <a:pt x="1132" y="5203"/>
                  </a:lnTo>
                  <a:lnTo>
                    <a:pt x="1084" y="4930"/>
                  </a:lnTo>
                  <a:lnTo>
                    <a:pt x="274" y="0"/>
                  </a:lnTo>
                  <a:close/>
                  <a:moveTo>
                    <a:pt x="855" y="5273"/>
                  </a:moveTo>
                  <a:cubicBezTo>
                    <a:pt x="852" y="5288"/>
                    <a:pt x="853" y="5304"/>
                    <a:pt x="858" y="5322"/>
                  </a:cubicBezTo>
                  <a:lnTo>
                    <a:pt x="858" y="5299"/>
                  </a:lnTo>
                  <a:lnTo>
                    <a:pt x="855" y="527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10"/>
            <p:cNvSpPr/>
            <p:nvPr/>
          </p:nvSpPr>
          <p:spPr>
            <a:xfrm>
              <a:off x="4062400" y="1422025"/>
              <a:ext cx="82475" cy="66100"/>
            </a:xfrm>
            <a:custGeom>
              <a:avLst/>
              <a:gdLst/>
              <a:ahLst/>
              <a:cxnLst/>
              <a:rect l="l" t="t" r="r" b="b"/>
              <a:pathLst>
                <a:path w="3299" h="2644" extrusionOk="0">
                  <a:moveTo>
                    <a:pt x="84" y="1"/>
                  </a:moveTo>
                  <a:lnTo>
                    <a:pt x="1" y="298"/>
                  </a:lnTo>
                  <a:lnTo>
                    <a:pt x="3299" y="2644"/>
                  </a:lnTo>
                  <a:lnTo>
                    <a:pt x="3299" y="2299"/>
                  </a:lnTo>
                  <a:lnTo>
                    <a:pt x="8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1" name="Google Shape;1211;p10"/>
            <p:cNvSpPr/>
            <p:nvPr/>
          </p:nvSpPr>
          <p:spPr>
            <a:xfrm>
              <a:off x="3943925" y="1338950"/>
              <a:ext cx="113725" cy="85775"/>
            </a:xfrm>
            <a:custGeom>
              <a:avLst/>
              <a:gdLst/>
              <a:ahLst/>
              <a:cxnLst/>
              <a:rect l="l" t="t" r="r" b="b"/>
              <a:pathLst>
                <a:path w="4549" h="3431" extrusionOk="0">
                  <a:moveTo>
                    <a:pt x="152" y="0"/>
                  </a:moveTo>
                  <a:cubicBezTo>
                    <a:pt x="106" y="0"/>
                    <a:pt x="59" y="24"/>
                    <a:pt x="37" y="61"/>
                  </a:cubicBezTo>
                  <a:cubicBezTo>
                    <a:pt x="1" y="85"/>
                    <a:pt x="1" y="133"/>
                    <a:pt x="1" y="180"/>
                  </a:cubicBezTo>
                  <a:lnTo>
                    <a:pt x="1" y="192"/>
                  </a:lnTo>
                  <a:lnTo>
                    <a:pt x="1" y="204"/>
                  </a:lnTo>
                  <a:lnTo>
                    <a:pt x="1" y="216"/>
                  </a:lnTo>
                  <a:cubicBezTo>
                    <a:pt x="1" y="216"/>
                    <a:pt x="1" y="240"/>
                    <a:pt x="13" y="240"/>
                  </a:cubicBezTo>
                  <a:lnTo>
                    <a:pt x="13" y="252"/>
                  </a:lnTo>
                  <a:lnTo>
                    <a:pt x="37" y="264"/>
                  </a:lnTo>
                  <a:lnTo>
                    <a:pt x="96" y="311"/>
                  </a:lnTo>
                  <a:lnTo>
                    <a:pt x="4466" y="3431"/>
                  </a:lnTo>
                  <a:lnTo>
                    <a:pt x="4549" y="3157"/>
                  </a:lnTo>
                  <a:lnTo>
                    <a:pt x="310" y="121"/>
                  </a:lnTo>
                  <a:lnTo>
                    <a:pt x="239" y="73"/>
                  </a:lnTo>
                  <a:lnTo>
                    <a:pt x="227" y="26"/>
                  </a:lnTo>
                  <a:cubicBezTo>
                    <a:pt x="205" y="8"/>
                    <a:pt x="179" y="0"/>
                    <a:pt x="1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2" name="Google Shape;1212;p10"/>
            <p:cNvSpPr/>
            <p:nvPr/>
          </p:nvSpPr>
          <p:spPr>
            <a:xfrm>
              <a:off x="3988275" y="1670575"/>
              <a:ext cx="3300" cy="2400"/>
            </a:xfrm>
            <a:custGeom>
              <a:avLst/>
              <a:gdLst/>
              <a:ahLst/>
              <a:cxnLst/>
              <a:rect l="l" t="t" r="r" b="b"/>
              <a:pathLst>
                <a:path w="132" h="96" extrusionOk="0">
                  <a:moveTo>
                    <a:pt x="25" y="0"/>
                  </a:moveTo>
                  <a:lnTo>
                    <a:pt x="1" y="96"/>
                  </a:lnTo>
                  <a:cubicBezTo>
                    <a:pt x="60" y="96"/>
                    <a:pt x="120" y="72"/>
                    <a:pt x="132" y="12"/>
                  </a:cubicBezTo>
                  <a:cubicBezTo>
                    <a:pt x="108" y="12"/>
                    <a:pt x="72" y="12"/>
                    <a:pt x="2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3" name="Google Shape;1213;p10"/>
            <p:cNvSpPr/>
            <p:nvPr/>
          </p:nvSpPr>
          <p:spPr>
            <a:xfrm>
              <a:off x="3997500" y="1148200"/>
              <a:ext cx="147075" cy="480725"/>
            </a:xfrm>
            <a:custGeom>
              <a:avLst/>
              <a:gdLst/>
              <a:ahLst/>
              <a:cxnLst/>
              <a:rect l="l" t="t" r="r" b="b"/>
              <a:pathLst>
                <a:path w="5883" h="19229" extrusionOk="0">
                  <a:moveTo>
                    <a:pt x="5585" y="0"/>
                  </a:moveTo>
                  <a:lnTo>
                    <a:pt x="2442" y="10775"/>
                  </a:lnTo>
                  <a:lnTo>
                    <a:pt x="2358" y="11049"/>
                  </a:lnTo>
                  <a:lnTo>
                    <a:pt x="1" y="19133"/>
                  </a:lnTo>
                  <a:cubicBezTo>
                    <a:pt x="96" y="19145"/>
                    <a:pt x="191" y="19181"/>
                    <a:pt x="275" y="19229"/>
                  </a:cubicBezTo>
                  <a:lnTo>
                    <a:pt x="2597" y="11228"/>
                  </a:lnTo>
                  <a:lnTo>
                    <a:pt x="2680" y="10954"/>
                  </a:lnTo>
                  <a:lnTo>
                    <a:pt x="588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4" name="Google Shape;1214;p10"/>
            <p:cNvSpPr/>
            <p:nvPr/>
          </p:nvSpPr>
          <p:spPr>
            <a:xfrm>
              <a:off x="3833500" y="1736350"/>
              <a:ext cx="39925" cy="281600"/>
            </a:xfrm>
            <a:custGeom>
              <a:avLst/>
              <a:gdLst/>
              <a:ahLst/>
              <a:cxnLst/>
              <a:rect l="l" t="t" r="r" b="b"/>
              <a:pathLst>
                <a:path w="1597" h="11264" extrusionOk="0">
                  <a:moveTo>
                    <a:pt x="286" y="1"/>
                  </a:moveTo>
                  <a:cubicBezTo>
                    <a:pt x="214" y="37"/>
                    <a:pt x="148" y="53"/>
                    <a:pt x="73" y="53"/>
                  </a:cubicBezTo>
                  <a:cubicBezTo>
                    <a:pt x="50" y="53"/>
                    <a:pt x="26" y="51"/>
                    <a:pt x="1" y="48"/>
                  </a:cubicBezTo>
                  <a:lnTo>
                    <a:pt x="1" y="48"/>
                  </a:lnTo>
                  <a:lnTo>
                    <a:pt x="1310" y="11264"/>
                  </a:lnTo>
                  <a:cubicBezTo>
                    <a:pt x="1369" y="11256"/>
                    <a:pt x="1428" y="11247"/>
                    <a:pt x="1487" y="11247"/>
                  </a:cubicBezTo>
                  <a:cubicBezTo>
                    <a:pt x="1511" y="11247"/>
                    <a:pt x="1536" y="11249"/>
                    <a:pt x="1560" y="11252"/>
                  </a:cubicBezTo>
                  <a:lnTo>
                    <a:pt x="1596" y="11252"/>
                  </a:lnTo>
                  <a:lnTo>
                    <a:pt x="28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10"/>
            <p:cNvSpPr/>
            <p:nvPr/>
          </p:nvSpPr>
          <p:spPr>
            <a:xfrm>
              <a:off x="3873400" y="1667900"/>
              <a:ext cx="115500" cy="351550"/>
            </a:xfrm>
            <a:custGeom>
              <a:avLst/>
              <a:gdLst/>
              <a:ahLst/>
              <a:cxnLst/>
              <a:rect l="l" t="t" r="r" b="b"/>
              <a:pathLst>
                <a:path w="4620" h="14062" extrusionOk="0">
                  <a:moveTo>
                    <a:pt x="4358" y="0"/>
                  </a:moveTo>
                  <a:lnTo>
                    <a:pt x="0" y="14014"/>
                  </a:lnTo>
                  <a:cubicBezTo>
                    <a:pt x="36" y="14038"/>
                    <a:pt x="71" y="14038"/>
                    <a:pt x="119" y="14062"/>
                  </a:cubicBezTo>
                  <a:lnTo>
                    <a:pt x="417" y="13657"/>
                  </a:lnTo>
                  <a:lnTo>
                    <a:pt x="4596" y="226"/>
                  </a:lnTo>
                  <a:lnTo>
                    <a:pt x="4620" y="107"/>
                  </a:lnTo>
                  <a:cubicBezTo>
                    <a:pt x="4536" y="84"/>
                    <a:pt x="4441" y="60"/>
                    <a:pt x="435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6" name="Google Shape;1216;p10"/>
            <p:cNvSpPr/>
            <p:nvPr/>
          </p:nvSpPr>
          <p:spPr>
            <a:xfrm>
              <a:off x="4009425" y="1573825"/>
              <a:ext cx="135450" cy="64925"/>
            </a:xfrm>
            <a:custGeom>
              <a:avLst/>
              <a:gdLst/>
              <a:ahLst/>
              <a:cxnLst/>
              <a:rect l="l" t="t" r="r" b="b"/>
              <a:pathLst>
                <a:path w="5418" h="2597" extrusionOk="0">
                  <a:moveTo>
                    <a:pt x="5418" y="1"/>
                  </a:moveTo>
                  <a:lnTo>
                    <a:pt x="0" y="2358"/>
                  </a:lnTo>
                  <a:cubicBezTo>
                    <a:pt x="72" y="2442"/>
                    <a:pt x="131" y="2525"/>
                    <a:pt x="167" y="2596"/>
                  </a:cubicBezTo>
                  <a:lnTo>
                    <a:pt x="5418" y="310"/>
                  </a:lnTo>
                  <a:lnTo>
                    <a:pt x="541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7" name="Google Shape;1217;p10"/>
            <p:cNvSpPr/>
            <p:nvPr/>
          </p:nvSpPr>
          <p:spPr>
            <a:xfrm>
              <a:off x="3864450" y="1649725"/>
              <a:ext cx="108075" cy="53925"/>
            </a:xfrm>
            <a:custGeom>
              <a:avLst/>
              <a:gdLst/>
              <a:ahLst/>
              <a:cxnLst/>
              <a:rect l="l" t="t" r="r" b="b"/>
              <a:pathLst>
                <a:path w="4323" h="2157" extrusionOk="0">
                  <a:moveTo>
                    <a:pt x="4263" y="1"/>
                  </a:moveTo>
                  <a:lnTo>
                    <a:pt x="1" y="1870"/>
                  </a:lnTo>
                  <a:cubicBezTo>
                    <a:pt x="25" y="1966"/>
                    <a:pt x="37" y="2061"/>
                    <a:pt x="37" y="2156"/>
                  </a:cubicBezTo>
                  <a:lnTo>
                    <a:pt x="4323" y="275"/>
                  </a:lnTo>
                  <a:cubicBezTo>
                    <a:pt x="4299" y="191"/>
                    <a:pt x="4263" y="96"/>
                    <a:pt x="426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8" name="Google Shape;1218;p10"/>
            <p:cNvSpPr/>
            <p:nvPr/>
          </p:nvSpPr>
          <p:spPr>
            <a:xfrm>
              <a:off x="3876375" y="1648550"/>
              <a:ext cx="268500" cy="374775"/>
            </a:xfrm>
            <a:custGeom>
              <a:avLst/>
              <a:gdLst/>
              <a:ahLst/>
              <a:cxnLst/>
              <a:rect l="l" t="t" r="r" b="b"/>
              <a:pathLst>
                <a:path w="10740" h="14991" extrusionOk="0">
                  <a:moveTo>
                    <a:pt x="10740" y="0"/>
                  </a:moveTo>
                  <a:lnTo>
                    <a:pt x="298" y="14419"/>
                  </a:lnTo>
                  <a:lnTo>
                    <a:pt x="0" y="14824"/>
                  </a:lnTo>
                  <a:cubicBezTo>
                    <a:pt x="83" y="14859"/>
                    <a:pt x="155" y="14919"/>
                    <a:pt x="214" y="14990"/>
                  </a:cubicBezTo>
                  <a:lnTo>
                    <a:pt x="10740" y="477"/>
                  </a:lnTo>
                  <a:lnTo>
                    <a:pt x="1074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9" name="Google Shape;1219;p10"/>
            <p:cNvSpPr/>
            <p:nvPr/>
          </p:nvSpPr>
          <p:spPr>
            <a:xfrm>
              <a:off x="3970725" y="1626200"/>
              <a:ext cx="44675" cy="45050"/>
            </a:xfrm>
            <a:custGeom>
              <a:avLst/>
              <a:gdLst/>
              <a:ahLst/>
              <a:cxnLst/>
              <a:rect l="l" t="t" r="r" b="b"/>
              <a:pathLst>
                <a:path w="1787" h="1802" extrusionOk="0">
                  <a:moveTo>
                    <a:pt x="842" y="1"/>
                  </a:moveTo>
                  <a:cubicBezTo>
                    <a:pt x="463" y="1"/>
                    <a:pt x="105" y="307"/>
                    <a:pt x="12" y="728"/>
                  </a:cubicBezTo>
                  <a:cubicBezTo>
                    <a:pt x="0" y="799"/>
                    <a:pt x="0" y="882"/>
                    <a:pt x="0" y="954"/>
                  </a:cubicBezTo>
                  <a:cubicBezTo>
                    <a:pt x="0" y="1061"/>
                    <a:pt x="36" y="1144"/>
                    <a:pt x="60" y="1240"/>
                  </a:cubicBezTo>
                  <a:cubicBezTo>
                    <a:pt x="131" y="1430"/>
                    <a:pt x="262" y="1573"/>
                    <a:pt x="453" y="1680"/>
                  </a:cubicBezTo>
                  <a:cubicBezTo>
                    <a:pt x="524" y="1728"/>
                    <a:pt x="608" y="1752"/>
                    <a:pt x="715" y="1787"/>
                  </a:cubicBezTo>
                  <a:cubicBezTo>
                    <a:pt x="750" y="1787"/>
                    <a:pt x="786" y="1799"/>
                    <a:pt x="822" y="1799"/>
                  </a:cubicBezTo>
                  <a:cubicBezTo>
                    <a:pt x="844" y="1801"/>
                    <a:pt x="867" y="1802"/>
                    <a:pt x="889" y="1802"/>
                  </a:cubicBezTo>
                  <a:cubicBezTo>
                    <a:pt x="1304" y="1802"/>
                    <a:pt x="1683" y="1491"/>
                    <a:pt x="1751" y="1073"/>
                  </a:cubicBezTo>
                  <a:cubicBezTo>
                    <a:pt x="1786" y="871"/>
                    <a:pt x="1751" y="680"/>
                    <a:pt x="1679" y="525"/>
                  </a:cubicBezTo>
                  <a:cubicBezTo>
                    <a:pt x="1643" y="430"/>
                    <a:pt x="1596" y="359"/>
                    <a:pt x="1512" y="287"/>
                  </a:cubicBezTo>
                  <a:cubicBezTo>
                    <a:pt x="1453" y="228"/>
                    <a:pt x="1382" y="168"/>
                    <a:pt x="1298" y="120"/>
                  </a:cubicBezTo>
                  <a:cubicBezTo>
                    <a:pt x="1215" y="73"/>
                    <a:pt x="1120" y="49"/>
                    <a:pt x="1024" y="25"/>
                  </a:cubicBezTo>
                  <a:cubicBezTo>
                    <a:pt x="964" y="9"/>
                    <a:pt x="902" y="1"/>
                    <a:pt x="84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0" name="Google Shape;1220;p10"/>
            <p:cNvSpPr/>
            <p:nvPr/>
          </p:nvSpPr>
          <p:spPr>
            <a:xfrm>
              <a:off x="3799275" y="1673800"/>
              <a:ext cx="66400" cy="63775"/>
            </a:xfrm>
            <a:custGeom>
              <a:avLst/>
              <a:gdLst/>
              <a:ahLst/>
              <a:cxnLst/>
              <a:rect l="l" t="t" r="r" b="b"/>
              <a:pathLst>
                <a:path w="2656" h="2551" extrusionOk="0">
                  <a:moveTo>
                    <a:pt x="1366" y="0"/>
                  </a:moveTo>
                  <a:cubicBezTo>
                    <a:pt x="1186" y="0"/>
                    <a:pt x="1002" y="38"/>
                    <a:pt x="846" y="121"/>
                  </a:cubicBezTo>
                  <a:cubicBezTo>
                    <a:pt x="762" y="169"/>
                    <a:pt x="679" y="205"/>
                    <a:pt x="608" y="264"/>
                  </a:cubicBezTo>
                  <a:cubicBezTo>
                    <a:pt x="369" y="443"/>
                    <a:pt x="191" y="717"/>
                    <a:pt x="131" y="1038"/>
                  </a:cubicBezTo>
                  <a:cubicBezTo>
                    <a:pt x="0" y="1729"/>
                    <a:pt x="465" y="2396"/>
                    <a:pt x="1143" y="2527"/>
                  </a:cubicBezTo>
                  <a:cubicBezTo>
                    <a:pt x="1215" y="2550"/>
                    <a:pt x="1286" y="2550"/>
                    <a:pt x="1370" y="2550"/>
                  </a:cubicBezTo>
                  <a:cubicBezTo>
                    <a:pt x="1453" y="2550"/>
                    <a:pt x="1560" y="2527"/>
                    <a:pt x="1643" y="2515"/>
                  </a:cubicBezTo>
                  <a:cubicBezTo>
                    <a:pt x="2120" y="2407"/>
                    <a:pt x="2525" y="2026"/>
                    <a:pt x="2632" y="1503"/>
                  </a:cubicBezTo>
                  <a:cubicBezTo>
                    <a:pt x="2644" y="1395"/>
                    <a:pt x="2655" y="1300"/>
                    <a:pt x="2644" y="1193"/>
                  </a:cubicBezTo>
                  <a:cubicBezTo>
                    <a:pt x="2644" y="1086"/>
                    <a:pt x="2620" y="1003"/>
                    <a:pt x="2596" y="907"/>
                  </a:cubicBezTo>
                  <a:cubicBezTo>
                    <a:pt x="2489" y="502"/>
                    <a:pt x="2144" y="169"/>
                    <a:pt x="1715" y="50"/>
                  </a:cubicBezTo>
                  <a:cubicBezTo>
                    <a:pt x="1679" y="26"/>
                    <a:pt x="1655" y="26"/>
                    <a:pt x="1620" y="14"/>
                  </a:cubicBezTo>
                  <a:cubicBezTo>
                    <a:pt x="1560" y="2"/>
                    <a:pt x="1501" y="2"/>
                    <a:pt x="1441" y="2"/>
                  </a:cubicBezTo>
                  <a:cubicBezTo>
                    <a:pt x="1416" y="1"/>
                    <a:pt x="1391" y="0"/>
                    <a:pt x="136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1" name="Google Shape;1221;p10"/>
            <p:cNvSpPr/>
            <p:nvPr/>
          </p:nvSpPr>
          <p:spPr>
            <a:xfrm>
              <a:off x="2952150" y="1372925"/>
              <a:ext cx="24425" cy="22850"/>
            </a:xfrm>
            <a:custGeom>
              <a:avLst/>
              <a:gdLst/>
              <a:ahLst/>
              <a:cxnLst/>
              <a:rect l="l" t="t" r="r" b="b"/>
              <a:pathLst>
                <a:path w="977" h="914" extrusionOk="0">
                  <a:moveTo>
                    <a:pt x="488" y="0"/>
                  </a:moveTo>
                  <a:cubicBezTo>
                    <a:pt x="262" y="0"/>
                    <a:pt x="72" y="143"/>
                    <a:pt x="36" y="369"/>
                  </a:cubicBezTo>
                  <a:cubicBezTo>
                    <a:pt x="0" y="619"/>
                    <a:pt x="155" y="857"/>
                    <a:pt x="417" y="905"/>
                  </a:cubicBezTo>
                  <a:cubicBezTo>
                    <a:pt x="446" y="911"/>
                    <a:pt x="474" y="913"/>
                    <a:pt x="503" y="913"/>
                  </a:cubicBezTo>
                  <a:cubicBezTo>
                    <a:pt x="719" y="913"/>
                    <a:pt x="911" y="757"/>
                    <a:pt x="953" y="536"/>
                  </a:cubicBezTo>
                  <a:cubicBezTo>
                    <a:pt x="977" y="357"/>
                    <a:pt x="905" y="191"/>
                    <a:pt x="774" y="84"/>
                  </a:cubicBezTo>
                  <a:cubicBezTo>
                    <a:pt x="715" y="36"/>
                    <a:pt x="655" y="12"/>
                    <a:pt x="57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2" name="Google Shape;1222;p10"/>
            <p:cNvSpPr/>
            <p:nvPr/>
          </p:nvSpPr>
          <p:spPr>
            <a:xfrm>
              <a:off x="3905825" y="1180125"/>
              <a:ext cx="33975" cy="32075"/>
            </a:xfrm>
            <a:custGeom>
              <a:avLst/>
              <a:gdLst/>
              <a:ahLst/>
              <a:cxnLst/>
              <a:rect l="l" t="t" r="r" b="b"/>
              <a:pathLst>
                <a:path w="1359" h="1283" extrusionOk="0">
                  <a:moveTo>
                    <a:pt x="669" y="0"/>
                  </a:moveTo>
                  <a:cubicBezTo>
                    <a:pt x="558" y="0"/>
                    <a:pt x="445" y="29"/>
                    <a:pt x="346" y="92"/>
                  </a:cubicBezTo>
                  <a:cubicBezTo>
                    <a:pt x="263" y="128"/>
                    <a:pt x="203" y="211"/>
                    <a:pt x="144" y="283"/>
                  </a:cubicBezTo>
                  <a:cubicBezTo>
                    <a:pt x="96" y="354"/>
                    <a:pt x="48" y="426"/>
                    <a:pt x="37" y="521"/>
                  </a:cubicBezTo>
                  <a:cubicBezTo>
                    <a:pt x="1" y="699"/>
                    <a:pt x="48" y="878"/>
                    <a:pt x="144" y="1009"/>
                  </a:cubicBezTo>
                  <a:cubicBezTo>
                    <a:pt x="203" y="1104"/>
                    <a:pt x="275" y="1164"/>
                    <a:pt x="346" y="1200"/>
                  </a:cubicBezTo>
                  <a:cubicBezTo>
                    <a:pt x="406" y="1235"/>
                    <a:pt x="465" y="1259"/>
                    <a:pt x="549" y="1259"/>
                  </a:cubicBezTo>
                  <a:cubicBezTo>
                    <a:pt x="584" y="1283"/>
                    <a:pt x="632" y="1283"/>
                    <a:pt x="668" y="1283"/>
                  </a:cubicBezTo>
                  <a:cubicBezTo>
                    <a:pt x="763" y="1283"/>
                    <a:pt x="858" y="1247"/>
                    <a:pt x="941" y="1223"/>
                  </a:cubicBezTo>
                  <a:cubicBezTo>
                    <a:pt x="1120" y="1128"/>
                    <a:pt x="1263" y="961"/>
                    <a:pt x="1287" y="759"/>
                  </a:cubicBezTo>
                  <a:cubicBezTo>
                    <a:pt x="1358" y="414"/>
                    <a:pt x="1120" y="68"/>
                    <a:pt x="775" y="9"/>
                  </a:cubicBezTo>
                  <a:cubicBezTo>
                    <a:pt x="740" y="3"/>
                    <a:pt x="705" y="0"/>
                    <a:pt x="66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3" name="Google Shape;1223;p10"/>
            <p:cNvSpPr/>
            <p:nvPr/>
          </p:nvSpPr>
          <p:spPr>
            <a:xfrm>
              <a:off x="3663250" y="1438025"/>
              <a:ext cx="32175" cy="31950"/>
            </a:xfrm>
            <a:custGeom>
              <a:avLst/>
              <a:gdLst/>
              <a:ahLst/>
              <a:cxnLst/>
              <a:rect l="l" t="t" r="r" b="b"/>
              <a:pathLst>
                <a:path w="1287" h="1278" extrusionOk="0">
                  <a:moveTo>
                    <a:pt x="636" y="1"/>
                  </a:moveTo>
                  <a:cubicBezTo>
                    <a:pt x="545" y="1"/>
                    <a:pt x="457" y="26"/>
                    <a:pt x="381" y="51"/>
                  </a:cubicBezTo>
                  <a:cubicBezTo>
                    <a:pt x="286" y="99"/>
                    <a:pt x="215" y="158"/>
                    <a:pt x="155" y="230"/>
                  </a:cubicBezTo>
                  <a:cubicBezTo>
                    <a:pt x="95" y="289"/>
                    <a:pt x="60" y="373"/>
                    <a:pt x="36" y="456"/>
                  </a:cubicBezTo>
                  <a:cubicBezTo>
                    <a:pt x="36" y="468"/>
                    <a:pt x="24" y="504"/>
                    <a:pt x="24" y="528"/>
                  </a:cubicBezTo>
                  <a:cubicBezTo>
                    <a:pt x="0" y="611"/>
                    <a:pt x="0" y="682"/>
                    <a:pt x="24" y="742"/>
                  </a:cubicBezTo>
                  <a:cubicBezTo>
                    <a:pt x="60" y="1004"/>
                    <a:pt x="262" y="1218"/>
                    <a:pt x="548" y="1266"/>
                  </a:cubicBezTo>
                  <a:cubicBezTo>
                    <a:pt x="584" y="1274"/>
                    <a:pt x="622" y="1278"/>
                    <a:pt x="660" y="1278"/>
                  </a:cubicBezTo>
                  <a:cubicBezTo>
                    <a:pt x="737" y="1278"/>
                    <a:pt x="814" y="1262"/>
                    <a:pt x="869" y="1230"/>
                  </a:cubicBezTo>
                  <a:cubicBezTo>
                    <a:pt x="965" y="1206"/>
                    <a:pt x="1048" y="1147"/>
                    <a:pt x="1108" y="1087"/>
                  </a:cubicBezTo>
                  <a:cubicBezTo>
                    <a:pt x="1203" y="992"/>
                    <a:pt x="1262" y="873"/>
                    <a:pt x="1274" y="742"/>
                  </a:cubicBezTo>
                  <a:cubicBezTo>
                    <a:pt x="1286" y="682"/>
                    <a:pt x="1286" y="611"/>
                    <a:pt x="1274" y="551"/>
                  </a:cubicBezTo>
                  <a:cubicBezTo>
                    <a:pt x="1262" y="456"/>
                    <a:pt x="1227" y="349"/>
                    <a:pt x="1167" y="278"/>
                  </a:cubicBezTo>
                  <a:cubicBezTo>
                    <a:pt x="1119" y="206"/>
                    <a:pt x="1060" y="147"/>
                    <a:pt x="988" y="99"/>
                  </a:cubicBezTo>
                  <a:cubicBezTo>
                    <a:pt x="917" y="51"/>
                    <a:pt x="846" y="27"/>
                    <a:pt x="750" y="16"/>
                  </a:cubicBezTo>
                  <a:cubicBezTo>
                    <a:pt x="712" y="5"/>
                    <a:pt x="674" y="1"/>
                    <a:pt x="6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4" name="Google Shape;1224;p10"/>
            <p:cNvSpPr/>
            <p:nvPr/>
          </p:nvSpPr>
          <p:spPr>
            <a:xfrm>
              <a:off x="3771300" y="1209975"/>
              <a:ext cx="23525" cy="22375"/>
            </a:xfrm>
            <a:custGeom>
              <a:avLst/>
              <a:gdLst/>
              <a:ahLst/>
              <a:cxnLst/>
              <a:rect l="l" t="t" r="r" b="b"/>
              <a:pathLst>
                <a:path w="941" h="895" extrusionOk="0">
                  <a:moveTo>
                    <a:pt x="474" y="1"/>
                  </a:moveTo>
                  <a:cubicBezTo>
                    <a:pt x="258" y="1"/>
                    <a:pt x="56" y="167"/>
                    <a:pt x="12" y="363"/>
                  </a:cubicBezTo>
                  <a:cubicBezTo>
                    <a:pt x="12" y="398"/>
                    <a:pt x="0" y="446"/>
                    <a:pt x="0" y="470"/>
                  </a:cubicBezTo>
                  <a:cubicBezTo>
                    <a:pt x="0" y="577"/>
                    <a:pt x="48" y="660"/>
                    <a:pt x="107" y="744"/>
                  </a:cubicBezTo>
                  <a:cubicBezTo>
                    <a:pt x="167" y="779"/>
                    <a:pt x="238" y="839"/>
                    <a:pt x="334" y="875"/>
                  </a:cubicBezTo>
                  <a:cubicBezTo>
                    <a:pt x="345" y="875"/>
                    <a:pt x="357" y="887"/>
                    <a:pt x="369" y="887"/>
                  </a:cubicBezTo>
                  <a:cubicBezTo>
                    <a:pt x="409" y="891"/>
                    <a:pt x="444" y="894"/>
                    <a:pt x="477" y="894"/>
                  </a:cubicBezTo>
                  <a:cubicBezTo>
                    <a:pt x="524" y="894"/>
                    <a:pt x="566" y="889"/>
                    <a:pt x="607" y="875"/>
                  </a:cubicBezTo>
                  <a:cubicBezTo>
                    <a:pt x="762" y="815"/>
                    <a:pt x="881" y="696"/>
                    <a:pt x="893" y="529"/>
                  </a:cubicBezTo>
                  <a:cubicBezTo>
                    <a:pt x="941" y="291"/>
                    <a:pt x="774" y="53"/>
                    <a:pt x="536" y="6"/>
                  </a:cubicBezTo>
                  <a:cubicBezTo>
                    <a:pt x="515" y="2"/>
                    <a:pt x="495" y="1"/>
                    <a:pt x="47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5" name="Google Shape;1225;p10"/>
            <p:cNvSpPr/>
            <p:nvPr/>
          </p:nvSpPr>
          <p:spPr>
            <a:xfrm>
              <a:off x="3896300" y="1404575"/>
              <a:ext cx="24750" cy="22450"/>
            </a:xfrm>
            <a:custGeom>
              <a:avLst/>
              <a:gdLst/>
              <a:ahLst/>
              <a:cxnLst/>
              <a:rect l="l" t="t" r="r" b="b"/>
              <a:pathLst>
                <a:path w="990" h="898" extrusionOk="0">
                  <a:moveTo>
                    <a:pt x="502" y="0"/>
                  </a:moveTo>
                  <a:cubicBezTo>
                    <a:pt x="294" y="0"/>
                    <a:pt x="102" y="155"/>
                    <a:pt x="60" y="365"/>
                  </a:cubicBezTo>
                  <a:cubicBezTo>
                    <a:pt x="1" y="603"/>
                    <a:pt x="168" y="842"/>
                    <a:pt x="418" y="889"/>
                  </a:cubicBezTo>
                  <a:cubicBezTo>
                    <a:pt x="445" y="895"/>
                    <a:pt x="473" y="897"/>
                    <a:pt x="500" y="897"/>
                  </a:cubicBezTo>
                  <a:cubicBezTo>
                    <a:pt x="708" y="897"/>
                    <a:pt x="899" y="743"/>
                    <a:pt x="941" y="532"/>
                  </a:cubicBezTo>
                  <a:cubicBezTo>
                    <a:pt x="989" y="294"/>
                    <a:pt x="822" y="56"/>
                    <a:pt x="584" y="8"/>
                  </a:cubicBezTo>
                  <a:cubicBezTo>
                    <a:pt x="557" y="3"/>
                    <a:pt x="529" y="0"/>
                    <a:pt x="50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6" name="Google Shape;1226;p10"/>
            <p:cNvSpPr/>
            <p:nvPr/>
          </p:nvSpPr>
          <p:spPr>
            <a:xfrm>
              <a:off x="3314975" y="1411675"/>
              <a:ext cx="23550" cy="22800"/>
            </a:xfrm>
            <a:custGeom>
              <a:avLst/>
              <a:gdLst/>
              <a:ahLst/>
              <a:cxnLst/>
              <a:rect l="l" t="t" r="r" b="b"/>
              <a:pathLst>
                <a:path w="942" h="912" extrusionOk="0">
                  <a:moveTo>
                    <a:pt x="485" y="1"/>
                  </a:moveTo>
                  <a:cubicBezTo>
                    <a:pt x="456" y="1"/>
                    <a:pt x="430" y="4"/>
                    <a:pt x="406" y="10"/>
                  </a:cubicBezTo>
                  <a:cubicBezTo>
                    <a:pt x="322" y="22"/>
                    <a:pt x="227" y="81"/>
                    <a:pt x="156" y="141"/>
                  </a:cubicBezTo>
                  <a:cubicBezTo>
                    <a:pt x="96" y="200"/>
                    <a:pt x="60" y="272"/>
                    <a:pt x="49" y="367"/>
                  </a:cubicBezTo>
                  <a:cubicBezTo>
                    <a:pt x="1" y="570"/>
                    <a:pt x="108" y="772"/>
                    <a:pt x="287" y="855"/>
                  </a:cubicBezTo>
                  <a:cubicBezTo>
                    <a:pt x="334" y="867"/>
                    <a:pt x="358" y="891"/>
                    <a:pt x="406" y="903"/>
                  </a:cubicBezTo>
                  <a:cubicBezTo>
                    <a:pt x="441" y="909"/>
                    <a:pt x="474" y="912"/>
                    <a:pt x="505" y="912"/>
                  </a:cubicBezTo>
                  <a:cubicBezTo>
                    <a:pt x="537" y="912"/>
                    <a:pt x="566" y="909"/>
                    <a:pt x="596" y="903"/>
                  </a:cubicBezTo>
                  <a:cubicBezTo>
                    <a:pt x="620" y="903"/>
                    <a:pt x="632" y="891"/>
                    <a:pt x="644" y="891"/>
                  </a:cubicBezTo>
                  <a:cubicBezTo>
                    <a:pt x="739" y="831"/>
                    <a:pt x="822" y="772"/>
                    <a:pt x="870" y="677"/>
                  </a:cubicBezTo>
                  <a:cubicBezTo>
                    <a:pt x="870" y="665"/>
                    <a:pt x="882" y="653"/>
                    <a:pt x="882" y="653"/>
                  </a:cubicBezTo>
                  <a:cubicBezTo>
                    <a:pt x="906" y="605"/>
                    <a:pt x="918" y="570"/>
                    <a:pt x="930" y="534"/>
                  </a:cubicBezTo>
                  <a:cubicBezTo>
                    <a:pt x="942" y="474"/>
                    <a:pt x="942" y="427"/>
                    <a:pt x="930" y="367"/>
                  </a:cubicBezTo>
                  <a:cubicBezTo>
                    <a:pt x="918" y="296"/>
                    <a:pt x="882" y="212"/>
                    <a:pt x="834" y="153"/>
                  </a:cubicBezTo>
                  <a:cubicBezTo>
                    <a:pt x="787" y="81"/>
                    <a:pt x="680" y="22"/>
                    <a:pt x="572" y="10"/>
                  </a:cubicBezTo>
                  <a:cubicBezTo>
                    <a:pt x="543" y="4"/>
                    <a:pt x="513" y="1"/>
                    <a:pt x="48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7" name="Google Shape;1227;p10"/>
            <p:cNvSpPr/>
            <p:nvPr/>
          </p:nvSpPr>
          <p:spPr>
            <a:xfrm>
              <a:off x="3166450" y="1148200"/>
              <a:ext cx="18475" cy="4700"/>
            </a:xfrm>
            <a:custGeom>
              <a:avLst/>
              <a:gdLst/>
              <a:ahLst/>
              <a:cxnLst/>
              <a:rect l="l" t="t" r="r" b="b"/>
              <a:pathLst>
                <a:path w="739" h="188" extrusionOk="0">
                  <a:moveTo>
                    <a:pt x="1" y="0"/>
                  </a:moveTo>
                  <a:cubicBezTo>
                    <a:pt x="60" y="83"/>
                    <a:pt x="155" y="155"/>
                    <a:pt x="275" y="179"/>
                  </a:cubicBezTo>
                  <a:cubicBezTo>
                    <a:pt x="304" y="185"/>
                    <a:pt x="334" y="188"/>
                    <a:pt x="364" y="188"/>
                  </a:cubicBezTo>
                  <a:cubicBezTo>
                    <a:pt x="394" y="188"/>
                    <a:pt x="423" y="185"/>
                    <a:pt x="453" y="179"/>
                  </a:cubicBezTo>
                  <a:cubicBezTo>
                    <a:pt x="548" y="155"/>
                    <a:pt x="632" y="95"/>
                    <a:pt x="691" y="24"/>
                  </a:cubicBezTo>
                  <a:cubicBezTo>
                    <a:pt x="715" y="24"/>
                    <a:pt x="727" y="12"/>
                    <a:pt x="73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8" name="Google Shape;1228;p10"/>
            <p:cNvSpPr/>
            <p:nvPr/>
          </p:nvSpPr>
          <p:spPr>
            <a:xfrm>
              <a:off x="2536325" y="1386900"/>
              <a:ext cx="23825" cy="22275"/>
            </a:xfrm>
            <a:custGeom>
              <a:avLst/>
              <a:gdLst/>
              <a:ahLst/>
              <a:cxnLst/>
              <a:rect l="l" t="t" r="r" b="b"/>
              <a:pathLst>
                <a:path w="953" h="891" extrusionOk="0">
                  <a:moveTo>
                    <a:pt x="512" y="1"/>
                  </a:moveTo>
                  <a:cubicBezTo>
                    <a:pt x="405" y="1"/>
                    <a:pt x="322" y="25"/>
                    <a:pt x="238" y="72"/>
                  </a:cubicBezTo>
                  <a:cubicBezTo>
                    <a:pt x="143" y="132"/>
                    <a:pt x="84" y="239"/>
                    <a:pt x="48" y="358"/>
                  </a:cubicBezTo>
                  <a:cubicBezTo>
                    <a:pt x="0" y="596"/>
                    <a:pt x="167" y="834"/>
                    <a:pt x="405" y="882"/>
                  </a:cubicBezTo>
                  <a:cubicBezTo>
                    <a:pt x="432" y="887"/>
                    <a:pt x="460" y="890"/>
                    <a:pt x="487" y="890"/>
                  </a:cubicBezTo>
                  <a:cubicBezTo>
                    <a:pt x="696" y="890"/>
                    <a:pt x="887" y="735"/>
                    <a:pt x="929" y="525"/>
                  </a:cubicBezTo>
                  <a:cubicBezTo>
                    <a:pt x="953" y="370"/>
                    <a:pt x="917" y="227"/>
                    <a:pt x="810" y="120"/>
                  </a:cubicBezTo>
                  <a:cubicBezTo>
                    <a:pt x="750" y="72"/>
                    <a:pt x="655" y="37"/>
                    <a:pt x="56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9" name="Google Shape;1229;p10"/>
            <p:cNvSpPr/>
            <p:nvPr/>
          </p:nvSpPr>
          <p:spPr>
            <a:xfrm>
              <a:off x="3852550" y="2017750"/>
              <a:ext cx="33950" cy="31775"/>
            </a:xfrm>
            <a:custGeom>
              <a:avLst/>
              <a:gdLst/>
              <a:ahLst/>
              <a:cxnLst/>
              <a:rect l="l" t="t" r="r" b="b"/>
              <a:pathLst>
                <a:path w="1358" h="1271" extrusionOk="0">
                  <a:moveTo>
                    <a:pt x="691" y="0"/>
                  </a:moveTo>
                  <a:cubicBezTo>
                    <a:pt x="640" y="0"/>
                    <a:pt x="590" y="6"/>
                    <a:pt x="548" y="20"/>
                  </a:cubicBezTo>
                  <a:cubicBezTo>
                    <a:pt x="489" y="44"/>
                    <a:pt x="441" y="56"/>
                    <a:pt x="394" y="79"/>
                  </a:cubicBezTo>
                  <a:cubicBezTo>
                    <a:pt x="310" y="127"/>
                    <a:pt x="227" y="187"/>
                    <a:pt x="191" y="258"/>
                  </a:cubicBezTo>
                  <a:cubicBezTo>
                    <a:pt x="132" y="341"/>
                    <a:pt x="84" y="425"/>
                    <a:pt x="72" y="520"/>
                  </a:cubicBezTo>
                  <a:cubicBezTo>
                    <a:pt x="1" y="853"/>
                    <a:pt x="239" y="1199"/>
                    <a:pt x="572" y="1258"/>
                  </a:cubicBezTo>
                  <a:cubicBezTo>
                    <a:pt x="614" y="1267"/>
                    <a:pt x="655" y="1271"/>
                    <a:pt x="696" y="1271"/>
                  </a:cubicBezTo>
                  <a:cubicBezTo>
                    <a:pt x="996" y="1271"/>
                    <a:pt x="1270" y="1051"/>
                    <a:pt x="1322" y="758"/>
                  </a:cubicBezTo>
                  <a:cubicBezTo>
                    <a:pt x="1358" y="556"/>
                    <a:pt x="1310" y="365"/>
                    <a:pt x="1191" y="234"/>
                  </a:cubicBezTo>
                  <a:cubicBezTo>
                    <a:pt x="1108" y="163"/>
                    <a:pt x="1036" y="91"/>
                    <a:pt x="953" y="56"/>
                  </a:cubicBezTo>
                  <a:cubicBezTo>
                    <a:pt x="917" y="44"/>
                    <a:pt x="870" y="20"/>
                    <a:pt x="834" y="8"/>
                  </a:cubicBezTo>
                  <a:lnTo>
                    <a:pt x="798" y="8"/>
                  </a:lnTo>
                  <a:cubicBezTo>
                    <a:pt x="764" y="3"/>
                    <a:pt x="727" y="0"/>
                    <a:pt x="69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0" name="Google Shape;1230;p10"/>
            <p:cNvSpPr/>
            <p:nvPr/>
          </p:nvSpPr>
          <p:spPr>
            <a:xfrm>
              <a:off x="3796600" y="1402900"/>
              <a:ext cx="13700" cy="13525"/>
            </a:xfrm>
            <a:custGeom>
              <a:avLst/>
              <a:gdLst/>
              <a:ahLst/>
              <a:cxnLst/>
              <a:rect l="l" t="t" r="r" b="b"/>
              <a:pathLst>
                <a:path w="548" h="541" extrusionOk="0">
                  <a:moveTo>
                    <a:pt x="290" y="0"/>
                  </a:moveTo>
                  <a:cubicBezTo>
                    <a:pt x="164" y="0"/>
                    <a:pt x="55" y="89"/>
                    <a:pt x="12" y="206"/>
                  </a:cubicBezTo>
                  <a:lnTo>
                    <a:pt x="12" y="242"/>
                  </a:lnTo>
                  <a:cubicBezTo>
                    <a:pt x="0" y="397"/>
                    <a:pt x="72" y="528"/>
                    <a:pt x="226" y="540"/>
                  </a:cubicBezTo>
                  <a:lnTo>
                    <a:pt x="250" y="540"/>
                  </a:lnTo>
                  <a:cubicBezTo>
                    <a:pt x="259" y="540"/>
                    <a:pt x="267" y="541"/>
                    <a:pt x="276" y="541"/>
                  </a:cubicBezTo>
                  <a:cubicBezTo>
                    <a:pt x="385" y="541"/>
                    <a:pt x="480" y="471"/>
                    <a:pt x="524" y="361"/>
                  </a:cubicBezTo>
                  <a:cubicBezTo>
                    <a:pt x="524" y="349"/>
                    <a:pt x="536" y="325"/>
                    <a:pt x="536" y="313"/>
                  </a:cubicBezTo>
                  <a:cubicBezTo>
                    <a:pt x="548" y="242"/>
                    <a:pt x="536" y="170"/>
                    <a:pt x="488" y="123"/>
                  </a:cubicBezTo>
                  <a:cubicBezTo>
                    <a:pt x="476" y="99"/>
                    <a:pt x="465" y="87"/>
                    <a:pt x="453" y="63"/>
                  </a:cubicBezTo>
                  <a:cubicBezTo>
                    <a:pt x="417" y="28"/>
                    <a:pt x="369" y="16"/>
                    <a:pt x="334" y="4"/>
                  </a:cubicBezTo>
                  <a:cubicBezTo>
                    <a:pt x="319" y="1"/>
                    <a:pt x="304" y="0"/>
                    <a:pt x="29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1" name="Google Shape;1231;p10"/>
            <p:cNvSpPr/>
            <p:nvPr/>
          </p:nvSpPr>
          <p:spPr>
            <a:xfrm>
              <a:off x="3563825" y="1305250"/>
              <a:ext cx="12825" cy="13225"/>
            </a:xfrm>
            <a:custGeom>
              <a:avLst/>
              <a:gdLst/>
              <a:ahLst/>
              <a:cxnLst/>
              <a:rect l="l" t="t" r="r" b="b"/>
              <a:pathLst>
                <a:path w="513" h="529" extrusionOk="0">
                  <a:moveTo>
                    <a:pt x="253" y="0"/>
                  </a:moveTo>
                  <a:cubicBezTo>
                    <a:pt x="208" y="0"/>
                    <a:pt x="161" y="13"/>
                    <a:pt x="108" y="40"/>
                  </a:cubicBezTo>
                  <a:cubicBezTo>
                    <a:pt x="60" y="64"/>
                    <a:pt x="12" y="124"/>
                    <a:pt x="1" y="219"/>
                  </a:cubicBezTo>
                  <a:lnTo>
                    <a:pt x="1" y="338"/>
                  </a:lnTo>
                  <a:lnTo>
                    <a:pt x="1" y="350"/>
                  </a:lnTo>
                  <a:cubicBezTo>
                    <a:pt x="24" y="433"/>
                    <a:pt x="96" y="516"/>
                    <a:pt x="191" y="528"/>
                  </a:cubicBezTo>
                  <a:lnTo>
                    <a:pt x="298" y="528"/>
                  </a:lnTo>
                  <a:cubicBezTo>
                    <a:pt x="322" y="516"/>
                    <a:pt x="370" y="505"/>
                    <a:pt x="393" y="481"/>
                  </a:cubicBezTo>
                  <a:cubicBezTo>
                    <a:pt x="441" y="445"/>
                    <a:pt x="489" y="397"/>
                    <a:pt x="501" y="326"/>
                  </a:cubicBezTo>
                  <a:cubicBezTo>
                    <a:pt x="513" y="266"/>
                    <a:pt x="501" y="183"/>
                    <a:pt x="477" y="147"/>
                  </a:cubicBezTo>
                  <a:cubicBezTo>
                    <a:pt x="441" y="88"/>
                    <a:pt x="370" y="28"/>
                    <a:pt x="298" y="4"/>
                  </a:cubicBezTo>
                  <a:cubicBezTo>
                    <a:pt x="283" y="2"/>
                    <a:pt x="268" y="0"/>
                    <a:pt x="2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2" name="Google Shape;1232;p10"/>
            <p:cNvSpPr/>
            <p:nvPr/>
          </p:nvSpPr>
          <p:spPr>
            <a:xfrm>
              <a:off x="3679325" y="1251700"/>
              <a:ext cx="13400" cy="13375"/>
            </a:xfrm>
            <a:custGeom>
              <a:avLst/>
              <a:gdLst/>
              <a:ahLst/>
              <a:cxnLst/>
              <a:rect l="l" t="t" r="r" b="b"/>
              <a:pathLst>
                <a:path w="536" h="535" extrusionOk="0">
                  <a:moveTo>
                    <a:pt x="290" y="0"/>
                  </a:moveTo>
                  <a:cubicBezTo>
                    <a:pt x="155" y="0"/>
                    <a:pt x="46" y="99"/>
                    <a:pt x="24" y="218"/>
                  </a:cubicBezTo>
                  <a:cubicBezTo>
                    <a:pt x="0" y="289"/>
                    <a:pt x="24" y="349"/>
                    <a:pt x="48" y="408"/>
                  </a:cubicBezTo>
                  <a:cubicBezTo>
                    <a:pt x="95" y="468"/>
                    <a:pt x="155" y="515"/>
                    <a:pt x="226" y="527"/>
                  </a:cubicBezTo>
                  <a:cubicBezTo>
                    <a:pt x="248" y="532"/>
                    <a:pt x="270" y="535"/>
                    <a:pt x="291" y="535"/>
                  </a:cubicBezTo>
                  <a:cubicBezTo>
                    <a:pt x="416" y="535"/>
                    <a:pt x="516" y="447"/>
                    <a:pt x="536" y="325"/>
                  </a:cubicBezTo>
                  <a:lnTo>
                    <a:pt x="536" y="206"/>
                  </a:lnTo>
                  <a:cubicBezTo>
                    <a:pt x="512" y="111"/>
                    <a:pt x="441" y="39"/>
                    <a:pt x="334" y="3"/>
                  </a:cubicBezTo>
                  <a:cubicBezTo>
                    <a:pt x="319" y="1"/>
                    <a:pt x="304" y="0"/>
                    <a:pt x="29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3" name="Google Shape;1233;p10"/>
            <p:cNvSpPr/>
            <p:nvPr/>
          </p:nvSpPr>
          <p:spPr>
            <a:xfrm>
              <a:off x="3144725" y="1163875"/>
              <a:ext cx="14600" cy="13400"/>
            </a:xfrm>
            <a:custGeom>
              <a:avLst/>
              <a:gdLst/>
              <a:ahLst/>
              <a:cxnLst/>
              <a:rect l="l" t="t" r="r" b="b"/>
              <a:pathLst>
                <a:path w="584" h="536" extrusionOk="0">
                  <a:moveTo>
                    <a:pt x="294" y="0"/>
                  </a:moveTo>
                  <a:cubicBezTo>
                    <a:pt x="163" y="0"/>
                    <a:pt x="57" y="81"/>
                    <a:pt x="36" y="218"/>
                  </a:cubicBezTo>
                  <a:cubicBezTo>
                    <a:pt x="1" y="361"/>
                    <a:pt x="96" y="504"/>
                    <a:pt x="239" y="528"/>
                  </a:cubicBezTo>
                  <a:cubicBezTo>
                    <a:pt x="261" y="533"/>
                    <a:pt x="282" y="535"/>
                    <a:pt x="303" y="535"/>
                  </a:cubicBezTo>
                  <a:cubicBezTo>
                    <a:pt x="429" y="535"/>
                    <a:pt x="528" y="448"/>
                    <a:pt x="548" y="326"/>
                  </a:cubicBezTo>
                  <a:cubicBezTo>
                    <a:pt x="584" y="171"/>
                    <a:pt x="489" y="40"/>
                    <a:pt x="346" y="4"/>
                  </a:cubicBezTo>
                  <a:cubicBezTo>
                    <a:pt x="328" y="1"/>
                    <a:pt x="311" y="0"/>
                    <a:pt x="29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4" name="Google Shape;1234;p10"/>
            <p:cNvSpPr/>
            <p:nvPr/>
          </p:nvSpPr>
          <p:spPr>
            <a:xfrm>
              <a:off x="3218550" y="1236775"/>
              <a:ext cx="14300" cy="13050"/>
            </a:xfrm>
            <a:custGeom>
              <a:avLst/>
              <a:gdLst/>
              <a:ahLst/>
              <a:cxnLst/>
              <a:rect l="l" t="t" r="r" b="b"/>
              <a:pathLst>
                <a:path w="572" h="522" extrusionOk="0">
                  <a:moveTo>
                    <a:pt x="284" y="1"/>
                  </a:moveTo>
                  <a:cubicBezTo>
                    <a:pt x="173" y="1"/>
                    <a:pt x="78" y="69"/>
                    <a:pt x="36" y="184"/>
                  </a:cubicBezTo>
                  <a:cubicBezTo>
                    <a:pt x="36" y="207"/>
                    <a:pt x="24" y="219"/>
                    <a:pt x="24" y="219"/>
                  </a:cubicBezTo>
                  <a:cubicBezTo>
                    <a:pt x="0" y="350"/>
                    <a:pt x="84" y="481"/>
                    <a:pt x="238" y="517"/>
                  </a:cubicBezTo>
                  <a:cubicBezTo>
                    <a:pt x="255" y="520"/>
                    <a:pt x="272" y="521"/>
                    <a:pt x="289" y="521"/>
                  </a:cubicBezTo>
                  <a:cubicBezTo>
                    <a:pt x="343" y="521"/>
                    <a:pt x="395" y="506"/>
                    <a:pt x="441" y="469"/>
                  </a:cubicBezTo>
                  <a:cubicBezTo>
                    <a:pt x="488" y="422"/>
                    <a:pt x="536" y="386"/>
                    <a:pt x="548" y="303"/>
                  </a:cubicBezTo>
                  <a:cubicBezTo>
                    <a:pt x="572" y="172"/>
                    <a:pt x="488" y="41"/>
                    <a:pt x="357" y="5"/>
                  </a:cubicBezTo>
                  <a:lnTo>
                    <a:pt x="334" y="5"/>
                  </a:lnTo>
                  <a:cubicBezTo>
                    <a:pt x="317" y="2"/>
                    <a:pt x="300" y="1"/>
                    <a:pt x="28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5" name="Google Shape;1235;p10"/>
            <p:cNvSpPr/>
            <p:nvPr/>
          </p:nvSpPr>
          <p:spPr>
            <a:xfrm>
              <a:off x="3135200" y="1280250"/>
              <a:ext cx="13725" cy="13400"/>
            </a:xfrm>
            <a:custGeom>
              <a:avLst/>
              <a:gdLst/>
              <a:ahLst/>
              <a:cxnLst/>
              <a:rect l="l" t="t" r="r" b="b"/>
              <a:pathLst>
                <a:path w="549" h="536" extrusionOk="0">
                  <a:moveTo>
                    <a:pt x="277" y="0"/>
                  </a:moveTo>
                  <a:cubicBezTo>
                    <a:pt x="158" y="0"/>
                    <a:pt x="34" y="81"/>
                    <a:pt x="12" y="219"/>
                  </a:cubicBezTo>
                  <a:lnTo>
                    <a:pt x="12" y="242"/>
                  </a:lnTo>
                  <a:cubicBezTo>
                    <a:pt x="1" y="385"/>
                    <a:pt x="84" y="504"/>
                    <a:pt x="215" y="528"/>
                  </a:cubicBezTo>
                  <a:cubicBezTo>
                    <a:pt x="237" y="533"/>
                    <a:pt x="259" y="536"/>
                    <a:pt x="280" y="536"/>
                  </a:cubicBezTo>
                  <a:cubicBezTo>
                    <a:pt x="405" y="536"/>
                    <a:pt x="506" y="448"/>
                    <a:pt x="536" y="326"/>
                  </a:cubicBezTo>
                  <a:cubicBezTo>
                    <a:pt x="548" y="207"/>
                    <a:pt x="501" y="100"/>
                    <a:pt x="393" y="40"/>
                  </a:cubicBezTo>
                  <a:cubicBezTo>
                    <a:pt x="370" y="28"/>
                    <a:pt x="358" y="4"/>
                    <a:pt x="322" y="4"/>
                  </a:cubicBezTo>
                  <a:cubicBezTo>
                    <a:pt x="307" y="2"/>
                    <a:pt x="292" y="0"/>
                    <a:pt x="27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36" name="Google Shape;1236;p10"/>
          <p:cNvSpPr txBox="1"/>
          <p:nvPr>
            <p:ph type="title"/>
          </p:nvPr>
        </p:nvSpPr>
        <p:spPr>
          <a:xfrm>
            <a:off x="768725" y="2303700"/>
            <a:ext cx="4089600" cy="2209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grpSp>
        <p:nvGrpSpPr>
          <p:cNvPr id="1237" name="Google Shape;1237;p10"/>
          <p:cNvGrpSpPr/>
          <p:nvPr/>
        </p:nvGrpSpPr>
        <p:grpSpPr>
          <a:xfrm rot="10800000">
            <a:off x="-12" y="-3"/>
            <a:ext cx="3941609" cy="1021956"/>
            <a:chOff x="2582150" y="3714800"/>
            <a:chExt cx="2689050" cy="697200"/>
          </a:xfrm>
        </p:grpSpPr>
        <p:sp>
          <p:nvSpPr>
            <p:cNvPr id="1238" name="Google Shape;1238;p10"/>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9" name="Google Shape;1239;p10"/>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0" name="Google Shape;1240;p10"/>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1" name="Google Shape;1241;p10"/>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2" name="Google Shape;1242;p10"/>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3" name="Google Shape;1243;p10"/>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4" name="Google Shape;1244;p10"/>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5" name="Google Shape;1245;p10"/>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6" name="Google Shape;1246;p10"/>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10"/>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8" name="Google Shape;1248;p10"/>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9" name="Google Shape;1249;p10"/>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0" name="Google Shape;1250;p10"/>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1" name="Google Shape;1251;p10"/>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2" name="Google Shape;1252;p10"/>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3" name="Google Shape;1253;p10"/>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4" name="Google Shape;1254;p10"/>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5" name="Google Shape;1255;p10"/>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6" name="Google Shape;1256;p10"/>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7" name="Google Shape;1257;p10"/>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8" name="Google Shape;1258;p10"/>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9" name="Google Shape;1259;p10"/>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0" name="Google Shape;1260;p10"/>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1" name="Google Shape;1261;p10"/>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2" name="Google Shape;1262;p10"/>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3" name="Google Shape;1263;p10"/>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4" name="Google Shape;1264;p10"/>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5" name="Google Shape;1265;p10"/>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6" name="Google Shape;1266;p10"/>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7" name="Google Shape;1267;p10"/>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8" name="Google Shape;1268;p10"/>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9" name="Google Shape;1269;p10"/>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0" name="Google Shape;1270;p10"/>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1" name="Google Shape;1271;p10"/>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10"/>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3" name="Google Shape;1273;p10"/>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4" name="Google Shape;1274;p10"/>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5" name="Google Shape;1275;p10"/>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6" name="Google Shape;1276;p10"/>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7" name="Google Shape;1277;p10"/>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8" name="Google Shape;1278;p10"/>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9" name="Google Shape;1279;p10"/>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0" name="Google Shape;1280;p10"/>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1" name="Google Shape;1281;p10"/>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2" name="Google Shape;1282;p10"/>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3" name="Google Shape;1283;p10"/>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4" name="Google Shape;1284;p10"/>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5" name="Google Shape;1285;p10"/>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6" name="Google Shape;1286;p10"/>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7" name="Google Shape;1287;p10"/>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8" name="Google Shape;1288;p10"/>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9" name="Google Shape;1289;p10"/>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0" name="Google Shape;1290;p10"/>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1" name="Google Shape;1291;p10"/>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2" name="Google Shape;1292;p10"/>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3" name="Google Shape;1293;p10"/>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4" name="Google Shape;1294;p10"/>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5" name="Google Shape;1295;p10"/>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6" name="Google Shape;1296;p10"/>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7" name="Google Shape;1297;p10"/>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9" Type="http://schemas.openxmlformats.org/officeDocument/2006/relationships/theme" Target="../theme/theme1.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2"/>
              </a:buClr>
              <a:buSzPts val="3500"/>
              <a:buFont typeface="Black Han Sans" charset="-127"/>
              <a:buNone/>
              <a:defRPr sz="3500">
                <a:solidFill>
                  <a:schemeClr val="lt2"/>
                </a:solidFill>
                <a:latin typeface="Black Han Sans" charset="-127"/>
                <a:ea typeface="Black Han Sans" charset="-127"/>
                <a:cs typeface="Black Han Sans" charset="-127"/>
                <a:sym typeface="Black Han Sans" charset="-127"/>
              </a:defRPr>
            </a:lvl1pPr>
            <a:lvl2pPr lvl="1" algn="ctr" rtl="0">
              <a:spcBef>
                <a:spcPts val="0"/>
              </a:spcBef>
              <a:spcAft>
                <a:spcPts val="0"/>
              </a:spcAft>
              <a:buClr>
                <a:schemeClr val="lt2"/>
              </a:buClr>
              <a:buSzPts val="3500"/>
              <a:buFont typeface="Black Han Sans" charset="-127"/>
              <a:buNone/>
              <a:defRPr sz="3500">
                <a:solidFill>
                  <a:schemeClr val="lt2"/>
                </a:solidFill>
                <a:latin typeface="Black Han Sans" charset="-127"/>
                <a:ea typeface="Black Han Sans" charset="-127"/>
                <a:cs typeface="Black Han Sans" charset="-127"/>
                <a:sym typeface="Black Han Sans" charset="-127"/>
              </a:defRPr>
            </a:lvl2pPr>
            <a:lvl3pPr lvl="2" algn="ctr" rtl="0">
              <a:spcBef>
                <a:spcPts val="0"/>
              </a:spcBef>
              <a:spcAft>
                <a:spcPts val="0"/>
              </a:spcAft>
              <a:buClr>
                <a:schemeClr val="lt2"/>
              </a:buClr>
              <a:buSzPts val="3500"/>
              <a:buFont typeface="Black Han Sans" charset="-127"/>
              <a:buNone/>
              <a:defRPr sz="3500">
                <a:solidFill>
                  <a:schemeClr val="lt2"/>
                </a:solidFill>
                <a:latin typeface="Black Han Sans" charset="-127"/>
                <a:ea typeface="Black Han Sans" charset="-127"/>
                <a:cs typeface="Black Han Sans" charset="-127"/>
                <a:sym typeface="Black Han Sans" charset="-127"/>
              </a:defRPr>
            </a:lvl3pPr>
            <a:lvl4pPr lvl="3" algn="ctr" rtl="0">
              <a:spcBef>
                <a:spcPts val="0"/>
              </a:spcBef>
              <a:spcAft>
                <a:spcPts val="0"/>
              </a:spcAft>
              <a:buClr>
                <a:schemeClr val="lt2"/>
              </a:buClr>
              <a:buSzPts val="3500"/>
              <a:buFont typeface="Black Han Sans" charset="-127"/>
              <a:buNone/>
              <a:defRPr sz="3500">
                <a:solidFill>
                  <a:schemeClr val="lt2"/>
                </a:solidFill>
                <a:latin typeface="Black Han Sans" charset="-127"/>
                <a:ea typeface="Black Han Sans" charset="-127"/>
                <a:cs typeface="Black Han Sans" charset="-127"/>
                <a:sym typeface="Black Han Sans" charset="-127"/>
              </a:defRPr>
            </a:lvl4pPr>
            <a:lvl5pPr lvl="4" algn="ctr" rtl="0">
              <a:spcBef>
                <a:spcPts val="0"/>
              </a:spcBef>
              <a:spcAft>
                <a:spcPts val="0"/>
              </a:spcAft>
              <a:buClr>
                <a:schemeClr val="lt2"/>
              </a:buClr>
              <a:buSzPts val="3500"/>
              <a:buFont typeface="Black Han Sans" charset="-127"/>
              <a:buNone/>
              <a:defRPr sz="3500">
                <a:solidFill>
                  <a:schemeClr val="lt2"/>
                </a:solidFill>
                <a:latin typeface="Black Han Sans" charset="-127"/>
                <a:ea typeface="Black Han Sans" charset="-127"/>
                <a:cs typeface="Black Han Sans" charset="-127"/>
                <a:sym typeface="Black Han Sans" charset="-127"/>
              </a:defRPr>
            </a:lvl5pPr>
            <a:lvl6pPr lvl="5" algn="ctr" rtl="0">
              <a:spcBef>
                <a:spcPts val="0"/>
              </a:spcBef>
              <a:spcAft>
                <a:spcPts val="0"/>
              </a:spcAft>
              <a:buClr>
                <a:schemeClr val="lt2"/>
              </a:buClr>
              <a:buSzPts val="3500"/>
              <a:buFont typeface="Black Han Sans" charset="-127"/>
              <a:buNone/>
              <a:defRPr sz="3500">
                <a:solidFill>
                  <a:schemeClr val="lt2"/>
                </a:solidFill>
                <a:latin typeface="Black Han Sans" charset="-127"/>
                <a:ea typeface="Black Han Sans" charset="-127"/>
                <a:cs typeface="Black Han Sans" charset="-127"/>
                <a:sym typeface="Black Han Sans" charset="-127"/>
              </a:defRPr>
            </a:lvl6pPr>
            <a:lvl7pPr lvl="6" algn="ctr" rtl="0">
              <a:spcBef>
                <a:spcPts val="0"/>
              </a:spcBef>
              <a:spcAft>
                <a:spcPts val="0"/>
              </a:spcAft>
              <a:buClr>
                <a:schemeClr val="lt2"/>
              </a:buClr>
              <a:buSzPts val="3500"/>
              <a:buFont typeface="Black Han Sans" charset="-127"/>
              <a:buNone/>
              <a:defRPr sz="3500">
                <a:solidFill>
                  <a:schemeClr val="lt2"/>
                </a:solidFill>
                <a:latin typeface="Black Han Sans" charset="-127"/>
                <a:ea typeface="Black Han Sans" charset="-127"/>
                <a:cs typeface="Black Han Sans" charset="-127"/>
                <a:sym typeface="Black Han Sans" charset="-127"/>
              </a:defRPr>
            </a:lvl7pPr>
            <a:lvl8pPr lvl="7" algn="ctr" rtl="0">
              <a:spcBef>
                <a:spcPts val="0"/>
              </a:spcBef>
              <a:spcAft>
                <a:spcPts val="0"/>
              </a:spcAft>
              <a:buClr>
                <a:schemeClr val="lt2"/>
              </a:buClr>
              <a:buSzPts val="3500"/>
              <a:buFont typeface="Black Han Sans" charset="-127"/>
              <a:buNone/>
              <a:defRPr sz="3500">
                <a:solidFill>
                  <a:schemeClr val="lt2"/>
                </a:solidFill>
                <a:latin typeface="Black Han Sans" charset="-127"/>
                <a:ea typeface="Black Han Sans" charset="-127"/>
                <a:cs typeface="Black Han Sans" charset="-127"/>
                <a:sym typeface="Black Han Sans" charset="-127"/>
              </a:defRPr>
            </a:lvl8pPr>
            <a:lvl9pPr lvl="8" algn="ctr" rtl="0">
              <a:spcBef>
                <a:spcPts val="0"/>
              </a:spcBef>
              <a:spcAft>
                <a:spcPts val="0"/>
              </a:spcAft>
              <a:buClr>
                <a:schemeClr val="lt2"/>
              </a:buClr>
              <a:buSzPts val="3500"/>
              <a:buFont typeface="Black Han Sans" charset="-127"/>
              <a:buNone/>
              <a:defRPr sz="3500">
                <a:solidFill>
                  <a:schemeClr val="lt2"/>
                </a:solidFill>
                <a:latin typeface="Black Han Sans" charset="-127"/>
                <a:ea typeface="Black Han Sans" charset="-127"/>
                <a:cs typeface="Black Han Sans" charset="-127"/>
                <a:sym typeface="Black Han Sans" charset="-127"/>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1"/>
              </a:buClr>
              <a:buSzPts val="1600"/>
              <a:buFont typeface="ABeeZee"/>
              <a:buChar char="●"/>
              <a:defRPr sz="1600">
                <a:solidFill>
                  <a:schemeClr val="dk1"/>
                </a:solidFill>
                <a:latin typeface="ABeeZee"/>
                <a:ea typeface="ABeeZee"/>
                <a:cs typeface="ABeeZee"/>
                <a:sym typeface="ABeeZee"/>
              </a:defRPr>
            </a:lvl1pPr>
            <a:lvl2pPr marL="914400" lvl="1"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2pPr>
            <a:lvl3pPr marL="1371600" lvl="2"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3pPr>
            <a:lvl4pPr marL="1828800" lvl="3"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4pPr>
            <a:lvl5pPr marL="2286000" lvl="4"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5pPr>
            <a:lvl6pPr marL="2743200" lvl="5"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6pPr>
            <a:lvl7pPr marL="3200400" lvl="6"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7pPr>
            <a:lvl8pPr marL="3657600" lvl="7"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8pPr>
            <a:lvl9pPr marL="4114800" lvl="8" indent="-330200">
              <a:lnSpc>
                <a:spcPct val="115000"/>
              </a:lnSpc>
              <a:spcBef>
                <a:spcPts val="1600"/>
              </a:spcBef>
              <a:spcAft>
                <a:spcPts val="1600"/>
              </a:spcAft>
              <a:buClr>
                <a:schemeClr val="dk1"/>
              </a:buClr>
              <a:buSzPts val="1600"/>
              <a:buFont typeface="ABeeZee"/>
              <a:buChar char="■"/>
              <a:defRPr sz="1600">
                <a:solidFill>
                  <a:schemeClr val="dk1"/>
                </a:solidFill>
                <a:latin typeface="ABeeZee"/>
                <a:ea typeface="ABeeZee"/>
                <a:cs typeface="ABeeZee"/>
                <a:sym typeface="ABeeZee"/>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6.xml"/><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1.xml"/><Relationship Id="rId2" Type="http://schemas.openxmlformats.org/officeDocument/2006/relationships/image" Target="../media/image9.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329" name="Shape 4329"/>
        <p:cNvGrpSpPr/>
        <p:nvPr/>
      </p:nvGrpSpPr>
      <p:grpSpPr>
        <a:xfrm>
          <a:off x="0" y="0"/>
          <a:ext cx="0" cy="0"/>
          <a:chOff x="0" y="0"/>
          <a:chExt cx="0" cy="0"/>
        </a:xfrm>
      </p:grpSpPr>
      <p:sp>
        <p:nvSpPr>
          <p:cNvPr id="4330" name="Google Shape;4330;p30"/>
          <p:cNvSpPr txBox="1"/>
          <p:nvPr>
            <p:ph type="ctrTitle"/>
          </p:nvPr>
        </p:nvSpPr>
        <p:spPr>
          <a:xfrm>
            <a:off x="3226150" y="410575"/>
            <a:ext cx="5427000" cy="246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700"/>
              <a:t>AUTOMATIC FISH FEEDER AND SMART IRRIGATION SYSTEM</a:t>
            </a:r>
            <a:endParaRPr sz="3700"/>
          </a:p>
        </p:txBody>
      </p:sp>
      <p:sp>
        <p:nvSpPr>
          <p:cNvPr id="4331" name="Google Shape;4331;p30"/>
          <p:cNvSpPr txBox="1"/>
          <p:nvPr>
            <p:ph type="subTitle" idx="1"/>
          </p:nvPr>
        </p:nvSpPr>
        <p:spPr>
          <a:xfrm>
            <a:off x="3407950" y="2221325"/>
            <a:ext cx="5063400" cy="17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b="1"/>
              <a:t>GROUP 16</a:t>
            </a:r>
            <a:endParaRPr sz="1800" b="1"/>
          </a:p>
          <a:p>
            <a:pPr marL="0" lvl="0" indent="0" algn="l" rtl="0">
              <a:spcBef>
                <a:spcPts val="0"/>
              </a:spcBef>
              <a:spcAft>
                <a:spcPts val="0"/>
              </a:spcAft>
              <a:buNone/>
            </a:pPr>
            <a:endParaRPr sz="1800" b="1"/>
          </a:p>
          <a:p>
            <a:pPr marL="0" lvl="0" indent="0" algn="l" rtl="0">
              <a:spcBef>
                <a:spcPts val="0"/>
              </a:spcBef>
              <a:spcAft>
                <a:spcPts val="0"/>
              </a:spcAft>
              <a:buNone/>
            </a:pPr>
            <a:r>
              <a:rPr lang="en-GB" b="1"/>
              <a:t>ROUNAK SINGH 2004058</a:t>
            </a:r>
            <a:br>
              <a:rPr lang="en-GB" b="1"/>
            </a:br>
            <a:r>
              <a:rPr lang="en-GB" b="1"/>
              <a:t>SANKALP VARMA 2004059</a:t>
            </a:r>
            <a:endParaRPr b="1"/>
          </a:p>
          <a:p>
            <a:pPr marL="0" lvl="0" indent="0" algn="l" rtl="0">
              <a:spcBef>
                <a:spcPts val="0"/>
              </a:spcBef>
              <a:spcAft>
                <a:spcPts val="0"/>
              </a:spcAft>
              <a:buNone/>
            </a:pPr>
            <a:r>
              <a:rPr lang="en-GB" b="1"/>
              <a:t>BIKSHNAN MAITY 2004326</a:t>
            </a:r>
            <a:endParaRPr b="1"/>
          </a:p>
          <a:p>
            <a:pPr marL="0" lvl="0" indent="0" algn="l" rtl="0">
              <a:spcBef>
                <a:spcPts val="0"/>
              </a:spcBef>
              <a:spcAft>
                <a:spcPts val="0"/>
              </a:spcAft>
              <a:buNone/>
            </a:pPr>
            <a:endParaRPr b="1"/>
          </a:p>
          <a:p>
            <a:pPr marL="0" lvl="0" indent="0" algn="l" rtl="0">
              <a:spcBef>
                <a:spcPts val="0"/>
              </a:spcBef>
              <a:spcAft>
                <a:spcPts val="0"/>
              </a:spcAft>
              <a:buNone/>
            </a:pPr>
            <a:r>
              <a:rPr lang="en-GB"/>
              <a:t>under the guidance of</a:t>
            </a:r>
            <a:endParaRPr lang="en-GB"/>
          </a:p>
          <a:p>
            <a:pPr marL="0" lvl="0" indent="0" algn="l" rtl="0">
              <a:spcBef>
                <a:spcPts val="0"/>
              </a:spcBef>
              <a:spcAft>
                <a:spcPts val="0"/>
              </a:spcAft>
              <a:buNone/>
            </a:pPr>
          </a:p>
          <a:p>
            <a:pPr marL="0" lvl="0" indent="0" algn="l" rtl="0">
              <a:spcBef>
                <a:spcPts val="0"/>
              </a:spcBef>
              <a:spcAft>
                <a:spcPts val="0"/>
              </a:spcAft>
              <a:buNone/>
            </a:pPr>
            <a:r>
              <a:rPr lang="en-GB" b="1"/>
              <a:t>Prof. Sunil Kumar Mishra</a:t>
            </a:r>
            <a:endParaRPr b="1"/>
          </a:p>
          <a:p>
            <a:pPr marL="0" lvl="0" indent="0" algn="l" rtl="0">
              <a:spcBef>
                <a:spcPts val="0"/>
              </a:spcBef>
              <a:spcAft>
                <a:spcPts val="0"/>
              </a:spcAft>
              <a:buNone/>
            </a:pPr>
          </a:p>
        </p:txBody>
      </p:sp>
      <p:sp>
        <p:nvSpPr>
          <p:cNvPr id="4332" name="Google Shape;4332;p30"/>
          <p:cNvSpPr/>
          <p:nvPr/>
        </p:nvSpPr>
        <p:spPr>
          <a:xfrm>
            <a:off x="143931" y="1794175"/>
            <a:ext cx="2807100" cy="2807100"/>
          </a:xfrm>
          <a:prstGeom prst="arc">
            <a:avLst>
              <a:gd name="adj1" fmla="val 16200000"/>
              <a:gd name="adj2" fmla="val 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4333" name="Google Shape;4333;p30"/>
          <p:cNvPicPr preferRelativeResize="0"/>
          <p:nvPr/>
        </p:nvPicPr>
        <p:blipFill>
          <a:blip r:embed="rId1"/>
          <a:stretch>
            <a:fillRect/>
          </a:stretch>
        </p:blipFill>
        <p:spPr>
          <a:xfrm>
            <a:off x="143925" y="1966675"/>
            <a:ext cx="2634600" cy="2634600"/>
          </a:xfrm>
          <a:prstGeom prst="ellipse">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89" name="Shape 4389"/>
        <p:cNvGrpSpPr/>
        <p:nvPr/>
      </p:nvGrpSpPr>
      <p:grpSpPr>
        <a:xfrm>
          <a:off x="0" y="0"/>
          <a:ext cx="0" cy="0"/>
          <a:chOff x="0" y="0"/>
          <a:chExt cx="0" cy="0"/>
        </a:xfrm>
      </p:grpSpPr>
      <p:sp>
        <p:nvSpPr>
          <p:cNvPr id="4390" name="Google Shape;4390;p39"/>
          <p:cNvSpPr txBox="1"/>
          <p:nvPr>
            <p:ph type="title"/>
          </p:nvPr>
        </p:nvSpPr>
        <p:spPr>
          <a:xfrm>
            <a:off x="720000" y="1532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CHALLENGES AND REMEDY</a:t>
            </a:r>
            <a:endParaRPr lang="en-GB"/>
          </a:p>
        </p:txBody>
      </p:sp>
      <p:sp>
        <p:nvSpPr>
          <p:cNvPr id="4391" name="Google Shape;4391;p39"/>
          <p:cNvSpPr txBox="1"/>
          <p:nvPr/>
        </p:nvSpPr>
        <p:spPr>
          <a:xfrm>
            <a:off x="720000" y="1025375"/>
            <a:ext cx="7986300" cy="320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latin typeface="ABeeZee"/>
                <a:ea typeface="ABeeZee"/>
                <a:cs typeface="ABeeZee"/>
                <a:sym typeface="ABeeZee"/>
              </a:rPr>
              <a:t>Challenges Faced:</a:t>
            </a:r>
            <a:endParaRPr sz="1300" b="1">
              <a:latin typeface="ABeeZee"/>
              <a:ea typeface="ABeeZee"/>
              <a:cs typeface="ABeeZee"/>
              <a:sym typeface="ABeeZee"/>
            </a:endParaRPr>
          </a:p>
          <a:p>
            <a:pPr marL="0" lvl="0" indent="0" algn="l" rtl="0">
              <a:spcBef>
                <a:spcPts val="0"/>
              </a:spcBef>
              <a:spcAft>
                <a:spcPts val="0"/>
              </a:spcAft>
              <a:buNone/>
            </a:pPr>
            <a:endParaRPr sz="1300">
              <a:latin typeface="ABeeZee"/>
              <a:ea typeface="ABeeZee"/>
              <a:cs typeface="ABeeZee"/>
              <a:sym typeface="ABeeZee"/>
            </a:endParaRPr>
          </a:p>
          <a:p>
            <a:pPr marL="457200" lvl="0" indent="-311150" algn="l" rtl="0">
              <a:spcBef>
                <a:spcPts val="0"/>
              </a:spcBef>
              <a:spcAft>
                <a:spcPts val="0"/>
              </a:spcAft>
              <a:buSzPts val="1300"/>
              <a:buFont typeface="ABeeZee"/>
              <a:buChar char="●"/>
            </a:pPr>
            <a:r>
              <a:rPr lang="en-GB" sz="1300">
                <a:latin typeface="ABeeZee"/>
                <a:ea typeface="ABeeZee"/>
                <a:cs typeface="ABeeZee"/>
                <a:sym typeface="ABeeZee"/>
              </a:rPr>
              <a:t>Difficulty in finding appropriate components to fit within the system design constraints.</a:t>
            </a:r>
            <a:br>
              <a:rPr lang="en-GB" sz="1300">
                <a:latin typeface="ABeeZee"/>
                <a:ea typeface="ABeeZee"/>
                <a:cs typeface="ABeeZee"/>
                <a:sym typeface="ABeeZee"/>
              </a:rPr>
            </a:br>
            <a:endParaRPr sz="1300">
              <a:latin typeface="ABeeZee"/>
              <a:ea typeface="ABeeZee"/>
              <a:cs typeface="ABeeZee"/>
              <a:sym typeface="ABeeZee"/>
            </a:endParaRPr>
          </a:p>
          <a:p>
            <a:pPr marL="457200" lvl="0" indent="-311150" algn="l" rtl="0">
              <a:spcBef>
                <a:spcPts val="0"/>
              </a:spcBef>
              <a:spcAft>
                <a:spcPts val="0"/>
              </a:spcAft>
              <a:buSzPts val="1300"/>
              <a:buFont typeface="ABeeZee"/>
              <a:buChar char="●"/>
            </a:pPr>
            <a:r>
              <a:rPr lang="en-GB" sz="1300">
                <a:latin typeface="ABeeZee"/>
                <a:ea typeface="ABeeZee"/>
                <a:cs typeface="ABeeZee"/>
                <a:sym typeface="ABeeZee"/>
              </a:rPr>
              <a:t>Power management issues due to high power consumption by the servo motor and water pump.</a:t>
            </a:r>
            <a:endParaRPr sz="1300">
              <a:latin typeface="ABeeZee"/>
              <a:ea typeface="ABeeZee"/>
              <a:cs typeface="ABeeZee"/>
              <a:sym typeface="ABeeZee"/>
            </a:endParaRPr>
          </a:p>
          <a:p>
            <a:pPr marL="457200" lvl="0" indent="-311150" algn="l" rtl="0">
              <a:spcBef>
                <a:spcPts val="0"/>
              </a:spcBef>
              <a:spcAft>
                <a:spcPts val="0"/>
              </a:spcAft>
              <a:buSzPts val="1300"/>
              <a:buFont typeface="ABeeZee"/>
              <a:buChar char="●"/>
            </a:pPr>
            <a:r>
              <a:rPr lang="en-GB" sz="1300">
                <a:latin typeface="ABeeZee"/>
                <a:ea typeface="ABeeZee"/>
                <a:cs typeface="ABeeZee"/>
                <a:sym typeface="ABeeZee"/>
              </a:rPr>
              <a:t>Ensuring the accuracy and consistency of the fish feeding mechanism.</a:t>
            </a:r>
            <a:endParaRPr sz="1300">
              <a:latin typeface="ABeeZee"/>
              <a:ea typeface="ABeeZee"/>
              <a:cs typeface="ABeeZee"/>
              <a:sym typeface="ABeeZee"/>
            </a:endParaRPr>
          </a:p>
          <a:p>
            <a:pPr marL="457200" lvl="0" indent="0" algn="l" rtl="0">
              <a:spcBef>
                <a:spcPts val="0"/>
              </a:spcBef>
              <a:spcAft>
                <a:spcPts val="0"/>
              </a:spcAft>
              <a:buNone/>
            </a:pPr>
            <a:endParaRPr sz="1300">
              <a:latin typeface="ABeeZee"/>
              <a:ea typeface="ABeeZee"/>
              <a:cs typeface="ABeeZee"/>
              <a:sym typeface="ABeeZee"/>
            </a:endParaRPr>
          </a:p>
          <a:p>
            <a:pPr marL="457200" lvl="0" indent="-311150" algn="l" rtl="0">
              <a:spcBef>
                <a:spcPts val="0"/>
              </a:spcBef>
              <a:spcAft>
                <a:spcPts val="0"/>
              </a:spcAft>
              <a:buSzPts val="1300"/>
              <a:buFont typeface="ABeeZee"/>
              <a:buChar char="●"/>
            </a:pPr>
            <a:r>
              <a:rPr lang="en-GB" sz="1300">
                <a:latin typeface="ABeeZee"/>
                <a:ea typeface="ABeeZee"/>
                <a:cs typeface="ABeeZee"/>
                <a:sym typeface="ABeeZee"/>
              </a:rPr>
              <a:t>Fine-tuning the irrigation system to ensure that the correct amount of water is delivered to the plants.</a:t>
            </a:r>
            <a:endParaRPr sz="1300">
              <a:latin typeface="ABeeZee"/>
              <a:ea typeface="ABeeZee"/>
              <a:cs typeface="ABeeZee"/>
              <a:sym typeface="ABeeZee"/>
            </a:endParaRPr>
          </a:p>
          <a:p>
            <a:pPr marL="457200" lvl="0" indent="0" algn="l" rtl="0">
              <a:spcBef>
                <a:spcPts val="0"/>
              </a:spcBef>
              <a:spcAft>
                <a:spcPts val="0"/>
              </a:spcAft>
              <a:buNone/>
            </a:pPr>
            <a:endParaRPr sz="1300">
              <a:latin typeface="ABeeZee"/>
              <a:ea typeface="ABeeZee"/>
              <a:cs typeface="ABeeZee"/>
              <a:sym typeface="ABeeZee"/>
            </a:endParaRPr>
          </a:p>
          <a:p>
            <a:pPr marL="457200" lvl="0" indent="-311150" algn="l" rtl="0">
              <a:spcBef>
                <a:spcPts val="0"/>
              </a:spcBef>
              <a:spcAft>
                <a:spcPts val="0"/>
              </a:spcAft>
              <a:buSzPts val="1300"/>
              <a:buFont typeface="ABeeZee"/>
              <a:buChar char="●"/>
            </a:pPr>
            <a:r>
              <a:rPr lang="en-GB" sz="1300">
                <a:latin typeface="ABeeZee"/>
                <a:ea typeface="ABeeZee"/>
                <a:cs typeface="ABeeZee"/>
                <a:sym typeface="ABeeZee"/>
              </a:rPr>
              <a:t>Overcoming connectivity issues when integrating multiple components and sensors.</a:t>
            </a:r>
            <a:endParaRPr sz="1300">
              <a:latin typeface="ABeeZee"/>
              <a:ea typeface="ABeeZee"/>
              <a:cs typeface="ABeeZee"/>
              <a:sym typeface="ABeeZee"/>
            </a:endParaRPr>
          </a:p>
          <a:p>
            <a:pPr marL="457200" lvl="0" indent="0" algn="l" rtl="0">
              <a:spcBef>
                <a:spcPts val="0"/>
              </a:spcBef>
              <a:spcAft>
                <a:spcPts val="0"/>
              </a:spcAft>
              <a:buNone/>
            </a:pPr>
            <a:endParaRPr sz="1300">
              <a:latin typeface="ABeeZee"/>
              <a:ea typeface="ABeeZee"/>
              <a:cs typeface="ABeeZee"/>
              <a:sym typeface="ABeeZee"/>
            </a:endParaRPr>
          </a:p>
          <a:p>
            <a:pPr marL="457200" lvl="0" indent="-311150" algn="l" rtl="0">
              <a:spcBef>
                <a:spcPts val="0"/>
              </a:spcBef>
              <a:spcAft>
                <a:spcPts val="0"/>
              </a:spcAft>
              <a:buSzPts val="1300"/>
              <a:buFont typeface="ABeeZee"/>
              <a:buChar char="●"/>
            </a:pPr>
            <a:r>
              <a:rPr lang="en-GB" sz="1300">
                <a:latin typeface="ABeeZee"/>
                <a:ea typeface="ABeeZee"/>
                <a:cs typeface="ABeeZee"/>
                <a:sym typeface="ABeeZee"/>
              </a:rPr>
              <a:t>Ensuring the system is easy to use and maintain for the end-user.</a:t>
            </a:r>
            <a:endParaRPr sz="1300">
              <a:latin typeface="ABeeZee"/>
              <a:ea typeface="ABeeZee"/>
              <a:cs typeface="ABeeZee"/>
              <a:sym typeface="ABeeZee"/>
            </a:endParaRPr>
          </a:p>
          <a:p>
            <a:pPr marL="0" lvl="0" indent="0" algn="l" rtl="0">
              <a:spcBef>
                <a:spcPts val="0"/>
              </a:spcBef>
              <a:spcAft>
                <a:spcPts val="0"/>
              </a:spcAft>
              <a:buNone/>
            </a:pPr>
            <a:endParaRPr>
              <a:latin typeface="ABeeZee"/>
              <a:ea typeface="ABeeZee"/>
              <a:cs typeface="ABeeZee"/>
              <a:sym typeface="ABeeZe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95" name="Shape 4395"/>
        <p:cNvGrpSpPr/>
        <p:nvPr/>
      </p:nvGrpSpPr>
      <p:grpSpPr>
        <a:xfrm>
          <a:off x="0" y="0"/>
          <a:ext cx="0" cy="0"/>
          <a:chOff x="0" y="0"/>
          <a:chExt cx="0" cy="0"/>
        </a:xfrm>
      </p:grpSpPr>
      <p:sp>
        <p:nvSpPr>
          <p:cNvPr id="4396" name="Google Shape;4396;p40"/>
          <p:cNvSpPr txBox="1"/>
          <p:nvPr/>
        </p:nvSpPr>
        <p:spPr>
          <a:xfrm>
            <a:off x="483500" y="942050"/>
            <a:ext cx="8397900" cy="380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latin typeface="ABeeZee"/>
                <a:ea typeface="ABeeZee"/>
                <a:cs typeface="ABeeZee"/>
                <a:sym typeface="ABeeZee"/>
              </a:rPr>
              <a:t> Remedial Strategies:</a:t>
            </a:r>
            <a:endParaRPr sz="1300" b="1">
              <a:latin typeface="ABeeZee"/>
              <a:ea typeface="ABeeZee"/>
              <a:cs typeface="ABeeZee"/>
              <a:sym typeface="ABeeZee"/>
            </a:endParaRPr>
          </a:p>
          <a:p>
            <a:pPr marL="0" lvl="0" indent="0" algn="l" rtl="0">
              <a:spcBef>
                <a:spcPts val="0"/>
              </a:spcBef>
              <a:spcAft>
                <a:spcPts val="0"/>
              </a:spcAft>
              <a:buNone/>
            </a:pPr>
            <a:endParaRPr sz="1300">
              <a:latin typeface="ABeeZee"/>
              <a:ea typeface="ABeeZee"/>
              <a:cs typeface="ABeeZee"/>
              <a:sym typeface="ABeeZee"/>
            </a:endParaRPr>
          </a:p>
          <a:p>
            <a:pPr marL="457200" lvl="0" indent="-311150" algn="l" rtl="0">
              <a:spcBef>
                <a:spcPts val="0"/>
              </a:spcBef>
              <a:spcAft>
                <a:spcPts val="0"/>
              </a:spcAft>
              <a:buSzPts val="1300"/>
              <a:buFont typeface="ABeeZee"/>
              <a:buChar char="●"/>
            </a:pPr>
            <a:r>
              <a:rPr lang="en-GB" sz="1300">
                <a:latin typeface="ABeeZee"/>
                <a:ea typeface="ABeeZee"/>
                <a:cs typeface="ABeeZee"/>
                <a:sym typeface="ABeeZee"/>
              </a:rPr>
              <a:t>Extensive research to find components that met the system design requirements.</a:t>
            </a:r>
            <a:endParaRPr sz="1300">
              <a:latin typeface="ABeeZee"/>
              <a:ea typeface="ABeeZee"/>
              <a:cs typeface="ABeeZee"/>
              <a:sym typeface="ABeeZee"/>
            </a:endParaRPr>
          </a:p>
          <a:p>
            <a:pPr marL="457200" lvl="0" indent="0" algn="l" rtl="0">
              <a:spcBef>
                <a:spcPts val="0"/>
              </a:spcBef>
              <a:spcAft>
                <a:spcPts val="0"/>
              </a:spcAft>
              <a:buNone/>
            </a:pPr>
            <a:endParaRPr sz="1300">
              <a:latin typeface="ABeeZee"/>
              <a:ea typeface="ABeeZee"/>
              <a:cs typeface="ABeeZee"/>
              <a:sym typeface="ABeeZee"/>
            </a:endParaRPr>
          </a:p>
          <a:p>
            <a:pPr marL="457200" lvl="0" indent="-311150" algn="l" rtl="0">
              <a:spcBef>
                <a:spcPts val="0"/>
              </a:spcBef>
              <a:spcAft>
                <a:spcPts val="0"/>
              </a:spcAft>
              <a:buSzPts val="1300"/>
              <a:buFont typeface="ABeeZee"/>
              <a:buChar char="●"/>
            </a:pPr>
            <a:r>
              <a:rPr lang="en-GB" sz="1300">
                <a:latin typeface="ABeeZee"/>
                <a:ea typeface="ABeeZee"/>
                <a:cs typeface="ABeeZee"/>
                <a:sym typeface="ABeeZee"/>
              </a:rPr>
              <a:t>Implementing power management strategies such as using a separate power source for the servo motor and using a lower voltage water pump.</a:t>
            </a:r>
            <a:endParaRPr sz="1300">
              <a:latin typeface="ABeeZee"/>
              <a:ea typeface="ABeeZee"/>
              <a:cs typeface="ABeeZee"/>
              <a:sym typeface="ABeeZee"/>
            </a:endParaRPr>
          </a:p>
          <a:p>
            <a:pPr marL="457200" lvl="0" indent="0" algn="l" rtl="0">
              <a:spcBef>
                <a:spcPts val="0"/>
              </a:spcBef>
              <a:spcAft>
                <a:spcPts val="0"/>
              </a:spcAft>
              <a:buNone/>
            </a:pPr>
            <a:endParaRPr sz="1300">
              <a:latin typeface="ABeeZee"/>
              <a:ea typeface="ABeeZee"/>
              <a:cs typeface="ABeeZee"/>
              <a:sym typeface="ABeeZee"/>
            </a:endParaRPr>
          </a:p>
          <a:p>
            <a:pPr marL="457200" lvl="0" indent="-311150" algn="l" rtl="0">
              <a:spcBef>
                <a:spcPts val="0"/>
              </a:spcBef>
              <a:spcAft>
                <a:spcPts val="0"/>
              </a:spcAft>
              <a:buSzPts val="1300"/>
              <a:buFont typeface="ABeeZee"/>
              <a:buChar char="●"/>
            </a:pPr>
            <a:r>
              <a:rPr lang="en-GB" sz="1300">
                <a:latin typeface="ABeeZee"/>
                <a:ea typeface="ABeeZee"/>
                <a:cs typeface="ABeeZee"/>
                <a:sym typeface="ABeeZee"/>
              </a:rPr>
              <a:t>Iterative testing and adjusting of the irrigation system to fine-tune water delivery.</a:t>
            </a:r>
            <a:endParaRPr sz="1300">
              <a:latin typeface="ABeeZee"/>
              <a:ea typeface="ABeeZee"/>
              <a:cs typeface="ABeeZee"/>
              <a:sym typeface="ABeeZee"/>
            </a:endParaRPr>
          </a:p>
          <a:p>
            <a:pPr marL="457200" lvl="0" indent="0" algn="l" rtl="0">
              <a:spcBef>
                <a:spcPts val="0"/>
              </a:spcBef>
              <a:spcAft>
                <a:spcPts val="0"/>
              </a:spcAft>
              <a:buNone/>
            </a:pPr>
            <a:endParaRPr sz="1300">
              <a:latin typeface="ABeeZee"/>
              <a:ea typeface="ABeeZee"/>
              <a:cs typeface="ABeeZee"/>
              <a:sym typeface="ABeeZee"/>
            </a:endParaRPr>
          </a:p>
          <a:p>
            <a:pPr marL="457200" lvl="0" indent="-311150" algn="l" rtl="0">
              <a:spcBef>
                <a:spcPts val="0"/>
              </a:spcBef>
              <a:spcAft>
                <a:spcPts val="0"/>
              </a:spcAft>
              <a:buSzPts val="1300"/>
              <a:buFont typeface="ABeeZee"/>
              <a:buChar char="●"/>
            </a:pPr>
            <a:r>
              <a:rPr lang="en-GB" sz="1300">
                <a:latin typeface="ABeeZee"/>
                <a:ea typeface="ABeeZee"/>
                <a:cs typeface="ABeeZee"/>
                <a:sym typeface="ABeeZee"/>
              </a:rPr>
              <a:t>Regular water testing and adjustment of nutrient levels to maintain pH balance and plant health.</a:t>
            </a:r>
            <a:endParaRPr sz="1300">
              <a:latin typeface="ABeeZee"/>
              <a:ea typeface="ABeeZee"/>
              <a:cs typeface="ABeeZee"/>
              <a:sym typeface="ABeeZee"/>
            </a:endParaRPr>
          </a:p>
          <a:p>
            <a:pPr marL="457200" lvl="0" indent="0" algn="l" rtl="0">
              <a:spcBef>
                <a:spcPts val="0"/>
              </a:spcBef>
              <a:spcAft>
                <a:spcPts val="0"/>
              </a:spcAft>
              <a:buNone/>
            </a:pPr>
            <a:endParaRPr sz="1300">
              <a:latin typeface="ABeeZee"/>
              <a:ea typeface="ABeeZee"/>
              <a:cs typeface="ABeeZee"/>
              <a:sym typeface="ABeeZee"/>
            </a:endParaRPr>
          </a:p>
          <a:p>
            <a:pPr marL="457200" lvl="0" indent="-311150" algn="l" rtl="0">
              <a:spcBef>
                <a:spcPts val="0"/>
              </a:spcBef>
              <a:spcAft>
                <a:spcPts val="0"/>
              </a:spcAft>
              <a:buSzPts val="1300"/>
              <a:buFont typeface="ABeeZee"/>
              <a:buChar char="●"/>
            </a:pPr>
            <a:r>
              <a:rPr lang="en-GB" sz="1300">
                <a:latin typeface="ABeeZee"/>
                <a:ea typeface="ABeeZee"/>
                <a:cs typeface="ABeeZee"/>
                <a:sym typeface="ABeeZee"/>
              </a:rPr>
              <a:t>Thorough testing and calibration of all sensors and components to ensure proper connectivity and functionality.</a:t>
            </a:r>
            <a:endParaRPr sz="1300">
              <a:latin typeface="ABeeZee"/>
              <a:ea typeface="ABeeZee"/>
              <a:cs typeface="ABeeZee"/>
              <a:sym typeface="ABeeZee"/>
            </a:endParaRPr>
          </a:p>
          <a:p>
            <a:pPr marL="457200" lvl="0" indent="0" algn="l" rtl="0">
              <a:spcBef>
                <a:spcPts val="0"/>
              </a:spcBef>
              <a:spcAft>
                <a:spcPts val="0"/>
              </a:spcAft>
              <a:buNone/>
            </a:pPr>
            <a:endParaRPr sz="1300">
              <a:latin typeface="ABeeZee"/>
              <a:ea typeface="ABeeZee"/>
              <a:cs typeface="ABeeZee"/>
              <a:sym typeface="ABeeZee"/>
            </a:endParaRPr>
          </a:p>
          <a:p>
            <a:pPr marL="457200" lvl="0" indent="-311150" algn="l" rtl="0">
              <a:spcBef>
                <a:spcPts val="0"/>
              </a:spcBef>
              <a:spcAft>
                <a:spcPts val="0"/>
              </a:spcAft>
              <a:buSzPts val="1300"/>
              <a:buFont typeface="ABeeZee"/>
              <a:buChar char="●"/>
            </a:pPr>
            <a:r>
              <a:rPr lang="en-GB" sz="1300">
                <a:latin typeface="ABeeZee"/>
                <a:ea typeface="ABeeZee"/>
                <a:cs typeface="ABeeZee"/>
                <a:sym typeface="ABeeZee"/>
              </a:rPr>
              <a:t>Designing a user-friendly interface and providing clear instructions for system operation and maintenance.</a:t>
            </a:r>
            <a:endParaRPr sz="1300">
              <a:latin typeface="ABeeZee"/>
              <a:ea typeface="ABeeZee"/>
              <a:cs typeface="ABeeZee"/>
              <a:sym typeface="ABeeZee"/>
            </a:endParaRPr>
          </a:p>
          <a:p>
            <a:pPr marL="457200" lvl="0" indent="0" algn="l" rtl="0">
              <a:spcBef>
                <a:spcPts val="0"/>
              </a:spcBef>
              <a:spcAft>
                <a:spcPts val="0"/>
              </a:spcAft>
              <a:buNone/>
            </a:pPr>
            <a:endParaRPr sz="1300" b="1">
              <a:latin typeface="ABeeZee"/>
              <a:ea typeface="ABeeZee"/>
              <a:cs typeface="ABeeZee"/>
              <a:sym typeface="ABeeZee"/>
            </a:endParaRPr>
          </a:p>
          <a:p>
            <a:pPr marL="0" lvl="0" indent="0" algn="l" rtl="0">
              <a:spcBef>
                <a:spcPts val="0"/>
              </a:spcBef>
              <a:spcAft>
                <a:spcPts val="0"/>
              </a:spcAft>
              <a:buNone/>
            </a:pPr>
            <a:endParaRPr>
              <a:latin typeface="ABeeZee"/>
              <a:ea typeface="ABeeZee"/>
              <a:cs typeface="ABeeZee"/>
              <a:sym typeface="ABeeZe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00" name="Shape 4400"/>
        <p:cNvGrpSpPr/>
        <p:nvPr/>
      </p:nvGrpSpPr>
      <p:grpSpPr>
        <a:xfrm>
          <a:off x="0" y="0"/>
          <a:ext cx="0" cy="0"/>
          <a:chOff x="0" y="0"/>
          <a:chExt cx="0" cy="0"/>
        </a:xfrm>
      </p:grpSpPr>
      <p:sp>
        <p:nvSpPr>
          <p:cNvPr id="4401" name="Google Shape;4401;p41"/>
          <p:cNvSpPr txBox="1"/>
          <p:nvPr>
            <p:ph type="title"/>
          </p:nvPr>
        </p:nvSpPr>
        <p:spPr>
          <a:xfrm>
            <a:off x="732438" y="175050"/>
            <a:ext cx="7679100" cy="74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a:t>RESULTS AND ANALYSIS</a:t>
            </a:r>
            <a:endParaRPr sz="3500"/>
          </a:p>
        </p:txBody>
      </p:sp>
      <p:pic>
        <p:nvPicPr>
          <p:cNvPr id="4402" name="Google Shape;4402;p41"/>
          <p:cNvPicPr preferRelativeResize="0"/>
          <p:nvPr/>
        </p:nvPicPr>
        <p:blipFill>
          <a:blip r:embed="rId1"/>
          <a:stretch>
            <a:fillRect/>
          </a:stretch>
        </p:blipFill>
        <p:spPr>
          <a:xfrm>
            <a:off x="44025" y="1899967"/>
            <a:ext cx="4410075" cy="2914650"/>
          </a:xfrm>
          <a:prstGeom prst="rect">
            <a:avLst/>
          </a:prstGeom>
          <a:noFill/>
          <a:ln>
            <a:noFill/>
          </a:ln>
        </p:spPr>
      </p:pic>
      <p:pic>
        <p:nvPicPr>
          <p:cNvPr id="4403" name="Google Shape;4403;p41"/>
          <p:cNvPicPr preferRelativeResize="0"/>
          <p:nvPr/>
        </p:nvPicPr>
        <p:blipFill>
          <a:blip r:embed="rId2"/>
          <a:stretch>
            <a:fillRect/>
          </a:stretch>
        </p:blipFill>
        <p:spPr>
          <a:xfrm>
            <a:off x="4714875" y="1904312"/>
            <a:ext cx="4276726" cy="2905980"/>
          </a:xfrm>
          <a:prstGeom prst="rect">
            <a:avLst/>
          </a:prstGeom>
          <a:noFill/>
          <a:ln>
            <a:noFill/>
          </a:ln>
        </p:spPr>
      </p:pic>
      <p:sp>
        <p:nvSpPr>
          <p:cNvPr id="4404" name="Google Shape;4404;p41"/>
          <p:cNvSpPr txBox="1"/>
          <p:nvPr/>
        </p:nvSpPr>
        <p:spPr>
          <a:xfrm>
            <a:off x="208400" y="1367150"/>
            <a:ext cx="2092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latin typeface="ABeeZee"/>
                <a:ea typeface="ABeeZee"/>
                <a:cs typeface="ABeeZee"/>
                <a:sym typeface="ABeeZee"/>
              </a:rPr>
              <a:t>Results Obtained:</a:t>
            </a:r>
            <a:endParaRPr sz="1300" b="1">
              <a:latin typeface="ABeeZee"/>
              <a:ea typeface="ABeeZee"/>
              <a:cs typeface="ABeeZee"/>
              <a:sym typeface="ABeeZe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08" name="Shape 4408"/>
        <p:cNvGrpSpPr/>
        <p:nvPr/>
      </p:nvGrpSpPr>
      <p:grpSpPr>
        <a:xfrm>
          <a:off x="0" y="0"/>
          <a:ext cx="0" cy="0"/>
          <a:chOff x="0" y="0"/>
          <a:chExt cx="0" cy="0"/>
        </a:xfrm>
      </p:grpSpPr>
      <p:pic>
        <p:nvPicPr>
          <p:cNvPr id="4409" name="Google Shape;4409;p42"/>
          <p:cNvPicPr preferRelativeResize="0"/>
          <p:nvPr/>
        </p:nvPicPr>
        <p:blipFill>
          <a:blip r:embed="rId1"/>
          <a:stretch>
            <a:fillRect/>
          </a:stretch>
        </p:blipFill>
        <p:spPr>
          <a:xfrm>
            <a:off x="2428200" y="69025"/>
            <a:ext cx="3743325" cy="2689550"/>
          </a:xfrm>
          <a:prstGeom prst="rect">
            <a:avLst/>
          </a:prstGeom>
          <a:noFill/>
          <a:ln>
            <a:noFill/>
          </a:ln>
        </p:spPr>
      </p:pic>
      <p:pic>
        <p:nvPicPr>
          <p:cNvPr id="4410" name="Google Shape;4410;p42"/>
          <p:cNvPicPr preferRelativeResize="0"/>
          <p:nvPr/>
        </p:nvPicPr>
        <p:blipFill>
          <a:blip r:embed="rId2"/>
          <a:stretch>
            <a:fillRect/>
          </a:stretch>
        </p:blipFill>
        <p:spPr>
          <a:xfrm>
            <a:off x="716450" y="2758575"/>
            <a:ext cx="7711101" cy="2151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414" name="Shape 4414"/>
        <p:cNvGrpSpPr/>
        <p:nvPr/>
      </p:nvGrpSpPr>
      <p:grpSpPr>
        <a:xfrm>
          <a:off x="0" y="0"/>
          <a:ext cx="0" cy="0"/>
          <a:chOff x="0" y="0"/>
          <a:chExt cx="0" cy="0"/>
        </a:xfrm>
      </p:grpSpPr>
      <p:sp>
        <p:nvSpPr>
          <p:cNvPr id="4415" name="Google Shape;4415;p43"/>
          <p:cNvSpPr txBox="1"/>
          <p:nvPr>
            <p:ph type="subTitle" idx="1"/>
          </p:nvPr>
        </p:nvSpPr>
        <p:spPr>
          <a:xfrm>
            <a:off x="-447050" y="432725"/>
            <a:ext cx="3804600" cy="59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300" b="1"/>
              <a:t>Analysis</a:t>
            </a:r>
            <a:r>
              <a:rPr lang="en-GB" b="1"/>
              <a:t>:</a:t>
            </a:r>
            <a:endParaRPr b="1"/>
          </a:p>
        </p:txBody>
      </p:sp>
      <p:sp>
        <p:nvSpPr>
          <p:cNvPr id="4416" name="Google Shape;4416;p43"/>
          <p:cNvSpPr txBox="1"/>
          <p:nvPr>
            <p:ph type="subTitle" idx="3"/>
          </p:nvPr>
        </p:nvSpPr>
        <p:spPr>
          <a:xfrm>
            <a:off x="425125" y="783625"/>
            <a:ext cx="8049000" cy="18489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GB" sz="1300"/>
              <a:t>The soil irrigation system was successfully implemented using a NodeMCU microcontroller, a soil moisture sensor, and a water pump. The system was able to measure the moisture level of the soil and turn on the water pump when the soil was dry, effectively irrigating the plants.</a:t>
            </a:r>
            <a:endParaRPr sz="1300"/>
          </a:p>
          <a:p>
            <a:pPr marL="457200" lvl="0" indent="-311150" algn="l" rtl="0">
              <a:spcBef>
                <a:spcPts val="0"/>
              </a:spcBef>
              <a:spcAft>
                <a:spcPts val="0"/>
              </a:spcAft>
              <a:buSzPts val="1300"/>
              <a:buChar char="●"/>
            </a:pPr>
            <a:r>
              <a:rPr lang="en-GB" sz="1300"/>
              <a:t>The fish feeder was also successfully implemented using a NodeMCU microcontroller, a servo motor, and a timer. The system was able to dispense fish food at regular intervals, ensuring that the fish were fed even when the owner was away.</a:t>
            </a:r>
            <a:endParaRPr sz="1300"/>
          </a:p>
          <a:p>
            <a:pPr marL="457200" lvl="0" indent="-311150" algn="l" rtl="0">
              <a:spcBef>
                <a:spcPts val="0"/>
              </a:spcBef>
              <a:spcAft>
                <a:spcPts val="0"/>
              </a:spcAft>
              <a:buSzPts val="1300"/>
              <a:buChar char="●"/>
            </a:pPr>
            <a:r>
              <a:rPr lang="en-GB" sz="1300"/>
              <a:t>The performance of both systems was tested under various conditions, and they were found to be reliable and accurate in their respective functions.</a:t>
            </a:r>
            <a:endParaRPr sz="1300"/>
          </a:p>
          <a:p>
            <a:pPr marL="457200" lvl="0" indent="-311150" algn="l" rtl="0">
              <a:spcBef>
                <a:spcPts val="0"/>
              </a:spcBef>
              <a:spcAft>
                <a:spcPts val="0"/>
              </a:spcAft>
              <a:buSzPts val="1300"/>
              <a:buChar char="●"/>
            </a:pPr>
            <a:r>
              <a:rPr lang="en-GB" sz="1300"/>
              <a:t>The cost of implementing both systems was relatively low compared to commercially available alternatives, making them a cost-effective solution for small-scale agriculture and aquaculture.</a:t>
            </a:r>
            <a:endParaRPr sz="1300"/>
          </a:p>
          <a:p>
            <a:pPr marL="457200" lvl="0" indent="-311150" algn="l" rtl="0">
              <a:spcBef>
                <a:spcPts val="0"/>
              </a:spcBef>
              <a:spcAft>
                <a:spcPts val="0"/>
              </a:spcAft>
              <a:buSzPts val="1300"/>
              <a:buChar char="●"/>
            </a:pPr>
            <a:r>
              <a:rPr lang="en-GB" sz="1300"/>
              <a:t>The data collected by the soil moisture sensor can be used to optimize the irrigation schedule and conserve water by avoiding over-watering.</a:t>
            </a:r>
            <a:endParaRPr sz="1300"/>
          </a:p>
          <a:p>
            <a:pPr marL="457200" lvl="0" indent="-311150" algn="l" rtl="0">
              <a:spcBef>
                <a:spcPts val="0"/>
              </a:spcBef>
              <a:spcAft>
                <a:spcPts val="0"/>
              </a:spcAft>
              <a:buSzPts val="1300"/>
              <a:buChar char="●"/>
            </a:pPr>
            <a:r>
              <a:rPr lang="en-GB" sz="1300"/>
              <a:t>The fish feeder system can be customized to dispense different types of food and at different intervals, depending on the specific needs of the fish.</a:t>
            </a:r>
            <a:endParaRPr sz="1300"/>
          </a:p>
          <a:p>
            <a:pPr marL="457200" lvl="0" indent="-311150" algn="l" rtl="0">
              <a:spcBef>
                <a:spcPts val="0"/>
              </a:spcBef>
              <a:spcAft>
                <a:spcPts val="0"/>
              </a:spcAft>
              <a:buSzPts val="1300"/>
              <a:buChar char="●"/>
            </a:pPr>
            <a:r>
              <a:rPr lang="en-GB" sz="1300"/>
              <a:t>Overall, the project demonstrates the potential of using IoT technologies to improve the efficiency and productivity of agriculture and aquaculture.</a:t>
            </a:r>
            <a:endParaRPr sz="1300"/>
          </a:p>
          <a:p>
            <a:pPr marL="0" lvl="0" indent="0" algn="l" rtl="0">
              <a:spcBef>
                <a:spcPts val="0"/>
              </a:spcBef>
              <a:spcAft>
                <a:spcPts val="0"/>
              </a:spcAft>
              <a:buNone/>
            </a:pPr>
            <a:endParaRPr sz="13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420" name="Shape 4420"/>
        <p:cNvGrpSpPr/>
        <p:nvPr/>
      </p:nvGrpSpPr>
      <p:grpSpPr>
        <a:xfrm>
          <a:off x="0" y="0"/>
          <a:ext cx="0" cy="0"/>
          <a:chOff x="0" y="0"/>
          <a:chExt cx="0" cy="0"/>
        </a:xfrm>
      </p:grpSpPr>
      <p:sp>
        <p:nvSpPr>
          <p:cNvPr id="4421" name="Google Shape;4421;p44"/>
          <p:cNvSpPr txBox="1"/>
          <p:nvPr>
            <p:ph type="title"/>
          </p:nvPr>
        </p:nvSpPr>
        <p:spPr>
          <a:xfrm>
            <a:off x="781950" y="12340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CONCLUSION</a:t>
            </a:r>
            <a:endParaRPr lang="en-US" altLang="en-GB"/>
          </a:p>
        </p:txBody>
      </p:sp>
      <p:sp>
        <p:nvSpPr>
          <p:cNvPr id="4422" name="Google Shape;4422;p44"/>
          <p:cNvSpPr txBox="1"/>
          <p:nvPr/>
        </p:nvSpPr>
        <p:spPr>
          <a:xfrm>
            <a:off x="720000" y="771730"/>
            <a:ext cx="7827900" cy="4244340"/>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r>
              <a:rPr lang="en-GB" sz="1200">
                <a:latin typeface="ABeeZee"/>
                <a:ea typeface="ABeeZee"/>
                <a:cs typeface="ABeeZee"/>
                <a:sym typeface="ABeeZee"/>
              </a:rPr>
              <a:t>The project successfully addressed the problem statement of automating the irrigation process for efficient use of water and improved crop yield.</a:t>
            </a:r>
            <a:endParaRPr lang="en-GB" sz="1200">
              <a:latin typeface="ABeeZee"/>
              <a:ea typeface="ABeeZee"/>
              <a:cs typeface="ABeeZee"/>
              <a:sym typeface="ABeeZee"/>
            </a:endParaRPr>
          </a:p>
          <a:p>
            <a:pPr marL="285750" lvl="0" indent="-285750" algn="l" rtl="0">
              <a:spcBef>
                <a:spcPts val="0"/>
              </a:spcBef>
              <a:spcAft>
                <a:spcPts val="0"/>
              </a:spcAft>
              <a:buFont typeface="Arial" panose="020B0604020202020204" pitchFamily="34" charset="0"/>
              <a:buChar char="•"/>
            </a:pPr>
            <a:endParaRPr lang="en-GB" sz="1200">
              <a:latin typeface="ABeeZee"/>
              <a:ea typeface="ABeeZee"/>
              <a:cs typeface="ABeeZee"/>
              <a:sym typeface="ABeeZee"/>
            </a:endParaRPr>
          </a:p>
          <a:p>
            <a:pPr marL="285750" lvl="0" indent="-285750" algn="l" rtl="0">
              <a:spcBef>
                <a:spcPts val="0"/>
              </a:spcBef>
              <a:spcAft>
                <a:spcPts val="0"/>
              </a:spcAft>
              <a:buFont typeface="Arial" panose="020B0604020202020204" pitchFamily="34" charset="0"/>
              <a:buChar char="•"/>
            </a:pPr>
            <a:r>
              <a:rPr lang="en-GB" sz="1200">
                <a:latin typeface="ABeeZee"/>
                <a:ea typeface="ABeeZee"/>
                <a:cs typeface="ABeeZee"/>
                <a:sym typeface="ABeeZee"/>
              </a:rPr>
              <a:t>The combination of nodemcu, soil sensor, relay module and servo was proven to be an effective and reliable solution for soil irrigation.</a:t>
            </a:r>
            <a:endParaRPr lang="en-GB" sz="1200">
              <a:latin typeface="ABeeZee"/>
              <a:ea typeface="ABeeZee"/>
              <a:cs typeface="ABeeZee"/>
              <a:sym typeface="ABeeZee"/>
            </a:endParaRPr>
          </a:p>
          <a:p>
            <a:pPr marL="285750" lvl="0" indent="-285750" algn="l" rtl="0">
              <a:spcBef>
                <a:spcPts val="0"/>
              </a:spcBef>
              <a:spcAft>
                <a:spcPts val="0"/>
              </a:spcAft>
              <a:buFont typeface="Arial" panose="020B0604020202020204" pitchFamily="34" charset="0"/>
              <a:buChar char="•"/>
            </a:pPr>
            <a:endParaRPr lang="en-GB" sz="1200">
              <a:latin typeface="ABeeZee"/>
              <a:ea typeface="ABeeZee"/>
              <a:cs typeface="ABeeZee"/>
              <a:sym typeface="ABeeZee"/>
            </a:endParaRPr>
          </a:p>
          <a:p>
            <a:pPr marL="285750" lvl="0" indent="-285750" algn="l" rtl="0">
              <a:spcBef>
                <a:spcPts val="0"/>
              </a:spcBef>
              <a:spcAft>
                <a:spcPts val="0"/>
              </a:spcAft>
              <a:buFont typeface="Arial" panose="020B0604020202020204" pitchFamily="34" charset="0"/>
              <a:buChar char="•"/>
            </a:pPr>
            <a:r>
              <a:rPr lang="en-GB" sz="1200">
                <a:latin typeface="ABeeZee"/>
                <a:ea typeface="ABeeZee"/>
                <a:cs typeface="ABeeZee"/>
                <a:sym typeface="ABeeZee"/>
              </a:rPr>
              <a:t>The project also considered design constraints, alternatives and trade-offs, and adhered to relevant standards.</a:t>
            </a:r>
            <a:endParaRPr lang="en-GB" sz="1200">
              <a:latin typeface="ABeeZee"/>
              <a:ea typeface="ABeeZee"/>
              <a:cs typeface="ABeeZee"/>
              <a:sym typeface="ABeeZee"/>
            </a:endParaRPr>
          </a:p>
          <a:p>
            <a:pPr marL="285750" lvl="0" indent="-285750" algn="l" rtl="0">
              <a:spcBef>
                <a:spcPts val="0"/>
              </a:spcBef>
              <a:spcAft>
                <a:spcPts val="0"/>
              </a:spcAft>
              <a:buFont typeface="Arial" panose="020B0604020202020204" pitchFamily="34" charset="0"/>
              <a:buChar char="•"/>
            </a:pPr>
            <a:endParaRPr lang="en-GB" sz="1200">
              <a:latin typeface="ABeeZee"/>
              <a:ea typeface="ABeeZee"/>
              <a:cs typeface="ABeeZee"/>
              <a:sym typeface="ABeeZee"/>
            </a:endParaRPr>
          </a:p>
          <a:p>
            <a:pPr marL="285750" lvl="0" indent="-285750" algn="l" rtl="0">
              <a:spcBef>
                <a:spcPts val="0"/>
              </a:spcBef>
              <a:spcAft>
                <a:spcPts val="0"/>
              </a:spcAft>
              <a:buFont typeface="Arial" panose="020B0604020202020204" pitchFamily="34" charset="0"/>
              <a:buChar char="•"/>
            </a:pPr>
            <a:r>
              <a:rPr lang="en-GB" sz="1200">
                <a:latin typeface="ABeeZee"/>
                <a:ea typeface="ABeeZee"/>
                <a:cs typeface="ABeeZee"/>
                <a:sym typeface="ABeeZee"/>
              </a:rPr>
              <a:t>The project team effectively managed and planned the project, making progress in a timely manner.</a:t>
            </a:r>
            <a:endParaRPr lang="en-GB" sz="1200">
              <a:latin typeface="ABeeZee"/>
              <a:ea typeface="ABeeZee"/>
              <a:cs typeface="ABeeZee"/>
              <a:sym typeface="ABeeZee"/>
            </a:endParaRPr>
          </a:p>
          <a:p>
            <a:pPr marL="285750" lvl="0" indent="-285750" algn="l" rtl="0">
              <a:spcBef>
                <a:spcPts val="0"/>
              </a:spcBef>
              <a:spcAft>
                <a:spcPts val="0"/>
              </a:spcAft>
              <a:buFont typeface="Arial" panose="020B0604020202020204" pitchFamily="34" charset="0"/>
              <a:buChar char="•"/>
            </a:pPr>
            <a:endParaRPr lang="en-GB" sz="1200">
              <a:latin typeface="ABeeZee"/>
              <a:ea typeface="ABeeZee"/>
              <a:cs typeface="ABeeZee"/>
              <a:sym typeface="ABeeZee"/>
            </a:endParaRPr>
          </a:p>
          <a:p>
            <a:pPr marL="285750" lvl="0" indent="-285750" algn="l" rtl="0">
              <a:spcBef>
                <a:spcPts val="0"/>
              </a:spcBef>
              <a:spcAft>
                <a:spcPts val="0"/>
              </a:spcAft>
              <a:buFont typeface="Arial" panose="020B0604020202020204" pitchFamily="34" charset="0"/>
              <a:buChar char="•"/>
            </a:pPr>
            <a:r>
              <a:rPr lang="en-GB" sz="1200">
                <a:latin typeface="ABeeZee"/>
                <a:ea typeface="ABeeZee"/>
                <a:cs typeface="ABeeZee"/>
                <a:sym typeface="ABeeZee"/>
              </a:rPr>
              <a:t>Overall, the project successfully demonstrated the use of technology for sustainable agriculture practices and has the potential to be scaled up for larger agricultural applications.</a:t>
            </a:r>
            <a:endParaRPr lang="en-GB" sz="1200">
              <a:latin typeface="ABeeZee"/>
              <a:ea typeface="ABeeZee"/>
              <a:cs typeface="ABeeZee"/>
              <a:sym typeface="ABeeZee"/>
            </a:endParaRPr>
          </a:p>
          <a:p>
            <a:pPr marL="285750" lvl="0" indent="-285750" algn="l" rtl="0">
              <a:spcBef>
                <a:spcPts val="0"/>
              </a:spcBef>
              <a:spcAft>
                <a:spcPts val="0"/>
              </a:spcAft>
              <a:buFont typeface="Arial" panose="020B0604020202020204" pitchFamily="34" charset="0"/>
              <a:buChar char="•"/>
            </a:pPr>
            <a:endParaRPr lang="en-GB" sz="1200">
              <a:latin typeface="ABeeZee"/>
              <a:ea typeface="ABeeZee"/>
              <a:cs typeface="ABeeZee"/>
              <a:sym typeface="ABeeZee"/>
            </a:endParaRPr>
          </a:p>
          <a:p>
            <a:pPr marL="285750" lvl="0" indent="-285750" algn="l" rtl="0">
              <a:spcBef>
                <a:spcPts val="0"/>
              </a:spcBef>
              <a:spcAft>
                <a:spcPts val="0"/>
              </a:spcAft>
              <a:buFont typeface="Arial" panose="020B0604020202020204" pitchFamily="34" charset="0"/>
              <a:buChar char="•"/>
            </a:pPr>
            <a:r>
              <a:rPr lang="en-GB" sz="1200">
                <a:latin typeface="ABeeZee"/>
                <a:ea typeface="ABeeZee"/>
                <a:cs typeface="ABeeZee"/>
                <a:sym typeface="ABeeZee"/>
              </a:rPr>
              <a:t>The project team gained valuable technical and project management skills through the project, which will be useful for future endeavors.</a:t>
            </a:r>
            <a:endParaRPr lang="en-GB" sz="1200">
              <a:latin typeface="ABeeZee"/>
              <a:ea typeface="ABeeZee"/>
              <a:cs typeface="ABeeZee"/>
              <a:sym typeface="ABeeZee"/>
            </a:endParaRPr>
          </a:p>
          <a:p>
            <a:pPr marL="285750" lvl="0" indent="-285750" algn="l" rtl="0">
              <a:spcBef>
                <a:spcPts val="0"/>
              </a:spcBef>
              <a:spcAft>
                <a:spcPts val="0"/>
              </a:spcAft>
              <a:buFont typeface="Arial" panose="020B0604020202020204" pitchFamily="34" charset="0"/>
              <a:buChar char="•"/>
            </a:pPr>
            <a:endParaRPr lang="en-GB" sz="1200">
              <a:latin typeface="ABeeZee"/>
              <a:ea typeface="ABeeZee"/>
              <a:cs typeface="ABeeZee"/>
              <a:sym typeface="ABeeZee"/>
            </a:endParaRPr>
          </a:p>
          <a:p>
            <a:pPr marL="285750" lvl="0" indent="-285750" algn="l" rtl="0">
              <a:spcBef>
                <a:spcPts val="0"/>
              </a:spcBef>
              <a:spcAft>
                <a:spcPts val="0"/>
              </a:spcAft>
              <a:buFont typeface="Arial" panose="020B0604020202020204" pitchFamily="34" charset="0"/>
              <a:buChar char="•"/>
            </a:pPr>
            <a:r>
              <a:rPr lang="en-GB" sz="1200">
                <a:latin typeface="ABeeZee"/>
                <a:ea typeface="ABeeZee"/>
                <a:cs typeface="ABeeZee"/>
                <a:sym typeface="ABeeZee"/>
              </a:rPr>
              <a:t>Acknowledgment of the support and contribution of team members, advisors, and any other relevant parties.</a:t>
            </a:r>
            <a:endParaRPr lang="en-GB" sz="1200">
              <a:latin typeface="ABeeZee"/>
              <a:ea typeface="ABeeZee"/>
              <a:cs typeface="ABeeZee"/>
              <a:sym typeface="ABeeZee"/>
            </a:endParaRPr>
          </a:p>
          <a:p>
            <a:pPr marL="285750" lvl="0" indent="-285750" algn="l" rtl="0">
              <a:spcBef>
                <a:spcPts val="0"/>
              </a:spcBef>
              <a:spcAft>
                <a:spcPts val="0"/>
              </a:spcAft>
              <a:buFont typeface="Arial" panose="020B0604020202020204" pitchFamily="34" charset="0"/>
              <a:buChar char="•"/>
            </a:pPr>
            <a:endParaRPr lang="en-GB" sz="1200">
              <a:latin typeface="ABeeZee"/>
              <a:ea typeface="ABeeZee"/>
              <a:cs typeface="ABeeZee"/>
              <a:sym typeface="ABeeZee"/>
            </a:endParaRPr>
          </a:p>
          <a:p>
            <a:pPr marL="285750" lvl="0" indent="-285750" algn="l" rtl="0">
              <a:spcBef>
                <a:spcPts val="0"/>
              </a:spcBef>
              <a:spcAft>
                <a:spcPts val="0"/>
              </a:spcAft>
              <a:buFont typeface="Arial" panose="020B0604020202020204" pitchFamily="34" charset="0"/>
              <a:buChar char="•"/>
            </a:pPr>
            <a:r>
              <a:rPr lang="en-GB" sz="1200">
                <a:latin typeface="ABeeZee"/>
                <a:ea typeface="ABeeZee"/>
                <a:cs typeface="ABeeZee"/>
                <a:sym typeface="ABeeZee"/>
              </a:rPr>
              <a:t>The project represents a significant step towards achieving sustainable and efficient agriculture practices and has the potential to make a positive impact on the environment and food security.</a:t>
            </a:r>
            <a:endParaRPr lang="en-GB" sz="1200">
              <a:latin typeface="ABeeZee"/>
              <a:ea typeface="ABeeZee"/>
              <a:cs typeface="ABeeZee"/>
              <a:sym typeface="ABeeZe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426" name="Shape 4426"/>
        <p:cNvGrpSpPr/>
        <p:nvPr/>
      </p:nvGrpSpPr>
      <p:grpSpPr>
        <a:xfrm>
          <a:off x="0" y="0"/>
          <a:ext cx="0" cy="0"/>
          <a:chOff x="0" y="0"/>
          <a:chExt cx="0" cy="0"/>
        </a:xfrm>
      </p:grpSpPr>
      <p:sp>
        <p:nvSpPr>
          <p:cNvPr id="4427" name="Google Shape;4427;p45"/>
          <p:cNvSpPr txBox="1"/>
          <p:nvPr>
            <p:ph type="subTitle" idx="1"/>
          </p:nvPr>
        </p:nvSpPr>
        <p:spPr>
          <a:xfrm>
            <a:off x="720000" y="1062700"/>
            <a:ext cx="7704000" cy="34095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pPr>
            <a:r>
              <a:rPr lang="en-GB" sz="1200"/>
              <a:t>For the soil irrigation project, future improvements could include implementing automated scheduling based on the specific needs of different plants, as well as integrating with weather data to adjust watering based on environmental conditions.</a:t>
            </a:r>
            <a:endParaRPr lang="en-GB" sz="1200"/>
          </a:p>
          <a:p>
            <a:pPr marL="285750" lvl="0" indent="-285750" algn="l" rtl="0">
              <a:spcBef>
                <a:spcPts val="0"/>
              </a:spcBef>
              <a:spcAft>
                <a:spcPts val="0"/>
              </a:spcAft>
            </a:pPr>
            <a:endParaRPr lang="en-GB" sz="1200"/>
          </a:p>
          <a:p>
            <a:pPr marL="285750" lvl="0" indent="-285750" algn="l" rtl="0">
              <a:spcBef>
                <a:spcPts val="0"/>
              </a:spcBef>
              <a:spcAft>
                <a:spcPts val="0"/>
              </a:spcAft>
            </a:pPr>
            <a:r>
              <a:rPr lang="en-GB" sz="1200"/>
              <a:t>For the fish feeder project, future developments could involve adding sensors to monitor fish behavior and feeding patterns, as well as incorporating machine learning algorithms to optimize feeding amounts and timing.</a:t>
            </a:r>
            <a:endParaRPr lang="en-GB" sz="1200"/>
          </a:p>
          <a:p>
            <a:pPr marL="285750" lvl="0" indent="-285750" algn="l" rtl="0">
              <a:spcBef>
                <a:spcPts val="0"/>
              </a:spcBef>
              <a:spcAft>
                <a:spcPts val="0"/>
              </a:spcAft>
            </a:pPr>
            <a:endParaRPr lang="en-GB" sz="1200"/>
          </a:p>
          <a:p>
            <a:pPr marL="285750" lvl="0" indent="-285750" algn="l" rtl="0">
              <a:spcBef>
                <a:spcPts val="0"/>
              </a:spcBef>
              <a:spcAft>
                <a:spcPts val="0"/>
              </a:spcAft>
            </a:pPr>
            <a:r>
              <a:rPr lang="en-GB" sz="1200"/>
              <a:t>Both projects could benefit from further integration with Internet of Things (IoT) technology, allowing for remote monitoring and control from anywhere with an internet connection.</a:t>
            </a:r>
            <a:endParaRPr lang="en-GB" sz="1200"/>
          </a:p>
          <a:p>
            <a:pPr marL="285750" lvl="0" indent="-285750" algn="l" rtl="0">
              <a:spcBef>
                <a:spcPts val="0"/>
              </a:spcBef>
              <a:spcAft>
                <a:spcPts val="0"/>
              </a:spcAft>
            </a:pPr>
            <a:endParaRPr lang="en-GB" sz="1200"/>
          </a:p>
          <a:p>
            <a:pPr marL="285750" lvl="0" indent="-285750" algn="l" rtl="0">
              <a:spcBef>
                <a:spcPts val="0"/>
              </a:spcBef>
              <a:spcAft>
                <a:spcPts val="0"/>
              </a:spcAft>
            </a:pPr>
            <a:r>
              <a:rPr lang="en-GB" sz="1200"/>
              <a:t>Additionally, there may be potential for commercialization of these projects, with the soil irrigation system being of interest to farmers and landscapers, and the fish feeder system being of interest to aquaculture businesses and hobbyists.</a:t>
            </a:r>
            <a:endParaRPr lang="en-GB" sz="1200"/>
          </a:p>
          <a:p>
            <a:pPr marL="285750" lvl="0" indent="-285750" algn="l" rtl="0">
              <a:spcBef>
                <a:spcPts val="0"/>
              </a:spcBef>
              <a:spcAft>
                <a:spcPts val="0"/>
              </a:spcAft>
            </a:pPr>
            <a:endParaRPr lang="en-GB" sz="1200"/>
          </a:p>
          <a:p>
            <a:pPr marL="285750" lvl="0" indent="-285750" algn="l" rtl="0">
              <a:spcBef>
                <a:spcPts val="0"/>
              </a:spcBef>
              <a:spcAft>
                <a:spcPts val="0"/>
              </a:spcAft>
            </a:pPr>
            <a:r>
              <a:rPr lang="en-GB" sz="1200"/>
              <a:t>Continued research and development in the field of precision agriculture and aquaculture technology may also lead to new innovations and advancements in these areas, with these projects serving as examples of the potential for integrating technology into these industries.</a:t>
            </a:r>
            <a:endParaRPr lang="en-GB" sz="1200"/>
          </a:p>
        </p:txBody>
      </p:sp>
      <p:sp>
        <p:nvSpPr>
          <p:cNvPr id="4428" name="Google Shape;4428;p45"/>
          <p:cNvSpPr txBox="1"/>
          <p:nvPr>
            <p:ph type="title"/>
          </p:nvPr>
        </p:nvSpPr>
        <p:spPr>
          <a:xfrm>
            <a:off x="720000" y="1866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FUTURE </a:t>
            </a:r>
            <a:r>
              <a:rPr lang="en-US" altLang="en-GB"/>
              <a:t>SCOPE</a:t>
            </a:r>
            <a:endParaRPr lang="en-US" alt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4432" name="Shape 4432"/>
        <p:cNvGrpSpPr/>
        <p:nvPr/>
      </p:nvGrpSpPr>
      <p:grpSpPr>
        <a:xfrm>
          <a:off x="0" y="0"/>
          <a:ext cx="0" cy="0"/>
          <a:chOff x="0" y="0"/>
          <a:chExt cx="0" cy="0"/>
        </a:xfrm>
      </p:grpSpPr>
      <p:sp>
        <p:nvSpPr>
          <p:cNvPr id="4433" name="Google Shape;4433;p46"/>
          <p:cNvSpPr txBox="1"/>
          <p:nvPr>
            <p:ph type="ctrTitle"/>
          </p:nvPr>
        </p:nvSpPr>
        <p:spPr>
          <a:xfrm>
            <a:off x="1858500" y="1337100"/>
            <a:ext cx="5427000" cy="24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THANK YOU</a:t>
            </a:r>
            <a:endParaRPr lang="en-GB"/>
          </a:p>
          <a:p>
            <a:pPr marL="0" lvl="0" indent="0" algn="l" rtl="0">
              <a:spcBef>
                <a:spcPts val="0"/>
              </a:spcBef>
              <a:spcAft>
                <a:spcPts val="0"/>
              </a:spcAft>
              <a:buNone/>
            </a:pPr>
            <a:endParaRPr sz="3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337" name="Shape 4337"/>
        <p:cNvGrpSpPr/>
        <p:nvPr/>
      </p:nvGrpSpPr>
      <p:grpSpPr>
        <a:xfrm>
          <a:off x="0" y="0"/>
          <a:ext cx="0" cy="0"/>
          <a:chOff x="0" y="0"/>
          <a:chExt cx="0" cy="0"/>
        </a:xfrm>
      </p:grpSpPr>
      <p:sp>
        <p:nvSpPr>
          <p:cNvPr id="4338" name="Google Shape;4338;p31"/>
          <p:cNvSpPr txBox="1"/>
          <p:nvPr>
            <p:ph type="title"/>
          </p:nvPr>
        </p:nvSpPr>
        <p:spPr>
          <a:xfrm>
            <a:off x="720000" y="1866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INTRODUCTION</a:t>
            </a:r>
            <a:endParaRPr lang="en-GB"/>
          </a:p>
        </p:txBody>
      </p:sp>
      <p:sp>
        <p:nvSpPr>
          <p:cNvPr id="4339" name="Google Shape;4339;p31"/>
          <p:cNvSpPr txBox="1"/>
          <p:nvPr>
            <p:ph type="body" idx="1"/>
          </p:nvPr>
        </p:nvSpPr>
        <p:spPr>
          <a:xfrm>
            <a:off x="720000" y="1130452"/>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The purpose of our project is to develop an automatic system for fish feeding and soil irrigation. This system will benefit aquaculture farms and home gardeners by simplifying the process of maintaining healthy and thriving environments for their fish and plants.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The proposed system combines a fish feeder and soil irrigation system, using a microcontroller to automate and regulate the feeding and watering schedule. The system's benefits include reducing the amount of time and effort required for manual feeding and watering, ensuring consistent and precise feeding and watering intervals, and improving the overall health and growth of the fish and plants.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In addition to its practical applications, our project has social and environmental benefits. By reducing the amount of manual labor required for aquaculture and gardening, our system frees up time and resources for farmers to focus on other tasks. Furthermore, by promoting healthier and more efficient farming and gardening practices, our system can help reduce waste and promote sustainable agriculture. Overall, the project aims to make aquaculture and gardening more accessible, efficient, and environmentally friendly.</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343" name="Shape 4343"/>
        <p:cNvGrpSpPr/>
        <p:nvPr/>
      </p:nvGrpSpPr>
      <p:grpSpPr>
        <a:xfrm>
          <a:off x="0" y="0"/>
          <a:ext cx="0" cy="0"/>
          <a:chOff x="0" y="0"/>
          <a:chExt cx="0" cy="0"/>
        </a:xfrm>
      </p:grpSpPr>
      <p:sp>
        <p:nvSpPr>
          <p:cNvPr id="4344" name="Google Shape;4344;p32"/>
          <p:cNvSpPr txBox="1"/>
          <p:nvPr>
            <p:ph type="title"/>
          </p:nvPr>
        </p:nvSpPr>
        <p:spPr>
          <a:xfrm>
            <a:off x="720000" y="1470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Novelty/Relevancy</a:t>
            </a:r>
            <a:endParaRPr lang="en-GB"/>
          </a:p>
        </p:txBody>
      </p:sp>
      <p:sp>
        <p:nvSpPr>
          <p:cNvPr id="4345" name="Google Shape;4345;p32"/>
          <p:cNvSpPr txBox="1"/>
          <p:nvPr/>
        </p:nvSpPr>
        <p:spPr>
          <a:xfrm>
            <a:off x="233400" y="1088325"/>
            <a:ext cx="8994900" cy="31401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chemeClr val="dk1"/>
              </a:buClr>
              <a:buSzPts val="1200"/>
              <a:buFont typeface="ABeeZee"/>
              <a:buChar char="●"/>
            </a:pPr>
            <a:r>
              <a:rPr lang="en-GB" sz="1200">
                <a:solidFill>
                  <a:schemeClr val="dk1"/>
                </a:solidFill>
                <a:latin typeface="ABeeZee"/>
                <a:ea typeface="ABeeZee"/>
                <a:cs typeface="ABeeZee"/>
                <a:sym typeface="ABeeZee"/>
              </a:rPr>
              <a:t>Integration of soil irrigation and fish feeder in a single system, allowing for easy management of multiple tasks in aquaponics.</a:t>
            </a:r>
            <a:endParaRPr sz="1200">
              <a:solidFill>
                <a:schemeClr val="dk1"/>
              </a:solidFill>
              <a:latin typeface="ABeeZee"/>
              <a:ea typeface="ABeeZee"/>
              <a:cs typeface="ABeeZee"/>
              <a:sym typeface="ABeeZee"/>
            </a:endParaRPr>
          </a:p>
          <a:p>
            <a:pPr marL="457200" lvl="0" indent="0" algn="l" rtl="0">
              <a:spcBef>
                <a:spcPts val="0"/>
              </a:spcBef>
              <a:spcAft>
                <a:spcPts val="0"/>
              </a:spcAft>
              <a:buNone/>
            </a:pPr>
            <a:endParaRPr sz="1200">
              <a:solidFill>
                <a:schemeClr val="dk1"/>
              </a:solidFill>
              <a:latin typeface="ABeeZee"/>
              <a:ea typeface="ABeeZee"/>
              <a:cs typeface="ABeeZee"/>
              <a:sym typeface="ABeeZee"/>
            </a:endParaRPr>
          </a:p>
          <a:p>
            <a:pPr marL="457200" lvl="0" indent="-304800" algn="l" rtl="0">
              <a:spcBef>
                <a:spcPts val="0"/>
              </a:spcBef>
              <a:spcAft>
                <a:spcPts val="0"/>
              </a:spcAft>
              <a:buClr>
                <a:schemeClr val="dk1"/>
              </a:buClr>
              <a:buSzPts val="1200"/>
              <a:buFont typeface="ABeeZee"/>
              <a:buChar char="●"/>
            </a:pPr>
            <a:r>
              <a:rPr lang="en-GB" sz="1200">
                <a:solidFill>
                  <a:schemeClr val="dk1"/>
                </a:solidFill>
                <a:latin typeface="ABeeZee"/>
                <a:ea typeface="ABeeZee"/>
                <a:cs typeface="ABeeZee"/>
                <a:sym typeface="ABeeZee"/>
              </a:rPr>
              <a:t>Automated system that reduces manual labor and human errors, allowing for efficient use of time and resources.</a:t>
            </a:r>
            <a:endParaRPr sz="1200">
              <a:solidFill>
                <a:schemeClr val="dk1"/>
              </a:solidFill>
              <a:latin typeface="ABeeZee"/>
              <a:ea typeface="ABeeZee"/>
              <a:cs typeface="ABeeZee"/>
              <a:sym typeface="ABeeZee"/>
            </a:endParaRPr>
          </a:p>
          <a:p>
            <a:pPr marL="457200" lvl="0" indent="0" algn="l" rtl="0">
              <a:spcBef>
                <a:spcPts val="0"/>
              </a:spcBef>
              <a:spcAft>
                <a:spcPts val="0"/>
              </a:spcAft>
              <a:buNone/>
            </a:pPr>
            <a:endParaRPr sz="1200">
              <a:solidFill>
                <a:schemeClr val="dk1"/>
              </a:solidFill>
              <a:latin typeface="ABeeZee"/>
              <a:ea typeface="ABeeZee"/>
              <a:cs typeface="ABeeZee"/>
              <a:sym typeface="ABeeZee"/>
            </a:endParaRPr>
          </a:p>
          <a:p>
            <a:pPr marL="457200" lvl="0" indent="-304800" algn="l" rtl="0">
              <a:spcBef>
                <a:spcPts val="0"/>
              </a:spcBef>
              <a:spcAft>
                <a:spcPts val="0"/>
              </a:spcAft>
              <a:buClr>
                <a:schemeClr val="dk1"/>
              </a:buClr>
              <a:buSzPts val="1200"/>
              <a:buFont typeface="ABeeZee"/>
              <a:buChar char="●"/>
            </a:pPr>
            <a:r>
              <a:rPr lang="en-GB" sz="1200">
                <a:solidFill>
                  <a:schemeClr val="dk1"/>
                </a:solidFill>
                <a:latin typeface="ABeeZee"/>
                <a:ea typeface="ABeeZee"/>
                <a:cs typeface="ABeeZee"/>
                <a:sym typeface="ABeeZee"/>
              </a:rPr>
              <a:t>Use of IoT technology and sensors to monitor and regulate soil moisture levels and fish feedings, ensuring optimal growth and health of plants and fish.</a:t>
            </a:r>
            <a:endParaRPr sz="1200">
              <a:solidFill>
                <a:schemeClr val="dk1"/>
              </a:solidFill>
              <a:latin typeface="ABeeZee"/>
              <a:ea typeface="ABeeZee"/>
              <a:cs typeface="ABeeZee"/>
              <a:sym typeface="ABeeZee"/>
            </a:endParaRPr>
          </a:p>
          <a:p>
            <a:pPr marL="457200" lvl="0" indent="0" algn="l" rtl="0">
              <a:spcBef>
                <a:spcPts val="0"/>
              </a:spcBef>
              <a:spcAft>
                <a:spcPts val="0"/>
              </a:spcAft>
              <a:buNone/>
            </a:pPr>
            <a:endParaRPr sz="1200">
              <a:solidFill>
                <a:schemeClr val="dk1"/>
              </a:solidFill>
              <a:latin typeface="ABeeZee"/>
              <a:ea typeface="ABeeZee"/>
              <a:cs typeface="ABeeZee"/>
              <a:sym typeface="ABeeZee"/>
            </a:endParaRPr>
          </a:p>
          <a:p>
            <a:pPr marL="457200" lvl="0" indent="-304800" algn="l" rtl="0">
              <a:spcBef>
                <a:spcPts val="0"/>
              </a:spcBef>
              <a:spcAft>
                <a:spcPts val="0"/>
              </a:spcAft>
              <a:buClr>
                <a:schemeClr val="dk1"/>
              </a:buClr>
              <a:buSzPts val="1200"/>
              <a:buFont typeface="ABeeZee"/>
              <a:buChar char="●"/>
            </a:pPr>
            <a:r>
              <a:rPr lang="en-GB" sz="1200">
                <a:solidFill>
                  <a:schemeClr val="dk1"/>
                </a:solidFill>
                <a:latin typeface="ABeeZee"/>
                <a:ea typeface="ABeeZee"/>
                <a:cs typeface="ABeeZee"/>
                <a:sym typeface="ABeeZee"/>
              </a:rPr>
              <a:t>Cost-effective and environmentally sustainable solution for small-scale aquaponics setups.</a:t>
            </a:r>
            <a:endParaRPr sz="1200">
              <a:solidFill>
                <a:schemeClr val="dk1"/>
              </a:solidFill>
              <a:latin typeface="ABeeZee"/>
              <a:ea typeface="ABeeZee"/>
              <a:cs typeface="ABeeZee"/>
              <a:sym typeface="ABeeZee"/>
            </a:endParaRPr>
          </a:p>
          <a:p>
            <a:pPr marL="457200" lvl="0" indent="0" algn="l" rtl="0">
              <a:spcBef>
                <a:spcPts val="0"/>
              </a:spcBef>
              <a:spcAft>
                <a:spcPts val="0"/>
              </a:spcAft>
              <a:buNone/>
            </a:pPr>
            <a:endParaRPr sz="1200">
              <a:solidFill>
                <a:schemeClr val="dk1"/>
              </a:solidFill>
              <a:latin typeface="ABeeZee"/>
              <a:ea typeface="ABeeZee"/>
              <a:cs typeface="ABeeZee"/>
              <a:sym typeface="ABeeZee"/>
            </a:endParaRPr>
          </a:p>
          <a:p>
            <a:pPr marL="457200" lvl="0" indent="-304800" algn="l" rtl="0">
              <a:spcBef>
                <a:spcPts val="0"/>
              </a:spcBef>
              <a:spcAft>
                <a:spcPts val="0"/>
              </a:spcAft>
              <a:buClr>
                <a:schemeClr val="dk1"/>
              </a:buClr>
              <a:buSzPts val="1200"/>
              <a:buFont typeface="ABeeZee"/>
              <a:buChar char="●"/>
            </a:pPr>
            <a:r>
              <a:rPr lang="en-GB" sz="1200">
                <a:solidFill>
                  <a:schemeClr val="dk1"/>
                </a:solidFill>
                <a:latin typeface="ABeeZee"/>
                <a:ea typeface="ABeeZee"/>
                <a:cs typeface="ABeeZee"/>
                <a:sym typeface="ABeeZee"/>
              </a:rPr>
              <a:t>P</a:t>
            </a:r>
            <a:r>
              <a:rPr lang="en-GB" sz="1200">
                <a:solidFill>
                  <a:schemeClr val="dk1"/>
                </a:solidFill>
                <a:latin typeface="ABeeZee"/>
                <a:ea typeface="ABeeZee"/>
                <a:cs typeface="ABeeZee"/>
                <a:sym typeface="ABeeZee"/>
              </a:rPr>
              <a:t>o</a:t>
            </a:r>
            <a:r>
              <a:rPr lang="en-GB" sz="1200">
                <a:solidFill>
                  <a:schemeClr val="dk1"/>
                </a:solidFill>
                <a:latin typeface="ABeeZee"/>
                <a:ea typeface="ABeeZee"/>
                <a:cs typeface="ABeeZee"/>
                <a:sym typeface="ABeeZee"/>
              </a:rPr>
              <a:t>tential to improve food security and promote sustainable agriculture in urban areas where space and resources are limited.</a:t>
            </a:r>
            <a:endParaRPr sz="1200">
              <a:solidFill>
                <a:schemeClr val="dk1"/>
              </a:solidFill>
              <a:latin typeface="ABeeZee"/>
              <a:ea typeface="ABeeZee"/>
              <a:cs typeface="ABeeZee"/>
              <a:sym typeface="ABeeZee"/>
            </a:endParaRPr>
          </a:p>
          <a:p>
            <a:pPr marL="457200" lvl="0" indent="0" algn="l" rtl="0">
              <a:spcBef>
                <a:spcPts val="0"/>
              </a:spcBef>
              <a:spcAft>
                <a:spcPts val="0"/>
              </a:spcAft>
              <a:buNone/>
            </a:pPr>
            <a:endParaRPr sz="1200">
              <a:solidFill>
                <a:schemeClr val="dk1"/>
              </a:solidFill>
              <a:latin typeface="ABeeZee"/>
              <a:ea typeface="ABeeZee"/>
              <a:cs typeface="ABeeZee"/>
              <a:sym typeface="ABeeZee"/>
            </a:endParaRPr>
          </a:p>
          <a:p>
            <a:pPr marL="457200" lvl="0" indent="-304800" algn="l" rtl="0">
              <a:spcBef>
                <a:spcPts val="0"/>
              </a:spcBef>
              <a:spcAft>
                <a:spcPts val="0"/>
              </a:spcAft>
              <a:buClr>
                <a:schemeClr val="dk1"/>
              </a:buClr>
              <a:buSzPts val="1200"/>
              <a:buFont typeface="ABeeZee"/>
              <a:buChar char="●"/>
            </a:pPr>
            <a:r>
              <a:rPr lang="en-GB" sz="1200">
                <a:solidFill>
                  <a:schemeClr val="dk1"/>
                </a:solidFill>
                <a:latin typeface="ABeeZee"/>
                <a:ea typeface="ABeeZee"/>
                <a:cs typeface="ABeeZee"/>
                <a:sym typeface="ABeeZee"/>
              </a:rPr>
              <a:t>Potential for further research and development in the field of aquaponics, specifically in the area of automation and IoT technology.</a:t>
            </a:r>
            <a:endParaRPr sz="1200">
              <a:solidFill>
                <a:schemeClr val="dk1"/>
              </a:solidFill>
              <a:latin typeface="ABeeZee"/>
              <a:ea typeface="ABeeZee"/>
              <a:cs typeface="ABeeZee"/>
              <a:sym typeface="ABeeZee"/>
            </a:endParaRPr>
          </a:p>
          <a:p>
            <a:pPr marL="0" lvl="0" indent="0" algn="l" rtl="0">
              <a:spcBef>
                <a:spcPts val="0"/>
              </a:spcBef>
              <a:spcAft>
                <a:spcPts val="0"/>
              </a:spcAft>
              <a:buNone/>
            </a:pPr>
            <a:endParaRPr sz="1200">
              <a:latin typeface="ABeeZee"/>
              <a:ea typeface="ABeeZee"/>
              <a:cs typeface="ABeeZee"/>
              <a:sym typeface="ABeeZe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49" name="Shape 4349"/>
        <p:cNvGrpSpPr/>
        <p:nvPr/>
      </p:nvGrpSpPr>
      <p:grpSpPr>
        <a:xfrm>
          <a:off x="0" y="0"/>
          <a:ext cx="0" cy="0"/>
          <a:chOff x="0" y="0"/>
          <a:chExt cx="0" cy="0"/>
        </a:xfrm>
      </p:grpSpPr>
      <p:sp>
        <p:nvSpPr>
          <p:cNvPr id="4350" name="Google Shape;4350;p33"/>
          <p:cNvSpPr txBox="1"/>
          <p:nvPr>
            <p:ph type="title"/>
          </p:nvPr>
        </p:nvSpPr>
        <p:spPr>
          <a:xfrm>
            <a:off x="720000" y="1971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OBJECTIVE</a:t>
            </a:r>
            <a:endParaRPr lang="en-GB"/>
          </a:p>
        </p:txBody>
      </p:sp>
      <p:sp>
        <p:nvSpPr>
          <p:cNvPr id="4351" name="Google Shape;4351;p33"/>
          <p:cNvSpPr txBox="1"/>
          <p:nvPr/>
        </p:nvSpPr>
        <p:spPr>
          <a:xfrm>
            <a:off x="208400" y="1213375"/>
            <a:ext cx="8994900" cy="31605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chemeClr val="dk1"/>
              </a:buClr>
              <a:buSzPts val="1200"/>
              <a:buFont typeface="ABeeZee"/>
              <a:buChar char="●"/>
            </a:pPr>
            <a:r>
              <a:rPr lang="en-GB" sz="1200">
                <a:solidFill>
                  <a:schemeClr val="dk1"/>
                </a:solidFill>
                <a:latin typeface="ABeeZee"/>
                <a:ea typeface="ABeeZee"/>
                <a:cs typeface="ABeeZee"/>
                <a:sym typeface="ABeeZee"/>
              </a:rPr>
              <a:t>To design and develop an automatic fish feeder and soil irrigation system that is cost-effective, energy-efficient, and easy to use.</a:t>
            </a:r>
            <a:br>
              <a:rPr lang="en-GB" sz="1200">
                <a:solidFill>
                  <a:schemeClr val="dk1"/>
                </a:solidFill>
                <a:latin typeface="ABeeZee"/>
                <a:ea typeface="ABeeZee"/>
                <a:cs typeface="ABeeZee"/>
                <a:sym typeface="ABeeZee"/>
              </a:rPr>
            </a:br>
            <a:endParaRPr sz="1200">
              <a:solidFill>
                <a:schemeClr val="dk1"/>
              </a:solidFill>
              <a:latin typeface="ABeeZee"/>
              <a:ea typeface="ABeeZee"/>
              <a:cs typeface="ABeeZee"/>
              <a:sym typeface="ABeeZee"/>
            </a:endParaRPr>
          </a:p>
          <a:p>
            <a:pPr marL="457200" lvl="0" indent="-304800" algn="l" rtl="0">
              <a:spcBef>
                <a:spcPts val="0"/>
              </a:spcBef>
              <a:spcAft>
                <a:spcPts val="0"/>
              </a:spcAft>
              <a:buClr>
                <a:schemeClr val="dk1"/>
              </a:buClr>
              <a:buSzPts val="1200"/>
              <a:buFont typeface="ABeeZee"/>
              <a:buChar char="●"/>
            </a:pPr>
            <a:r>
              <a:rPr lang="en-GB" sz="1200">
                <a:solidFill>
                  <a:schemeClr val="dk1"/>
                </a:solidFill>
                <a:latin typeface="ABeeZee"/>
                <a:ea typeface="ABeeZee"/>
                <a:cs typeface="ABeeZee"/>
                <a:sym typeface="ABeeZee"/>
              </a:rPr>
              <a:t>To reduce the manual labor and time required for feeding fish and watering plants by automating these processes.</a:t>
            </a:r>
            <a:br>
              <a:rPr lang="en-GB" sz="1200">
                <a:solidFill>
                  <a:schemeClr val="dk1"/>
                </a:solidFill>
                <a:latin typeface="ABeeZee"/>
                <a:ea typeface="ABeeZee"/>
                <a:cs typeface="ABeeZee"/>
                <a:sym typeface="ABeeZee"/>
              </a:rPr>
            </a:br>
            <a:endParaRPr sz="1200">
              <a:solidFill>
                <a:schemeClr val="dk1"/>
              </a:solidFill>
              <a:latin typeface="ABeeZee"/>
              <a:ea typeface="ABeeZee"/>
              <a:cs typeface="ABeeZee"/>
              <a:sym typeface="ABeeZee"/>
            </a:endParaRPr>
          </a:p>
          <a:p>
            <a:pPr marL="457200" lvl="0" indent="-304800" algn="l" rtl="0">
              <a:spcBef>
                <a:spcPts val="0"/>
              </a:spcBef>
              <a:spcAft>
                <a:spcPts val="0"/>
              </a:spcAft>
              <a:buClr>
                <a:schemeClr val="dk1"/>
              </a:buClr>
              <a:buSzPts val="1200"/>
              <a:buFont typeface="ABeeZee"/>
              <a:buChar char="●"/>
            </a:pPr>
            <a:r>
              <a:rPr lang="en-GB" sz="1200">
                <a:solidFill>
                  <a:schemeClr val="dk1"/>
                </a:solidFill>
                <a:latin typeface="ABeeZee"/>
                <a:ea typeface="ABeeZee"/>
                <a:cs typeface="ABeeZee"/>
                <a:sym typeface="ABeeZee"/>
              </a:rPr>
              <a:t>To ensure accurate and consistent feeding of fish, which can lead to improved growth rates and overall health.</a:t>
            </a:r>
            <a:br>
              <a:rPr lang="en-GB" sz="1200">
                <a:solidFill>
                  <a:schemeClr val="dk1"/>
                </a:solidFill>
                <a:latin typeface="ABeeZee"/>
                <a:ea typeface="ABeeZee"/>
                <a:cs typeface="ABeeZee"/>
                <a:sym typeface="ABeeZee"/>
              </a:rPr>
            </a:br>
            <a:br>
              <a:rPr lang="en-GB" sz="1200">
                <a:solidFill>
                  <a:schemeClr val="dk1"/>
                </a:solidFill>
                <a:latin typeface="ABeeZee"/>
                <a:ea typeface="ABeeZee"/>
                <a:cs typeface="ABeeZee"/>
                <a:sym typeface="ABeeZee"/>
              </a:rPr>
            </a:br>
            <a:r>
              <a:rPr lang="en-GB" sz="1200">
                <a:solidFill>
                  <a:schemeClr val="dk1"/>
                </a:solidFill>
                <a:latin typeface="ABeeZee"/>
                <a:ea typeface="ABeeZee"/>
                <a:cs typeface="ABeeZee"/>
                <a:sym typeface="ABeeZee"/>
              </a:rPr>
              <a:t>To provide plants with the necessary amount of water at regular intervals, ensuring optimal growth and yield.</a:t>
            </a:r>
            <a:br>
              <a:rPr lang="en-GB" sz="1200">
                <a:solidFill>
                  <a:schemeClr val="dk1"/>
                </a:solidFill>
                <a:latin typeface="ABeeZee"/>
                <a:ea typeface="ABeeZee"/>
                <a:cs typeface="ABeeZee"/>
                <a:sym typeface="ABeeZee"/>
              </a:rPr>
            </a:br>
            <a:endParaRPr sz="1200">
              <a:solidFill>
                <a:schemeClr val="dk1"/>
              </a:solidFill>
              <a:latin typeface="ABeeZee"/>
              <a:ea typeface="ABeeZee"/>
              <a:cs typeface="ABeeZee"/>
              <a:sym typeface="ABeeZee"/>
            </a:endParaRPr>
          </a:p>
          <a:p>
            <a:pPr marL="457200" lvl="0" indent="-304800" algn="l" rtl="0">
              <a:spcBef>
                <a:spcPts val="0"/>
              </a:spcBef>
              <a:spcAft>
                <a:spcPts val="0"/>
              </a:spcAft>
              <a:buClr>
                <a:schemeClr val="dk1"/>
              </a:buClr>
              <a:buSzPts val="1200"/>
              <a:buFont typeface="ABeeZee"/>
              <a:buChar char="●"/>
            </a:pPr>
            <a:r>
              <a:rPr lang="en-GB" sz="1200">
                <a:solidFill>
                  <a:schemeClr val="dk1"/>
                </a:solidFill>
                <a:latin typeface="ABeeZee"/>
                <a:ea typeface="ABeeZee"/>
                <a:cs typeface="ABeeZee"/>
                <a:sym typeface="ABeeZee"/>
              </a:rPr>
              <a:t>To integrate the fish feeder and irrigation system with sensors that can monitor the temperature, humidity, and moisture level of the soil and water.</a:t>
            </a:r>
            <a:br>
              <a:rPr lang="en-GB" sz="1200">
                <a:solidFill>
                  <a:schemeClr val="dk1"/>
                </a:solidFill>
                <a:latin typeface="ABeeZee"/>
                <a:ea typeface="ABeeZee"/>
                <a:cs typeface="ABeeZee"/>
                <a:sym typeface="ABeeZee"/>
              </a:rPr>
            </a:br>
            <a:endParaRPr sz="1200">
              <a:solidFill>
                <a:schemeClr val="dk1"/>
              </a:solidFill>
              <a:latin typeface="ABeeZee"/>
              <a:ea typeface="ABeeZee"/>
              <a:cs typeface="ABeeZee"/>
              <a:sym typeface="ABeeZee"/>
            </a:endParaRPr>
          </a:p>
          <a:p>
            <a:pPr marL="457200" lvl="0" indent="-304800" algn="l" rtl="0">
              <a:spcBef>
                <a:spcPts val="0"/>
              </a:spcBef>
              <a:spcAft>
                <a:spcPts val="0"/>
              </a:spcAft>
              <a:buClr>
                <a:schemeClr val="dk1"/>
              </a:buClr>
              <a:buSzPts val="1200"/>
              <a:buFont typeface="ABeeZee"/>
              <a:buChar char="●"/>
            </a:pPr>
            <a:r>
              <a:rPr lang="en-GB" sz="1200">
                <a:solidFill>
                  <a:schemeClr val="dk1"/>
                </a:solidFill>
                <a:latin typeface="ABeeZee"/>
                <a:ea typeface="ABeeZee"/>
                <a:cs typeface="ABeeZee"/>
                <a:sym typeface="ABeeZee"/>
              </a:rPr>
              <a:t>To promote sustainable and environmentally-friendly practices by reducing water waste and improving the efficiency of fish and plant farming.</a:t>
            </a:r>
            <a:endParaRPr sz="1200">
              <a:latin typeface="ABeeZee"/>
              <a:ea typeface="ABeeZee"/>
              <a:cs typeface="ABeeZee"/>
              <a:sym typeface="ABeeZee"/>
            </a:endParaRPr>
          </a:p>
          <a:p>
            <a:pPr marL="0" lvl="0" indent="0" algn="l" rtl="0">
              <a:spcBef>
                <a:spcPts val="1600"/>
              </a:spcBef>
              <a:spcAft>
                <a:spcPts val="0"/>
              </a:spcAft>
              <a:buNone/>
            </a:pPr>
            <a:endParaRPr sz="1200">
              <a:latin typeface="ABeeZee"/>
              <a:ea typeface="ABeeZee"/>
              <a:cs typeface="ABeeZee"/>
              <a:sym typeface="ABeeZe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55" name="Shape 4355"/>
        <p:cNvGrpSpPr/>
        <p:nvPr/>
      </p:nvGrpSpPr>
      <p:grpSpPr>
        <a:xfrm>
          <a:off x="0" y="0"/>
          <a:ext cx="0" cy="0"/>
          <a:chOff x="0" y="0"/>
          <a:chExt cx="0" cy="0"/>
        </a:xfrm>
      </p:grpSpPr>
      <p:sp>
        <p:nvSpPr>
          <p:cNvPr id="4356" name="Google Shape;4356;p34"/>
          <p:cNvSpPr txBox="1"/>
          <p:nvPr>
            <p:ph type="title"/>
          </p:nvPr>
        </p:nvSpPr>
        <p:spPr>
          <a:xfrm>
            <a:off x="720000" y="2616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APPLIED TECHNIQUES\TOOLS</a:t>
            </a:r>
            <a:endParaRPr lang="en-GB"/>
          </a:p>
        </p:txBody>
      </p:sp>
      <p:sp>
        <p:nvSpPr>
          <p:cNvPr id="4357" name="Google Shape;4357;p34"/>
          <p:cNvSpPr txBox="1"/>
          <p:nvPr>
            <p:ph type="subTitle" idx="1"/>
          </p:nvPr>
        </p:nvSpPr>
        <p:spPr>
          <a:xfrm>
            <a:off x="720000" y="1338450"/>
            <a:ext cx="7704000" cy="86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t>In this project, we utilized a variety of techniques and tools to achieve the objectives. Here are some of the important ones:</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GB" sz="1200" b="1"/>
              <a:t>Internet of Things (IoT):</a:t>
            </a:r>
            <a:r>
              <a:rPr lang="en-GB" sz="1200"/>
              <a:t> We utilized IoT technology to monitor the soil irrigation and fish feeding system. We used NodeMCU, an ESP8266-based board.</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GB" sz="1200" b="1"/>
              <a:t>Sensors:</a:t>
            </a:r>
            <a:r>
              <a:rPr lang="en-GB" sz="1200"/>
              <a:t> To monitor the soil moisture level, we used a soil moisture sensor that measures the amount of water in the soil. We also used a water level sensor to detect the water level in the fish tank.</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GB" sz="1200" b="1"/>
              <a:t>Servo motor:</a:t>
            </a:r>
            <a:r>
              <a:rPr lang="en-GB" sz="1200"/>
              <a:t> We used a servo motor to control the fish feeder mechanism. It is a small motor that can rotate to a precise angle, making it ideal for controlling the amount of fish food dispensed.</a:t>
            </a:r>
            <a:endParaRPr sz="1200"/>
          </a:p>
          <a:p>
            <a:pPr marL="0" lvl="0" indent="0" algn="ctr" rtl="0">
              <a:spcBef>
                <a:spcPts val="0"/>
              </a:spcBef>
              <a:spcAft>
                <a:spcPts val="0"/>
              </a:spcAft>
              <a:buNone/>
            </a:pPr>
          </a:p>
          <a:p>
            <a:pPr marL="0" lvl="0" indent="0" algn="ctr" rtl="0">
              <a:spcBef>
                <a:spcPts val="0"/>
              </a:spcBef>
              <a:spcAft>
                <a:spcPts val="0"/>
              </a:spcAft>
              <a:buNone/>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61" name="Shape 4361"/>
        <p:cNvGrpSpPr/>
        <p:nvPr/>
      </p:nvGrpSpPr>
      <p:grpSpPr>
        <a:xfrm>
          <a:off x="0" y="0"/>
          <a:ext cx="0" cy="0"/>
          <a:chOff x="0" y="0"/>
          <a:chExt cx="0" cy="0"/>
        </a:xfrm>
      </p:grpSpPr>
      <p:sp>
        <p:nvSpPr>
          <p:cNvPr id="4362" name="Google Shape;4362;p35"/>
          <p:cNvSpPr txBox="1"/>
          <p:nvPr/>
        </p:nvSpPr>
        <p:spPr>
          <a:xfrm>
            <a:off x="233400" y="1138350"/>
            <a:ext cx="8994900" cy="258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a:solidFill>
                  <a:schemeClr val="dk1"/>
                </a:solidFill>
                <a:latin typeface="ABeeZee"/>
                <a:ea typeface="ABeeZee"/>
                <a:cs typeface="ABeeZee"/>
                <a:sym typeface="ABeeZee"/>
              </a:rPr>
              <a:t>3D printing:</a:t>
            </a:r>
            <a:r>
              <a:rPr lang="en-GB" sz="1200">
                <a:solidFill>
                  <a:schemeClr val="dk1"/>
                </a:solidFill>
                <a:latin typeface="ABeeZee"/>
                <a:ea typeface="ABeeZee"/>
                <a:cs typeface="ABeeZee"/>
                <a:sym typeface="ABeeZee"/>
              </a:rPr>
              <a:t> We used 3D printing technology to fabricate the fish feeder mechanism and the mounting bracket for the soil moisture sensor. This allowed us to customize the design and ensure a perfect fit for</a:t>
            </a:r>
            <a:endParaRPr sz="1200">
              <a:solidFill>
                <a:schemeClr val="dk1"/>
              </a:solidFill>
              <a:latin typeface="ABeeZee"/>
              <a:ea typeface="ABeeZee"/>
              <a:cs typeface="ABeeZee"/>
              <a:sym typeface="ABeeZee"/>
            </a:endParaRPr>
          </a:p>
          <a:p>
            <a:pPr marL="0" lvl="0" indent="0" algn="l" rtl="0">
              <a:spcBef>
                <a:spcPts val="0"/>
              </a:spcBef>
              <a:spcAft>
                <a:spcPts val="0"/>
              </a:spcAft>
              <a:buNone/>
            </a:pPr>
            <a:r>
              <a:rPr lang="en-GB" sz="1200">
                <a:solidFill>
                  <a:schemeClr val="dk1"/>
                </a:solidFill>
                <a:latin typeface="ABeeZee"/>
                <a:ea typeface="ABeeZee"/>
                <a:cs typeface="ABeeZee"/>
                <a:sym typeface="ABeeZee"/>
              </a:rPr>
              <a:t>our system.</a:t>
            </a:r>
            <a:endParaRPr sz="1200">
              <a:solidFill>
                <a:schemeClr val="dk1"/>
              </a:solidFill>
              <a:latin typeface="ABeeZee"/>
              <a:ea typeface="ABeeZee"/>
              <a:cs typeface="ABeeZee"/>
              <a:sym typeface="ABeeZee"/>
            </a:endParaRPr>
          </a:p>
          <a:p>
            <a:pPr marL="0" lvl="0" indent="0" algn="l" rtl="0">
              <a:spcBef>
                <a:spcPts val="0"/>
              </a:spcBef>
              <a:spcAft>
                <a:spcPts val="0"/>
              </a:spcAft>
              <a:buNone/>
            </a:pPr>
            <a:endParaRPr sz="1200">
              <a:solidFill>
                <a:schemeClr val="dk1"/>
              </a:solidFill>
              <a:latin typeface="ABeeZee"/>
              <a:ea typeface="ABeeZee"/>
              <a:cs typeface="ABeeZee"/>
              <a:sym typeface="ABeeZee"/>
            </a:endParaRPr>
          </a:p>
          <a:p>
            <a:pPr marL="0" lvl="0" indent="0" algn="l" rtl="0">
              <a:spcBef>
                <a:spcPts val="0"/>
              </a:spcBef>
              <a:spcAft>
                <a:spcPts val="0"/>
              </a:spcAft>
              <a:buNone/>
            </a:pPr>
            <a:r>
              <a:rPr lang="en-GB" sz="1200" b="1">
                <a:solidFill>
                  <a:schemeClr val="dk1"/>
                </a:solidFill>
                <a:latin typeface="ABeeZee"/>
                <a:ea typeface="ABeeZee"/>
                <a:cs typeface="ABeeZee"/>
                <a:sym typeface="ABeeZee"/>
              </a:rPr>
              <a:t>Arduino IDE:</a:t>
            </a:r>
            <a:r>
              <a:rPr lang="en-GB" sz="1200">
                <a:solidFill>
                  <a:schemeClr val="dk1"/>
                </a:solidFill>
                <a:latin typeface="ABeeZee"/>
                <a:ea typeface="ABeeZee"/>
                <a:cs typeface="ABeeZee"/>
                <a:sym typeface="ABeeZee"/>
              </a:rPr>
              <a:t> We used Arduino Integrated Development Environment (IDE) to program the NodeMCU board and interface it with the sensors and servo motor.</a:t>
            </a:r>
            <a:endParaRPr sz="1200">
              <a:solidFill>
                <a:schemeClr val="dk1"/>
              </a:solidFill>
              <a:latin typeface="ABeeZee"/>
              <a:ea typeface="ABeeZee"/>
              <a:cs typeface="ABeeZee"/>
              <a:sym typeface="ABeeZee"/>
            </a:endParaRPr>
          </a:p>
          <a:p>
            <a:pPr marL="0" lvl="0" indent="0" algn="l" rtl="0">
              <a:spcBef>
                <a:spcPts val="0"/>
              </a:spcBef>
              <a:spcAft>
                <a:spcPts val="0"/>
              </a:spcAft>
              <a:buNone/>
            </a:pPr>
            <a:endParaRPr sz="1200">
              <a:solidFill>
                <a:schemeClr val="dk1"/>
              </a:solidFill>
              <a:latin typeface="ABeeZee"/>
              <a:ea typeface="ABeeZee"/>
              <a:cs typeface="ABeeZee"/>
              <a:sym typeface="ABeeZee"/>
            </a:endParaRPr>
          </a:p>
          <a:p>
            <a:pPr marL="0" lvl="0" indent="0" algn="l" rtl="0">
              <a:spcBef>
                <a:spcPts val="0"/>
              </a:spcBef>
              <a:spcAft>
                <a:spcPts val="0"/>
              </a:spcAft>
              <a:buNone/>
            </a:pPr>
            <a:r>
              <a:rPr lang="en-GB" sz="1200" b="1">
                <a:solidFill>
                  <a:schemeClr val="dk1"/>
                </a:solidFill>
                <a:latin typeface="ABeeZee"/>
                <a:ea typeface="ABeeZee"/>
                <a:cs typeface="ABeeZee"/>
                <a:sym typeface="ABeeZee"/>
              </a:rPr>
              <a:t>Cloud computing:</a:t>
            </a:r>
            <a:r>
              <a:rPr lang="en-GB" sz="1200">
                <a:solidFill>
                  <a:schemeClr val="dk1"/>
                </a:solidFill>
                <a:latin typeface="ABeeZee"/>
                <a:ea typeface="ABeeZee"/>
                <a:cs typeface="ABeeZee"/>
                <a:sym typeface="ABeeZee"/>
              </a:rPr>
              <a:t> We utilized cloud computing services such as Google Firebase to store and retrieve data from the system. This allowed us to access the system data from anywhere and at any time.</a:t>
            </a:r>
            <a:endParaRPr sz="1200">
              <a:solidFill>
                <a:schemeClr val="dk1"/>
              </a:solidFill>
              <a:latin typeface="ABeeZee"/>
              <a:ea typeface="ABeeZee"/>
              <a:cs typeface="ABeeZee"/>
              <a:sym typeface="ABeeZee"/>
            </a:endParaRPr>
          </a:p>
          <a:p>
            <a:pPr marL="0" lvl="0" indent="0" algn="l" rtl="0">
              <a:spcBef>
                <a:spcPts val="0"/>
              </a:spcBef>
              <a:spcAft>
                <a:spcPts val="0"/>
              </a:spcAft>
              <a:buNone/>
            </a:pPr>
            <a:endParaRPr sz="1200">
              <a:solidFill>
                <a:schemeClr val="dk1"/>
              </a:solidFill>
              <a:latin typeface="ABeeZee"/>
              <a:ea typeface="ABeeZee"/>
              <a:cs typeface="ABeeZee"/>
              <a:sym typeface="ABeeZee"/>
            </a:endParaRPr>
          </a:p>
          <a:p>
            <a:pPr marL="0" lvl="0" indent="0" algn="l" rtl="0">
              <a:spcBef>
                <a:spcPts val="0"/>
              </a:spcBef>
              <a:spcAft>
                <a:spcPts val="0"/>
              </a:spcAft>
              <a:buNone/>
            </a:pPr>
            <a:r>
              <a:rPr lang="en-GB" sz="1200">
                <a:solidFill>
                  <a:schemeClr val="dk1"/>
                </a:solidFill>
                <a:latin typeface="ABeeZee"/>
                <a:ea typeface="ABeeZee"/>
                <a:cs typeface="ABeeZee"/>
                <a:sym typeface="ABeeZee"/>
              </a:rPr>
              <a:t>These tools and techniques played a vital role in the success of our project. They allowed us to design and implement a system that is efficient, reliable, and easy to use.</a:t>
            </a:r>
            <a:endParaRPr sz="1200">
              <a:solidFill>
                <a:schemeClr val="dk1"/>
              </a:solidFill>
              <a:latin typeface="ABeeZee"/>
              <a:ea typeface="ABeeZee"/>
              <a:cs typeface="ABeeZee"/>
              <a:sym typeface="ABeeZee"/>
            </a:endParaRPr>
          </a:p>
          <a:p>
            <a:pPr marL="0" lvl="0" indent="0" algn="l" rtl="0">
              <a:spcBef>
                <a:spcPts val="0"/>
              </a:spcBef>
              <a:spcAft>
                <a:spcPts val="0"/>
              </a:spcAft>
              <a:buNone/>
            </a:pPr>
            <a:endParaRPr sz="1200">
              <a:latin typeface="ABeeZee"/>
              <a:ea typeface="ABeeZee"/>
              <a:cs typeface="ABeeZee"/>
              <a:sym typeface="ABeeZe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66" name="Shape 4366"/>
        <p:cNvGrpSpPr/>
        <p:nvPr/>
      </p:nvGrpSpPr>
      <p:grpSpPr>
        <a:xfrm>
          <a:off x="0" y="0"/>
          <a:ext cx="0" cy="0"/>
          <a:chOff x="0" y="0"/>
          <a:chExt cx="0" cy="0"/>
        </a:xfrm>
      </p:grpSpPr>
      <p:sp>
        <p:nvSpPr>
          <p:cNvPr id="4367" name="Google Shape;4367;p36"/>
          <p:cNvSpPr txBox="1"/>
          <p:nvPr>
            <p:ph type="title"/>
          </p:nvPr>
        </p:nvSpPr>
        <p:spPr>
          <a:xfrm>
            <a:off x="753350" y="1282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EXPERIMENTS AND TESTS</a:t>
            </a:r>
            <a:endParaRPr lang="en-GB"/>
          </a:p>
          <a:p>
            <a:pPr marL="0" lvl="0" indent="0" algn="ctr" rtl="0">
              <a:spcBef>
                <a:spcPts val="0"/>
              </a:spcBef>
              <a:spcAft>
                <a:spcPts val="0"/>
              </a:spcAft>
              <a:buNone/>
            </a:pPr>
          </a:p>
        </p:txBody>
      </p:sp>
      <p:pic>
        <p:nvPicPr>
          <p:cNvPr id="4368" name="Google Shape;4368;p36"/>
          <p:cNvPicPr preferRelativeResize="0"/>
          <p:nvPr/>
        </p:nvPicPr>
        <p:blipFill>
          <a:blip r:embed="rId1"/>
          <a:stretch>
            <a:fillRect/>
          </a:stretch>
        </p:blipFill>
        <p:spPr>
          <a:xfrm>
            <a:off x="1100400" y="1392175"/>
            <a:ext cx="6785700" cy="3684600"/>
          </a:xfrm>
          <a:prstGeom prst="roundRect">
            <a:avLst>
              <a:gd name="adj" fmla="val 16667"/>
            </a:avLst>
          </a:prstGeom>
          <a:noFill/>
          <a:ln>
            <a:noFill/>
          </a:ln>
        </p:spPr>
      </p:pic>
      <p:sp>
        <p:nvSpPr>
          <p:cNvPr id="4369" name="Google Shape;4369;p36"/>
          <p:cNvSpPr txBox="1"/>
          <p:nvPr/>
        </p:nvSpPr>
        <p:spPr>
          <a:xfrm>
            <a:off x="1100400" y="933600"/>
            <a:ext cx="195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latin typeface="ABeeZee"/>
                <a:ea typeface="ABeeZee"/>
                <a:cs typeface="ABeeZee"/>
                <a:sym typeface="ABeeZee"/>
              </a:rPr>
              <a:t>Electrical Circuit</a:t>
            </a:r>
            <a:endParaRPr b="1">
              <a:latin typeface="ABeeZee"/>
              <a:ea typeface="ABeeZee"/>
              <a:cs typeface="ABeeZee"/>
              <a:sym typeface="ABeeZe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73" name="Shape 4373"/>
        <p:cNvGrpSpPr/>
        <p:nvPr/>
      </p:nvGrpSpPr>
      <p:grpSpPr>
        <a:xfrm>
          <a:off x="0" y="0"/>
          <a:ext cx="0" cy="0"/>
          <a:chOff x="0" y="0"/>
          <a:chExt cx="0" cy="0"/>
        </a:xfrm>
      </p:grpSpPr>
      <p:sp>
        <p:nvSpPr>
          <p:cNvPr id="4374" name="Google Shape;4374;p37"/>
          <p:cNvSpPr txBox="1"/>
          <p:nvPr/>
        </p:nvSpPr>
        <p:spPr>
          <a:xfrm>
            <a:off x="983650" y="800275"/>
            <a:ext cx="298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latin typeface="ABeeZee"/>
                <a:ea typeface="ABeeZee"/>
                <a:cs typeface="ABeeZee"/>
                <a:sym typeface="ABeeZee"/>
              </a:rPr>
              <a:t>(a)Experimental Setup\Design</a:t>
            </a:r>
            <a:endParaRPr b="1">
              <a:latin typeface="ABeeZee"/>
              <a:ea typeface="ABeeZee"/>
              <a:cs typeface="ABeeZee"/>
              <a:sym typeface="ABeeZee"/>
            </a:endParaRPr>
          </a:p>
        </p:txBody>
      </p:sp>
      <p:sp>
        <p:nvSpPr>
          <p:cNvPr id="4375" name="Google Shape;4375;p37"/>
          <p:cNvSpPr txBox="1"/>
          <p:nvPr/>
        </p:nvSpPr>
        <p:spPr>
          <a:xfrm>
            <a:off x="558525" y="1200475"/>
            <a:ext cx="3818100" cy="398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latin typeface="ABeeZee"/>
                <a:ea typeface="ABeeZee"/>
                <a:cs typeface="ABeeZee"/>
                <a:sym typeface="ABeeZee"/>
              </a:rPr>
              <a:t>The experimental setup for this project would involve:</a:t>
            </a:r>
            <a:endParaRPr sz="1300">
              <a:latin typeface="ABeeZee"/>
              <a:ea typeface="ABeeZee"/>
              <a:cs typeface="ABeeZee"/>
              <a:sym typeface="ABeeZee"/>
            </a:endParaRPr>
          </a:p>
          <a:p>
            <a:pPr marL="0" lvl="0" indent="0" algn="l" rtl="0">
              <a:spcBef>
                <a:spcPts val="0"/>
              </a:spcBef>
              <a:spcAft>
                <a:spcPts val="0"/>
              </a:spcAft>
              <a:buNone/>
            </a:pPr>
            <a:r>
              <a:rPr lang="en-GB" sz="1300">
                <a:latin typeface="ABeeZee"/>
                <a:ea typeface="ABeeZee"/>
                <a:cs typeface="ABeeZee"/>
                <a:sym typeface="ABeeZee"/>
              </a:rPr>
              <a:t>● Setting up the hardware components:</a:t>
            </a:r>
            <a:endParaRPr sz="1300">
              <a:latin typeface="ABeeZee"/>
              <a:ea typeface="ABeeZee"/>
              <a:cs typeface="ABeeZee"/>
              <a:sym typeface="ABeeZee"/>
            </a:endParaRPr>
          </a:p>
          <a:p>
            <a:pPr marL="0" lvl="0" indent="0" algn="l" rtl="0">
              <a:spcBef>
                <a:spcPts val="0"/>
              </a:spcBef>
              <a:spcAft>
                <a:spcPts val="0"/>
              </a:spcAft>
              <a:buNone/>
            </a:pPr>
            <a:r>
              <a:rPr lang="en-GB" sz="1300">
                <a:latin typeface="ABeeZee"/>
                <a:ea typeface="ABeeZee"/>
                <a:cs typeface="ABeeZee"/>
                <a:sym typeface="ABeeZee"/>
              </a:rPr>
              <a:t>● Connect the NodeMCU board to the computer using a USB cable and program it using</a:t>
            </a:r>
            <a:endParaRPr sz="1300">
              <a:latin typeface="ABeeZee"/>
              <a:ea typeface="ABeeZee"/>
              <a:cs typeface="ABeeZee"/>
              <a:sym typeface="ABeeZee"/>
            </a:endParaRPr>
          </a:p>
          <a:p>
            <a:pPr marL="0" lvl="0" indent="0" algn="l" rtl="0">
              <a:spcBef>
                <a:spcPts val="0"/>
              </a:spcBef>
              <a:spcAft>
                <a:spcPts val="0"/>
              </a:spcAft>
              <a:buNone/>
            </a:pPr>
            <a:r>
              <a:rPr lang="en-GB" sz="1300">
                <a:latin typeface="ABeeZee"/>
                <a:ea typeface="ABeeZee"/>
                <a:cs typeface="ABeeZee"/>
                <a:sym typeface="ABeeZee"/>
              </a:rPr>
              <a:t>the Arduino IDE.</a:t>
            </a:r>
            <a:endParaRPr sz="1300">
              <a:latin typeface="ABeeZee"/>
              <a:ea typeface="ABeeZee"/>
              <a:cs typeface="ABeeZee"/>
              <a:sym typeface="ABeeZee"/>
            </a:endParaRPr>
          </a:p>
          <a:p>
            <a:pPr marL="0" lvl="0" indent="0" algn="l" rtl="0">
              <a:spcBef>
                <a:spcPts val="0"/>
              </a:spcBef>
              <a:spcAft>
                <a:spcPts val="0"/>
              </a:spcAft>
              <a:buNone/>
            </a:pPr>
            <a:r>
              <a:rPr lang="en-GB" sz="1300">
                <a:latin typeface="ABeeZee"/>
                <a:ea typeface="ABeeZee"/>
                <a:cs typeface="ABeeZee"/>
                <a:sym typeface="ABeeZee"/>
              </a:rPr>
              <a:t>● Connect the soil moisture sensor to the breadboard and the NodeMCU board as per the</a:t>
            </a:r>
            <a:endParaRPr sz="1300">
              <a:latin typeface="ABeeZee"/>
              <a:ea typeface="ABeeZee"/>
              <a:cs typeface="ABeeZee"/>
              <a:sym typeface="ABeeZee"/>
            </a:endParaRPr>
          </a:p>
          <a:p>
            <a:pPr marL="0" lvl="0" indent="0" algn="l" rtl="0">
              <a:spcBef>
                <a:spcPts val="0"/>
              </a:spcBef>
              <a:spcAft>
                <a:spcPts val="0"/>
              </a:spcAft>
              <a:buNone/>
            </a:pPr>
            <a:r>
              <a:rPr lang="en-GB" sz="1300">
                <a:latin typeface="ABeeZee"/>
                <a:ea typeface="ABeeZee"/>
                <a:cs typeface="ABeeZee"/>
                <a:sym typeface="ABeeZee"/>
              </a:rPr>
              <a:t>pin configuration mentioned in the project design.</a:t>
            </a:r>
            <a:endParaRPr sz="1300">
              <a:latin typeface="ABeeZee"/>
              <a:ea typeface="ABeeZee"/>
              <a:cs typeface="ABeeZee"/>
              <a:sym typeface="ABeeZee"/>
            </a:endParaRPr>
          </a:p>
          <a:p>
            <a:pPr marL="0" lvl="0" indent="0" algn="l" rtl="0">
              <a:spcBef>
                <a:spcPts val="0"/>
              </a:spcBef>
              <a:spcAft>
                <a:spcPts val="0"/>
              </a:spcAft>
              <a:buNone/>
            </a:pPr>
            <a:r>
              <a:rPr lang="en-GB" sz="1300">
                <a:latin typeface="ABeeZee"/>
                <a:ea typeface="ABeeZee"/>
                <a:cs typeface="ABeeZee"/>
                <a:sym typeface="ABeeZee"/>
              </a:rPr>
              <a:t>● Connect the relay module to the NodeMCU board and the 9V battery as per the pin</a:t>
            </a:r>
            <a:endParaRPr sz="1300">
              <a:latin typeface="ABeeZee"/>
              <a:ea typeface="ABeeZee"/>
              <a:cs typeface="ABeeZee"/>
              <a:sym typeface="ABeeZee"/>
            </a:endParaRPr>
          </a:p>
          <a:p>
            <a:pPr marL="0" lvl="0" indent="0" algn="l" rtl="0">
              <a:spcBef>
                <a:spcPts val="0"/>
              </a:spcBef>
              <a:spcAft>
                <a:spcPts val="0"/>
              </a:spcAft>
              <a:buNone/>
            </a:pPr>
            <a:r>
              <a:rPr lang="en-GB" sz="1300">
                <a:latin typeface="ABeeZee"/>
                <a:ea typeface="ABeeZee"/>
                <a:cs typeface="ABeeZee"/>
                <a:sym typeface="ABeeZee"/>
              </a:rPr>
              <a:t>configuration mentioned in the project design.</a:t>
            </a:r>
            <a:endParaRPr sz="1300">
              <a:latin typeface="ABeeZee"/>
              <a:ea typeface="ABeeZee"/>
              <a:cs typeface="ABeeZee"/>
              <a:sym typeface="ABeeZee"/>
            </a:endParaRPr>
          </a:p>
          <a:p>
            <a:pPr marL="0" lvl="0" indent="0" algn="l" rtl="0">
              <a:spcBef>
                <a:spcPts val="0"/>
              </a:spcBef>
              <a:spcAft>
                <a:spcPts val="0"/>
              </a:spcAft>
              <a:buNone/>
            </a:pPr>
            <a:r>
              <a:rPr lang="en-GB" sz="1300">
                <a:latin typeface="ABeeZee"/>
                <a:ea typeface="ABeeZee"/>
                <a:cs typeface="ABeeZee"/>
                <a:sym typeface="ABeeZee"/>
              </a:rPr>
              <a:t>● Connect the pump to the relay module as per the pin configuration mentioned in the</a:t>
            </a:r>
            <a:endParaRPr sz="1300">
              <a:latin typeface="ABeeZee"/>
              <a:ea typeface="ABeeZee"/>
              <a:cs typeface="ABeeZee"/>
              <a:sym typeface="ABeeZee"/>
            </a:endParaRPr>
          </a:p>
          <a:p>
            <a:pPr marL="0" lvl="0" indent="0" algn="l" rtl="0">
              <a:spcBef>
                <a:spcPts val="0"/>
              </a:spcBef>
              <a:spcAft>
                <a:spcPts val="0"/>
              </a:spcAft>
              <a:buNone/>
            </a:pPr>
            <a:r>
              <a:rPr lang="en-GB" sz="1300">
                <a:latin typeface="ABeeZee"/>
                <a:ea typeface="ABeeZee"/>
                <a:cs typeface="ABeeZee"/>
                <a:sym typeface="ABeeZee"/>
              </a:rPr>
              <a:t>project design</a:t>
            </a:r>
            <a:endParaRPr sz="1300">
              <a:latin typeface="ABeeZee"/>
              <a:ea typeface="ABeeZee"/>
              <a:cs typeface="ABeeZee"/>
              <a:sym typeface="ABeeZee"/>
            </a:endParaRPr>
          </a:p>
          <a:p>
            <a:pPr marL="0" lvl="0" indent="0" algn="l" rtl="0">
              <a:spcBef>
                <a:spcPts val="0"/>
              </a:spcBef>
              <a:spcAft>
                <a:spcPts val="0"/>
              </a:spcAft>
              <a:buNone/>
            </a:pPr>
            <a:endParaRPr sz="1300">
              <a:latin typeface="ABeeZee"/>
              <a:ea typeface="ABeeZee"/>
              <a:cs typeface="ABeeZee"/>
              <a:sym typeface="ABeeZee"/>
            </a:endParaRPr>
          </a:p>
        </p:txBody>
      </p:sp>
      <p:pic>
        <p:nvPicPr>
          <p:cNvPr id="4376" name="Google Shape;4376;p37"/>
          <p:cNvPicPr preferRelativeResize="0"/>
          <p:nvPr/>
        </p:nvPicPr>
        <p:blipFill>
          <a:blip r:embed="rId1"/>
          <a:stretch>
            <a:fillRect/>
          </a:stretch>
        </p:blipFill>
        <p:spPr>
          <a:xfrm>
            <a:off x="4434925" y="1886925"/>
            <a:ext cx="4709076" cy="2898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80" name="Shape 4380"/>
        <p:cNvGrpSpPr/>
        <p:nvPr/>
      </p:nvGrpSpPr>
      <p:grpSpPr>
        <a:xfrm>
          <a:off x="0" y="0"/>
          <a:ext cx="0" cy="0"/>
          <a:chOff x="0" y="0"/>
          <a:chExt cx="0" cy="0"/>
        </a:xfrm>
      </p:grpSpPr>
      <p:sp>
        <p:nvSpPr>
          <p:cNvPr id="4381" name="Google Shape;4381;p38"/>
          <p:cNvSpPr txBox="1"/>
          <p:nvPr/>
        </p:nvSpPr>
        <p:spPr>
          <a:xfrm>
            <a:off x="1008650" y="500200"/>
            <a:ext cx="287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latin typeface="ABeeZee"/>
                <a:ea typeface="ABeeZee"/>
                <a:cs typeface="ABeeZee"/>
                <a:sym typeface="ABeeZee"/>
              </a:rPr>
              <a:t>(b)</a:t>
            </a:r>
            <a:r>
              <a:rPr lang="en-GB" b="1">
                <a:latin typeface="ABeeZee"/>
                <a:ea typeface="ABeeZee"/>
                <a:cs typeface="ABeeZee"/>
                <a:sym typeface="ABeeZee"/>
              </a:rPr>
              <a:t>Prototype Testing\Simulation</a:t>
            </a:r>
            <a:endParaRPr b="1">
              <a:latin typeface="ABeeZee"/>
              <a:ea typeface="ABeeZee"/>
              <a:cs typeface="ABeeZee"/>
              <a:sym typeface="ABeeZee"/>
            </a:endParaRPr>
          </a:p>
        </p:txBody>
      </p:sp>
      <p:pic>
        <p:nvPicPr>
          <p:cNvPr id="4382" name="Google Shape;4382;p38"/>
          <p:cNvPicPr preferRelativeResize="0"/>
          <p:nvPr/>
        </p:nvPicPr>
        <p:blipFill>
          <a:blip r:embed="rId1"/>
          <a:stretch>
            <a:fillRect/>
          </a:stretch>
        </p:blipFill>
        <p:spPr>
          <a:xfrm>
            <a:off x="0" y="1483850"/>
            <a:ext cx="4200525" cy="3659650"/>
          </a:xfrm>
          <a:prstGeom prst="rect">
            <a:avLst/>
          </a:prstGeom>
          <a:noFill/>
          <a:ln>
            <a:noFill/>
          </a:ln>
        </p:spPr>
      </p:pic>
      <p:pic>
        <p:nvPicPr>
          <p:cNvPr id="4383" name="Google Shape;4383;p38"/>
          <p:cNvPicPr preferRelativeResize="0"/>
          <p:nvPr/>
        </p:nvPicPr>
        <p:blipFill>
          <a:blip r:embed="rId2"/>
          <a:stretch>
            <a:fillRect/>
          </a:stretch>
        </p:blipFill>
        <p:spPr>
          <a:xfrm>
            <a:off x="5497325" y="1483850"/>
            <a:ext cx="3686175" cy="3659650"/>
          </a:xfrm>
          <a:prstGeom prst="rect">
            <a:avLst/>
          </a:prstGeom>
          <a:noFill/>
          <a:ln>
            <a:noFill/>
          </a:ln>
        </p:spPr>
      </p:pic>
      <p:sp>
        <p:nvSpPr>
          <p:cNvPr id="4384" name="Google Shape;4384;p38"/>
          <p:cNvSpPr txBox="1"/>
          <p:nvPr/>
        </p:nvSpPr>
        <p:spPr>
          <a:xfrm>
            <a:off x="875300" y="992025"/>
            <a:ext cx="277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latin typeface="ABeeZee"/>
                <a:ea typeface="ABeeZee"/>
                <a:cs typeface="ABeeZee"/>
                <a:sym typeface="ABeeZee"/>
              </a:rPr>
              <a:t>Soil moisture in percentage</a:t>
            </a:r>
            <a:endParaRPr b="1">
              <a:latin typeface="ABeeZee"/>
              <a:ea typeface="ABeeZee"/>
              <a:cs typeface="ABeeZee"/>
              <a:sym typeface="ABeeZee"/>
            </a:endParaRPr>
          </a:p>
        </p:txBody>
      </p:sp>
      <p:sp>
        <p:nvSpPr>
          <p:cNvPr id="4385" name="Google Shape;4385;p38"/>
          <p:cNvSpPr txBox="1"/>
          <p:nvPr/>
        </p:nvSpPr>
        <p:spPr>
          <a:xfrm>
            <a:off x="6043825" y="1000350"/>
            <a:ext cx="224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latin typeface="ABeeZee"/>
                <a:ea typeface="ABeeZee"/>
                <a:cs typeface="ABeeZee"/>
                <a:sym typeface="ABeeZee"/>
              </a:rPr>
              <a:t>Soil moisture content</a:t>
            </a:r>
            <a:endParaRPr b="1">
              <a:latin typeface="ABeeZee"/>
              <a:ea typeface="ABeeZee"/>
              <a:cs typeface="ABeeZee"/>
              <a:sym typeface="ABeeZee"/>
            </a:endParaRPr>
          </a:p>
        </p:txBody>
      </p:sp>
    </p:spTree>
  </p:cSld>
  <p:clrMapOvr>
    <a:masterClrMapping/>
  </p:clrMapOvr>
</p:sld>
</file>

<file path=ppt/theme/theme1.xml><?xml version="1.0" encoding="utf-8"?>
<a:theme xmlns:a="http://schemas.openxmlformats.org/drawingml/2006/main" name="Smart Home Project Proposal by Slidesgo">
  <a:themeElements>
    <a:clrScheme name="Simple Light">
      <a:dk1>
        <a:srgbClr val="253035"/>
      </a:dk1>
      <a:lt1>
        <a:srgbClr val="F9F9F9"/>
      </a:lt1>
      <a:dk2>
        <a:srgbClr val="FFFFFF"/>
      </a:dk2>
      <a:lt2>
        <a:srgbClr val="7A0C0C"/>
      </a:lt2>
      <a:accent1>
        <a:srgbClr val="FFFFFF"/>
      </a:accent1>
      <a:accent2>
        <a:srgbClr val="FFFFFF"/>
      </a:accent2>
      <a:accent3>
        <a:srgbClr val="FFFFFF"/>
      </a:accent3>
      <a:accent4>
        <a:srgbClr val="FFFFFF"/>
      </a:accent4>
      <a:accent5>
        <a:srgbClr val="FFFFFF"/>
      </a:accent5>
      <a:accent6>
        <a:srgbClr val="FFFFFF"/>
      </a:accent6>
      <a:hlink>
        <a:srgbClr val="2530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9792</Words>
  <Application>WPS Presentation</Application>
  <PresentationFormat/>
  <Paragraphs>171</Paragraphs>
  <Slides>17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vt:i4>
      </vt:variant>
    </vt:vector>
  </HeadingPairs>
  <TitlesOfParts>
    <vt:vector size="31" baseType="lpstr">
      <vt:lpstr>Arial</vt:lpstr>
      <vt:lpstr>SimSun</vt:lpstr>
      <vt:lpstr>Wingdings</vt:lpstr>
      <vt:lpstr>Arial</vt:lpstr>
      <vt:lpstr>Black Han Sans</vt:lpstr>
      <vt:lpstr>ABeeZee</vt:lpstr>
      <vt:lpstr>Roboto Condensed Light</vt:lpstr>
      <vt:lpstr>AMGDT</vt:lpstr>
      <vt:lpstr>Open Sans</vt:lpstr>
      <vt:lpstr>PT Sans</vt:lpstr>
      <vt:lpstr>Microsoft YaHei</vt:lpstr>
      <vt:lpstr>Arial Unicode MS</vt:lpstr>
      <vt:lpstr>Wingdings</vt:lpstr>
      <vt:lpstr>Smart Home Project Proposal by Slidesgo</vt:lpstr>
      <vt:lpstr>AUTOMATIC FISH FEEDER AND SMART IRRIGATION SYSTEM</vt:lpstr>
      <vt:lpstr>INTRODUCTION</vt:lpstr>
      <vt:lpstr>Novelty/Relevancy</vt:lpstr>
      <vt:lpstr>OBJECTIVE</vt:lpstr>
      <vt:lpstr>APPLIED TECHNIQUES\TOOLS</vt:lpstr>
      <vt:lpstr>PowerPoint 演示文稿</vt:lpstr>
      <vt:lpstr>EXPERIMENTS AND TESTS</vt:lpstr>
      <vt:lpstr>PowerPoint 演示文稿</vt:lpstr>
      <vt:lpstr>PowerPoint 演示文稿</vt:lpstr>
      <vt:lpstr>CHALLENGES AND REMEDY</vt:lpstr>
      <vt:lpstr>PowerPoint 演示文稿</vt:lpstr>
      <vt:lpstr>RESULTS AND ANALYSIS</vt:lpstr>
      <vt:lpstr>PowerPoint 演示文稿</vt:lpstr>
      <vt:lpstr>PowerPoint 演示文稿</vt:lpstr>
      <vt:lpstr>OVERALL PROGRESS</vt:lpstr>
      <vt:lpstr>FUTURE PLAN OF ACTION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FISH FEEDER AND SMART IRRIGATION SYSTEM</dc:title>
  <dc:creator/>
  <cp:lastModifiedBy>Bikshan Maity</cp:lastModifiedBy>
  <cp:revision>1</cp:revision>
  <dcterms:created xsi:type="dcterms:W3CDTF">2023-05-03T18:14:18Z</dcterms:created>
  <dcterms:modified xsi:type="dcterms:W3CDTF">2023-05-03T18:14:19Z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7D217E6630FB4FDC9E1ACA0C5935FCEE</vt:lpwstr>
  </property>
  <property fmtid="{D5CDD505-2E9C-101B-9397-08002B2CF9AE}" pid="3" name="KSOProductBuildVer">
    <vt:lpwstr>1033-11.2.0.11537</vt:lpwstr>
  </property>
</Properties>
</file>