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ikshibi/Attrition_Analysis/blob/main/AttritionProject.pdf" TargetMode="External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-6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3729038"/>
            <a:ext cx="690407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HR Analytics Dashboard</a:t>
            </a:r>
            <a:endParaRPr lang="en-US" sz="4860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8121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Content: 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1258967" y="3346490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1"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Objective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1258967" y="3827859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2"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from CSV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1258967" y="4309229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3"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Transformations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1258967" y="4790599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4"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 and DAX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1258967" y="5271968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5"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and Insights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1258967" y="5753338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6"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Export and Share Project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41434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Objective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679627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gain insights into employee turnover, identify trends and patterns, and develop strategies to improve employee retention, reduce turnover costs, and enhance overall organizational health.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4747379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that the organization remains competitive, retains top talent, and fosters a positive working environment.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5420082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083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415" y="575072"/>
            <a:ext cx="11423571" cy="63911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03415" y="7279838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46"/>
              </a:lnSpc>
              <a:buNone/>
            </a:pPr>
            <a:endParaRPr lang="en-US" sz="4117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6927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364462" y="498396"/>
            <a:ext cx="6253520" cy="781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155"/>
              </a:lnSpc>
              <a:buNone/>
            </a:pPr>
            <a:endParaRPr lang="en-US" sz="492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4462" y="1642467"/>
            <a:ext cx="9901476" cy="55447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64462" y="7391043"/>
            <a:ext cx="9901476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4"/>
              </a:lnSpc>
              <a:buNone/>
            </a:pPr>
            <a:r>
              <a:rPr lang="en-US" sz="1427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HR Analytics Dashboard provides real-time insights to inform strategic decision-making. With robust reporting tools and a focus on employee engagement, we empower our team to maximize productivity and performance.</a:t>
            </a:r>
            <a:endParaRPr lang="en-US" sz="1427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328457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Data: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4549854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Github: </a:t>
            </a:r>
            <a:pPr indent="0" marL="0">
              <a:lnSpc>
                <a:spcPts val="3110"/>
              </a:lnSpc>
              <a:buNone/>
            </a:pPr>
            <a:r>
              <a:rPr lang="en-US" sz="1944" u="sng" spc="-39" kern="0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https://github.com/Bikshibi/Attrition_Analysis/blob/main/AttritionProject.pdf</a:t>
            </a:r>
            <a:endParaRPr lang="en-US" sz="1944" dirty="0"/>
          </a:p>
        </p:txBody>
      </p:sp>
      <p:pic>
        <p:nvPicPr>
          <p:cNvPr id="6" name="Image 0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2024-08-22T06:24:19Z</dcterms:created>
  <dcterms:modified xsi:type="dcterms:W3CDTF">2024-08-22T06:24:19Z</dcterms:modified>
</cp:coreProperties>
</file>