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169920" y="1797685"/>
            <a:ext cx="767715" cy="10312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rot="16200000">
            <a:off x="2947035" y="2025015"/>
            <a:ext cx="240665" cy="2044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15815" y="1797685"/>
            <a:ext cx="767715" cy="10312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 flipH="1">
            <a:off x="5365115" y="2025015"/>
            <a:ext cx="240665" cy="20447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bil369</dc:creator>
  <cp:lastModifiedBy>bil369</cp:lastModifiedBy>
  <cp:revision>4</cp:revision>
  <dcterms:created xsi:type="dcterms:W3CDTF">2021-02-16T07:32:05Z</dcterms:created>
  <dcterms:modified xsi:type="dcterms:W3CDTF">2021-02-16T07:32:05Z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