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57" r:id="rId6"/>
    <p:sldId id="258" r:id="rId7"/>
    <p:sldId id="332" r:id="rId8"/>
    <p:sldId id="334" r:id="rId9"/>
    <p:sldId id="339" r:id="rId10"/>
    <p:sldId id="266" r:id="rId11"/>
    <p:sldId id="267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5"/>
    <p:restoredTop sz="93673"/>
  </p:normalViewPr>
  <p:slideViewPr>
    <p:cSldViewPr snapToGrid="0" snapToObjects="1">
      <p:cViewPr varScale="1">
        <p:scale>
          <a:sx n="81" d="100"/>
          <a:sy n="81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microsoft.com/office/2007/relationships/hdphoto" Target="../media/image8.wdp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文件系统管理设计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02192" y="3819142"/>
            <a:ext cx="7589808" cy="1380709"/>
          </a:xfrm>
        </p:spPr>
        <p:txBody>
          <a:bodyPr/>
          <a:lstStyle/>
          <a:p>
            <a:r>
              <a:rPr kumimoji="1" lang="zh-CN" altLang="en-US" sz="2400" dirty="0"/>
              <a:t>组员：  秦子敬  傅凯强</a:t>
            </a:r>
            <a:endParaRPr kumimoji="1" lang="zh-CN" altLang="en-US" sz="2400" dirty="0"/>
          </a:p>
          <a:p>
            <a:r>
              <a:rPr kumimoji="1" lang="en-US" altLang="zh-CN" sz="2400" dirty="0"/>
              <a:t>	   </a:t>
            </a:r>
            <a:r>
              <a:rPr kumimoji="1" lang="zh-CN" altLang="en-US" sz="2400" dirty="0"/>
              <a:t>卯永桂   朱海波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210" y="1833880"/>
            <a:ext cx="7994650" cy="2978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990" y="1995805"/>
            <a:ext cx="8033385" cy="2523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0570" y="1495425"/>
            <a:ext cx="5610225" cy="386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330" y="2108835"/>
            <a:ext cx="8128635" cy="247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920" y="2011680"/>
            <a:ext cx="8392160" cy="1709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90" y="2251075"/>
            <a:ext cx="8186420" cy="147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2263140"/>
            <a:ext cx="8244205" cy="1206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855" y="2416175"/>
            <a:ext cx="8023225" cy="1139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20" y="2416175"/>
            <a:ext cx="8685530" cy="13773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615" y="2620010"/>
            <a:ext cx="7545705" cy="1101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580" y="2527935"/>
            <a:ext cx="7508240" cy="1435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6485" y="2557780"/>
            <a:ext cx="9227185" cy="13754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6755" y="2558415"/>
            <a:ext cx="8849995" cy="18707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5555" y="2340610"/>
            <a:ext cx="8415020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66925" y="1890395"/>
            <a:ext cx="7699375" cy="168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Linux多个用户对文件的操作时利用文件锁来操作的。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文件锁是一种文件读写机制，在任何特定的时间只允许一个进程访问一个文件。利用这种机制能够使读写单个文件的过程变得更安全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40355" y="1600835"/>
            <a:ext cx="6868795" cy="2077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协同锁 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协同锁要求参与操作的进程之间协同合作。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40355" y="1600835"/>
            <a:ext cx="6868795" cy="3516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强制锁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强制锁不需要参与操作的进程之间保持协同合作。它利用内核来查检每个打开、读取、写入操作，从而保证在调用这些操作时不违反文件上的锁规则。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53715" y="554990"/>
            <a:ext cx="5909945" cy="587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文件锁是一种文件读写机制，在任何特定的时间只允许一个进程访问一个文件。利用这种机制能够使读写单个文件的过程变得更安全。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我们将采取以下的例子来解释为什么需要使用文件锁。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1、  进程“A”打开和读取一个文件，此文件包含账户相关的一些信息。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2、  进程“B”也打开了这个文件，并读取了文件中的信息。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3、  现在，进程“A”更改了其副本中的一条余额记录，并将其写入文件。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4、  此时，进程“B”并不知道上次读取的文件已经被更改，它还保存着原始的文件副本。然后，进程“B”更改了“A”操作的那条相同的记录，并将记录写入文件。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5、  此时，文件中将只保存了进程“B”更改过的记录。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为了避免这种事情发生，就要使用文件锁来确保操作的“序列化”。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53715" y="554990"/>
            <a:ext cx="5909945" cy="587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文件锁是一种文件读写机制，在任何特定的时间只允许一个进程访问一个文件。利用这种机制能够使读写单个文件的过程变得更安全。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我们将采取以下的例子来解释为什么需要使用文件锁。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1、  进程“A”打开和读取一个文件，此文件包含账户相关的一些信息。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2、  进程“B”也打开了这个文件，并读取了文件中的信息。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3、  现在，进程“A”更改了其副本中的一条余额记录，并将其写入文件。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4、  此时，进程“B”并不知道上次读取的文件已经被更改，它还保存着原始的文件副本。然后，进程“B”更改了“A”操作的那条相同的记录，并将记录写入文件。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5、  此时，文件中将只保存了进程“B”更改过的记录。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为了避免这种事情发生，就要使用文件锁来确保操作的“序列化”。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7034782" y="2452409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022334" y="2634183"/>
            <a:ext cx="1868569" cy="337086"/>
          </a:xfrm>
        </p:spPr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操作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>
          <a:xfrm>
            <a:off x="2527162" y="1304047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3514714" y="1428671"/>
            <a:ext cx="1868569" cy="337086"/>
          </a:xfrm>
        </p:spPr>
        <p:txBody>
          <a:bodyPr/>
          <a:lstStyle/>
          <a:p>
            <a:r>
              <a:rPr kumimoji="1" lang="zh-CN" altLang="en-US" dirty="0"/>
              <a:t>方案要求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7034782" y="1304047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>
          <a:xfrm>
            <a:off x="8022334" y="1428671"/>
            <a:ext cx="1868569" cy="337086"/>
          </a:xfrm>
        </p:spPr>
        <p:txBody>
          <a:bodyPr/>
          <a:lstStyle/>
          <a:p>
            <a:r>
              <a:rPr kumimoji="1" lang="zh-CN" altLang="en-US" dirty="0"/>
              <a:t>需求分析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>
          <a:xfrm>
            <a:off x="2527162" y="2385263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>
          <a:xfrm>
            <a:off x="3514714" y="2509252"/>
            <a:ext cx="1868569" cy="337086"/>
          </a:xfrm>
        </p:spPr>
        <p:txBody>
          <a:bodyPr/>
          <a:lstStyle/>
          <a:p>
            <a:r>
              <a:rPr kumimoji="1" lang="zh-CN" altLang="en-US" dirty="0"/>
              <a:t>概要设计</a:t>
            </a:r>
            <a:endParaRPr kumimoji="1" lang="zh-CN" altLang="en-US" dirty="0"/>
          </a:p>
        </p:txBody>
      </p:sp>
      <p:sp>
        <p:nvSpPr>
          <p:cNvPr id="5" name="文本占位符 12"/>
          <p:cNvSpPr>
            <a:spLocks noGrp="1"/>
          </p:cNvSpPr>
          <p:nvPr/>
        </p:nvSpPr>
        <p:spPr>
          <a:xfrm>
            <a:off x="2527162" y="3513658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6" name="文本占位符 13"/>
          <p:cNvSpPr>
            <a:spLocks noGrp="1"/>
          </p:cNvSpPr>
          <p:nvPr/>
        </p:nvSpPr>
        <p:spPr>
          <a:xfrm>
            <a:off x="3514714" y="363764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设计模式</a:t>
            </a:r>
            <a:endParaRPr kumimoji="1" lang="zh-CN" altLang="en-US" dirty="0"/>
          </a:p>
        </p:txBody>
      </p:sp>
      <p:sp>
        <p:nvSpPr>
          <p:cNvPr id="7" name="文本占位符 12"/>
          <p:cNvSpPr>
            <a:spLocks noGrp="1"/>
          </p:cNvSpPr>
          <p:nvPr/>
        </p:nvSpPr>
        <p:spPr>
          <a:xfrm>
            <a:off x="7034392" y="3513658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8" name="文本占位符 13"/>
          <p:cNvSpPr>
            <a:spLocks noGrp="1"/>
          </p:cNvSpPr>
          <p:nvPr/>
        </p:nvSpPr>
        <p:spPr>
          <a:xfrm>
            <a:off x="8022579" y="363764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测试操作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56155" y="1993900"/>
            <a:ext cx="713168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假设进程“A”获得一个WRITE锁，并开始向文件中写入内容；此时，进程“B”并没有试图获取一个锁，它仍然可以打开文件并向文件中写入内容。在此过程中，进程“B”就是一个非合作进程。如果进程“B”试图获取一个锁，那么整个过程就是一个合作的过程，从而可以保证操作的“序列化”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29341" y="2348504"/>
            <a:ext cx="7589808" cy="1032886"/>
          </a:xfrm>
        </p:spPr>
        <p:txBody>
          <a:bodyPr/>
          <a:lstStyle/>
          <a:p>
            <a:r>
              <a:rPr kumimoji="1" lang="zh-CN" altLang="en-US" dirty="0"/>
              <a:t>感谢聆听！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4400" dirty="0"/>
              <a:t>方案要求</a:t>
            </a:r>
            <a:endParaRPr kumimoji="1"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19487" y="586407"/>
            <a:ext cx="1868569" cy="337086"/>
          </a:xfrm>
        </p:spPr>
        <p:txBody>
          <a:bodyPr/>
          <a:lstStyle/>
          <a:p>
            <a:r>
              <a:rPr kumimoji="1" lang="zh-CN" altLang="en-US" dirty="0">
                <a:sym typeface="+mn-ea"/>
              </a:rPr>
              <a:t>方案要求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1"/>
          <p:cNvSpPr>
            <a:spLocks noGrp="1"/>
          </p:cNvSpPr>
          <p:nvPr/>
        </p:nvSpPr>
        <p:spPr>
          <a:xfrm>
            <a:off x="2149475" y="1693545"/>
            <a:ext cx="7971155" cy="26835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（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）</a:t>
            </a:r>
            <a:r>
              <a:rPr kumimoji="1" lang="en-US" altLang="zh-CN" sz="1800" dirty="0"/>
              <a:t>基于多级目录实现，文件目录项可采用FCB或索引节点</a:t>
            </a:r>
            <a:endParaRPr kumimoji="1" lang="en-US" altLang="zh-CN" sz="1800" dirty="0"/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2149475" y="2179320"/>
            <a:ext cx="7971155" cy="26835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（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）</a:t>
            </a:r>
            <a:r>
              <a:rPr kumimoji="1" lang="en-US" altLang="zh-CN" sz="1800" dirty="0"/>
              <a:t>实现基本的目录管理及文件管理功能</a:t>
            </a:r>
            <a:endParaRPr kumimoji="1" lang="en-US" altLang="zh-CN" sz="1800" dirty="0"/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2720340" y="2599055"/>
            <a:ext cx="7971155" cy="26835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（1）目录内容显示</a:t>
            </a:r>
            <a:endParaRPr kumimoji="1" lang="en-US" altLang="zh-CN" sz="1800" dirty="0"/>
          </a:p>
          <a:p>
            <a:r>
              <a:rPr kumimoji="1" lang="en-US" altLang="zh-CN" sz="1800" dirty="0"/>
              <a:t>（2）创建/删除目录</a:t>
            </a:r>
            <a:endParaRPr kumimoji="1" lang="en-US" altLang="zh-CN" sz="1800" dirty="0"/>
          </a:p>
          <a:p>
            <a:r>
              <a:rPr kumimoji="1" lang="en-US" altLang="zh-CN" sz="1800" dirty="0"/>
              <a:t>（3）更改当前目录</a:t>
            </a:r>
            <a:endParaRPr kumimoji="1" lang="en-US" altLang="zh-CN" sz="1800" dirty="0"/>
          </a:p>
          <a:p>
            <a:r>
              <a:rPr kumimoji="1" lang="en-US" altLang="zh-CN" sz="1800" dirty="0"/>
              <a:t>（4）创建/删除文件</a:t>
            </a:r>
            <a:endParaRPr kumimoji="1" lang="en-US" altLang="zh-CN" sz="1800" dirty="0"/>
          </a:p>
          <a:p>
            <a:r>
              <a:rPr kumimoji="1" lang="en-US" altLang="zh-CN" sz="1800" dirty="0"/>
              <a:t>（5）读/写文件</a:t>
            </a:r>
            <a:endParaRPr kumimoji="1" lang="en-US" altLang="zh-CN" sz="1800" dirty="0"/>
          </a:p>
          <a:p>
            <a:r>
              <a:rPr kumimoji="1" lang="en-US" altLang="zh-CN" sz="1800" dirty="0"/>
              <a:t>（6）打开/关闭文件等。</a:t>
            </a:r>
            <a:endParaRPr kumimoji="1" lang="en-US" altLang="zh-CN" sz="1800" dirty="0"/>
          </a:p>
        </p:txBody>
      </p:sp>
      <p:sp>
        <p:nvSpPr>
          <p:cNvPr id="10" name="文本占位符 1"/>
          <p:cNvSpPr>
            <a:spLocks noGrp="1"/>
          </p:cNvSpPr>
          <p:nvPr/>
        </p:nvSpPr>
        <p:spPr>
          <a:xfrm>
            <a:off x="2149475" y="5217160"/>
            <a:ext cx="7971155" cy="26835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（</a:t>
            </a:r>
            <a:r>
              <a:rPr kumimoji="1" lang="en-US" altLang="zh-CN" sz="1800" dirty="0"/>
              <a:t>3</a:t>
            </a:r>
            <a:r>
              <a:rPr kumimoji="1" lang="zh-CN" altLang="en-US" sz="1800" dirty="0"/>
              <a:t>）提供文件共享及保护手段</a:t>
            </a:r>
            <a:endParaRPr kumimoji="1"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sz="4400" dirty="0"/>
              <a:t> </a:t>
            </a:r>
            <a:r>
              <a:rPr kumimoji="1" lang="zh-CN" altLang="en-US" sz="4400" dirty="0"/>
              <a:t>实现效果</a:t>
            </a:r>
            <a:endParaRPr kumimoji="1"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85527" y="577517"/>
            <a:ext cx="1868569" cy="337086"/>
          </a:xfrm>
        </p:spPr>
        <p:txBody>
          <a:bodyPr/>
          <a:lstStyle/>
          <a:p>
            <a:r>
              <a:rPr kumimoji="1" lang="zh-CN" altLang="en-US" dirty="0">
                <a:sym typeface="+mn-ea"/>
              </a:rPr>
              <a:t>实现效果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20105" y="3263265"/>
            <a:ext cx="351790" cy="3308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dirty="0">
                <a:sym typeface="+mn-ea"/>
              </a:rPr>
              <a:t>02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4390" y="2686685"/>
            <a:ext cx="7486650" cy="1071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10" y="2686685"/>
            <a:ext cx="6758305" cy="1217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5" y="2439035"/>
            <a:ext cx="6553200" cy="1704975"/>
          </a:xfrm>
          <a:prstGeom prst="rect">
            <a:avLst/>
          </a:prstGeom>
        </p:spPr>
      </p:pic>
      <p:pic>
        <p:nvPicPr>
          <p:cNvPr id="12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75" y="2381885"/>
            <a:ext cx="7974965" cy="1631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135" y="2682240"/>
            <a:ext cx="6486525" cy="1218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515" y="2687320"/>
            <a:ext cx="8183245" cy="1259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260" y="2088515"/>
            <a:ext cx="6771640" cy="2684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270" y="2804160"/>
            <a:ext cx="6818630" cy="982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230" y="2590800"/>
            <a:ext cx="8728710" cy="1553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4400" dirty="0"/>
              <a:t>设计方案</a:t>
            </a:r>
            <a:endParaRPr kumimoji="1"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320" y="952500"/>
            <a:ext cx="5724525" cy="501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设计方案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0" y="909320"/>
            <a:ext cx="6160770" cy="5165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1258</Words>
  <Application>WPS 演示</Application>
  <PresentationFormat>宽屏</PresentationFormat>
  <Paragraphs>176</Paragraphs>
  <Slides>21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Arial Unicode MS</vt:lpstr>
      <vt:lpstr>Calibri</vt:lpstr>
      <vt:lpstr>Century Gothic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秦子敬</cp:lastModifiedBy>
  <cp:revision>126</cp:revision>
  <dcterms:created xsi:type="dcterms:W3CDTF">2015-08-18T02:51:00Z</dcterms:created>
  <dcterms:modified xsi:type="dcterms:W3CDTF">2018-12-24T15:24:35Z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2017-12-21T08:36:16.2029609Z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2052-11.1.0.8214</vt:lpwstr>
  </property>
  <property fmtid="{D5CDD505-2E9C-101B-9397-08002B2CF9AE}" pid="11" name="KSORubyTemplateID">
    <vt:lpwstr>13</vt:lpwstr>
  </property>
</Properties>
</file>