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6" autoAdjust="0"/>
    <p:restoredTop sz="94660"/>
  </p:normalViewPr>
  <p:slideViewPr>
    <p:cSldViewPr snapToGrid="0">
      <p:cViewPr>
        <p:scale>
          <a:sx n="220" d="100"/>
          <a:sy n="220" d="100"/>
        </p:scale>
        <p:origin x="-3880" y="-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-31)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-364,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-248,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-189,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( 45,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( 108,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( 230,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( 290,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196)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-364, -258)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-189, -258)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( 45, -258)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( 108, -258)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( 230, -258)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( 290, -258)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-31)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-31)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-31)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-364, -31)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-248, -31)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-31)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-189, -31)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( 45, -31)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-31)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( 108, -31)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( 230, -31)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-31)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( 290, -31)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-31)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-31)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-31)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-364, 81)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-248, 81)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-189, 81)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(45, 81)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( 108, 81)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( 230, 81)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( 290, 81)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196)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-426,196)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196)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-364, 196)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-248, 196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196)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-189, 196)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(45, 196)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196)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( 108, 196)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( 230, 196)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( 290, 196)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196)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196)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-583,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-248,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-189,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(45, 273)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( 108,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( 230,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( 290,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-364,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-137)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-137)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-25)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87)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-137)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-137)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-364, -137)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-248, -137)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-137)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-189, -137)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( 45, -137)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-137)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( 108, -137)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( 230, -137)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-137)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( 290, -137)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-137)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-137)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-137)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202)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-364, -252)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-189, -252)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( 45, -252)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-252)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( 108, -252)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( 230, -252)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-252)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( 290, -252)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-25)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-25)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-25)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-364, -25)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-248, -25)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-25)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-189, -25)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( 45, -25)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-25)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( 108, -25)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( 230, -25)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-25)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( 290, -25)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-25)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-25)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-25)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87)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-426,87)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87)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-364, 87)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-248, 87)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87)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-189, 87)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(45, 87)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87)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( 108, 87)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( 230, 87)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87)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( 290, 87)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87)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87)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87)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202)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-426,202)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202)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-364, 202)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-248, 202)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202)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-189, 202)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(45, 202)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202)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( 108, 202)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( 230, 202)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202)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( 290, 202)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202)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202)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202)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848E427-AD34-9441-895F-BFB945BFFD26}"/>
              </a:ext>
            </a:extLst>
          </p:cNvPr>
          <p:cNvSpPr txBox="1"/>
          <p:nvPr/>
        </p:nvSpPr>
        <p:spPr>
          <a:xfrm>
            <a:off x="11935384" y="181416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( 583, -143)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AA9F81-9AA2-2749-BB7E-ACD49D1C321A}"/>
              </a:ext>
            </a:extLst>
          </p:cNvPr>
          <p:cNvSpPr txBox="1"/>
          <p:nvPr/>
        </p:nvSpPr>
        <p:spPr>
          <a:xfrm>
            <a:off x="11935384" y="296463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( 583, -31)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FEEE28-6788-CB40-A257-1D3CD1CA4896}"/>
              </a:ext>
            </a:extLst>
          </p:cNvPr>
          <p:cNvSpPr txBox="1"/>
          <p:nvPr/>
        </p:nvSpPr>
        <p:spPr>
          <a:xfrm>
            <a:off x="11935384" y="422268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( 583, 81)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60B5F5A-615B-D642-B737-1F0B90BB7D8F}"/>
              </a:ext>
            </a:extLst>
          </p:cNvPr>
          <p:cNvSpPr txBox="1"/>
          <p:nvPr/>
        </p:nvSpPr>
        <p:spPr>
          <a:xfrm>
            <a:off x="11935384" y="5349930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( 583, 196)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EAF191C-0510-1F44-97D5-D2D0150AF0C3}"/>
              </a:ext>
            </a:extLst>
          </p:cNvPr>
          <p:cNvSpPr txBox="1"/>
          <p:nvPr/>
        </p:nvSpPr>
        <p:spPr>
          <a:xfrm>
            <a:off x="11935384" y="207144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( 583, -137)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52EBB98-9546-094C-B7F0-53224E6D0ABC}"/>
              </a:ext>
            </a:extLst>
          </p:cNvPr>
          <p:cNvSpPr txBox="1"/>
          <p:nvPr/>
        </p:nvSpPr>
        <p:spPr>
          <a:xfrm>
            <a:off x="11935384" y="322191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( 583, -25)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0E621C9-9020-FB46-BFB4-75B4A67AA0F9}"/>
              </a:ext>
            </a:extLst>
          </p:cNvPr>
          <p:cNvSpPr txBox="1"/>
          <p:nvPr/>
        </p:nvSpPr>
        <p:spPr>
          <a:xfrm>
            <a:off x="11935384" y="447996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( 583, 87)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1C114A9-AB00-B94F-97A2-66508576EAA8}"/>
              </a:ext>
            </a:extLst>
          </p:cNvPr>
          <p:cNvSpPr txBox="1"/>
          <p:nvPr/>
        </p:nvSpPr>
        <p:spPr>
          <a:xfrm>
            <a:off x="11935384" y="5607211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( 583, 202)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1669</Words>
  <Application>Microsoft Macintosh PowerPoint</Application>
  <PresentationFormat>Widescreen</PresentationFormat>
  <Paragraphs>374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Microsoft Office User</cp:lastModifiedBy>
  <cp:revision>28</cp:revision>
  <dcterms:created xsi:type="dcterms:W3CDTF">2022-04-21T07:09:10Z</dcterms:created>
  <dcterms:modified xsi:type="dcterms:W3CDTF">2022-04-29T14:13:15Z</dcterms:modified>
</cp:coreProperties>
</file>