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>
        <p:scale>
          <a:sx n="400" d="100"/>
          <a:sy n="400" d="100"/>
        </p:scale>
        <p:origin x="16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-586, -258)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-586,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-586, -26)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-586, 86)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-586, 198)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-258)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-258)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-258)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-258)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-258)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-258)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-258)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-586,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-253,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-186,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( 50,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( 106,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( 233,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( 293,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-380,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-252)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-586, -252)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-586, -143)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-586, -26)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-586, 86)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-143)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-143)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-143)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-143)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-143)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-143)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-143)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-586, 198)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-252)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-252)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-252)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-252)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-252)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-252)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-252)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-252)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-252)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</a:t>
            </a:r>
            <a:r>
              <a:rPr lang="en-US" sz="400"/>
              <a:t>-252)</a:t>
            </a:r>
            <a:endParaRPr lang="en-US" sz="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-252)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1602</Words>
  <Application>Microsoft Macintosh PowerPoint</Application>
  <PresentationFormat>Widescreen</PresentationFormat>
  <Paragraphs>358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יקותיאלי נאור</cp:lastModifiedBy>
  <cp:revision>14</cp:revision>
  <dcterms:created xsi:type="dcterms:W3CDTF">2022-04-21T07:09:10Z</dcterms:created>
  <dcterms:modified xsi:type="dcterms:W3CDTF">2022-04-21T12:49:54Z</dcterms:modified>
</cp:coreProperties>
</file>