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60" d="100"/>
          <a:sy n="160" d="100"/>
        </p:scale>
        <p:origin x="126" y="-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DFFC-BDB1-4C9E-958F-66E6BE44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0BC0-0412-46E2-AC1E-C7FFE301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F89F-482C-4E13-9EA2-8B83C737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A0C-0E6B-454F-A953-18DEAA8E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389A-0212-4DCE-B443-F68534A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0FF7-7796-41F8-85E6-A516FA1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BAD0-2DA1-4715-B1A3-4DFA2DBC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21A9C-EB01-424E-91BD-AF97C7AA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9D9E-7B52-4624-A4E9-FE80415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061E-8D82-4E4E-A24F-5FFC32E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AE30-8ECE-460B-9AEB-3DF34C63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CBC9-EAD5-4B45-B5E9-2AD06F19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B8A9-15A1-4C51-9801-1F7B9BC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B6DB-BB65-4000-A70D-65773A4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68C0-347C-4D4C-A84B-670CCDA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B44-84FF-495C-A9DF-8BE9461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A760-3652-4D2B-AAA4-6BD5621A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6745-2014-466B-B1B0-CCBD194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1BA4-FD9D-489A-BCF2-2F1F2AB1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E3FF-20D4-4743-902F-D561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1F90-0A22-4D32-80E5-BACD369C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2F11-4BED-49F5-B14A-D54390B4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A923-ADC9-4D9C-993A-92760EB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B2E5-E4E5-47C4-B692-C77E839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B5F-85E5-4146-9116-D704EB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F601-07D7-45A2-878E-93D4FD5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96A-2AF1-4555-B3A6-5CFBDAE2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C21F-3BA1-4B2A-AE1A-9607B81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360-BE06-471D-AC83-31BB5EA1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EF07-5CC1-4009-A8FD-701D804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C32E-2397-445E-8F4A-11DF09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88FB-E5C0-40DD-99FB-7D7CEF4F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3FA-99D4-4E33-8589-CB8330C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8716-7C4A-4D12-BD21-F339DD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7D23B-CEBB-473B-B24D-A14606C6B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1FD94-D1BF-4D72-9EE8-79644C58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AE83A-90AB-4291-9662-8C434EA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8F10-4967-4E43-88ED-869B178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9D17E-C11F-4F56-8E7B-A3B8552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3781-D3B3-48E4-A4B9-6376D2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B5EA-B35A-439A-A8D5-705138D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F8BD-90CF-457F-ABD4-6A8DA78F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7255-029B-4179-ACAF-1609838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5166-696C-46DD-9740-A422590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3C9D5-F75E-4FC2-B64D-AD46112B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633E3-D99B-4A4C-99FA-856E43FE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EDA-1B2A-468C-A22D-AC7304E7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B46-4861-48D1-8446-5065F21F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D2DB-FCBE-46AC-AE9F-2325618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02DA-94CD-4456-A50A-ABA8893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681A-D193-4C80-8EAB-DCB52CAC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058ED-F7B0-4ED8-BA6F-FF7C71B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DFDC-3E99-4887-9D89-010E4269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C955-246D-4662-9F5F-39F66219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5FC2-5260-4E0D-B575-355D7635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824B-6AEB-4075-89F6-51A4FD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2A8E-85A5-4A61-A15F-E678C1CB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DC6-25F2-4802-9045-3CFBD6D1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1F8C-AD5F-4B41-91DC-26F6772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F016-8F28-4B57-B4F9-DD220F50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7E1D-F988-4C2A-BEC8-2F3D9723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8605-BD60-4350-B762-2AEF8E34E99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251-3C57-4212-BB2A-97F3EEF5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E5E2-A5DF-4406-A1B1-ECEF7B13E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EFAA-8791-46B1-AB85-3EAA19C1F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9836-A22C-4CED-B4D5-A0E206A7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7FB8-B6AF-45ED-889E-2D7BEE928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circuit&#10;&#10;Description automatically generated">
            <a:extLst>
              <a:ext uri="{FF2B5EF4-FFF2-40B4-BE49-F238E27FC236}">
                <a16:creationId xmlns:a16="http://schemas.microsoft.com/office/drawing/2014/main" id="{F854B796-951B-4A7D-9544-CCD889D3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730"/>
            <a:ext cx="12192000" cy="584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8719F-EB7A-490F-8FA2-AD0A89C64B92}"/>
              </a:ext>
            </a:extLst>
          </p:cNvPr>
          <p:cNvSpPr txBox="1"/>
          <p:nvPr/>
        </p:nvSpPr>
        <p:spPr>
          <a:xfrm>
            <a:off x="800847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98934-341B-4ADF-ABA3-06B1E69CF165}"/>
              </a:ext>
            </a:extLst>
          </p:cNvPr>
          <p:cNvSpPr txBox="1"/>
          <p:nvPr/>
        </p:nvSpPr>
        <p:spPr>
          <a:xfrm>
            <a:off x="800847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-260)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6A04-0BD3-40CA-942F-25F6D30E5575}"/>
              </a:ext>
            </a:extLst>
          </p:cNvPr>
          <p:cNvSpPr txBox="1"/>
          <p:nvPr/>
        </p:nvSpPr>
        <p:spPr>
          <a:xfrm>
            <a:off x="0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-580, -260)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2D8D-120F-4587-A41F-BEB2094BDCBE}"/>
              </a:ext>
            </a:extLst>
          </p:cNvPr>
          <p:cNvSpPr txBox="1"/>
          <p:nvPr/>
        </p:nvSpPr>
        <p:spPr>
          <a:xfrm>
            <a:off x="0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-580, -143)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1621E-E550-4B56-A857-04B7E8D0B5B4}"/>
              </a:ext>
            </a:extLst>
          </p:cNvPr>
          <p:cNvSpPr txBox="1"/>
          <p:nvPr/>
        </p:nvSpPr>
        <p:spPr>
          <a:xfrm>
            <a:off x="0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-580, -26)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5634-B986-4FBF-ADB0-7009A27F0829}"/>
              </a:ext>
            </a:extLst>
          </p:cNvPr>
          <p:cNvSpPr txBox="1"/>
          <p:nvPr/>
        </p:nvSpPr>
        <p:spPr>
          <a:xfrm>
            <a:off x="0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-580, 86)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F2F67-CDE5-4496-B14C-8DACE45943AE}"/>
              </a:ext>
            </a:extLst>
          </p:cNvPr>
          <p:cNvSpPr txBox="1"/>
          <p:nvPr/>
        </p:nvSpPr>
        <p:spPr>
          <a:xfrm>
            <a:off x="1449294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D4741-9EC9-40BE-97F6-23516D97DF08}"/>
              </a:ext>
            </a:extLst>
          </p:cNvPr>
          <p:cNvSpPr txBox="1"/>
          <p:nvPr/>
        </p:nvSpPr>
        <p:spPr>
          <a:xfrm>
            <a:off x="2704352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578E-4E02-4634-810F-5660EE7845E3}"/>
              </a:ext>
            </a:extLst>
          </p:cNvPr>
          <p:cNvSpPr txBox="1"/>
          <p:nvPr/>
        </p:nvSpPr>
        <p:spPr>
          <a:xfrm>
            <a:off x="2097741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-143)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D2E23-D956-4E44-9197-9A9372EE9436}"/>
              </a:ext>
            </a:extLst>
          </p:cNvPr>
          <p:cNvSpPr txBox="1"/>
          <p:nvPr/>
        </p:nvSpPr>
        <p:spPr>
          <a:xfrm>
            <a:off x="3310963" y="182282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-143)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DCCF1-0A99-4AB7-90C1-997525846ABF}"/>
              </a:ext>
            </a:extLst>
          </p:cNvPr>
          <p:cNvSpPr txBox="1"/>
          <p:nvPr/>
        </p:nvSpPr>
        <p:spPr>
          <a:xfrm>
            <a:off x="4588435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FD56-5302-41C1-9CCA-C65FB5E5CECF}"/>
              </a:ext>
            </a:extLst>
          </p:cNvPr>
          <p:cNvSpPr txBox="1"/>
          <p:nvPr/>
        </p:nvSpPr>
        <p:spPr>
          <a:xfrm>
            <a:off x="3990788" y="182146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-143)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CB9-49F8-4093-9E47-FCFB70E70D43}"/>
              </a:ext>
            </a:extLst>
          </p:cNvPr>
          <p:cNvSpPr txBox="1"/>
          <p:nvPr/>
        </p:nvSpPr>
        <p:spPr>
          <a:xfrm>
            <a:off x="6330576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-143)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057BE-4C08-45A3-9648-856A10ABE9F9}"/>
              </a:ext>
            </a:extLst>
          </p:cNvPr>
          <p:cNvSpPr txBox="1"/>
          <p:nvPr/>
        </p:nvSpPr>
        <p:spPr>
          <a:xfrm>
            <a:off x="7611038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487-8EC8-4FBE-8A71-24B867B3409E}"/>
              </a:ext>
            </a:extLst>
          </p:cNvPr>
          <p:cNvSpPr txBox="1"/>
          <p:nvPr/>
        </p:nvSpPr>
        <p:spPr>
          <a:xfrm>
            <a:off x="6989481" y="182011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-143)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AA582-2B35-40FD-BE7B-5049E3DA1D7D}"/>
              </a:ext>
            </a:extLst>
          </p:cNvPr>
          <p:cNvSpPr txBox="1"/>
          <p:nvPr/>
        </p:nvSpPr>
        <p:spPr>
          <a:xfrm>
            <a:off x="8226616" y="182011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-143)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376CC-FAB8-409D-95CE-2D272AC54FEB}"/>
              </a:ext>
            </a:extLst>
          </p:cNvPr>
          <p:cNvSpPr txBox="1"/>
          <p:nvPr/>
        </p:nvSpPr>
        <p:spPr>
          <a:xfrm>
            <a:off x="9505580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E8802-3798-4C3F-8F67-A00EFB4D3676}"/>
              </a:ext>
            </a:extLst>
          </p:cNvPr>
          <p:cNvSpPr txBox="1"/>
          <p:nvPr/>
        </p:nvSpPr>
        <p:spPr>
          <a:xfrm>
            <a:off x="8875063" y="181849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-143)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2E2C7-E842-4108-9C3E-4EE36EFF9C9A}"/>
              </a:ext>
            </a:extLst>
          </p:cNvPr>
          <p:cNvSpPr txBox="1"/>
          <p:nvPr/>
        </p:nvSpPr>
        <p:spPr>
          <a:xfrm>
            <a:off x="10135348" y="181849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01E32-7494-47C8-8DCE-844ADA2F5AAC}"/>
              </a:ext>
            </a:extLst>
          </p:cNvPr>
          <p:cNvSpPr txBox="1"/>
          <p:nvPr/>
        </p:nvSpPr>
        <p:spPr>
          <a:xfrm>
            <a:off x="10775205" y="181849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DF4086-E033-4C8D-BF62-4FADD01EFEAD}"/>
              </a:ext>
            </a:extLst>
          </p:cNvPr>
          <p:cNvSpPr txBox="1"/>
          <p:nvPr/>
        </p:nvSpPr>
        <p:spPr>
          <a:xfrm>
            <a:off x="11404974" y="181849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3B1D5-D67A-4304-992B-98371DEC9251}"/>
              </a:ext>
            </a:extLst>
          </p:cNvPr>
          <p:cNvSpPr txBox="1"/>
          <p:nvPr/>
        </p:nvSpPr>
        <p:spPr>
          <a:xfrm>
            <a:off x="0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-580, 198)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DA9DF3-7781-43C1-B42C-332DD83FB513}"/>
              </a:ext>
            </a:extLst>
          </p:cNvPr>
          <p:cNvSpPr txBox="1"/>
          <p:nvPr/>
        </p:nvSpPr>
        <p:spPr>
          <a:xfrm>
            <a:off x="1449294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-260)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2E108-31C8-4A5F-A3CD-33B28EC06003}"/>
              </a:ext>
            </a:extLst>
          </p:cNvPr>
          <p:cNvSpPr txBox="1"/>
          <p:nvPr/>
        </p:nvSpPr>
        <p:spPr>
          <a:xfrm>
            <a:off x="2704352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-260)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5DFE9-9251-4217-94AB-15F97B61B83B}"/>
              </a:ext>
            </a:extLst>
          </p:cNvPr>
          <p:cNvSpPr txBox="1"/>
          <p:nvPr/>
        </p:nvSpPr>
        <p:spPr>
          <a:xfrm>
            <a:off x="2097741" y="67235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-260)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DC631-901E-45CF-9BB3-71AAF112F851}"/>
              </a:ext>
            </a:extLst>
          </p:cNvPr>
          <p:cNvSpPr txBox="1"/>
          <p:nvPr/>
        </p:nvSpPr>
        <p:spPr>
          <a:xfrm>
            <a:off x="4588435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-260)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4A4EF-248D-4EFC-B03B-CD269BB4036F}"/>
              </a:ext>
            </a:extLst>
          </p:cNvPr>
          <p:cNvSpPr txBox="1"/>
          <p:nvPr/>
        </p:nvSpPr>
        <p:spPr>
          <a:xfrm>
            <a:off x="3990788" y="67099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-260)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F3EFC-2C14-41C0-8106-72B86F540A50}"/>
              </a:ext>
            </a:extLst>
          </p:cNvPr>
          <p:cNvSpPr txBox="1"/>
          <p:nvPr/>
        </p:nvSpPr>
        <p:spPr>
          <a:xfrm>
            <a:off x="6330576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-260)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869FF-C6A7-4EDC-8930-0E6A631E91E0}"/>
              </a:ext>
            </a:extLst>
          </p:cNvPr>
          <p:cNvSpPr txBox="1"/>
          <p:nvPr/>
        </p:nvSpPr>
        <p:spPr>
          <a:xfrm>
            <a:off x="7611038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-260)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FBF63-D25F-4530-8D3F-DDC621F525FF}"/>
              </a:ext>
            </a:extLst>
          </p:cNvPr>
          <p:cNvSpPr txBox="1"/>
          <p:nvPr/>
        </p:nvSpPr>
        <p:spPr>
          <a:xfrm>
            <a:off x="6989481" y="6696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-260)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B7AF6F-2CC3-40EC-AA78-CFE2462CD91A}"/>
              </a:ext>
            </a:extLst>
          </p:cNvPr>
          <p:cNvSpPr txBox="1"/>
          <p:nvPr/>
        </p:nvSpPr>
        <p:spPr>
          <a:xfrm>
            <a:off x="8226616" y="66964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-260)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21E83-93AD-42F7-8F22-87938F2E325A}"/>
              </a:ext>
            </a:extLst>
          </p:cNvPr>
          <p:cNvSpPr txBox="1"/>
          <p:nvPr/>
        </p:nvSpPr>
        <p:spPr>
          <a:xfrm>
            <a:off x="9505580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-260)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B665-ABD1-440A-ABE3-CCD7D22A6FB5}"/>
              </a:ext>
            </a:extLst>
          </p:cNvPr>
          <p:cNvSpPr txBox="1"/>
          <p:nvPr/>
        </p:nvSpPr>
        <p:spPr>
          <a:xfrm>
            <a:off x="8875063" y="66802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-260)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B276F-BB46-411C-BB17-93D7EBB31904}"/>
              </a:ext>
            </a:extLst>
          </p:cNvPr>
          <p:cNvSpPr txBox="1"/>
          <p:nvPr/>
        </p:nvSpPr>
        <p:spPr>
          <a:xfrm>
            <a:off x="800847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86AF5-8E28-4FD1-BD7D-5E91034CE5D1}"/>
              </a:ext>
            </a:extLst>
          </p:cNvPr>
          <p:cNvSpPr txBox="1"/>
          <p:nvPr/>
        </p:nvSpPr>
        <p:spPr>
          <a:xfrm>
            <a:off x="1449294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4CBD7-6CEA-44B5-8AE1-C6A320EE3778}"/>
              </a:ext>
            </a:extLst>
          </p:cNvPr>
          <p:cNvSpPr txBox="1"/>
          <p:nvPr/>
        </p:nvSpPr>
        <p:spPr>
          <a:xfrm>
            <a:off x="2704352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B2D800-39BD-42E5-9350-27A558A48301}"/>
              </a:ext>
            </a:extLst>
          </p:cNvPr>
          <p:cNvSpPr txBox="1"/>
          <p:nvPr/>
        </p:nvSpPr>
        <p:spPr>
          <a:xfrm>
            <a:off x="2097741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9CC24-32AE-48B0-B1B5-4D7C0EA05B94}"/>
              </a:ext>
            </a:extLst>
          </p:cNvPr>
          <p:cNvSpPr txBox="1"/>
          <p:nvPr/>
        </p:nvSpPr>
        <p:spPr>
          <a:xfrm>
            <a:off x="3310963" y="2973295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94FAB-E1AF-4109-BD9E-4EA0691173D5}"/>
              </a:ext>
            </a:extLst>
          </p:cNvPr>
          <p:cNvSpPr txBox="1"/>
          <p:nvPr/>
        </p:nvSpPr>
        <p:spPr>
          <a:xfrm>
            <a:off x="4588435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1FA7-934A-4EE3-9136-ACD1FDBBC05F}"/>
              </a:ext>
            </a:extLst>
          </p:cNvPr>
          <p:cNvSpPr txBox="1"/>
          <p:nvPr/>
        </p:nvSpPr>
        <p:spPr>
          <a:xfrm>
            <a:off x="3990788" y="297193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8B6AB-BA5D-4F99-BDA3-7940F3D75F87}"/>
              </a:ext>
            </a:extLst>
          </p:cNvPr>
          <p:cNvSpPr txBox="1"/>
          <p:nvPr/>
        </p:nvSpPr>
        <p:spPr>
          <a:xfrm>
            <a:off x="6330576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03DE3-7530-4578-A6CC-95760FAB209E}"/>
              </a:ext>
            </a:extLst>
          </p:cNvPr>
          <p:cNvSpPr txBox="1"/>
          <p:nvPr/>
        </p:nvSpPr>
        <p:spPr>
          <a:xfrm>
            <a:off x="7611038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47190E-913C-4A19-963A-176075D2F1B5}"/>
              </a:ext>
            </a:extLst>
          </p:cNvPr>
          <p:cNvSpPr txBox="1"/>
          <p:nvPr/>
        </p:nvSpPr>
        <p:spPr>
          <a:xfrm>
            <a:off x="6989481" y="297058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21F8D8-64A8-4916-AB91-A7E880E5EBC0}"/>
              </a:ext>
            </a:extLst>
          </p:cNvPr>
          <p:cNvSpPr txBox="1"/>
          <p:nvPr/>
        </p:nvSpPr>
        <p:spPr>
          <a:xfrm>
            <a:off x="8226616" y="2970584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6CCAF0-49A9-4576-A80F-B4BDCFA10D71}"/>
              </a:ext>
            </a:extLst>
          </p:cNvPr>
          <p:cNvSpPr txBox="1"/>
          <p:nvPr/>
        </p:nvSpPr>
        <p:spPr>
          <a:xfrm>
            <a:off x="9505580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30453-22D5-41FF-BF6C-BEE16FF1898F}"/>
              </a:ext>
            </a:extLst>
          </p:cNvPr>
          <p:cNvSpPr txBox="1"/>
          <p:nvPr/>
        </p:nvSpPr>
        <p:spPr>
          <a:xfrm>
            <a:off x="8875063" y="2968966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23DEB-C492-4D0B-8C39-95670F23500E}"/>
              </a:ext>
            </a:extLst>
          </p:cNvPr>
          <p:cNvSpPr txBox="1"/>
          <p:nvPr/>
        </p:nvSpPr>
        <p:spPr>
          <a:xfrm>
            <a:off x="10135348" y="2968966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DB511-D644-4DFF-AD21-6DBA7D876911}"/>
              </a:ext>
            </a:extLst>
          </p:cNvPr>
          <p:cNvSpPr txBox="1"/>
          <p:nvPr/>
        </p:nvSpPr>
        <p:spPr>
          <a:xfrm>
            <a:off x="10775205" y="2968966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5DB23-2C25-4A4D-8B31-3C2509067BC6}"/>
              </a:ext>
            </a:extLst>
          </p:cNvPr>
          <p:cNvSpPr txBox="1"/>
          <p:nvPr/>
        </p:nvSpPr>
        <p:spPr>
          <a:xfrm>
            <a:off x="11404974" y="2968966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1302DF-6FB8-4CE6-8316-3244B7EB4F67}"/>
              </a:ext>
            </a:extLst>
          </p:cNvPr>
          <p:cNvSpPr txBox="1"/>
          <p:nvPr/>
        </p:nvSpPr>
        <p:spPr>
          <a:xfrm>
            <a:off x="800847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A810B1-826A-46CD-B246-E60E92318CFA}"/>
              </a:ext>
            </a:extLst>
          </p:cNvPr>
          <p:cNvSpPr txBox="1"/>
          <p:nvPr/>
        </p:nvSpPr>
        <p:spPr>
          <a:xfrm>
            <a:off x="1449294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249AD0-A2C7-496E-85DE-E3CD0AE19E9F}"/>
              </a:ext>
            </a:extLst>
          </p:cNvPr>
          <p:cNvSpPr txBox="1"/>
          <p:nvPr/>
        </p:nvSpPr>
        <p:spPr>
          <a:xfrm>
            <a:off x="2704352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F6C9EC-907C-4EF1-8E86-EA29F42B341E}"/>
              </a:ext>
            </a:extLst>
          </p:cNvPr>
          <p:cNvSpPr txBox="1"/>
          <p:nvPr/>
        </p:nvSpPr>
        <p:spPr>
          <a:xfrm>
            <a:off x="2097741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3489AF-2407-44F4-ABA7-058F60A498BD}"/>
              </a:ext>
            </a:extLst>
          </p:cNvPr>
          <p:cNvSpPr txBox="1"/>
          <p:nvPr/>
        </p:nvSpPr>
        <p:spPr>
          <a:xfrm>
            <a:off x="3310963" y="423134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B40FA-BDAC-4EB3-9EC3-E18198B3C3B9}"/>
              </a:ext>
            </a:extLst>
          </p:cNvPr>
          <p:cNvSpPr txBox="1"/>
          <p:nvPr/>
        </p:nvSpPr>
        <p:spPr>
          <a:xfrm>
            <a:off x="4588435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0077CB-B3BE-46BC-A632-3C9EC79E18F3}"/>
              </a:ext>
            </a:extLst>
          </p:cNvPr>
          <p:cNvSpPr txBox="1"/>
          <p:nvPr/>
        </p:nvSpPr>
        <p:spPr>
          <a:xfrm>
            <a:off x="3990788" y="42299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13BF5F-FB5D-4E89-AB59-B7C52F646DD5}"/>
              </a:ext>
            </a:extLst>
          </p:cNvPr>
          <p:cNvSpPr txBox="1"/>
          <p:nvPr/>
        </p:nvSpPr>
        <p:spPr>
          <a:xfrm>
            <a:off x="6330576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440BBC-7AAB-4937-8978-CB79347AF0C8}"/>
              </a:ext>
            </a:extLst>
          </p:cNvPr>
          <p:cNvSpPr txBox="1"/>
          <p:nvPr/>
        </p:nvSpPr>
        <p:spPr>
          <a:xfrm>
            <a:off x="7611038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6C1BFF-DAA2-4F45-BC13-A442F03418B8}"/>
              </a:ext>
            </a:extLst>
          </p:cNvPr>
          <p:cNvSpPr txBox="1"/>
          <p:nvPr/>
        </p:nvSpPr>
        <p:spPr>
          <a:xfrm>
            <a:off x="6989481" y="4228633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EC7974-CEFC-4A88-BA4C-9C34CDCC7D12}"/>
              </a:ext>
            </a:extLst>
          </p:cNvPr>
          <p:cNvSpPr txBox="1"/>
          <p:nvPr/>
        </p:nvSpPr>
        <p:spPr>
          <a:xfrm>
            <a:off x="8226616" y="4228633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65939-8652-4CC8-B459-AAF340171DE2}"/>
              </a:ext>
            </a:extLst>
          </p:cNvPr>
          <p:cNvSpPr txBox="1"/>
          <p:nvPr/>
        </p:nvSpPr>
        <p:spPr>
          <a:xfrm>
            <a:off x="9505580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2AD52D-288C-4691-83E2-11A9950EB621}"/>
              </a:ext>
            </a:extLst>
          </p:cNvPr>
          <p:cNvSpPr txBox="1"/>
          <p:nvPr/>
        </p:nvSpPr>
        <p:spPr>
          <a:xfrm>
            <a:off x="8875063" y="4227015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1C510D-BC7D-41CA-8B20-E2383CA70714}"/>
              </a:ext>
            </a:extLst>
          </p:cNvPr>
          <p:cNvSpPr txBox="1"/>
          <p:nvPr/>
        </p:nvSpPr>
        <p:spPr>
          <a:xfrm>
            <a:off x="10135348" y="4227015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C92F9-D68D-4E62-BE8E-996EA4E9E836}"/>
              </a:ext>
            </a:extLst>
          </p:cNvPr>
          <p:cNvSpPr txBox="1"/>
          <p:nvPr/>
        </p:nvSpPr>
        <p:spPr>
          <a:xfrm>
            <a:off x="10775205" y="4227015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3306CE-463A-46A8-ADBF-314C3B19C0A6}"/>
              </a:ext>
            </a:extLst>
          </p:cNvPr>
          <p:cNvSpPr txBox="1"/>
          <p:nvPr/>
        </p:nvSpPr>
        <p:spPr>
          <a:xfrm>
            <a:off x="11404974" y="4227015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92F1-022D-452B-B862-AEA99C998619}"/>
              </a:ext>
            </a:extLst>
          </p:cNvPr>
          <p:cNvSpPr txBox="1"/>
          <p:nvPr/>
        </p:nvSpPr>
        <p:spPr>
          <a:xfrm>
            <a:off x="800847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7CB69-28C3-4C3F-BE17-7BA38349B08E}"/>
              </a:ext>
            </a:extLst>
          </p:cNvPr>
          <p:cNvSpPr txBox="1"/>
          <p:nvPr/>
        </p:nvSpPr>
        <p:spPr>
          <a:xfrm>
            <a:off x="1449294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8EF92B-909D-41A7-8A92-3273554D03F9}"/>
              </a:ext>
            </a:extLst>
          </p:cNvPr>
          <p:cNvSpPr txBox="1"/>
          <p:nvPr/>
        </p:nvSpPr>
        <p:spPr>
          <a:xfrm>
            <a:off x="2704352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48651-8BD5-405D-999B-3D3C59369351}"/>
              </a:ext>
            </a:extLst>
          </p:cNvPr>
          <p:cNvSpPr txBox="1"/>
          <p:nvPr/>
        </p:nvSpPr>
        <p:spPr>
          <a:xfrm>
            <a:off x="2097741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02C96-2AA5-4394-A5B2-7E083BF8796D}"/>
              </a:ext>
            </a:extLst>
          </p:cNvPr>
          <p:cNvSpPr txBox="1"/>
          <p:nvPr/>
        </p:nvSpPr>
        <p:spPr>
          <a:xfrm>
            <a:off x="3310963" y="5358588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745FC-2A39-47EF-87DD-511C727644DE}"/>
              </a:ext>
            </a:extLst>
          </p:cNvPr>
          <p:cNvSpPr txBox="1"/>
          <p:nvPr/>
        </p:nvSpPr>
        <p:spPr>
          <a:xfrm>
            <a:off x="4588435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228B22-B40C-49AD-ABDD-BAEBD8DAA2D0}"/>
              </a:ext>
            </a:extLst>
          </p:cNvPr>
          <p:cNvSpPr txBox="1"/>
          <p:nvPr/>
        </p:nvSpPr>
        <p:spPr>
          <a:xfrm>
            <a:off x="3990788" y="535723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0AC164-3EB0-4B7E-AEB2-08C3F9DA4FB5}"/>
              </a:ext>
            </a:extLst>
          </p:cNvPr>
          <p:cNvSpPr txBox="1"/>
          <p:nvPr/>
        </p:nvSpPr>
        <p:spPr>
          <a:xfrm>
            <a:off x="6330576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015B9-17F5-48E8-A164-EB0A1B61CB4D}"/>
              </a:ext>
            </a:extLst>
          </p:cNvPr>
          <p:cNvSpPr txBox="1"/>
          <p:nvPr/>
        </p:nvSpPr>
        <p:spPr>
          <a:xfrm>
            <a:off x="7611038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7D78E-9B41-4F60-B2D3-2FAD9F5ACF86}"/>
              </a:ext>
            </a:extLst>
          </p:cNvPr>
          <p:cNvSpPr txBox="1"/>
          <p:nvPr/>
        </p:nvSpPr>
        <p:spPr>
          <a:xfrm>
            <a:off x="6989481" y="5355877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F8AC10-7016-4E25-8553-2A13B8E07B4D}"/>
              </a:ext>
            </a:extLst>
          </p:cNvPr>
          <p:cNvSpPr txBox="1"/>
          <p:nvPr/>
        </p:nvSpPr>
        <p:spPr>
          <a:xfrm>
            <a:off x="8226616" y="5355877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3D2917-36BC-4C45-94C9-0CF5A3DA63A2}"/>
              </a:ext>
            </a:extLst>
          </p:cNvPr>
          <p:cNvSpPr txBox="1"/>
          <p:nvPr/>
        </p:nvSpPr>
        <p:spPr>
          <a:xfrm>
            <a:off x="9505580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C193EE-7134-444F-8098-8BA8778532A3}"/>
              </a:ext>
            </a:extLst>
          </p:cNvPr>
          <p:cNvSpPr txBox="1"/>
          <p:nvPr/>
        </p:nvSpPr>
        <p:spPr>
          <a:xfrm>
            <a:off x="8875063" y="535425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EEDB4D-EA67-45EC-B08E-AC35B875F4C8}"/>
              </a:ext>
            </a:extLst>
          </p:cNvPr>
          <p:cNvSpPr txBox="1"/>
          <p:nvPr/>
        </p:nvSpPr>
        <p:spPr>
          <a:xfrm>
            <a:off x="10135348" y="5354259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917435-FCE1-46F9-8B37-4CB6DED0EB5A}"/>
              </a:ext>
            </a:extLst>
          </p:cNvPr>
          <p:cNvSpPr txBox="1"/>
          <p:nvPr/>
        </p:nvSpPr>
        <p:spPr>
          <a:xfrm>
            <a:off x="10775205" y="5354259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7AE42-98A7-465A-A0D6-34161C8A9607}"/>
              </a:ext>
            </a:extLst>
          </p:cNvPr>
          <p:cNvSpPr txBox="1"/>
          <p:nvPr/>
        </p:nvSpPr>
        <p:spPr>
          <a:xfrm>
            <a:off x="11404974" y="5354259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506F65-E935-4159-A6F4-9C4F2284F291}"/>
              </a:ext>
            </a:extLst>
          </p:cNvPr>
          <p:cNvSpPr txBox="1"/>
          <p:nvPr/>
        </p:nvSpPr>
        <p:spPr>
          <a:xfrm>
            <a:off x="0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V_5_0</a:t>
            </a:r>
          </a:p>
          <a:p>
            <a:pPr algn="ctr"/>
            <a:r>
              <a:rPr lang="en-US" sz="400" dirty="0"/>
              <a:t>( -580, 273)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5DB10C-596F-47C7-BCA3-9D7A7E120895}"/>
              </a:ext>
            </a:extLst>
          </p:cNvPr>
          <p:cNvSpPr txBox="1"/>
          <p:nvPr/>
        </p:nvSpPr>
        <p:spPr>
          <a:xfrm>
            <a:off x="800847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</a:t>
            </a:r>
          </a:p>
          <a:p>
            <a:pPr algn="ctr"/>
            <a:r>
              <a:rPr lang="en-US" sz="400" dirty="0"/>
              <a:t>( -486, 273)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8233BC-3DFE-41F4-A607-E88AD4496559}"/>
              </a:ext>
            </a:extLst>
          </p:cNvPr>
          <p:cNvSpPr txBox="1"/>
          <p:nvPr/>
        </p:nvSpPr>
        <p:spPr>
          <a:xfrm>
            <a:off x="2704352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V_5_4</a:t>
            </a:r>
          </a:p>
          <a:p>
            <a:pPr algn="ctr"/>
            <a:r>
              <a:rPr lang="en-US" sz="400" dirty="0"/>
              <a:t>( -306, 273)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1A11C1-81E2-42B3-874D-ABBEF066B133}"/>
              </a:ext>
            </a:extLst>
          </p:cNvPr>
          <p:cNvSpPr txBox="1"/>
          <p:nvPr/>
        </p:nvSpPr>
        <p:spPr>
          <a:xfrm>
            <a:off x="3310963" y="6089660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V_5_5</a:t>
            </a:r>
          </a:p>
          <a:p>
            <a:pPr algn="ctr"/>
            <a:r>
              <a:rPr lang="en-US" sz="400" dirty="0"/>
              <a:t>( -253, 273)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FB2C24-41F5-46DB-9643-9DF2159F1247}"/>
              </a:ext>
            </a:extLst>
          </p:cNvPr>
          <p:cNvSpPr txBox="1"/>
          <p:nvPr/>
        </p:nvSpPr>
        <p:spPr>
          <a:xfrm>
            <a:off x="4588435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V_5_7</a:t>
            </a:r>
          </a:p>
          <a:p>
            <a:pPr algn="ctr"/>
            <a:r>
              <a:rPr lang="en-US" sz="400" dirty="0"/>
              <a:t>( -130, 273)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07186A-3F28-4E7E-A207-EE34FFF86336}"/>
              </a:ext>
            </a:extLst>
          </p:cNvPr>
          <p:cNvSpPr txBox="1"/>
          <p:nvPr/>
        </p:nvSpPr>
        <p:spPr>
          <a:xfrm>
            <a:off x="3990788" y="6088304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V_5_6</a:t>
            </a:r>
          </a:p>
          <a:p>
            <a:pPr algn="ctr"/>
            <a:r>
              <a:rPr lang="en-US" sz="400" dirty="0"/>
              <a:t>( -186, 273)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789FA5-75E3-4273-A321-7F0F84E344BB}"/>
              </a:ext>
            </a:extLst>
          </p:cNvPr>
          <p:cNvSpPr txBox="1"/>
          <p:nvPr/>
        </p:nvSpPr>
        <p:spPr>
          <a:xfrm>
            <a:off x="6330576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V_5_8</a:t>
            </a:r>
          </a:p>
          <a:p>
            <a:pPr algn="ctr"/>
            <a:r>
              <a:rPr lang="en-US" sz="400" dirty="0"/>
              <a:t>( 50, 273)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56E2CC-6663-43DE-98C2-3B5408A0B25D}"/>
              </a:ext>
            </a:extLst>
          </p:cNvPr>
          <p:cNvSpPr txBox="1"/>
          <p:nvPr/>
        </p:nvSpPr>
        <p:spPr>
          <a:xfrm>
            <a:off x="7611038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V_5_10</a:t>
            </a:r>
          </a:p>
          <a:p>
            <a:pPr algn="ctr"/>
            <a:r>
              <a:rPr lang="en-US" sz="400" dirty="0"/>
              <a:t>( 173, 273)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A43F1-9719-4DA5-A073-ADD2523076AB}"/>
              </a:ext>
            </a:extLst>
          </p:cNvPr>
          <p:cNvSpPr txBox="1"/>
          <p:nvPr/>
        </p:nvSpPr>
        <p:spPr>
          <a:xfrm>
            <a:off x="6989481" y="6086949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V_5_9</a:t>
            </a:r>
          </a:p>
          <a:p>
            <a:pPr algn="ctr"/>
            <a:r>
              <a:rPr lang="en-US" sz="400" dirty="0"/>
              <a:t>( 106, 273)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B32B4-FD3F-4C16-9CDF-BC39BC9E11DE}"/>
              </a:ext>
            </a:extLst>
          </p:cNvPr>
          <p:cNvSpPr txBox="1"/>
          <p:nvPr/>
        </p:nvSpPr>
        <p:spPr>
          <a:xfrm>
            <a:off x="8226616" y="6086949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V_5_11</a:t>
            </a:r>
          </a:p>
          <a:p>
            <a:pPr algn="ctr"/>
            <a:r>
              <a:rPr lang="en-US" sz="400" dirty="0"/>
              <a:t>( 233, 273)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2C5AB6-F1C0-40F8-B454-9D25431D9DF8}"/>
              </a:ext>
            </a:extLst>
          </p:cNvPr>
          <p:cNvSpPr txBox="1"/>
          <p:nvPr/>
        </p:nvSpPr>
        <p:spPr>
          <a:xfrm>
            <a:off x="9505580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V_5_13</a:t>
            </a:r>
          </a:p>
          <a:p>
            <a:pPr algn="ctr"/>
            <a:r>
              <a:rPr lang="en-US" sz="400" dirty="0"/>
              <a:t>( 350, 273)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B998E2-99E3-4295-9FA5-5A9B57463FE2}"/>
              </a:ext>
            </a:extLst>
          </p:cNvPr>
          <p:cNvSpPr txBox="1"/>
          <p:nvPr/>
        </p:nvSpPr>
        <p:spPr>
          <a:xfrm>
            <a:off x="8875063" y="6085331"/>
            <a:ext cx="466540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V_5_12</a:t>
            </a:r>
          </a:p>
          <a:p>
            <a:pPr algn="ctr"/>
            <a:r>
              <a:rPr lang="en-US" sz="400" dirty="0"/>
              <a:t>( 293, 273)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B56F09-3FBB-4F5B-856F-286011D1C8CB}"/>
              </a:ext>
            </a:extLst>
          </p:cNvPr>
          <p:cNvSpPr txBox="1"/>
          <p:nvPr/>
        </p:nvSpPr>
        <p:spPr>
          <a:xfrm>
            <a:off x="10135348" y="6085331"/>
            <a:ext cx="481855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V_5_14</a:t>
            </a:r>
          </a:p>
          <a:p>
            <a:pPr algn="ctr"/>
            <a:r>
              <a:rPr lang="en-US" sz="400" dirty="0"/>
              <a:t>( 406, 273)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5416CF-C921-4107-9118-18FA2B83FCFC}"/>
              </a:ext>
            </a:extLst>
          </p:cNvPr>
          <p:cNvSpPr txBox="1"/>
          <p:nvPr/>
        </p:nvSpPr>
        <p:spPr>
          <a:xfrm>
            <a:off x="10775205" y="6085331"/>
            <a:ext cx="500903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V_5_15</a:t>
            </a:r>
          </a:p>
          <a:p>
            <a:pPr algn="ctr"/>
            <a:r>
              <a:rPr lang="en-US" sz="400" dirty="0"/>
              <a:t>( 466, 273)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74F61E-9B9F-4A01-A110-64917172C697}"/>
              </a:ext>
            </a:extLst>
          </p:cNvPr>
          <p:cNvSpPr txBox="1"/>
          <p:nvPr/>
        </p:nvSpPr>
        <p:spPr>
          <a:xfrm>
            <a:off x="11404974" y="6085331"/>
            <a:ext cx="468781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V_5_16</a:t>
            </a:r>
          </a:p>
          <a:p>
            <a:pPr algn="ctr"/>
            <a:r>
              <a:rPr lang="en-US" sz="400" dirty="0"/>
              <a:t>( 526, 273)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0963EE-38E3-4CA5-BBBF-9E09A40EC121}"/>
              </a:ext>
            </a:extLst>
          </p:cNvPr>
          <p:cNvSpPr txBox="1"/>
          <p:nvPr/>
        </p:nvSpPr>
        <p:spPr>
          <a:xfrm>
            <a:off x="1449108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V_5_2</a:t>
            </a:r>
          </a:p>
          <a:p>
            <a:pPr algn="ctr"/>
            <a:r>
              <a:rPr lang="en-US" sz="400" dirty="0"/>
              <a:t>( -426,273)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A0493E-E883-4240-A7E0-1EE8940624AF}"/>
              </a:ext>
            </a:extLst>
          </p:cNvPr>
          <p:cNvSpPr txBox="1"/>
          <p:nvPr/>
        </p:nvSpPr>
        <p:spPr>
          <a:xfrm>
            <a:off x="2097555" y="6084442"/>
            <a:ext cx="436282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V_5_3</a:t>
            </a:r>
          </a:p>
          <a:p>
            <a:pPr algn="ctr"/>
            <a:r>
              <a:rPr lang="en-US" sz="400" dirty="0"/>
              <a:t>( -380, 273)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21D20-97C5-4154-93E1-230647DBC1C0}"/>
              </a:ext>
            </a:extLst>
          </p:cNvPr>
          <p:cNvSpPr txBox="1"/>
          <p:nvPr/>
        </p:nvSpPr>
        <p:spPr>
          <a:xfrm>
            <a:off x="800847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</a:t>
            </a:r>
          </a:p>
          <a:p>
            <a:pPr algn="ctr"/>
            <a:r>
              <a:rPr lang="en-US" sz="400" dirty="0"/>
              <a:t>( -486, -143)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BB2F45-FFA0-4860-A3CD-03A2398B2017}"/>
              </a:ext>
            </a:extLst>
          </p:cNvPr>
          <p:cNvSpPr txBox="1"/>
          <p:nvPr/>
        </p:nvSpPr>
        <p:spPr>
          <a:xfrm>
            <a:off x="800847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</a:t>
            </a:r>
          </a:p>
          <a:p>
            <a:pPr algn="ctr"/>
            <a:r>
              <a:rPr lang="en-US" sz="400" dirty="0"/>
              <a:t>( -486, -260)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5D1556-BC34-4121-AD20-F75B574B7F67}"/>
              </a:ext>
            </a:extLst>
          </p:cNvPr>
          <p:cNvSpPr txBox="1"/>
          <p:nvPr/>
        </p:nvSpPr>
        <p:spPr>
          <a:xfrm>
            <a:off x="0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V_0_0</a:t>
            </a:r>
          </a:p>
          <a:p>
            <a:pPr algn="ctr"/>
            <a:r>
              <a:rPr lang="en-US" sz="400" dirty="0"/>
              <a:t>( -580, -260)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445163-B6C1-4D55-93C7-C9BEE125549A}"/>
              </a:ext>
            </a:extLst>
          </p:cNvPr>
          <p:cNvSpPr txBox="1"/>
          <p:nvPr/>
        </p:nvSpPr>
        <p:spPr>
          <a:xfrm>
            <a:off x="0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V_1_0</a:t>
            </a:r>
          </a:p>
          <a:p>
            <a:pPr algn="ctr"/>
            <a:r>
              <a:rPr lang="en-US" sz="400" dirty="0"/>
              <a:t>( -580, -143)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BBA137-FD2C-4800-9D54-E59486379247}"/>
              </a:ext>
            </a:extLst>
          </p:cNvPr>
          <p:cNvSpPr txBox="1"/>
          <p:nvPr/>
        </p:nvSpPr>
        <p:spPr>
          <a:xfrm>
            <a:off x="0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V_2_0</a:t>
            </a:r>
          </a:p>
          <a:p>
            <a:pPr algn="ctr"/>
            <a:r>
              <a:rPr lang="en-US" sz="400" dirty="0"/>
              <a:t>( -580, -26)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B95AEB-8F16-415E-909C-95D1DBBB0F7A}"/>
              </a:ext>
            </a:extLst>
          </p:cNvPr>
          <p:cNvSpPr txBox="1"/>
          <p:nvPr/>
        </p:nvSpPr>
        <p:spPr>
          <a:xfrm>
            <a:off x="0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V_3_0</a:t>
            </a:r>
          </a:p>
          <a:p>
            <a:pPr algn="ctr"/>
            <a:r>
              <a:rPr lang="en-US" sz="400" dirty="0"/>
              <a:t>( -580, 86)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19C1F0-F63D-452A-AE75-41C830AE238F}"/>
              </a:ext>
            </a:extLst>
          </p:cNvPr>
          <p:cNvSpPr txBox="1"/>
          <p:nvPr/>
        </p:nvSpPr>
        <p:spPr>
          <a:xfrm>
            <a:off x="1449294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V_1_2</a:t>
            </a:r>
          </a:p>
          <a:p>
            <a:pPr algn="ctr"/>
            <a:r>
              <a:rPr lang="en-US" sz="400" dirty="0"/>
              <a:t>( -426, -143)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FF884C-1682-45AB-A51D-6FD50B81526E}"/>
              </a:ext>
            </a:extLst>
          </p:cNvPr>
          <p:cNvSpPr txBox="1"/>
          <p:nvPr/>
        </p:nvSpPr>
        <p:spPr>
          <a:xfrm>
            <a:off x="2704352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V_1_4</a:t>
            </a:r>
          </a:p>
          <a:p>
            <a:pPr algn="ctr"/>
            <a:r>
              <a:rPr lang="en-US" sz="400" dirty="0"/>
              <a:t>( -306, -143)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F02B4C-1954-4A69-A71D-3D8817CD93A6}"/>
              </a:ext>
            </a:extLst>
          </p:cNvPr>
          <p:cNvSpPr txBox="1"/>
          <p:nvPr/>
        </p:nvSpPr>
        <p:spPr>
          <a:xfrm>
            <a:off x="2097741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V_1_3</a:t>
            </a:r>
          </a:p>
          <a:p>
            <a:pPr algn="ctr"/>
            <a:r>
              <a:rPr lang="en-US" sz="400" dirty="0"/>
              <a:t>( -380, -143)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31A2A8A-76A3-4B23-973C-7207361087EF}"/>
              </a:ext>
            </a:extLst>
          </p:cNvPr>
          <p:cNvSpPr txBox="1"/>
          <p:nvPr/>
        </p:nvSpPr>
        <p:spPr>
          <a:xfrm>
            <a:off x="3310963" y="208010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V_1_5</a:t>
            </a:r>
          </a:p>
          <a:p>
            <a:pPr algn="ctr"/>
            <a:r>
              <a:rPr lang="en-US" sz="400" dirty="0"/>
              <a:t>( -253, -143)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6E1533-780F-4F10-9622-936EB7CB19FC}"/>
              </a:ext>
            </a:extLst>
          </p:cNvPr>
          <p:cNvSpPr txBox="1"/>
          <p:nvPr/>
        </p:nvSpPr>
        <p:spPr>
          <a:xfrm>
            <a:off x="4588435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V_1_7</a:t>
            </a:r>
          </a:p>
          <a:p>
            <a:pPr algn="ctr"/>
            <a:r>
              <a:rPr lang="en-US" sz="400" dirty="0"/>
              <a:t>( -130, -143)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25B2457-F749-4EDC-9DB3-94D05ADE18AF}"/>
              </a:ext>
            </a:extLst>
          </p:cNvPr>
          <p:cNvSpPr txBox="1"/>
          <p:nvPr/>
        </p:nvSpPr>
        <p:spPr>
          <a:xfrm>
            <a:off x="3990788" y="207875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V_1_6</a:t>
            </a:r>
          </a:p>
          <a:p>
            <a:pPr algn="ctr"/>
            <a:r>
              <a:rPr lang="en-US" sz="400" dirty="0"/>
              <a:t>( -186, -143)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7394A3-BB0F-4F5C-A5D4-5997417372C5}"/>
              </a:ext>
            </a:extLst>
          </p:cNvPr>
          <p:cNvSpPr txBox="1"/>
          <p:nvPr/>
        </p:nvSpPr>
        <p:spPr>
          <a:xfrm>
            <a:off x="6330576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V_1_8</a:t>
            </a:r>
          </a:p>
          <a:p>
            <a:pPr algn="ctr"/>
            <a:r>
              <a:rPr lang="en-US" sz="400" dirty="0"/>
              <a:t>( 50, -143)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0BC057-F926-4AEE-B36B-080393A838E6}"/>
              </a:ext>
            </a:extLst>
          </p:cNvPr>
          <p:cNvSpPr txBox="1"/>
          <p:nvPr/>
        </p:nvSpPr>
        <p:spPr>
          <a:xfrm>
            <a:off x="7611038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V_1_10</a:t>
            </a:r>
          </a:p>
          <a:p>
            <a:pPr algn="ctr"/>
            <a:r>
              <a:rPr lang="en-US" sz="400" dirty="0"/>
              <a:t>( 173, -143)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DB7D34-5FEC-4E35-A22B-EDD14B6F339B}"/>
              </a:ext>
            </a:extLst>
          </p:cNvPr>
          <p:cNvSpPr txBox="1"/>
          <p:nvPr/>
        </p:nvSpPr>
        <p:spPr>
          <a:xfrm>
            <a:off x="6989481" y="207739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V_1_9</a:t>
            </a:r>
          </a:p>
          <a:p>
            <a:pPr algn="ctr"/>
            <a:r>
              <a:rPr lang="en-US" sz="400" dirty="0"/>
              <a:t>( 106, -143)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E32C2F-1EA7-42BC-BF98-F455F26A5277}"/>
              </a:ext>
            </a:extLst>
          </p:cNvPr>
          <p:cNvSpPr txBox="1"/>
          <p:nvPr/>
        </p:nvSpPr>
        <p:spPr>
          <a:xfrm>
            <a:off x="8226616" y="207739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V_1_11</a:t>
            </a:r>
          </a:p>
          <a:p>
            <a:pPr algn="ctr"/>
            <a:r>
              <a:rPr lang="en-US" sz="400" dirty="0"/>
              <a:t>( 233, -143)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A5334E-5654-4B88-8B38-B0D962B4E380}"/>
              </a:ext>
            </a:extLst>
          </p:cNvPr>
          <p:cNvSpPr txBox="1"/>
          <p:nvPr/>
        </p:nvSpPr>
        <p:spPr>
          <a:xfrm>
            <a:off x="9505580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V_1_13</a:t>
            </a:r>
          </a:p>
          <a:p>
            <a:pPr algn="ctr"/>
            <a:r>
              <a:rPr lang="en-US" sz="400" dirty="0"/>
              <a:t>( 350, -143)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748E3B-371C-44E6-8C63-109E1E013560}"/>
              </a:ext>
            </a:extLst>
          </p:cNvPr>
          <p:cNvSpPr txBox="1"/>
          <p:nvPr/>
        </p:nvSpPr>
        <p:spPr>
          <a:xfrm>
            <a:off x="8875063" y="207577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V_1_12</a:t>
            </a:r>
          </a:p>
          <a:p>
            <a:pPr algn="ctr"/>
            <a:r>
              <a:rPr lang="en-US" sz="400" dirty="0"/>
              <a:t>( 293, -143)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EE21D4-C24A-4DEC-8856-109F0BCCFA6B}"/>
              </a:ext>
            </a:extLst>
          </p:cNvPr>
          <p:cNvSpPr txBox="1"/>
          <p:nvPr/>
        </p:nvSpPr>
        <p:spPr>
          <a:xfrm>
            <a:off x="10135348" y="207577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V_1_14</a:t>
            </a:r>
          </a:p>
          <a:p>
            <a:pPr algn="ctr"/>
            <a:r>
              <a:rPr lang="en-US" sz="400" dirty="0"/>
              <a:t>( 406, -143)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DB8DE1-0A06-4006-9EA6-FDE49770D6EC}"/>
              </a:ext>
            </a:extLst>
          </p:cNvPr>
          <p:cNvSpPr txBox="1"/>
          <p:nvPr/>
        </p:nvSpPr>
        <p:spPr>
          <a:xfrm>
            <a:off x="10775205" y="207577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V_1_15</a:t>
            </a:r>
          </a:p>
          <a:p>
            <a:pPr algn="ctr"/>
            <a:r>
              <a:rPr lang="en-US" sz="400" dirty="0"/>
              <a:t>( 466, -143)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BE00D2-CF29-43EE-B6D7-897E5CC90CC9}"/>
              </a:ext>
            </a:extLst>
          </p:cNvPr>
          <p:cNvSpPr txBox="1"/>
          <p:nvPr/>
        </p:nvSpPr>
        <p:spPr>
          <a:xfrm>
            <a:off x="11404974" y="207577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V_1_16</a:t>
            </a:r>
          </a:p>
          <a:p>
            <a:pPr algn="ctr"/>
            <a:r>
              <a:rPr lang="en-US" sz="400" dirty="0"/>
              <a:t>( 526, -143)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D6457A-AF2D-4DB0-B5A9-4EF9FFA7A108}"/>
              </a:ext>
            </a:extLst>
          </p:cNvPr>
          <p:cNvSpPr txBox="1"/>
          <p:nvPr/>
        </p:nvSpPr>
        <p:spPr>
          <a:xfrm>
            <a:off x="0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V_4_0</a:t>
            </a:r>
          </a:p>
          <a:p>
            <a:pPr algn="ctr"/>
            <a:r>
              <a:rPr lang="en-US" sz="400" dirty="0"/>
              <a:t>( -580, 198)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694094-D8E8-4587-AE8C-5CF1453BEFB0}"/>
              </a:ext>
            </a:extLst>
          </p:cNvPr>
          <p:cNvSpPr txBox="1"/>
          <p:nvPr/>
        </p:nvSpPr>
        <p:spPr>
          <a:xfrm>
            <a:off x="1449294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V_0_2</a:t>
            </a:r>
          </a:p>
          <a:p>
            <a:pPr algn="ctr"/>
            <a:r>
              <a:rPr lang="en-US" sz="400" dirty="0"/>
              <a:t>( -426, -260)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AED4E1-077E-4BF1-9E90-3A619D497CA6}"/>
              </a:ext>
            </a:extLst>
          </p:cNvPr>
          <p:cNvSpPr txBox="1"/>
          <p:nvPr/>
        </p:nvSpPr>
        <p:spPr>
          <a:xfrm>
            <a:off x="2704352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V_0_4</a:t>
            </a:r>
          </a:p>
          <a:p>
            <a:pPr algn="ctr"/>
            <a:r>
              <a:rPr lang="en-US" sz="400" dirty="0"/>
              <a:t>( -306, -260)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09D93F-D9FC-49C7-93BE-E4E0713AE5D2}"/>
              </a:ext>
            </a:extLst>
          </p:cNvPr>
          <p:cNvSpPr txBox="1"/>
          <p:nvPr/>
        </p:nvSpPr>
        <p:spPr>
          <a:xfrm>
            <a:off x="2097741" y="92963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V_0_3</a:t>
            </a:r>
          </a:p>
          <a:p>
            <a:pPr algn="ctr"/>
            <a:r>
              <a:rPr lang="en-US" sz="400" dirty="0"/>
              <a:t>( -380, -260)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16715B-413D-4977-8851-47AF12F263BD}"/>
              </a:ext>
            </a:extLst>
          </p:cNvPr>
          <p:cNvSpPr txBox="1"/>
          <p:nvPr/>
        </p:nvSpPr>
        <p:spPr>
          <a:xfrm>
            <a:off x="4588435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V_0_6</a:t>
            </a:r>
          </a:p>
          <a:p>
            <a:pPr algn="ctr"/>
            <a:r>
              <a:rPr lang="en-US" sz="400" dirty="0"/>
              <a:t>( -130, -260)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B3F350-4F28-491F-B1E0-DE0729537A00}"/>
              </a:ext>
            </a:extLst>
          </p:cNvPr>
          <p:cNvSpPr txBox="1"/>
          <p:nvPr/>
        </p:nvSpPr>
        <p:spPr>
          <a:xfrm>
            <a:off x="3990788" y="92828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V_0_5</a:t>
            </a:r>
          </a:p>
          <a:p>
            <a:pPr algn="ctr"/>
            <a:r>
              <a:rPr lang="en-US" sz="400" dirty="0"/>
              <a:t>( -186, -260)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7287533-5D74-4DFE-A788-6E5035F0A303}"/>
              </a:ext>
            </a:extLst>
          </p:cNvPr>
          <p:cNvSpPr txBox="1"/>
          <p:nvPr/>
        </p:nvSpPr>
        <p:spPr>
          <a:xfrm>
            <a:off x="6330576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V_0_7</a:t>
            </a:r>
          </a:p>
          <a:p>
            <a:pPr algn="ctr"/>
            <a:r>
              <a:rPr lang="en-US" sz="400" dirty="0"/>
              <a:t>( 50, -260)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6E101D-CE21-4AC2-AF4D-BF65CD84BF54}"/>
              </a:ext>
            </a:extLst>
          </p:cNvPr>
          <p:cNvSpPr txBox="1"/>
          <p:nvPr/>
        </p:nvSpPr>
        <p:spPr>
          <a:xfrm>
            <a:off x="7611038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V_0_9</a:t>
            </a:r>
          </a:p>
          <a:p>
            <a:pPr algn="ctr"/>
            <a:r>
              <a:rPr lang="en-US" sz="400" dirty="0"/>
              <a:t>( 173, -260)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3C0DE-F8B4-4761-9D9C-41D1D3347977}"/>
              </a:ext>
            </a:extLst>
          </p:cNvPr>
          <p:cNvSpPr txBox="1"/>
          <p:nvPr/>
        </p:nvSpPr>
        <p:spPr>
          <a:xfrm>
            <a:off x="6989481" y="9269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V_0_8</a:t>
            </a:r>
          </a:p>
          <a:p>
            <a:pPr algn="ctr"/>
            <a:r>
              <a:rPr lang="en-US" sz="400" dirty="0"/>
              <a:t>( 106, -260)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6F49A7-94B6-42AF-8741-622D177286E1}"/>
              </a:ext>
            </a:extLst>
          </p:cNvPr>
          <p:cNvSpPr txBox="1"/>
          <p:nvPr/>
        </p:nvSpPr>
        <p:spPr>
          <a:xfrm>
            <a:off x="8226616" y="92692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V_0_10</a:t>
            </a:r>
          </a:p>
          <a:p>
            <a:pPr algn="ctr"/>
            <a:r>
              <a:rPr lang="en-US" sz="400" dirty="0"/>
              <a:t>( 233, -260)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661491-E622-4D7B-949A-BAEBA072CF7F}"/>
              </a:ext>
            </a:extLst>
          </p:cNvPr>
          <p:cNvSpPr txBox="1"/>
          <p:nvPr/>
        </p:nvSpPr>
        <p:spPr>
          <a:xfrm>
            <a:off x="9505580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V_0_12</a:t>
            </a:r>
          </a:p>
          <a:p>
            <a:pPr algn="ctr"/>
            <a:r>
              <a:rPr lang="en-US" sz="400" dirty="0"/>
              <a:t>( 350, -260)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B5E3BC-0143-4B15-89EE-DBA653A93C83}"/>
              </a:ext>
            </a:extLst>
          </p:cNvPr>
          <p:cNvSpPr txBox="1"/>
          <p:nvPr/>
        </p:nvSpPr>
        <p:spPr>
          <a:xfrm>
            <a:off x="8875063" y="92530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V_0_11</a:t>
            </a:r>
          </a:p>
          <a:p>
            <a:pPr algn="ctr"/>
            <a:r>
              <a:rPr lang="en-US" sz="400" dirty="0"/>
              <a:t>( 293, -260)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E8E7CF-1F64-4990-9ACA-D0857A21CC13}"/>
              </a:ext>
            </a:extLst>
          </p:cNvPr>
          <p:cNvSpPr txBox="1"/>
          <p:nvPr/>
        </p:nvSpPr>
        <p:spPr>
          <a:xfrm>
            <a:off x="800847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</a:t>
            </a:r>
          </a:p>
          <a:p>
            <a:pPr algn="ctr"/>
            <a:r>
              <a:rPr lang="en-US" sz="400" dirty="0"/>
              <a:t>( -486, -26)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1949F8-D1E8-4EDA-A82F-B67A7E8159FD}"/>
              </a:ext>
            </a:extLst>
          </p:cNvPr>
          <p:cNvSpPr txBox="1"/>
          <p:nvPr/>
        </p:nvSpPr>
        <p:spPr>
          <a:xfrm>
            <a:off x="1449294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V_2_2</a:t>
            </a:r>
          </a:p>
          <a:p>
            <a:pPr algn="ctr"/>
            <a:r>
              <a:rPr lang="en-US" sz="400" dirty="0"/>
              <a:t>( -426, -26)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71FCD9-0588-4A6B-8504-77386C927FC0}"/>
              </a:ext>
            </a:extLst>
          </p:cNvPr>
          <p:cNvSpPr txBox="1"/>
          <p:nvPr/>
        </p:nvSpPr>
        <p:spPr>
          <a:xfrm>
            <a:off x="2704352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V_2_4</a:t>
            </a:r>
          </a:p>
          <a:p>
            <a:pPr algn="ctr"/>
            <a:r>
              <a:rPr lang="en-US" sz="400" dirty="0"/>
              <a:t>( -306, -26)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F61314-DFBF-478D-91D9-3CB591041B50}"/>
              </a:ext>
            </a:extLst>
          </p:cNvPr>
          <p:cNvSpPr txBox="1"/>
          <p:nvPr/>
        </p:nvSpPr>
        <p:spPr>
          <a:xfrm>
            <a:off x="2097741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V_2_3</a:t>
            </a:r>
          </a:p>
          <a:p>
            <a:pPr algn="ctr"/>
            <a:r>
              <a:rPr lang="en-US" sz="400" dirty="0"/>
              <a:t>( -380, -26)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E8AA11A-5687-49F4-A01A-8E631565A526}"/>
              </a:ext>
            </a:extLst>
          </p:cNvPr>
          <p:cNvSpPr txBox="1"/>
          <p:nvPr/>
        </p:nvSpPr>
        <p:spPr>
          <a:xfrm>
            <a:off x="3310963" y="3230576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V_2_5</a:t>
            </a:r>
          </a:p>
          <a:p>
            <a:pPr algn="ctr"/>
            <a:r>
              <a:rPr lang="en-US" sz="400" dirty="0"/>
              <a:t>( -253, -26)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ADFB15-E2BB-4F72-8634-882F0E9AEF29}"/>
              </a:ext>
            </a:extLst>
          </p:cNvPr>
          <p:cNvSpPr txBox="1"/>
          <p:nvPr/>
        </p:nvSpPr>
        <p:spPr>
          <a:xfrm>
            <a:off x="4588435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V_2_7</a:t>
            </a:r>
          </a:p>
          <a:p>
            <a:pPr algn="ctr"/>
            <a:r>
              <a:rPr lang="en-US" sz="400" dirty="0"/>
              <a:t>( -130, -26)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9985F4-1DC6-4225-8584-CC9C6C73A1B0}"/>
              </a:ext>
            </a:extLst>
          </p:cNvPr>
          <p:cNvSpPr txBox="1"/>
          <p:nvPr/>
        </p:nvSpPr>
        <p:spPr>
          <a:xfrm>
            <a:off x="3990788" y="3229220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V_2_6</a:t>
            </a:r>
          </a:p>
          <a:p>
            <a:pPr algn="ctr"/>
            <a:r>
              <a:rPr lang="en-US" sz="400" dirty="0"/>
              <a:t>( -186, -26)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D5E5E2-47B3-4651-8F80-0356AB40F11D}"/>
              </a:ext>
            </a:extLst>
          </p:cNvPr>
          <p:cNvSpPr txBox="1"/>
          <p:nvPr/>
        </p:nvSpPr>
        <p:spPr>
          <a:xfrm>
            <a:off x="6330576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V_2_8</a:t>
            </a:r>
          </a:p>
          <a:p>
            <a:pPr algn="ctr"/>
            <a:r>
              <a:rPr lang="en-US" sz="400" dirty="0"/>
              <a:t>( 50, -26)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FE5CB3-9B2A-4966-AD0D-EB9BB764DCE5}"/>
              </a:ext>
            </a:extLst>
          </p:cNvPr>
          <p:cNvSpPr txBox="1"/>
          <p:nvPr/>
        </p:nvSpPr>
        <p:spPr>
          <a:xfrm>
            <a:off x="7611038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V_2_10</a:t>
            </a:r>
          </a:p>
          <a:p>
            <a:pPr algn="ctr"/>
            <a:r>
              <a:rPr lang="en-US" sz="400" dirty="0"/>
              <a:t>( 173, -26)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FA145E-FDD7-43F5-93A4-74B0DCF0D3E7}"/>
              </a:ext>
            </a:extLst>
          </p:cNvPr>
          <p:cNvSpPr txBox="1"/>
          <p:nvPr/>
        </p:nvSpPr>
        <p:spPr>
          <a:xfrm>
            <a:off x="6989481" y="322786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V_2_9</a:t>
            </a:r>
          </a:p>
          <a:p>
            <a:pPr algn="ctr"/>
            <a:r>
              <a:rPr lang="en-US" sz="400" dirty="0"/>
              <a:t>( 106, -26)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831C498-F0A5-491D-9AA4-B852E0341C3D}"/>
              </a:ext>
            </a:extLst>
          </p:cNvPr>
          <p:cNvSpPr txBox="1"/>
          <p:nvPr/>
        </p:nvSpPr>
        <p:spPr>
          <a:xfrm>
            <a:off x="8226616" y="3227865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V_2_11</a:t>
            </a:r>
          </a:p>
          <a:p>
            <a:pPr algn="ctr"/>
            <a:r>
              <a:rPr lang="en-US" sz="400" dirty="0"/>
              <a:t>( 233, -26)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77EF59B-5154-4EFA-8519-DB0071917C7E}"/>
              </a:ext>
            </a:extLst>
          </p:cNvPr>
          <p:cNvSpPr txBox="1"/>
          <p:nvPr/>
        </p:nvSpPr>
        <p:spPr>
          <a:xfrm>
            <a:off x="9505580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V_2_13</a:t>
            </a:r>
          </a:p>
          <a:p>
            <a:pPr algn="ctr"/>
            <a:r>
              <a:rPr lang="en-US" sz="400" dirty="0"/>
              <a:t>( 350, -26)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1B296-F072-4A70-8607-3B8FACE20EEC}"/>
              </a:ext>
            </a:extLst>
          </p:cNvPr>
          <p:cNvSpPr txBox="1"/>
          <p:nvPr/>
        </p:nvSpPr>
        <p:spPr>
          <a:xfrm>
            <a:off x="8875063" y="3226247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V_2_12</a:t>
            </a:r>
          </a:p>
          <a:p>
            <a:pPr algn="ctr"/>
            <a:r>
              <a:rPr lang="en-US" sz="400" dirty="0"/>
              <a:t>( 293, -26)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00866F-4EDE-4261-B83C-5147306AF1F4}"/>
              </a:ext>
            </a:extLst>
          </p:cNvPr>
          <p:cNvSpPr txBox="1"/>
          <p:nvPr/>
        </p:nvSpPr>
        <p:spPr>
          <a:xfrm>
            <a:off x="10135348" y="3226247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V_2_14</a:t>
            </a:r>
          </a:p>
          <a:p>
            <a:pPr algn="ctr"/>
            <a:r>
              <a:rPr lang="en-US" sz="400" dirty="0"/>
              <a:t>( 406, -26)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7004E-AF40-48C9-BDA7-E4DD67E7E0F3}"/>
              </a:ext>
            </a:extLst>
          </p:cNvPr>
          <p:cNvSpPr txBox="1"/>
          <p:nvPr/>
        </p:nvSpPr>
        <p:spPr>
          <a:xfrm>
            <a:off x="10775205" y="3226247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V_2_15</a:t>
            </a:r>
          </a:p>
          <a:p>
            <a:pPr algn="ctr"/>
            <a:r>
              <a:rPr lang="en-US" sz="400" dirty="0"/>
              <a:t>( 466, -26)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DB2A8-2384-40A7-85AB-55F53E62E827}"/>
              </a:ext>
            </a:extLst>
          </p:cNvPr>
          <p:cNvSpPr txBox="1"/>
          <p:nvPr/>
        </p:nvSpPr>
        <p:spPr>
          <a:xfrm>
            <a:off x="11404974" y="3226247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V_2_16</a:t>
            </a:r>
          </a:p>
          <a:p>
            <a:pPr algn="ctr"/>
            <a:r>
              <a:rPr lang="en-US" sz="400" dirty="0"/>
              <a:t>( 526, -26)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2628B8-EC8F-4FDE-A5AD-86BC006C4ECA}"/>
              </a:ext>
            </a:extLst>
          </p:cNvPr>
          <p:cNvSpPr txBox="1"/>
          <p:nvPr/>
        </p:nvSpPr>
        <p:spPr>
          <a:xfrm>
            <a:off x="800847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</a:t>
            </a:r>
          </a:p>
          <a:p>
            <a:pPr algn="ctr"/>
            <a:r>
              <a:rPr lang="en-US" sz="400" dirty="0"/>
              <a:t>( -486, 86)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4B5DBA-9688-40E5-815D-578FD7D487D0}"/>
              </a:ext>
            </a:extLst>
          </p:cNvPr>
          <p:cNvSpPr txBox="1"/>
          <p:nvPr/>
        </p:nvSpPr>
        <p:spPr>
          <a:xfrm>
            <a:off x="1449294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V_3_2</a:t>
            </a:r>
          </a:p>
          <a:p>
            <a:pPr algn="ctr"/>
            <a:r>
              <a:rPr lang="en-US" sz="400" dirty="0"/>
              <a:t>( -426,86)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F253B6-1B07-40D8-A627-349FA1ACC555}"/>
              </a:ext>
            </a:extLst>
          </p:cNvPr>
          <p:cNvSpPr txBox="1"/>
          <p:nvPr/>
        </p:nvSpPr>
        <p:spPr>
          <a:xfrm>
            <a:off x="2704352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V_3_4</a:t>
            </a:r>
          </a:p>
          <a:p>
            <a:pPr algn="ctr"/>
            <a:r>
              <a:rPr lang="en-US" sz="400" dirty="0"/>
              <a:t>( -306, 86)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7278B5-8BA7-4380-9D70-A875E8495139}"/>
              </a:ext>
            </a:extLst>
          </p:cNvPr>
          <p:cNvSpPr txBox="1"/>
          <p:nvPr/>
        </p:nvSpPr>
        <p:spPr>
          <a:xfrm>
            <a:off x="2097741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V_3_3</a:t>
            </a:r>
          </a:p>
          <a:p>
            <a:pPr algn="ctr"/>
            <a:r>
              <a:rPr lang="en-US" sz="400" dirty="0"/>
              <a:t>( -380, 86)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BBD8347-9B89-4109-879F-2E4D186ECBFF}"/>
              </a:ext>
            </a:extLst>
          </p:cNvPr>
          <p:cNvSpPr txBox="1"/>
          <p:nvPr/>
        </p:nvSpPr>
        <p:spPr>
          <a:xfrm>
            <a:off x="3310963" y="4488625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V_3_5</a:t>
            </a:r>
          </a:p>
          <a:p>
            <a:pPr algn="ctr"/>
            <a:r>
              <a:rPr lang="en-US" sz="400" dirty="0"/>
              <a:t>( -253, 86)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D4152DC-A68A-4B8B-8F38-2B2BF9950584}"/>
              </a:ext>
            </a:extLst>
          </p:cNvPr>
          <p:cNvSpPr txBox="1"/>
          <p:nvPr/>
        </p:nvSpPr>
        <p:spPr>
          <a:xfrm>
            <a:off x="4588435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V_3_7</a:t>
            </a:r>
          </a:p>
          <a:p>
            <a:pPr algn="ctr"/>
            <a:r>
              <a:rPr lang="en-US" sz="400" dirty="0"/>
              <a:t>( -130, 86)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C6BFAF-8CE5-42A2-A2C0-7CF978E9B4D7}"/>
              </a:ext>
            </a:extLst>
          </p:cNvPr>
          <p:cNvSpPr txBox="1"/>
          <p:nvPr/>
        </p:nvSpPr>
        <p:spPr>
          <a:xfrm>
            <a:off x="3990788" y="44872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V_3_6</a:t>
            </a:r>
          </a:p>
          <a:p>
            <a:pPr algn="ctr"/>
            <a:r>
              <a:rPr lang="en-US" sz="400" dirty="0"/>
              <a:t>( -186, 86)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190D087-4A1C-4910-9454-3BF07998B768}"/>
              </a:ext>
            </a:extLst>
          </p:cNvPr>
          <p:cNvSpPr txBox="1"/>
          <p:nvPr/>
        </p:nvSpPr>
        <p:spPr>
          <a:xfrm>
            <a:off x="6330576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V_3_8</a:t>
            </a:r>
          </a:p>
          <a:p>
            <a:pPr algn="ctr"/>
            <a:r>
              <a:rPr lang="en-US" sz="400" dirty="0"/>
              <a:t>( 50, 86)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BD60A8-4C05-4AF0-96E9-4924A24D639D}"/>
              </a:ext>
            </a:extLst>
          </p:cNvPr>
          <p:cNvSpPr txBox="1"/>
          <p:nvPr/>
        </p:nvSpPr>
        <p:spPr>
          <a:xfrm>
            <a:off x="7611038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V_3_10</a:t>
            </a:r>
          </a:p>
          <a:p>
            <a:pPr algn="ctr"/>
            <a:r>
              <a:rPr lang="en-US" sz="400" dirty="0"/>
              <a:t>( 173, 86)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DF5303-6537-43BB-8906-85D79B712181}"/>
              </a:ext>
            </a:extLst>
          </p:cNvPr>
          <p:cNvSpPr txBox="1"/>
          <p:nvPr/>
        </p:nvSpPr>
        <p:spPr>
          <a:xfrm>
            <a:off x="6989481" y="4485914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V_3_9</a:t>
            </a:r>
          </a:p>
          <a:p>
            <a:pPr algn="ctr"/>
            <a:r>
              <a:rPr lang="en-US" sz="400" dirty="0"/>
              <a:t>( 106, 86)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5AC19B-36A1-4B6C-ACEB-D9B18248E779}"/>
              </a:ext>
            </a:extLst>
          </p:cNvPr>
          <p:cNvSpPr txBox="1"/>
          <p:nvPr/>
        </p:nvSpPr>
        <p:spPr>
          <a:xfrm>
            <a:off x="8226616" y="4485914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V_3_11</a:t>
            </a:r>
          </a:p>
          <a:p>
            <a:pPr algn="ctr"/>
            <a:r>
              <a:rPr lang="en-US" sz="400" dirty="0"/>
              <a:t>( 233, 86)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E11BC9-A2A7-4250-ADFB-1C1E18E36C43}"/>
              </a:ext>
            </a:extLst>
          </p:cNvPr>
          <p:cNvSpPr txBox="1"/>
          <p:nvPr/>
        </p:nvSpPr>
        <p:spPr>
          <a:xfrm>
            <a:off x="9505580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V_3_13</a:t>
            </a:r>
          </a:p>
          <a:p>
            <a:pPr algn="ctr"/>
            <a:r>
              <a:rPr lang="en-US" sz="400" dirty="0"/>
              <a:t>( 350, 86)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A489BFC-5419-4CCC-8C34-4D6C4AE741D4}"/>
              </a:ext>
            </a:extLst>
          </p:cNvPr>
          <p:cNvSpPr txBox="1"/>
          <p:nvPr/>
        </p:nvSpPr>
        <p:spPr>
          <a:xfrm>
            <a:off x="8875063" y="4484296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V_3_12</a:t>
            </a:r>
          </a:p>
          <a:p>
            <a:pPr algn="ctr"/>
            <a:r>
              <a:rPr lang="en-US" sz="400" dirty="0"/>
              <a:t>( 293, 86)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A332D5-FBF3-49E3-AB15-FE1C80F333F0}"/>
              </a:ext>
            </a:extLst>
          </p:cNvPr>
          <p:cNvSpPr txBox="1"/>
          <p:nvPr/>
        </p:nvSpPr>
        <p:spPr>
          <a:xfrm>
            <a:off x="10135348" y="4484296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V_3_14</a:t>
            </a:r>
          </a:p>
          <a:p>
            <a:pPr algn="ctr"/>
            <a:r>
              <a:rPr lang="en-US" sz="400" dirty="0"/>
              <a:t>( 406, 86)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0D3A17-3DA6-4043-B11F-8DBA842FA26D}"/>
              </a:ext>
            </a:extLst>
          </p:cNvPr>
          <p:cNvSpPr txBox="1"/>
          <p:nvPr/>
        </p:nvSpPr>
        <p:spPr>
          <a:xfrm>
            <a:off x="10775205" y="4484296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V_3_15</a:t>
            </a:r>
          </a:p>
          <a:p>
            <a:pPr algn="ctr"/>
            <a:r>
              <a:rPr lang="en-US" sz="400" dirty="0"/>
              <a:t>( 466, 86)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5DE6CC-F8ED-4BA1-BE3A-6FD8D55DFDC5}"/>
              </a:ext>
            </a:extLst>
          </p:cNvPr>
          <p:cNvSpPr txBox="1"/>
          <p:nvPr/>
        </p:nvSpPr>
        <p:spPr>
          <a:xfrm>
            <a:off x="11404974" y="4484296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V_3_16</a:t>
            </a:r>
          </a:p>
          <a:p>
            <a:pPr algn="ctr"/>
            <a:r>
              <a:rPr lang="en-US" sz="400" dirty="0"/>
              <a:t>( 526, 86)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C3B804-A0DF-4118-BAF0-2B988344949B}"/>
              </a:ext>
            </a:extLst>
          </p:cNvPr>
          <p:cNvSpPr txBox="1"/>
          <p:nvPr/>
        </p:nvSpPr>
        <p:spPr>
          <a:xfrm>
            <a:off x="800847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</a:t>
            </a:r>
          </a:p>
          <a:p>
            <a:pPr algn="ctr"/>
            <a:r>
              <a:rPr lang="en-US" sz="400" dirty="0"/>
              <a:t>( -486, 198)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B787-1F25-4B3E-935D-E2D301AA6AEE}"/>
              </a:ext>
            </a:extLst>
          </p:cNvPr>
          <p:cNvSpPr txBox="1"/>
          <p:nvPr/>
        </p:nvSpPr>
        <p:spPr>
          <a:xfrm>
            <a:off x="1449294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V_4_2</a:t>
            </a:r>
          </a:p>
          <a:p>
            <a:pPr algn="ctr"/>
            <a:r>
              <a:rPr lang="en-US" sz="400" dirty="0"/>
              <a:t>( -426,198)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5DFF1D-F2D3-43AE-99CC-617E710B1F15}"/>
              </a:ext>
            </a:extLst>
          </p:cNvPr>
          <p:cNvSpPr txBox="1"/>
          <p:nvPr/>
        </p:nvSpPr>
        <p:spPr>
          <a:xfrm>
            <a:off x="2704352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V_4_4</a:t>
            </a:r>
          </a:p>
          <a:p>
            <a:pPr algn="ctr"/>
            <a:r>
              <a:rPr lang="en-US" sz="400" dirty="0"/>
              <a:t>( -306, 198)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ACC42-946B-4019-B1AC-743D08F3E045}"/>
              </a:ext>
            </a:extLst>
          </p:cNvPr>
          <p:cNvSpPr txBox="1"/>
          <p:nvPr/>
        </p:nvSpPr>
        <p:spPr>
          <a:xfrm>
            <a:off x="2097741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V_4_3</a:t>
            </a:r>
          </a:p>
          <a:p>
            <a:pPr algn="ctr"/>
            <a:r>
              <a:rPr lang="en-US" sz="400" dirty="0"/>
              <a:t>( -380, 198)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0352032-D83C-4E5D-864F-1E5E8669243E}"/>
              </a:ext>
            </a:extLst>
          </p:cNvPr>
          <p:cNvSpPr txBox="1"/>
          <p:nvPr/>
        </p:nvSpPr>
        <p:spPr>
          <a:xfrm>
            <a:off x="3310963" y="5615869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V_4_5</a:t>
            </a:r>
          </a:p>
          <a:p>
            <a:pPr algn="ctr"/>
            <a:r>
              <a:rPr lang="en-US" sz="400" dirty="0"/>
              <a:t>( -253, 198)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BE8A86-4A15-4A91-864C-4575C97016F7}"/>
              </a:ext>
            </a:extLst>
          </p:cNvPr>
          <p:cNvSpPr txBox="1"/>
          <p:nvPr/>
        </p:nvSpPr>
        <p:spPr>
          <a:xfrm>
            <a:off x="4588435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V_4_7</a:t>
            </a:r>
          </a:p>
          <a:p>
            <a:pPr algn="ctr"/>
            <a:r>
              <a:rPr lang="en-US" sz="400" dirty="0"/>
              <a:t>( -130, 198)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33EBCE-25E3-4A2D-A079-8AC46CA70BBC}"/>
              </a:ext>
            </a:extLst>
          </p:cNvPr>
          <p:cNvSpPr txBox="1"/>
          <p:nvPr/>
        </p:nvSpPr>
        <p:spPr>
          <a:xfrm>
            <a:off x="3990788" y="5614513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V_4_6</a:t>
            </a:r>
          </a:p>
          <a:p>
            <a:pPr algn="ctr"/>
            <a:r>
              <a:rPr lang="en-US" sz="400" dirty="0"/>
              <a:t>( -186, 198)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3139BC8-3C9F-4A43-BDA1-91A2F8217BEC}"/>
              </a:ext>
            </a:extLst>
          </p:cNvPr>
          <p:cNvSpPr txBox="1"/>
          <p:nvPr/>
        </p:nvSpPr>
        <p:spPr>
          <a:xfrm>
            <a:off x="6330576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V_4_8</a:t>
            </a:r>
          </a:p>
          <a:p>
            <a:pPr algn="ctr"/>
            <a:r>
              <a:rPr lang="en-US" sz="400" dirty="0"/>
              <a:t>( 50, 198)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785DF8-55FA-4EB6-93EC-5214BAF63781}"/>
              </a:ext>
            </a:extLst>
          </p:cNvPr>
          <p:cNvSpPr txBox="1"/>
          <p:nvPr/>
        </p:nvSpPr>
        <p:spPr>
          <a:xfrm>
            <a:off x="7611038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V_4_10</a:t>
            </a:r>
          </a:p>
          <a:p>
            <a:pPr algn="ctr"/>
            <a:r>
              <a:rPr lang="en-US" sz="400" dirty="0"/>
              <a:t>( 173, 198)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AE546C-4B77-4DE6-A3B9-AAFB69CB7A13}"/>
              </a:ext>
            </a:extLst>
          </p:cNvPr>
          <p:cNvSpPr txBox="1"/>
          <p:nvPr/>
        </p:nvSpPr>
        <p:spPr>
          <a:xfrm>
            <a:off x="6989481" y="5613158"/>
            <a:ext cx="436282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V_4_9</a:t>
            </a:r>
          </a:p>
          <a:p>
            <a:pPr algn="ctr"/>
            <a:r>
              <a:rPr lang="en-US" sz="400" dirty="0"/>
              <a:t>( 106, 198)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4B84D9-33F4-4DB5-9440-8EEDD70FD922}"/>
              </a:ext>
            </a:extLst>
          </p:cNvPr>
          <p:cNvSpPr txBox="1"/>
          <p:nvPr/>
        </p:nvSpPr>
        <p:spPr>
          <a:xfrm>
            <a:off x="8226616" y="5613158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V_4_11</a:t>
            </a:r>
          </a:p>
          <a:p>
            <a:pPr algn="ctr"/>
            <a:r>
              <a:rPr lang="en-US" sz="400" dirty="0"/>
              <a:t>( 233, 198)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91ACB9-2641-4297-B149-5566F2D60E8D}"/>
              </a:ext>
            </a:extLst>
          </p:cNvPr>
          <p:cNvSpPr txBox="1"/>
          <p:nvPr/>
        </p:nvSpPr>
        <p:spPr>
          <a:xfrm>
            <a:off x="9505580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V_4_13</a:t>
            </a:r>
          </a:p>
          <a:p>
            <a:pPr algn="ctr"/>
            <a:r>
              <a:rPr lang="en-US" sz="400" dirty="0"/>
              <a:t>( 350, 198)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2ABD8D3-CEC0-4992-BBAD-C51C7DA7CD3F}"/>
              </a:ext>
            </a:extLst>
          </p:cNvPr>
          <p:cNvSpPr txBox="1"/>
          <p:nvPr/>
        </p:nvSpPr>
        <p:spPr>
          <a:xfrm>
            <a:off x="8875063" y="5611540"/>
            <a:ext cx="466540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V_4_12</a:t>
            </a:r>
          </a:p>
          <a:p>
            <a:pPr algn="ctr"/>
            <a:r>
              <a:rPr lang="en-US" sz="400" dirty="0"/>
              <a:t>( 293, 198)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BFA0210-F0EF-4B92-AEA3-57DC9C201A79}"/>
              </a:ext>
            </a:extLst>
          </p:cNvPr>
          <p:cNvSpPr txBox="1"/>
          <p:nvPr/>
        </p:nvSpPr>
        <p:spPr>
          <a:xfrm>
            <a:off x="10135348" y="5611540"/>
            <a:ext cx="481855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V_4_14</a:t>
            </a:r>
          </a:p>
          <a:p>
            <a:pPr algn="ctr"/>
            <a:r>
              <a:rPr lang="en-US" sz="400" dirty="0"/>
              <a:t>( 406, 198)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9BED1-841A-4899-BC7A-583FF2BD2A59}"/>
              </a:ext>
            </a:extLst>
          </p:cNvPr>
          <p:cNvSpPr txBox="1"/>
          <p:nvPr/>
        </p:nvSpPr>
        <p:spPr>
          <a:xfrm>
            <a:off x="10775205" y="5611540"/>
            <a:ext cx="500903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V_4_15</a:t>
            </a:r>
          </a:p>
          <a:p>
            <a:pPr algn="ctr"/>
            <a:r>
              <a:rPr lang="en-US" sz="400" dirty="0"/>
              <a:t>( 466, 198)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B4E3CD-50B2-4379-8B92-1DAD465DACEE}"/>
              </a:ext>
            </a:extLst>
          </p:cNvPr>
          <p:cNvSpPr txBox="1"/>
          <p:nvPr/>
        </p:nvSpPr>
        <p:spPr>
          <a:xfrm>
            <a:off x="11404974" y="5611540"/>
            <a:ext cx="46878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V_4_16</a:t>
            </a:r>
          </a:p>
          <a:p>
            <a:pPr algn="ctr"/>
            <a:r>
              <a:rPr lang="en-US" sz="400" dirty="0"/>
              <a:t>( 526, 198)</a:t>
            </a: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1602</Words>
  <Application>Microsoft Office PowerPoint</Application>
  <PresentationFormat>Widescreen</PresentationFormat>
  <Paragraphs>358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Elias, Saar</dc:creator>
  <cp:lastModifiedBy>Elias, Saar</cp:lastModifiedBy>
  <cp:revision>12</cp:revision>
  <dcterms:created xsi:type="dcterms:W3CDTF">2022-04-21T07:09:10Z</dcterms:created>
  <dcterms:modified xsi:type="dcterms:W3CDTF">2022-04-21T08:09:11Z</dcterms:modified>
</cp:coreProperties>
</file>