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1" r:id="rId11"/>
    <p:sldId id="272" r:id="rId12"/>
    <p:sldId id="273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B62E7-5A62-4FEA-9A9B-652BD7DFF4B6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1585-2C80-46E5-A122-5713331CF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41585-2C80-46E5-A122-5713331CF8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D50884-8E15-44A8-A48A-B58D73F642C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CEBBF3-FCA7-4C7A-8325-3BA20DCA04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"/>
            <a:ext cx="2590800" cy="381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6" y="282632"/>
            <a:ext cx="5312084" cy="93656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9547" y="1253836"/>
            <a:ext cx="4702484" cy="1752599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Healthcare  Website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Mini project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HTML,CSS,BOOTSTRAP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547" y="3200400"/>
            <a:ext cx="5740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Goel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Tarun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Kumar Sharma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Bilal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Saifi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63880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ase</a:t>
            </a:r>
            <a:r>
              <a:rPr lang="en-US" dirty="0" smtClean="0"/>
              <a:t>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4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31973"/>
            <a:ext cx="8305800" cy="51664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 Diagram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1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400800" cy="4711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2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37090" cy="5756205"/>
          </a:xfrm>
        </p:spPr>
      </p:pic>
      <p:sp>
        <p:nvSpPr>
          <p:cNvPr id="5" name="Rectangle 4"/>
          <p:cNvSpPr/>
          <p:nvPr/>
        </p:nvSpPr>
        <p:spPr>
          <a:xfrm>
            <a:off x="2661867" y="2967335"/>
            <a:ext cx="38202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 way to 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Get you Fit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2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4463"/>
            <a:ext cx="8763000" cy="576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3048000"/>
            <a:ext cx="5181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Sehat</a:t>
            </a:r>
            <a:r>
              <a:rPr lang="en-US" sz="1600" dirty="0" smtClean="0">
                <a:solidFill>
                  <a:schemeClr val="tx1"/>
                </a:solidFill>
              </a:rPr>
              <a:t> Era is a Healthcare website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Health care is </a:t>
            </a:r>
            <a:r>
              <a:rPr lang="en-US" sz="1600" b="1" dirty="0" smtClean="0">
                <a:solidFill>
                  <a:schemeClr val="tx1"/>
                </a:solidFill>
              </a:rPr>
              <a:t>the improvement 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of health via the prevention, diagnosis, 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Treatment or cure of disease, 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illness, injury, and other physical and mental 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impairments in people</a:t>
            </a:r>
            <a:r>
              <a:rPr lang="en-US" sz="1600" dirty="0" smtClean="0">
                <a:solidFill>
                  <a:schemeClr val="tx1"/>
                </a:solidFill>
              </a:rPr>
              <a:t>. Health care is delivered by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health professionals and allied health fields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The vision of </a:t>
            </a:r>
            <a:r>
              <a:rPr lang="en-US" sz="1600" dirty="0" err="1" smtClean="0">
                <a:solidFill>
                  <a:schemeClr val="tx1"/>
                </a:solidFill>
              </a:rPr>
              <a:t>Sehat</a:t>
            </a:r>
            <a:r>
              <a:rPr lang="en-US" sz="1600" dirty="0" smtClean="0">
                <a:solidFill>
                  <a:schemeClr val="tx1"/>
                </a:solidFill>
              </a:rPr>
              <a:t> Era is to Get you fit.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6" y="152400"/>
            <a:ext cx="8527634" cy="607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1" y="3581400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main objective of </a:t>
            </a:r>
            <a:r>
              <a:rPr lang="en-US" b="1" dirty="0" err="1" smtClean="0"/>
              <a:t>Sehat</a:t>
            </a:r>
            <a:r>
              <a:rPr lang="en-US" b="1" dirty="0" smtClean="0"/>
              <a:t> Era is to </a:t>
            </a:r>
            <a:r>
              <a:rPr lang="en-US" b="1" dirty="0"/>
              <a:t>promote healthy living and to facilitate prevention, </a:t>
            </a:r>
            <a:r>
              <a:rPr lang="en-US" b="1" dirty="0" smtClean="0"/>
              <a:t>early </a:t>
            </a:r>
            <a:r>
              <a:rPr lang="en-US" b="1" dirty="0"/>
              <a:t>detection and management </a:t>
            </a:r>
            <a:endParaRPr lang="en-US" b="1" dirty="0" smtClean="0"/>
          </a:p>
          <a:p>
            <a:r>
              <a:rPr lang="en-US" b="1" dirty="0" smtClean="0"/>
              <a:t>of </a:t>
            </a:r>
            <a:r>
              <a:rPr lang="en-US" b="1" dirty="0"/>
              <a:t>non-communicable </a:t>
            </a:r>
            <a:r>
              <a:rPr lang="en-US" b="1" dirty="0" smtClean="0"/>
              <a:t>diseases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ensure provision of </a:t>
            </a:r>
            <a:r>
              <a:rPr lang="en-US" dirty="0" smtClean="0"/>
              <a:t>state-of-the-art </a:t>
            </a:r>
          </a:p>
          <a:p>
            <a:r>
              <a:rPr lang="en-US" dirty="0" smtClean="0"/>
              <a:t>Emergency </a:t>
            </a:r>
            <a:r>
              <a:rPr lang="en-US" dirty="0"/>
              <a:t>Care Services, including medical, </a:t>
            </a:r>
            <a:endParaRPr lang="en-US" dirty="0" smtClean="0"/>
          </a:p>
          <a:p>
            <a:r>
              <a:rPr lang="en-US" dirty="0" smtClean="0"/>
              <a:t>surgical </a:t>
            </a:r>
            <a:r>
              <a:rPr lang="en-US" dirty="0"/>
              <a:t>(especially Trauma and Burn Care), </a:t>
            </a:r>
            <a:endParaRPr lang="en-US" dirty="0" smtClean="0"/>
          </a:p>
          <a:p>
            <a:r>
              <a:rPr lang="en-US" dirty="0" smtClean="0"/>
              <a:t>pediatric </a:t>
            </a:r>
            <a:r>
              <a:rPr lang="en-US" dirty="0"/>
              <a:t>and obstetric emergency care for all</a:t>
            </a:r>
          </a:p>
        </p:txBody>
      </p:sp>
    </p:spTree>
    <p:extLst>
      <p:ext uri="{BB962C8B-B14F-4D97-AF65-F5344CB8AC3E}">
        <p14:creationId xmlns:p14="http://schemas.microsoft.com/office/powerpoint/2010/main" val="19398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304800"/>
            <a:ext cx="8050083" cy="5702300"/>
          </a:xfrm>
        </p:spPr>
      </p:pic>
    </p:spTree>
    <p:extLst>
      <p:ext uri="{BB962C8B-B14F-4D97-AF65-F5344CB8AC3E}">
        <p14:creationId xmlns:p14="http://schemas.microsoft.com/office/powerpoint/2010/main" val="7170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458200" cy="5791200"/>
          </a:xfrm>
        </p:spPr>
      </p:pic>
    </p:spTree>
    <p:extLst>
      <p:ext uri="{BB962C8B-B14F-4D97-AF65-F5344CB8AC3E}">
        <p14:creationId xmlns:p14="http://schemas.microsoft.com/office/powerpoint/2010/main" val="4161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10600" cy="5791200"/>
          </a:xfrm>
        </p:spPr>
      </p:pic>
    </p:spTree>
    <p:extLst>
      <p:ext uri="{BB962C8B-B14F-4D97-AF65-F5344CB8AC3E}">
        <p14:creationId xmlns:p14="http://schemas.microsoft.com/office/powerpoint/2010/main" val="28976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86800" cy="5943600"/>
          </a:xfrm>
        </p:spPr>
      </p:pic>
    </p:spTree>
    <p:extLst>
      <p:ext uri="{BB962C8B-B14F-4D97-AF65-F5344CB8AC3E}">
        <p14:creationId xmlns:p14="http://schemas.microsoft.com/office/powerpoint/2010/main" val="2536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534400" cy="5867400"/>
          </a:xfrm>
        </p:spPr>
      </p:pic>
    </p:spTree>
    <p:extLst>
      <p:ext uri="{BB962C8B-B14F-4D97-AF65-F5344CB8AC3E}">
        <p14:creationId xmlns:p14="http://schemas.microsoft.com/office/powerpoint/2010/main" val="343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</TotalTime>
  <Words>87</Words>
  <Application>Microsoft Office PowerPoint</Application>
  <PresentationFormat>On-screen Show (4:3)</PresentationFormat>
  <Paragraphs>29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</vt:lpstr>
      <vt:lpstr>ER Diagram </vt:lpstr>
      <vt:lpstr>Data Flow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2022-11-02T18:45:14Z</dcterms:created>
  <dcterms:modified xsi:type="dcterms:W3CDTF">2022-11-14T08:09:19Z</dcterms:modified>
</cp:coreProperties>
</file>