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The Foundations of Raising Children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Creating a Safe and Loving Environment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Establishing Clear Expectations and Boundaries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The Importance of Consistent Discipline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Nurturing Open Communication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Meeting Developmental Needs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Understanding Child Development Stages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Providing Age-Appropriate Activities and Stimulation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Promoting Healthy Social and Emotional Development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Fostering Independence and Self-Esteem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Effective Communication and Discipline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Active Listening and Empathy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Positive Reinforcement and Encouragement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Setting Consequences and Following Through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Avoiding Harsh Punishment and Physical Discipline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Balancing Structure and Freedom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Creating Routines and Schedules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Allowing for Age-Appropriate Choices and Autonomy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Finding the Right Balance Between Structure and Flexibility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Encouraging Exploration and Creativity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Seeking Support and Resources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Utilizing Community Resources (Schools, Libraries, etc.)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Connecting with Other Parents and Support Groups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Seeking Professional Help When Needed (Therapists, Counselors)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Importance of Self-Care for Parents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Q&amp;A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2025-08-06T07:56:43Z</dcterms:created>
  <dcterms:modified xsi:type="dcterms:W3CDTF">2025-08-06T07:56:43Z</dcterms:modified>
</cp:coreProperties>
</file>