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What Software Developers Do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Design software applications to meet specific needs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Write, test, and debug code in various programming languages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Collaborate with designers, clients, and other developers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Troubleshoot and resolve software issues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Maintain and update existing software applications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Stay current with new technologies and programming languages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The Software Development Lifecycle (SDLC)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Requirements gathering and analysis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Design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Implementation (coding)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Testing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Deployment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Maintenance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Types of Software Developers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Front-end developers (user interface)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Back-end developers (server-side logic)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Full-stack developers (both front-end and back-end)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Mobile app developers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Game developers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Data scientists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Essential Skills for Software Developers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Programming languages (e.g., Python, Java, JavaScript)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Problem-solving skills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Analytical skills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Communication skills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Teamwork skills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Version control (e.g., Git)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The Future of Software Development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Artificial intelligence and machine learning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Cloud computing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DevOps and agile methodologies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DDDDDD"/>
                </a:solidFill>
              </a:rPr>
              <a:t>• Increased demand for specialized skills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2025-08-06T08:01:33Z</dcterms:created>
  <dcterms:modified xsi:type="dcterms:W3CDTF">2025-08-06T08:01:33Z</dcterms:modified>
</cp:coreProperties>
</file>