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72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73" d="100"/>
          <a:sy n="73" d="100"/>
        </p:scale>
        <p:origin x="-76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67937-B70C-4371-A810-F86900AEE30C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EB62-1112-41CC-97C8-15616FA2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7EB62-1112-41CC-97C8-15616FA24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37BC-88F2-4995-802A-0118C6681B9C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C258-1F7B-4B49-A913-FBC327848BB4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9C8-50BF-40E2-AE22-78832161609A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8089-5A18-47F6-BCBF-161C3F27ABF7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B15-969C-435B-B4F1-8FF529977434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71B-83ED-48A9-80FF-03B55AD4D797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A3BD-FA1B-4AC0-A604-C2B743C90CAC}" type="datetime1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00B5-A6CD-4E75-A2EA-B01511F12582}" type="datetime1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1ABD-F023-471A-B886-6BD0D767D814}" type="datetime1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F74A-4DCE-4DFE-A455-F6A9E04D4DC1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6FB1-B5E6-4E78-9CDC-E02BB06C4B63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7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F416-CF8F-491C-A860-D28471D46F73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AE7D-8DA2-4A87-82E5-438A575E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616"/>
            <a:ext cx="9144000" cy="292062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A Web Site: Talking Hands to Reduce Communication Gap with Hearing and Speech Impaired Persons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036" y="3862316"/>
            <a:ext cx="1112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Group Members</a:t>
            </a:r>
            <a:endParaRPr lang="en-US" sz="2400" b="1" dirty="0" smtClean="0"/>
          </a:p>
          <a:p>
            <a:pPr algn="ctr"/>
            <a:r>
              <a:rPr lang="en-US" sz="2400" dirty="0" smtClean="0"/>
              <a:t>BILAL </a:t>
            </a:r>
            <a:r>
              <a:rPr lang="en-US" sz="2400" dirty="0"/>
              <a:t>ABBAS              </a:t>
            </a:r>
            <a:r>
              <a:rPr lang="en-US" sz="2400" dirty="0" smtClean="0"/>
              <a:t>               </a:t>
            </a:r>
            <a:r>
              <a:rPr lang="en-US" sz="2400" dirty="0"/>
              <a:t>M.FAIZAN </a:t>
            </a:r>
            <a:r>
              <a:rPr lang="en-US" sz="2400" dirty="0" err="1"/>
              <a:t>Shafiq</a:t>
            </a:r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/>
              <a:t>UW-14-CPS-BS-142</a:t>
            </a:r>
            <a:r>
              <a:rPr lang="en-US" sz="2400" dirty="0"/>
              <a:t>) </a:t>
            </a:r>
            <a:r>
              <a:rPr lang="en-US" sz="2400" dirty="0" smtClean="0"/>
              <a:t>            (</a:t>
            </a:r>
            <a:r>
              <a:rPr lang="en-US" sz="2400" dirty="0"/>
              <a:t>UW-14-CPS-BS-136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b="1" u="sng" dirty="0" smtClean="0"/>
              <a:t>Supervised By</a:t>
            </a:r>
          </a:p>
          <a:p>
            <a:pPr algn="ctr"/>
            <a:r>
              <a:rPr lang="en-US" sz="2400" i="1" dirty="0" smtClean="0"/>
              <a:t>Dr. Saima </a:t>
            </a:r>
            <a:r>
              <a:rPr lang="en-US" sz="2400" i="1" dirty="0" err="1" smtClean="0"/>
              <a:t>Gulzar</a:t>
            </a:r>
            <a:r>
              <a:rPr lang="en-US" sz="2400" i="1" dirty="0" smtClean="0"/>
              <a:t> Ahmad</a:t>
            </a:r>
            <a:endParaRPr lang="en-US" sz="2400" i="1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Text to Speech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2" y="2197291"/>
            <a:ext cx="10390476" cy="27801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Learning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1338263"/>
            <a:ext cx="7820167" cy="523995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Other Functionalities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1173707"/>
            <a:ext cx="9717205" cy="568429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Summary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83" y="914401"/>
            <a:ext cx="6531039" cy="594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581" y="3979106"/>
            <a:ext cx="1058091" cy="1415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94" y="2861628"/>
            <a:ext cx="1881052" cy="7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863" y="1201783"/>
            <a:ext cx="1541417" cy="7445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2495006"/>
            <a:ext cx="1084217" cy="13454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40554"/>
            <a:ext cx="1295581" cy="14098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Feedback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2" y="1173708"/>
            <a:ext cx="8925636" cy="511790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Conclusion and Future 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479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Conclusion:</a:t>
            </a:r>
            <a:endParaRPr lang="en-US" b="1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disable people have become more important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such neglected people a useful member of society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developed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are hardware based while some are costly and not user friendly.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is software system, low cost and affordable system which could be beneficial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normal and impaired people.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Future Work:</a:t>
            </a:r>
          </a:p>
          <a:p>
            <a:r>
              <a:rPr lang="en-US" sz="2400" dirty="0" smtClean="0"/>
              <a:t>Proposed system will be upgraded time by </a:t>
            </a:r>
            <a:r>
              <a:rPr lang="en-US" sz="2400" dirty="0" smtClean="0"/>
              <a:t>time based on user feedback.</a:t>
            </a:r>
            <a:endParaRPr lang="en-US" sz="2400" dirty="0" smtClean="0"/>
          </a:p>
          <a:p>
            <a:r>
              <a:rPr lang="en-US" sz="2400" dirty="0" smtClean="0"/>
              <a:t>Database will be increased in order to satisfy maximum users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[1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Stephan Roman Regional Director, South Asia. Fiona Bartels-Ellis Global Head of Equal Opportunity &amp; Diversity. Peter Upton Country Director, Pakistan. A custom research report produced for the British Council August 2014.Report By UNESCO.</a:t>
            </a:r>
          </a:p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Ghorpade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Shraddha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Surendra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Waghamare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"Full Duplex Communication System for Deaf &amp; Dumb People." International Journal of Emerging Technology and Advanced Engineering (IJETAE) 5.5 (2015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[3] </a:t>
            </a:r>
            <a:r>
              <a:rPr lang="en-US" sz="2400" dirty="0"/>
              <a:t>Seth, </a:t>
            </a:r>
            <a:r>
              <a:rPr lang="en-US" sz="2400" dirty="0" err="1"/>
              <a:t>Dibyabiva</a:t>
            </a:r>
            <a:r>
              <a:rPr lang="en-US" sz="2400" dirty="0"/>
              <a:t>, et al. "Real Time Sign Language Processing System." International Conference on Smart Trends for Information Technology and Computer Communications. Springer, Singapore, 2016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[4]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Abdel-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Mina M., Manuel 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Maher M. Abdel-Aziz. "Smart Communication System for Deaf-Dumb People."</a:t>
            </a:r>
            <a:endParaRPr lang="en-GB" sz="24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300"/>
            <a:ext cx="10515600" cy="49486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/>
              <a:t>Base Communication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Introduction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1" y="2696167"/>
            <a:ext cx="4327813" cy="31041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7" y="2696167"/>
            <a:ext cx="4327813" cy="3104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Intro Cont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2"/>
            <a:ext cx="10680510" cy="52816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</a:t>
            </a:r>
            <a:r>
              <a:rPr lang="en-US" dirty="0" smtClean="0"/>
              <a:t>Design: Target Audience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For </a:t>
            </a:r>
            <a:r>
              <a:rPr lang="en-US" b="1" dirty="0" smtClean="0"/>
              <a:t>Deaf and Dumb Person.			</a:t>
            </a:r>
            <a:r>
              <a:rPr lang="en-US" b="1" dirty="0" smtClean="0"/>
              <a:t>2.    For </a:t>
            </a:r>
            <a:r>
              <a:rPr lang="en-US" b="1" dirty="0" smtClean="0"/>
              <a:t>Normal Person.	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801503"/>
            <a:ext cx="4394580" cy="3807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8" y="1801503"/>
            <a:ext cx="5253251" cy="38077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Motivation/Objectives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Motivation: </a:t>
            </a:r>
            <a:endParaRPr lang="en-US" dirty="0" smtClean="0"/>
          </a:p>
          <a:p>
            <a:pPr lvl="2"/>
            <a:r>
              <a:rPr lang="en-US" sz="2800" dirty="0" smtClean="0"/>
              <a:t>70-80 </a:t>
            </a:r>
            <a:r>
              <a:rPr lang="en-US" sz="2800" dirty="0"/>
              <a:t>million people depend on sign languages to communicate with one </a:t>
            </a:r>
            <a:r>
              <a:rPr lang="en-US" sz="2800" dirty="0" smtClean="0"/>
              <a:t>another.</a:t>
            </a:r>
          </a:p>
          <a:p>
            <a:pPr lvl="2"/>
            <a:r>
              <a:rPr lang="en-US" sz="2800" dirty="0" smtClean="0"/>
              <a:t>According to UNESCO 5% of the world and 1.4 </a:t>
            </a:r>
            <a:r>
              <a:rPr lang="en-US" sz="2800" dirty="0" smtClean="0"/>
              <a:t>million </a:t>
            </a:r>
            <a:r>
              <a:rPr lang="en-US" sz="2800" dirty="0" smtClean="0"/>
              <a:t>of Pakistani disabled people have no access to special schools [1].</a:t>
            </a:r>
          </a:p>
          <a:p>
            <a:pPr marL="0" indent="0">
              <a:buNone/>
            </a:pPr>
            <a:r>
              <a:rPr lang="en-US" dirty="0" smtClean="0"/>
              <a:t>System </a:t>
            </a:r>
            <a:r>
              <a:rPr lang="en-US" dirty="0" smtClean="0"/>
              <a:t>Objectives: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Reducing communication gap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Learning ASL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/>
              <a:t>Knowledge evaluation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Related 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Full Duplex Communication System for Deaf &amp; Dumb </a:t>
            </a:r>
            <a:r>
              <a:rPr lang="en-US" dirty="0" smtClean="0"/>
              <a:t>People [2]</a:t>
            </a:r>
          </a:p>
          <a:p>
            <a:pPr lvl="1"/>
            <a:r>
              <a:rPr lang="en-US" dirty="0" smtClean="0"/>
              <a:t>Limitation: </a:t>
            </a:r>
            <a:endParaRPr lang="en-US" dirty="0" smtClean="0"/>
          </a:p>
          <a:p>
            <a:pPr lvl="2"/>
            <a:r>
              <a:rPr lang="en-US" dirty="0" smtClean="0"/>
              <a:t>Use of hardware like glove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 Time Sign Language Processing System</a:t>
            </a:r>
            <a:r>
              <a:rPr lang="en-US" dirty="0" smtClean="0"/>
              <a:t>[3]</a:t>
            </a:r>
            <a:endParaRPr lang="en-US" dirty="0"/>
          </a:p>
          <a:p>
            <a:pPr lvl="1"/>
            <a:r>
              <a:rPr lang="en-US" dirty="0" smtClean="0"/>
              <a:t>Limitation: </a:t>
            </a:r>
            <a:endParaRPr lang="en-US" dirty="0" smtClean="0"/>
          </a:p>
          <a:p>
            <a:pPr lvl="2"/>
            <a:r>
              <a:rPr lang="en-US" dirty="0" smtClean="0"/>
              <a:t>Time consuming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Communication System for Deaf-Dumb </a:t>
            </a:r>
            <a:r>
              <a:rPr lang="en-US" dirty="0" smtClean="0"/>
              <a:t>People [4]</a:t>
            </a:r>
            <a:endParaRPr lang="en-US" dirty="0"/>
          </a:p>
          <a:p>
            <a:pPr lvl="1"/>
            <a:r>
              <a:rPr lang="en-US" dirty="0" smtClean="0"/>
              <a:t>Limitation: </a:t>
            </a:r>
            <a:endParaRPr lang="en-US" dirty="0" smtClean="0"/>
          </a:p>
          <a:p>
            <a:pPr lvl="2"/>
            <a:r>
              <a:rPr lang="en-US" dirty="0" smtClean="0"/>
              <a:t>Use of hardware like Xbox360, Sensors.</a:t>
            </a:r>
          </a:p>
          <a:p>
            <a:pPr marL="0" lvl="0" indent="0" algn="ctr"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Many other similar systems 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Related Work Cont.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Other system are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r>
              <a:rPr lang="en-US" sz="2800" dirty="0" smtClean="0"/>
              <a:t>Wi-See Technology.</a:t>
            </a:r>
          </a:p>
          <a:p>
            <a:pPr lvl="2"/>
            <a:endParaRPr lang="en-US" dirty="0" smtClean="0"/>
          </a:p>
          <a:p>
            <a:pPr lvl="2"/>
            <a:r>
              <a:rPr lang="en-US" sz="2800" dirty="0" err="1" smtClean="0"/>
              <a:t>Aawaaz</a:t>
            </a:r>
            <a:r>
              <a:rPr lang="en-US" sz="2800" dirty="0" smtClean="0"/>
              <a:t> System.</a:t>
            </a:r>
          </a:p>
          <a:p>
            <a:pPr lvl="2"/>
            <a:endParaRPr lang="en-US" dirty="0" smtClean="0"/>
          </a:p>
          <a:p>
            <a:pPr lvl="2"/>
            <a:r>
              <a:rPr lang="en-US" sz="2800" dirty="0"/>
              <a:t>Real Time Sign Language Processing </a:t>
            </a:r>
            <a:r>
              <a:rPr lang="en-US" sz="2800" dirty="0" smtClean="0"/>
              <a:t>System.</a:t>
            </a:r>
          </a:p>
          <a:p>
            <a:pPr lvl="2"/>
            <a:endParaRPr lang="en-US" dirty="0" smtClean="0"/>
          </a:p>
          <a:p>
            <a:pPr lvl="2"/>
            <a:r>
              <a:rPr lang="en-US" sz="2800" dirty="0"/>
              <a:t>Android based Portable Hand Sign Recognition </a:t>
            </a:r>
            <a:r>
              <a:rPr lang="en-US" sz="2800" dirty="0" smtClean="0"/>
              <a:t>System.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Proposed 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developed a system which is</a:t>
            </a:r>
          </a:p>
          <a:p>
            <a:pPr marL="0" indent="0">
              <a:buNone/>
            </a:pP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 smtClean="0"/>
              <a:t> Software </a:t>
            </a:r>
            <a:r>
              <a:rPr lang="en-US" sz="2800" dirty="0" smtClean="0"/>
              <a:t>based System </a:t>
            </a:r>
            <a:r>
              <a:rPr lang="en-US" sz="2800" dirty="0" smtClean="0"/>
              <a:t>for reducing communication gap.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 smtClean="0"/>
              <a:t>System used to learn American Sign Language.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 smtClean="0"/>
              <a:t> Low cost system available to everyone.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 dirty="0" smtClean="0"/>
              <a:t> System with extendable database.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Phases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4"/>
            <a:ext cx="10939818" cy="5779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Mainly 3 basic phases.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2800" u="sng" dirty="0" smtClean="0"/>
              <a:t>Speech to Sign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r>
              <a:rPr lang="en-US" sz="2800" dirty="0" smtClean="0"/>
              <a:t>				</a:t>
            </a:r>
            <a:r>
              <a:rPr lang="en-US" sz="2800" b="1" dirty="0" smtClean="0"/>
              <a:t>2. </a:t>
            </a:r>
            <a:r>
              <a:rPr lang="en-US" sz="2800" u="sng" dirty="0" smtClean="0"/>
              <a:t>Text to Speech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u="sng" dirty="0" smtClean="0"/>
          </a:p>
          <a:p>
            <a:pPr marL="914400" lvl="2" indent="0">
              <a:buNone/>
            </a:pPr>
            <a:endParaRPr lang="en-US" sz="2800" u="sng" dirty="0" smtClean="0"/>
          </a:p>
          <a:p>
            <a:pPr marL="914400" lvl="2" indent="0">
              <a:buNone/>
            </a:pPr>
            <a:endParaRPr lang="en-US" sz="2800" u="sng" dirty="0" smtClean="0"/>
          </a:p>
          <a:p>
            <a:pPr marL="914400" lvl="2" indent="0">
              <a:buNone/>
            </a:pPr>
            <a:endParaRPr lang="en-US" sz="2800" u="sng" dirty="0"/>
          </a:p>
          <a:p>
            <a:pPr marL="914400" lvl="2" indent="0">
              <a:buNone/>
            </a:pPr>
            <a:endParaRPr lang="en-US" sz="2800" u="sng" dirty="0"/>
          </a:p>
          <a:p>
            <a:pPr marL="914400" lvl="2" indent="0">
              <a:buNone/>
            </a:pPr>
            <a:r>
              <a:rPr lang="en-US" sz="2800" dirty="0" smtClean="0"/>
              <a:t>			</a:t>
            </a:r>
            <a:r>
              <a:rPr lang="en-US" sz="2800" b="1" dirty="0" smtClean="0">
                <a:solidFill>
                  <a:schemeClr val="accent1"/>
                </a:solidFill>
              </a:rPr>
              <a:t>   </a:t>
            </a:r>
            <a:r>
              <a:rPr lang="en-US" sz="2800" dirty="0" smtClean="0"/>
              <a:t>3. </a:t>
            </a:r>
            <a:r>
              <a:rPr lang="en-US" sz="2800" u="sng" dirty="0" smtClean="0"/>
              <a:t>Learning System</a:t>
            </a:r>
          </a:p>
          <a:p>
            <a:pPr marL="1428750" lvl="2" indent="-514350">
              <a:buFont typeface="+mj-lt"/>
              <a:buAutoNum type="arabicPeriod"/>
            </a:pPr>
            <a:endParaRPr lang="en-US" sz="2800" u="sng" dirty="0"/>
          </a:p>
          <a:p>
            <a:pPr marL="4171950" lvl="8" indent="-514350">
              <a:buFont typeface="+mj-lt"/>
              <a:buAutoNum type="arabicPeriod"/>
            </a:pPr>
            <a:endParaRPr lang="en-US" sz="26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1564376"/>
            <a:ext cx="3493827" cy="2047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18" y="4097741"/>
            <a:ext cx="3807726" cy="19755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3" y="1564376"/>
            <a:ext cx="3698544" cy="2047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Speech to Sign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334"/>
            <a:ext cx="10515600" cy="393055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AE7D-8DA2-4A87-82E5-438A575E35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427</Words>
  <Application>Microsoft Office PowerPoint</Application>
  <PresentationFormat>Custom</PresentationFormat>
  <Paragraphs>113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Web Site: Talking Hands to Reduce Communication Gap with Hearing and Speech Impaired Persons</vt:lpstr>
      <vt:lpstr>Introduction</vt:lpstr>
      <vt:lpstr>Intro Cont.</vt:lpstr>
      <vt:lpstr>Motivation/Objectives </vt:lpstr>
      <vt:lpstr>Related Work</vt:lpstr>
      <vt:lpstr>Related Work Cont.</vt:lpstr>
      <vt:lpstr>Proposed Work</vt:lpstr>
      <vt:lpstr>Phases</vt:lpstr>
      <vt:lpstr>Speech to Sign</vt:lpstr>
      <vt:lpstr>Text to Speech</vt:lpstr>
      <vt:lpstr>Learning System</vt:lpstr>
      <vt:lpstr>Other Functionalities</vt:lpstr>
      <vt:lpstr>Summary</vt:lpstr>
      <vt:lpstr>Feedback</vt:lpstr>
      <vt:lpstr>Conclusion and 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Site: Talking Hands to Reduce Communication Gap with Hearing and Speech Impaired Persons</dc:title>
  <dc:creator>Bilal A.Awan</dc:creator>
  <cp:lastModifiedBy>saima G</cp:lastModifiedBy>
  <cp:revision>50</cp:revision>
  <dcterms:created xsi:type="dcterms:W3CDTF">2018-06-30T23:03:13Z</dcterms:created>
  <dcterms:modified xsi:type="dcterms:W3CDTF">2018-07-03T04:31:32Z</dcterms:modified>
</cp:coreProperties>
</file>