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6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B05E65-119A-4222-A286-E81C12502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19125"/>
            <a:ext cx="8825658" cy="2167531"/>
          </a:xfrm>
        </p:spPr>
        <p:txBody>
          <a:bodyPr/>
          <a:lstStyle/>
          <a:p>
            <a:r>
              <a:rPr lang="fr-FR" dirty="0"/>
              <a:t>Transformer mon CV en site web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54CD54E-4FBB-4A33-8F47-24ADD6C5BA8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266825" y="3577121"/>
            <a:ext cx="3076575" cy="1994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E9F308B-A51E-41B0-A6A4-E9327A63AA7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15325" y="3577121"/>
            <a:ext cx="3076575" cy="2014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45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C2A745-D1D7-4F42-893E-27C6654C7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04825"/>
            <a:ext cx="8825658" cy="1428750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A09204-6765-452A-8C60-2CA143C92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7430" y="2733675"/>
            <a:ext cx="8825658" cy="2800350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dirty="0"/>
              <a:t>Présentation</a:t>
            </a:r>
          </a:p>
          <a:p>
            <a:endParaRPr lang="fr-FR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dirty="0" err="1"/>
              <a:t>HTMl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89649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D63EAE-AF59-429D-A5D0-D37E4BD87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/>
              <a:t>PRESENTATION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BA378E-D1AF-44BA-A55C-4A145E91F2C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FFC000"/>
            </a:solidFill>
          </a:ln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accent1"/>
                </a:solidFill>
              </a:rPr>
              <a:t>Qui je suis ?</a:t>
            </a:r>
          </a:p>
          <a:p>
            <a:pPr>
              <a:buFont typeface="Courier New" panose="02070309020205020404" pitchFamily="49" charset="0"/>
              <a:buChar char="o"/>
            </a:pPr>
            <a:endParaRPr lang="fr-FR" dirty="0"/>
          </a:p>
          <a:p>
            <a:pPr>
              <a:buFont typeface="Courier New" panose="02070309020205020404" pitchFamily="49" charset="0"/>
              <a:buChar char="o"/>
            </a:pPr>
            <a:endParaRPr lang="fr-FR" dirty="0"/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accent1"/>
                </a:solidFill>
              </a:rPr>
              <a:t>Mon parcours</a:t>
            </a:r>
          </a:p>
          <a:p>
            <a:pPr>
              <a:buFont typeface="Courier New" panose="02070309020205020404" pitchFamily="49" charset="0"/>
              <a:buChar char="o"/>
            </a:pPr>
            <a:endParaRPr lang="fr-FR" dirty="0"/>
          </a:p>
          <a:p>
            <a:pPr>
              <a:buFont typeface="Courier New" panose="02070309020205020404" pitchFamily="49" charset="0"/>
              <a:buChar char="o"/>
            </a:pPr>
            <a:endParaRPr lang="fr-FR" dirty="0"/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accent1"/>
                </a:solidFill>
              </a:rPr>
              <a:t>Pourquoi ce métier ?</a:t>
            </a:r>
          </a:p>
        </p:txBody>
      </p:sp>
    </p:spTree>
    <p:extLst>
      <p:ext uri="{BB962C8B-B14F-4D97-AF65-F5344CB8AC3E}">
        <p14:creationId xmlns:p14="http://schemas.microsoft.com/office/powerpoint/2010/main" val="390709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76F4E9-60B9-423B-A5C3-2CAEA3989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dirty="0"/>
              <a:t>MES CONNAISSANCES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3D86C1-F902-4980-9C64-70C69CBDC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737" y="2000250"/>
            <a:ext cx="9631363" cy="4686299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accent1"/>
                </a:solidFill>
              </a:rPr>
              <a:t>HTML</a:t>
            </a:r>
          </a:p>
          <a:p>
            <a:pPr marL="0" indent="0">
              <a:buNone/>
            </a:pPr>
            <a:endParaRPr lang="fr-FR" dirty="0">
              <a:solidFill>
                <a:schemeClr val="accent1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fr-FR" dirty="0">
              <a:solidFill>
                <a:schemeClr val="accent1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fr-FR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accent1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accent1"/>
                </a:solidFill>
              </a:rPr>
              <a:t>CSS     </a:t>
            </a:r>
          </a:p>
          <a:p>
            <a:pPr>
              <a:buFont typeface="Courier New" panose="02070309020205020404" pitchFamily="49" charset="0"/>
              <a:buChar char="o"/>
            </a:pPr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00D972F-08A3-46E9-A126-C6A5807EB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793" y="1809750"/>
            <a:ext cx="16192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F0AE4C1-7DDE-477E-94D9-535034F28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49" y="4014720"/>
            <a:ext cx="1481137" cy="208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76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D4F88B-0BD1-4E79-AF40-30449E003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B50FD0-6054-4C4A-948F-A6EE786F0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7237" y="2052918"/>
            <a:ext cx="8946541" cy="419548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accent1"/>
                </a:solidFill>
              </a:rPr>
              <a:t>Le responsive design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51596CD-2004-4E70-8AE8-3F145A28D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531" y="2705100"/>
            <a:ext cx="2624443" cy="201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229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</TotalTime>
  <Words>29</Words>
  <Application>Microsoft Office PowerPoint</Application>
  <PresentationFormat>Grand écran</PresentationFormat>
  <Paragraphs>24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Courier New</vt:lpstr>
      <vt:lpstr>Wingdings 3</vt:lpstr>
      <vt:lpstr>Ion</vt:lpstr>
      <vt:lpstr>Transformer mon CV en site web</vt:lpstr>
      <vt:lpstr>SOMMAIRE</vt:lpstr>
      <vt:lpstr>PRESENTATION</vt:lpstr>
      <vt:lpstr>MES CONNAISSANCES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Bilal</dc:creator>
  <cp:lastModifiedBy>Bilal El imrani</cp:lastModifiedBy>
  <cp:revision>4</cp:revision>
  <dcterms:created xsi:type="dcterms:W3CDTF">2020-05-11T16:00:53Z</dcterms:created>
  <dcterms:modified xsi:type="dcterms:W3CDTF">2020-05-11T22:00:56Z</dcterms:modified>
</cp:coreProperties>
</file>