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0FE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42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6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2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1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9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C82F7E-5A3C-A3CC-54D4-B37390AD7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1" y="293299"/>
            <a:ext cx="4597879" cy="13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8357E-9BBF-6AD0-C29A-108F6D202D6E}"/>
              </a:ext>
            </a:extLst>
          </p:cNvPr>
          <p:cNvSpPr txBox="1"/>
          <p:nvPr/>
        </p:nvSpPr>
        <p:spPr>
          <a:xfrm>
            <a:off x="2656936" y="2398787"/>
            <a:ext cx="6133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Python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3FB7E-9186-74D4-ECC8-A950B8642319}"/>
              </a:ext>
            </a:extLst>
          </p:cNvPr>
          <p:cNvSpPr txBox="1"/>
          <p:nvPr/>
        </p:nvSpPr>
        <p:spPr>
          <a:xfrm>
            <a:off x="2656936" y="4865296"/>
            <a:ext cx="434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1DB0FE"/>
                </a:solidFill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32213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E6ED5-0D84-22CB-80FB-48151797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7" y="386015"/>
            <a:ext cx="3890514" cy="1199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E66E0-8C11-B440-FB28-0FB3EF4685DF}"/>
              </a:ext>
            </a:extLst>
          </p:cNvPr>
          <p:cNvSpPr txBox="1"/>
          <p:nvPr/>
        </p:nvSpPr>
        <p:spPr>
          <a:xfrm>
            <a:off x="5496463" y="639733"/>
            <a:ext cx="2458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TASK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66B51-32FC-CFA7-2C23-B94F84D2967F}"/>
              </a:ext>
            </a:extLst>
          </p:cNvPr>
          <p:cNvSpPr txBox="1"/>
          <p:nvPr/>
        </p:nvSpPr>
        <p:spPr>
          <a:xfrm>
            <a:off x="3565837" y="2592825"/>
            <a:ext cx="7128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Basic Web Scraper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D2940-3D8A-4312-A1D5-A8EE88A0B859}"/>
              </a:ext>
            </a:extLst>
          </p:cNvPr>
          <p:cNvSpPr txBox="1"/>
          <p:nvPr/>
        </p:nvSpPr>
        <p:spPr>
          <a:xfrm>
            <a:off x="2152181" y="4571374"/>
            <a:ext cx="864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simple web scraper that extracts information from a website and presents it in a structured form.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B3900-5342-A844-42E3-72154FB84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863" y="455199"/>
            <a:ext cx="280651" cy="324997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DB37BA6-B335-436B-D9E5-6B8C5BDA10E3}"/>
              </a:ext>
            </a:extLst>
          </p:cNvPr>
          <p:cNvSpPr txBox="1"/>
          <p:nvPr/>
        </p:nvSpPr>
        <p:spPr>
          <a:xfrm>
            <a:off x="9329032" y="441642"/>
            <a:ext cx="18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+91 7579577321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4219A-5A07-18F5-242D-18F742B84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84" y="859866"/>
            <a:ext cx="294208" cy="25137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7633BB9D-1DE5-CB00-8F28-381F5A259AD1}"/>
              </a:ext>
            </a:extLst>
          </p:cNvPr>
          <p:cNvSpPr txBox="1"/>
          <p:nvPr/>
        </p:nvSpPr>
        <p:spPr>
          <a:xfrm>
            <a:off x="9329032" y="772682"/>
            <a:ext cx="2730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www.innovixiontech.online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31DEA-7686-C403-3198-5BCF77C84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41" y="1185435"/>
            <a:ext cx="280651" cy="292236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4B76B877-6836-E4F3-DC07-44BD61A71194}"/>
              </a:ext>
            </a:extLst>
          </p:cNvPr>
          <p:cNvSpPr txBox="1"/>
          <p:nvPr/>
        </p:nvSpPr>
        <p:spPr>
          <a:xfrm>
            <a:off x="9329032" y="1143496"/>
            <a:ext cx="292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www.linkedin/innovixiontech</a:t>
            </a:r>
          </a:p>
        </p:txBody>
      </p:sp>
    </p:spTree>
    <p:extLst>
      <p:ext uri="{BB962C8B-B14F-4D97-AF65-F5344CB8AC3E}">
        <p14:creationId xmlns:p14="http://schemas.microsoft.com/office/powerpoint/2010/main" val="92707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15</cp:revision>
  <dcterms:created xsi:type="dcterms:W3CDTF">2023-01-19T14:12:06Z</dcterms:created>
  <dcterms:modified xsi:type="dcterms:W3CDTF">2023-11-15T17:06:56Z</dcterms:modified>
</cp:coreProperties>
</file>