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FE7617-49D9-46B8-8DA5-A73FFB3D04DA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5D268-BC35-3C0C-C553-8C5C00F64DD0}" v="258" dt="2024-12-30T18:05:0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1B7DC-7AD6-4331-BDBD-71F282F2B1F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B4A215-FE46-492B-B7A5-B1A05E34429B}">
      <dgm:prSet/>
      <dgm:spPr/>
      <dgm:t>
        <a:bodyPr/>
        <a:lstStyle/>
        <a:p>
          <a:r>
            <a:rPr lang="en-US" b="1"/>
            <a:t>Başlık</a:t>
          </a:r>
          <a:r>
            <a:rPr lang="en-US"/>
            <a:t>: </a:t>
          </a:r>
          <a:r>
            <a:rPr lang="en-US" b="1"/>
            <a:t>Proje Yapısı ve İşlev</a:t>
          </a:r>
          <a:endParaRPr lang="en-US"/>
        </a:p>
      </dgm:t>
    </dgm:pt>
    <dgm:pt modelId="{526A3FE6-35CC-4869-A5AB-864AEA0CC161}" type="parTrans" cxnId="{D91BA714-E4F1-4716-B1B2-445738AB7B02}">
      <dgm:prSet/>
      <dgm:spPr/>
      <dgm:t>
        <a:bodyPr/>
        <a:lstStyle/>
        <a:p>
          <a:endParaRPr lang="en-US"/>
        </a:p>
      </dgm:t>
    </dgm:pt>
    <dgm:pt modelId="{A9564B28-6301-4E40-91BF-B1958F99C1D3}" type="sibTrans" cxnId="{D91BA714-E4F1-4716-B1B2-445738AB7B0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EEE4648-268B-42ED-81B1-4806CEF5907E}">
      <dgm:prSet/>
      <dgm:spPr/>
      <dgm:t>
        <a:bodyPr/>
        <a:lstStyle/>
        <a:p>
          <a:r>
            <a:rPr lang="en-US" b="1"/>
            <a:t>Müşteri</a:t>
          </a:r>
          <a:r>
            <a:rPr lang="en-US"/>
            <a:t>: İsim, telefon numarası ve istenilen emlak türünü girer.</a:t>
          </a:r>
        </a:p>
      </dgm:t>
    </dgm:pt>
    <dgm:pt modelId="{B5A2DB11-9618-45F2-9AA6-27A57E2AA157}" type="parTrans" cxnId="{9E84BFEA-BE39-4464-B943-04290F16F209}">
      <dgm:prSet/>
      <dgm:spPr/>
      <dgm:t>
        <a:bodyPr/>
        <a:lstStyle/>
        <a:p>
          <a:endParaRPr lang="en-US"/>
        </a:p>
      </dgm:t>
    </dgm:pt>
    <dgm:pt modelId="{3023D7C4-510B-4F26-B3B7-5C8B47BCAC50}" type="sibTrans" cxnId="{9E84BFEA-BE39-4464-B943-04290F16F20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AC915A6-1A3F-4DBF-9EF2-6184350DE837}">
      <dgm:prSet/>
      <dgm:spPr/>
      <dgm:t>
        <a:bodyPr/>
        <a:lstStyle/>
        <a:p>
          <a:r>
            <a:rPr lang="en-US" b="1"/>
            <a:t>Emlakçı</a:t>
          </a:r>
          <a:r>
            <a:rPr lang="en-US"/>
            <a:t>: Emlak türlerini sunar ve ödeme işlemini yönetir.</a:t>
          </a:r>
        </a:p>
      </dgm:t>
    </dgm:pt>
    <dgm:pt modelId="{278A49A2-A64B-4B40-8270-6A6C5CC0E625}" type="parTrans" cxnId="{B7493BF5-9A36-4B4F-A747-72B1B66B943E}">
      <dgm:prSet/>
      <dgm:spPr/>
      <dgm:t>
        <a:bodyPr/>
        <a:lstStyle/>
        <a:p>
          <a:endParaRPr lang="en-US"/>
        </a:p>
      </dgm:t>
    </dgm:pt>
    <dgm:pt modelId="{1C10751B-DE69-4B65-8DCC-1D997BB05636}" type="sibTrans" cxnId="{B7493BF5-9A36-4B4F-A747-72B1B66B943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95C53AB-8620-496F-87F6-DA097EA9790D}">
      <dgm:prSet/>
      <dgm:spPr/>
      <dgm:t>
        <a:bodyPr/>
        <a:lstStyle/>
        <a:p>
          <a:r>
            <a:rPr lang="en-US" b="1"/>
            <a:t>Hata Yönetimi</a:t>
          </a:r>
          <a:r>
            <a:rPr lang="en-US"/>
            <a:t>: Kullanıcı hatalı veri girişi yaptığında hata mesajı gösterilir.</a:t>
          </a:r>
        </a:p>
      </dgm:t>
    </dgm:pt>
    <dgm:pt modelId="{F5AAAEDD-D6DC-4001-9528-4594C29659CD}" type="parTrans" cxnId="{1D65EB3D-62FE-40CB-8934-354C01F76250}">
      <dgm:prSet/>
      <dgm:spPr/>
      <dgm:t>
        <a:bodyPr/>
        <a:lstStyle/>
        <a:p>
          <a:endParaRPr lang="en-US"/>
        </a:p>
      </dgm:t>
    </dgm:pt>
    <dgm:pt modelId="{A587754B-19B7-4B10-A846-31E6E6D8A3A9}" type="sibTrans" cxnId="{1D65EB3D-62FE-40CB-8934-354C01F7625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356757E-7E48-4AA2-88E4-C21E0BCF2816}">
      <dgm:prSet/>
      <dgm:spPr/>
      <dgm:t>
        <a:bodyPr/>
        <a:lstStyle/>
        <a:p>
          <a:r>
            <a:rPr lang="en-US" b="1"/>
            <a:t>Polimorfizm</a:t>
          </a:r>
          <a:r>
            <a:rPr lang="en-US"/>
            <a:t>: Aynı işlev (metot) farklı nesnelerde farklı şekillerde çalışır.</a:t>
          </a:r>
        </a:p>
      </dgm:t>
    </dgm:pt>
    <dgm:pt modelId="{43226B10-E8BE-4B85-BB06-1B54D5A54854}" type="parTrans" cxnId="{06119235-76D1-4A19-9EE4-570700BD25BF}">
      <dgm:prSet/>
      <dgm:spPr/>
      <dgm:t>
        <a:bodyPr/>
        <a:lstStyle/>
        <a:p>
          <a:endParaRPr lang="en-US"/>
        </a:p>
      </dgm:t>
    </dgm:pt>
    <dgm:pt modelId="{ED5A3827-A2D8-4DA2-A6DA-3C67A63FB545}" type="sibTrans" cxnId="{06119235-76D1-4A19-9EE4-570700BD25BF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7474877-1860-4CA1-9A9F-8C2412515B5E}" type="pres">
      <dgm:prSet presAssocID="{BB21B7DC-7AD6-4331-BDBD-71F282F2B1FE}" presName="Name0" presStyleCnt="0">
        <dgm:presLayoutVars>
          <dgm:animLvl val="lvl"/>
          <dgm:resizeHandles val="exact"/>
        </dgm:presLayoutVars>
      </dgm:prSet>
      <dgm:spPr/>
    </dgm:pt>
    <dgm:pt modelId="{0FAB2DCF-2672-4EE4-9072-55B34BA89FE3}" type="pres">
      <dgm:prSet presAssocID="{4EB4A215-FE46-492B-B7A5-B1A05E34429B}" presName="compositeNode" presStyleCnt="0">
        <dgm:presLayoutVars>
          <dgm:bulletEnabled val="1"/>
        </dgm:presLayoutVars>
      </dgm:prSet>
      <dgm:spPr/>
    </dgm:pt>
    <dgm:pt modelId="{7BF11D99-A2E8-4A74-AD08-C38184C59C5B}" type="pres">
      <dgm:prSet presAssocID="{4EB4A215-FE46-492B-B7A5-B1A05E34429B}" presName="bgRect" presStyleLbl="alignNode1" presStyleIdx="0" presStyleCnt="5"/>
      <dgm:spPr/>
    </dgm:pt>
    <dgm:pt modelId="{A623CA0D-23B6-4A9D-94C8-001038E475F8}" type="pres">
      <dgm:prSet presAssocID="{A9564B28-6301-4E40-91BF-B1958F99C1D3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625E36A1-F0B8-4DCF-8C03-6DF8E66DE370}" type="pres">
      <dgm:prSet presAssocID="{4EB4A215-FE46-492B-B7A5-B1A05E34429B}" presName="nodeRect" presStyleLbl="alignNode1" presStyleIdx="0" presStyleCnt="5">
        <dgm:presLayoutVars>
          <dgm:bulletEnabled val="1"/>
        </dgm:presLayoutVars>
      </dgm:prSet>
      <dgm:spPr/>
    </dgm:pt>
    <dgm:pt modelId="{94E9D3CD-D03C-4793-9DB2-EAE6DF07E948}" type="pres">
      <dgm:prSet presAssocID="{A9564B28-6301-4E40-91BF-B1958F99C1D3}" presName="sibTrans" presStyleCnt="0"/>
      <dgm:spPr/>
    </dgm:pt>
    <dgm:pt modelId="{52DDDFCF-5805-448C-BDB8-B87B5C2EB04F}" type="pres">
      <dgm:prSet presAssocID="{1EEE4648-268B-42ED-81B1-4806CEF5907E}" presName="compositeNode" presStyleCnt="0">
        <dgm:presLayoutVars>
          <dgm:bulletEnabled val="1"/>
        </dgm:presLayoutVars>
      </dgm:prSet>
      <dgm:spPr/>
    </dgm:pt>
    <dgm:pt modelId="{75586630-32BE-4A82-B3D1-4B3B1C56DF84}" type="pres">
      <dgm:prSet presAssocID="{1EEE4648-268B-42ED-81B1-4806CEF5907E}" presName="bgRect" presStyleLbl="alignNode1" presStyleIdx="1" presStyleCnt="5"/>
      <dgm:spPr/>
    </dgm:pt>
    <dgm:pt modelId="{8FE9BD84-71D0-470D-8432-01C8C4E6A248}" type="pres">
      <dgm:prSet presAssocID="{3023D7C4-510B-4F26-B3B7-5C8B47BCAC50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DFEF4C85-B986-4784-B504-10C19D10C111}" type="pres">
      <dgm:prSet presAssocID="{1EEE4648-268B-42ED-81B1-4806CEF5907E}" presName="nodeRect" presStyleLbl="alignNode1" presStyleIdx="1" presStyleCnt="5">
        <dgm:presLayoutVars>
          <dgm:bulletEnabled val="1"/>
        </dgm:presLayoutVars>
      </dgm:prSet>
      <dgm:spPr/>
    </dgm:pt>
    <dgm:pt modelId="{BFB383FB-4E33-4659-8279-FB4E35FEC028}" type="pres">
      <dgm:prSet presAssocID="{3023D7C4-510B-4F26-B3B7-5C8B47BCAC50}" presName="sibTrans" presStyleCnt="0"/>
      <dgm:spPr/>
    </dgm:pt>
    <dgm:pt modelId="{D2D810C8-25D4-43DB-A1C6-AC930A656C79}" type="pres">
      <dgm:prSet presAssocID="{4AC915A6-1A3F-4DBF-9EF2-6184350DE837}" presName="compositeNode" presStyleCnt="0">
        <dgm:presLayoutVars>
          <dgm:bulletEnabled val="1"/>
        </dgm:presLayoutVars>
      </dgm:prSet>
      <dgm:spPr/>
    </dgm:pt>
    <dgm:pt modelId="{D64BA2B6-EA75-46C6-9754-16408CC237FF}" type="pres">
      <dgm:prSet presAssocID="{4AC915A6-1A3F-4DBF-9EF2-6184350DE837}" presName="bgRect" presStyleLbl="alignNode1" presStyleIdx="2" presStyleCnt="5"/>
      <dgm:spPr/>
    </dgm:pt>
    <dgm:pt modelId="{2B012BC3-9285-450F-A00E-C1F3B3A283E2}" type="pres">
      <dgm:prSet presAssocID="{1C10751B-DE69-4B65-8DCC-1D997BB05636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7D39398-F6B2-437D-8275-F903039EDA4E}" type="pres">
      <dgm:prSet presAssocID="{4AC915A6-1A3F-4DBF-9EF2-6184350DE837}" presName="nodeRect" presStyleLbl="alignNode1" presStyleIdx="2" presStyleCnt="5">
        <dgm:presLayoutVars>
          <dgm:bulletEnabled val="1"/>
        </dgm:presLayoutVars>
      </dgm:prSet>
      <dgm:spPr/>
    </dgm:pt>
    <dgm:pt modelId="{1DB6A23B-ABBE-483C-AE63-D7356CC2B878}" type="pres">
      <dgm:prSet presAssocID="{1C10751B-DE69-4B65-8DCC-1D997BB05636}" presName="sibTrans" presStyleCnt="0"/>
      <dgm:spPr/>
    </dgm:pt>
    <dgm:pt modelId="{CDA238AB-F210-474F-8D0E-E01DC351782B}" type="pres">
      <dgm:prSet presAssocID="{995C53AB-8620-496F-87F6-DA097EA9790D}" presName="compositeNode" presStyleCnt="0">
        <dgm:presLayoutVars>
          <dgm:bulletEnabled val="1"/>
        </dgm:presLayoutVars>
      </dgm:prSet>
      <dgm:spPr/>
    </dgm:pt>
    <dgm:pt modelId="{95E500E6-1EC6-469A-9CEB-41A6E153DAD9}" type="pres">
      <dgm:prSet presAssocID="{995C53AB-8620-496F-87F6-DA097EA9790D}" presName="bgRect" presStyleLbl="alignNode1" presStyleIdx="3" presStyleCnt="5"/>
      <dgm:spPr/>
    </dgm:pt>
    <dgm:pt modelId="{E07F3DD7-B242-4655-9947-9711431ED8BD}" type="pres">
      <dgm:prSet presAssocID="{A587754B-19B7-4B10-A846-31E6E6D8A3A9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4249ABB8-8A3F-437D-98D6-2F8EF2BDC6B6}" type="pres">
      <dgm:prSet presAssocID="{995C53AB-8620-496F-87F6-DA097EA9790D}" presName="nodeRect" presStyleLbl="alignNode1" presStyleIdx="3" presStyleCnt="5">
        <dgm:presLayoutVars>
          <dgm:bulletEnabled val="1"/>
        </dgm:presLayoutVars>
      </dgm:prSet>
      <dgm:spPr/>
    </dgm:pt>
    <dgm:pt modelId="{B7C4919F-5570-4090-9DE0-6742839A0DA9}" type="pres">
      <dgm:prSet presAssocID="{A587754B-19B7-4B10-A846-31E6E6D8A3A9}" presName="sibTrans" presStyleCnt="0"/>
      <dgm:spPr/>
    </dgm:pt>
    <dgm:pt modelId="{2CF3C3F7-391B-47A8-9C95-439183E052EA}" type="pres">
      <dgm:prSet presAssocID="{4356757E-7E48-4AA2-88E4-C21E0BCF2816}" presName="compositeNode" presStyleCnt="0">
        <dgm:presLayoutVars>
          <dgm:bulletEnabled val="1"/>
        </dgm:presLayoutVars>
      </dgm:prSet>
      <dgm:spPr/>
    </dgm:pt>
    <dgm:pt modelId="{0CD27E64-CFD6-4FB6-8191-3F6557CB4C51}" type="pres">
      <dgm:prSet presAssocID="{4356757E-7E48-4AA2-88E4-C21E0BCF2816}" presName="bgRect" presStyleLbl="alignNode1" presStyleIdx="4" presStyleCnt="5"/>
      <dgm:spPr/>
    </dgm:pt>
    <dgm:pt modelId="{606705AF-F9FA-4124-9C48-C87DDA322BA1}" type="pres">
      <dgm:prSet presAssocID="{ED5A3827-A2D8-4DA2-A6DA-3C67A63FB545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419CAB2-5CD0-4FFF-BC58-E1270C8A8E1E}" type="pres">
      <dgm:prSet presAssocID="{4356757E-7E48-4AA2-88E4-C21E0BCF2816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1CC1C50F-F0CE-4A16-8359-A3020E39A26C}" type="presOf" srcId="{ED5A3827-A2D8-4DA2-A6DA-3C67A63FB545}" destId="{606705AF-F9FA-4124-9C48-C87DDA322BA1}" srcOrd="0" destOrd="0" presId="urn:microsoft.com/office/officeart/2016/7/layout/LinearBlockProcessNumbered"/>
    <dgm:cxn modelId="{D91BA714-E4F1-4716-B1B2-445738AB7B02}" srcId="{BB21B7DC-7AD6-4331-BDBD-71F282F2B1FE}" destId="{4EB4A215-FE46-492B-B7A5-B1A05E34429B}" srcOrd="0" destOrd="0" parTransId="{526A3FE6-35CC-4869-A5AB-864AEA0CC161}" sibTransId="{A9564B28-6301-4E40-91BF-B1958F99C1D3}"/>
    <dgm:cxn modelId="{724D5920-888D-412F-8EC8-F51E86F098D6}" type="presOf" srcId="{1EEE4648-268B-42ED-81B1-4806CEF5907E}" destId="{DFEF4C85-B986-4784-B504-10C19D10C111}" srcOrd="1" destOrd="0" presId="urn:microsoft.com/office/officeart/2016/7/layout/LinearBlockProcessNumbered"/>
    <dgm:cxn modelId="{478FBF22-82EE-423A-A150-C12DCBDDEF8F}" type="presOf" srcId="{4356757E-7E48-4AA2-88E4-C21E0BCF2816}" destId="{0CD27E64-CFD6-4FB6-8191-3F6557CB4C51}" srcOrd="0" destOrd="0" presId="urn:microsoft.com/office/officeart/2016/7/layout/LinearBlockProcessNumbered"/>
    <dgm:cxn modelId="{91AEFA27-9F60-4AE4-910C-F21FEEC1DD03}" type="presOf" srcId="{995C53AB-8620-496F-87F6-DA097EA9790D}" destId="{4249ABB8-8A3F-437D-98D6-2F8EF2BDC6B6}" srcOrd="1" destOrd="0" presId="urn:microsoft.com/office/officeart/2016/7/layout/LinearBlockProcessNumbered"/>
    <dgm:cxn modelId="{06119235-76D1-4A19-9EE4-570700BD25BF}" srcId="{BB21B7DC-7AD6-4331-BDBD-71F282F2B1FE}" destId="{4356757E-7E48-4AA2-88E4-C21E0BCF2816}" srcOrd="4" destOrd="0" parTransId="{43226B10-E8BE-4B85-BB06-1B54D5A54854}" sibTransId="{ED5A3827-A2D8-4DA2-A6DA-3C67A63FB545}"/>
    <dgm:cxn modelId="{C6E08A37-9200-4312-867E-F62794033B1F}" type="presOf" srcId="{4AC915A6-1A3F-4DBF-9EF2-6184350DE837}" destId="{D64BA2B6-EA75-46C6-9754-16408CC237FF}" srcOrd="0" destOrd="0" presId="urn:microsoft.com/office/officeart/2016/7/layout/LinearBlockProcessNumbered"/>
    <dgm:cxn modelId="{1D65EB3D-62FE-40CB-8934-354C01F76250}" srcId="{BB21B7DC-7AD6-4331-BDBD-71F282F2B1FE}" destId="{995C53AB-8620-496F-87F6-DA097EA9790D}" srcOrd="3" destOrd="0" parTransId="{F5AAAEDD-D6DC-4001-9528-4594C29659CD}" sibTransId="{A587754B-19B7-4B10-A846-31E6E6D8A3A9}"/>
    <dgm:cxn modelId="{4E70873F-FCE5-4B78-BF24-8E4024707DFB}" type="presOf" srcId="{4AC915A6-1A3F-4DBF-9EF2-6184350DE837}" destId="{37D39398-F6B2-437D-8275-F903039EDA4E}" srcOrd="1" destOrd="0" presId="urn:microsoft.com/office/officeart/2016/7/layout/LinearBlockProcessNumbered"/>
    <dgm:cxn modelId="{796A935E-A0E9-4C26-A65B-EC45E689CDEB}" type="presOf" srcId="{4EB4A215-FE46-492B-B7A5-B1A05E34429B}" destId="{625E36A1-F0B8-4DCF-8C03-6DF8E66DE370}" srcOrd="1" destOrd="0" presId="urn:microsoft.com/office/officeart/2016/7/layout/LinearBlockProcessNumbered"/>
    <dgm:cxn modelId="{05534D48-EC34-48E8-88C8-AB6B75056D0D}" type="presOf" srcId="{3023D7C4-510B-4F26-B3B7-5C8B47BCAC50}" destId="{8FE9BD84-71D0-470D-8432-01C8C4E6A248}" srcOrd="0" destOrd="0" presId="urn:microsoft.com/office/officeart/2016/7/layout/LinearBlockProcessNumbered"/>
    <dgm:cxn modelId="{FEEDE899-2559-42E0-8955-CDDF014D17F8}" type="presOf" srcId="{1EEE4648-268B-42ED-81B1-4806CEF5907E}" destId="{75586630-32BE-4A82-B3D1-4B3B1C56DF84}" srcOrd="0" destOrd="0" presId="urn:microsoft.com/office/officeart/2016/7/layout/LinearBlockProcessNumbered"/>
    <dgm:cxn modelId="{B7C553A3-711C-4D8F-B68B-4A3453390201}" type="presOf" srcId="{BB21B7DC-7AD6-4331-BDBD-71F282F2B1FE}" destId="{17474877-1860-4CA1-9A9F-8C2412515B5E}" srcOrd="0" destOrd="0" presId="urn:microsoft.com/office/officeart/2016/7/layout/LinearBlockProcessNumbered"/>
    <dgm:cxn modelId="{1E52E2A4-51F3-43C6-B69E-B0EAFEA7FE4B}" type="presOf" srcId="{1C10751B-DE69-4B65-8DCC-1D997BB05636}" destId="{2B012BC3-9285-450F-A00E-C1F3B3A283E2}" srcOrd="0" destOrd="0" presId="urn:microsoft.com/office/officeart/2016/7/layout/LinearBlockProcessNumbered"/>
    <dgm:cxn modelId="{4E2047AB-C6CB-46C0-9CD5-F7D00E4782C4}" type="presOf" srcId="{4EB4A215-FE46-492B-B7A5-B1A05E34429B}" destId="{7BF11D99-A2E8-4A74-AD08-C38184C59C5B}" srcOrd="0" destOrd="0" presId="urn:microsoft.com/office/officeart/2016/7/layout/LinearBlockProcessNumbered"/>
    <dgm:cxn modelId="{2D03A2BB-5406-4692-AC19-BE892026B738}" type="presOf" srcId="{4356757E-7E48-4AA2-88E4-C21E0BCF2816}" destId="{4419CAB2-5CD0-4FFF-BC58-E1270C8A8E1E}" srcOrd="1" destOrd="0" presId="urn:microsoft.com/office/officeart/2016/7/layout/LinearBlockProcessNumbered"/>
    <dgm:cxn modelId="{AA3928D0-B457-4ED1-A51B-2674EF91BB7F}" type="presOf" srcId="{A587754B-19B7-4B10-A846-31E6E6D8A3A9}" destId="{E07F3DD7-B242-4655-9947-9711431ED8BD}" srcOrd="0" destOrd="0" presId="urn:microsoft.com/office/officeart/2016/7/layout/LinearBlockProcessNumbered"/>
    <dgm:cxn modelId="{CFEB36E2-2F8E-4ADE-B293-5FD5E84CAE3A}" type="presOf" srcId="{995C53AB-8620-496F-87F6-DA097EA9790D}" destId="{95E500E6-1EC6-469A-9CEB-41A6E153DAD9}" srcOrd="0" destOrd="0" presId="urn:microsoft.com/office/officeart/2016/7/layout/LinearBlockProcessNumbered"/>
    <dgm:cxn modelId="{9E84BFEA-BE39-4464-B943-04290F16F209}" srcId="{BB21B7DC-7AD6-4331-BDBD-71F282F2B1FE}" destId="{1EEE4648-268B-42ED-81B1-4806CEF5907E}" srcOrd="1" destOrd="0" parTransId="{B5A2DB11-9618-45F2-9AA6-27A57E2AA157}" sibTransId="{3023D7C4-510B-4F26-B3B7-5C8B47BCAC50}"/>
    <dgm:cxn modelId="{B7493BF5-9A36-4B4F-A747-72B1B66B943E}" srcId="{BB21B7DC-7AD6-4331-BDBD-71F282F2B1FE}" destId="{4AC915A6-1A3F-4DBF-9EF2-6184350DE837}" srcOrd="2" destOrd="0" parTransId="{278A49A2-A64B-4B40-8270-6A6C5CC0E625}" sibTransId="{1C10751B-DE69-4B65-8DCC-1D997BB05636}"/>
    <dgm:cxn modelId="{61FB8CFF-9DCB-42BC-9ED4-EA7F61A0B11A}" type="presOf" srcId="{A9564B28-6301-4E40-91BF-B1958F99C1D3}" destId="{A623CA0D-23B6-4A9D-94C8-001038E475F8}" srcOrd="0" destOrd="0" presId="urn:microsoft.com/office/officeart/2016/7/layout/LinearBlockProcessNumbered"/>
    <dgm:cxn modelId="{E56965CD-11C4-4215-B352-403BD8DDF592}" type="presParOf" srcId="{17474877-1860-4CA1-9A9F-8C2412515B5E}" destId="{0FAB2DCF-2672-4EE4-9072-55B34BA89FE3}" srcOrd="0" destOrd="0" presId="urn:microsoft.com/office/officeart/2016/7/layout/LinearBlockProcessNumbered"/>
    <dgm:cxn modelId="{97EDCD1C-4D05-49FF-85D0-CF0E1F29F57B}" type="presParOf" srcId="{0FAB2DCF-2672-4EE4-9072-55B34BA89FE3}" destId="{7BF11D99-A2E8-4A74-AD08-C38184C59C5B}" srcOrd="0" destOrd="0" presId="urn:microsoft.com/office/officeart/2016/7/layout/LinearBlockProcessNumbered"/>
    <dgm:cxn modelId="{F3630BA7-A028-469B-821E-1A21533BFA31}" type="presParOf" srcId="{0FAB2DCF-2672-4EE4-9072-55B34BA89FE3}" destId="{A623CA0D-23B6-4A9D-94C8-001038E475F8}" srcOrd="1" destOrd="0" presId="urn:microsoft.com/office/officeart/2016/7/layout/LinearBlockProcessNumbered"/>
    <dgm:cxn modelId="{BAC9FA47-C437-4A12-B1D5-2272540B5BBE}" type="presParOf" srcId="{0FAB2DCF-2672-4EE4-9072-55B34BA89FE3}" destId="{625E36A1-F0B8-4DCF-8C03-6DF8E66DE370}" srcOrd="2" destOrd="0" presId="urn:microsoft.com/office/officeart/2016/7/layout/LinearBlockProcessNumbered"/>
    <dgm:cxn modelId="{07C8B368-F095-4B25-9D11-FF4D74805C1A}" type="presParOf" srcId="{17474877-1860-4CA1-9A9F-8C2412515B5E}" destId="{94E9D3CD-D03C-4793-9DB2-EAE6DF07E948}" srcOrd="1" destOrd="0" presId="urn:microsoft.com/office/officeart/2016/7/layout/LinearBlockProcessNumbered"/>
    <dgm:cxn modelId="{D76C94D6-6B19-4DBD-8BB7-43F947CCCF87}" type="presParOf" srcId="{17474877-1860-4CA1-9A9F-8C2412515B5E}" destId="{52DDDFCF-5805-448C-BDB8-B87B5C2EB04F}" srcOrd="2" destOrd="0" presId="urn:microsoft.com/office/officeart/2016/7/layout/LinearBlockProcessNumbered"/>
    <dgm:cxn modelId="{C971554C-B2E8-4CE5-BB28-EBC582F970CC}" type="presParOf" srcId="{52DDDFCF-5805-448C-BDB8-B87B5C2EB04F}" destId="{75586630-32BE-4A82-B3D1-4B3B1C56DF84}" srcOrd="0" destOrd="0" presId="urn:microsoft.com/office/officeart/2016/7/layout/LinearBlockProcessNumbered"/>
    <dgm:cxn modelId="{783C950C-6ADD-4B12-970D-C707E2F00083}" type="presParOf" srcId="{52DDDFCF-5805-448C-BDB8-B87B5C2EB04F}" destId="{8FE9BD84-71D0-470D-8432-01C8C4E6A248}" srcOrd="1" destOrd="0" presId="urn:microsoft.com/office/officeart/2016/7/layout/LinearBlockProcessNumbered"/>
    <dgm:cxn modelId="{A27C48AC-9E64-46CB-B509-FBD73888BE7C}" type="presParOf" srcId="{52DDDFCF-5805-448C-BDB8-B87B5C2EB04F}" destId="{DFEF4C85-B986-4784-B504-10C19D10C111}" srcOrd="2" destOrd="0" presId="urn:microsoft.com/office/officeart/2016/7/layout/LinearBlockProcessNumbered"/>
    <dgm:cxn modelId="{5B0DB28D-57F7-44A8-81BE-4C304A92AAC8}" type="presParOf" srcId="{17474877-1860-4CA1-9A9F-8C2412515B5E}" destId="{BFB383FB-4E33-4659-8279-FB4E35FEC028}" srcOrd="3" destOrd="0" presId="urn:microsoft.com/office/officeart/2016/7/layout/LinearBlockProcessNumbered"/>
    <dgm:cxn modelId="{02F2C052-A1A1-4C8C-B796-F659EF2BBC22}" type="presParOf" srcId="{17474877-1860-4CA1-9A9F-8C2412515B5E}" destId="{D2D810C8-25D4-43DB-A1C6-AC930A656C79}" srcOrd="4" destOrd="0" presId="urn:microsoft.com/office/officeart/2016/7/layout/LinearBlockProcessNumbered"/>
    <dgm:cxn modelId="{59E143E8-A2F8-428A-A8F3-FDE57D949057}" type="presParOf" srcId="{D2D810C8-25D4-43DB-A1C6-AC930A656C79}" destId="{D64BA2B6-EA75-46C6-9754-16408CC237FF}" srcOrd="0" destOrd="0" presId="urn:microsoft.com/office/officeart/2016/7/layout/LinearBlockProcessNumbered"/>
    <dgm:cxn modelId="{0203EB7A-CD53-4824-A168-5CEF39885568}" type="presParOf" srcId="{D2D810C8-25D4-43DB-A1C6-AC930A656C79}" destId="{2B012BC3-9285-450F-A00E-C1F3B3A283E2}" srcOrd="1" destOrd="0" presId="urn:microsoft.com/office/officeart/2016/7/layout/LinearBlockProcessNumbered"/>
    <dgm:cxn modelId="{8A509FFD-A3B1-4F97-9B8F-5DDF8DD32C0D}" type="presParOf" srcId="{D2D810C8-25D4-43DB-A1C6-AC930A656C79}" destId="{37D39398-F6B2-437D-8275-F903039EDA4E}" srcOrd="2" destOrd="0" presId="urn:microsoft.com/office/officeart/2016/7/layout/LinearBlockProcessNumbered"/>
    <dgm:cxn modelId="{41448D65-278C-48BB-9B78-1A89F5F428C2}" type="presParOf" srcId="{17474877-1860-4CA1-9A9F-8C2412515B5E}" destId="{1DB6A23B-ABBE-483C-AE63-D7356CC2B878}" srcOrd="5" destOrd="0" presId="urn:microsoft.com/office/officeart/2016/7/layout/LinearBlockProcessNumbered"/>
    <dgm:cxn modelId="{E88D5633-B04B-4F08-9EDC-78604D719701}" type="presParOf" srcId="{17474877-1860-4CA1-9A9F-8C2412515B5E}" destId="{CDA238AB-F210-474F-8D0E-E01DC351782B}" srcOrd="6" destOrd="0" presId="urn:microsoft.com/office/officeart/2016/7/layout/LinearBlockProcessNumbered"/>
    <dgm:cxn modelId="{7E433977-2E9E-4ACB-966C-73EEF0501B7A}" type="presParOf" srcId="{CDA238AB-F210-474F-8D0E-E01DC351782B}" destId="{95E500E6-1EC6-469A-9CEB-41A6E153DAD9}" srcOrd="0" destOrd="0" presId="urn:microsoft.com/office/officeart/2016/7/layout/LinearBlockProcessNumbered"/>
    <dgm:cxn modelId="{B0759032-5F29-4FFF-A9C7-C75BED769C57}" type="presParOf" srcId="{CDA238AB-F210-474F-8D0E-E01DC351782B}" destId="{E07F3DD7-B242-4655-9947-9711431ED8BD}" srcOrd="1" destOrd="0" presId="urn:microsoft.com/office/officeart/2016/7/layout/LinearBlockProcessNumbered"/>
    <dgm:cxn modelId="{51A58CF8-DABD-4740-81E7-34332FDEF558}" type="presParOf" srcId="{CDA238AB-F210-474F-8D0E-E01DC351782B}" destId="{4249ABB8-8A3F-437D-98D6-2F8EF2BDC6B6}" srcOrd="2" destOrd="0" presId="urn:microsoft.com/office/officeart/2016/7/layout/LinearBlockProcessNumbered"/>
    <dgm:cxn modelId="{BFA69AC0-9FAF-40DF-BA3B-8C1ED5D5B323}" type="presParOf" srcId="{17474877-1860-4CA1-9A9F-8C2412515B5E}" destId="{B7C4919F-5570-4090-9DE0-6742839A0DA9}" srcOrd="7" destOrd="0" presId="urn:microsoft.com/office/officeart/2016/7/layout/LinearBlockProcessNumbered"/>
    <dgm:cxn modelId="{D97D8143-7A19-4940-8D99-E77D5420DED0}" type="presParOf" srcId="{17474877-1860-4CA1-9A9F-8C2412515B5E}" destId="{2CF3C3F7-391B-47A8-9C95-439183E052EA}" srcOrd="8" destOrd="0" presId="urn:microsoft.com/office/officeart/2016/7/layout/LinearBlockProcessNumbered"/>
    <dgm:cxn modelId="{D3A9259D-1279-437E-A3F0-DE93201EDDD4}" type="presParOf" srcId="{2CF3C3F7-391B-47A8-9C95-439183E052EA}" destId="{0CD27E64-CFD6-4FB6-8191-3F6557CB4C51}" srcOrd="0" destOrd="0" presId="urn:microsoft.com/office/officeart/2016/7/layout/LinearBlockProcessNumbered"/>
    <dgm:cxn modelId="{AB337AA3-F9C5-4038-B219-29D71DAD5F48}" type="presParOf" srcId="{2CF3C3F7-391B-47A8-9C95-439183E052EA}" destId="{606705AF-F9FA-4124-9C48-C87DDA322BA1}" srcOrd="1" destOrd="0" presId="urn:microsoft.com/office/officeart/2016/7/layout/LinearBlockProcessNumbered"/>
    <dgm:cxn modelId="{A9E82F61-3721-4983-9F2B-476709552FB0}" type="presParOf" srcId="{2CF3C3F7-391B-47A8-9C95-439183E052EA}" destId="{4419CAB2-5CD0-4FFF-BC58-E1270C8A8E1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7F5DE-AF7D-40C7-8724-8937B6CA8B6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3F5F38D-F151-415D-A743-451E544CF208}">
      <dgm:prSet/>
      <dgm:spPr/>
      <dgm:t>
        <a:bodyPr/>
        <a:lstStyle/>
        <a:p>
          <a:r>
            <a:rPr lang="en-US" b="1"/>
            <a:t>Başlık</a:t>
          </a:r>
          <a:r>
            <a:rPr lang="en-US"/>
            <a:t>: </a:t>
          </a:r>
          <a:r>
            <a:rPr lang="en-US" b="1"/>
            <a:t>Temel Özellikler ve Fonksiyonlar</a:t>
          </a:r>
          <a:endParaRPr lang="en-US"/>
        </a:p>
      </dgm:t>
    </dgm:pt>
    <dgm:pt modelId="{ED1595E3-36D7-4498-A954-34FEF153629E}" type="parTrans" cxnId="{20F5FE3B-5DF0-4D65-91DD-532B7B187364}">
      <dgm:prSet/>
      <dgm:spPr/>
      <dgm:t>
        <a:bodyPr/>
        <a:lstStyle/>
        <a:p>
          <a:endParaRPr lang="en-US"/>
        </a:p>
      </dgm:t>
    </dgm:pt>
    <dgm:pt modelId="{2CF81B5F-3EB5-4C6C-B519-AEE4C13BD9A3}" type="sibTrans" cxnId="{20F5FE3B-5DF0-4D65-91DD-532B7B187364}">
      <dgm:prSet/>
      <dgm:spPr/>
      <dgm:t>
        <a:bodyPr/>
        <a:lstStyle/>
        <a:p>
          <a:endParaRPr lang="en-US"/>
        </a:p>
      </dgm:t>
    </dgm:pt>
    <dgm:pt modelId="{A2BA1881-9D7F-47F7-8D36-3FEF57F8FECC}">
      <dgm:prSet/>
      <dgm:spPr/>
      <dgm:t>
        <a:bodyPr/>
        <a:lstStyle/>
        <a:p>
          <a:r>
            <a:rPr lang="en-US" b="1"/>
            <a:t>Müşteri Bilgileri</a:t>
          </a:r>
          <a:r>
            <a:rPr lang="en-US"/>
            <a:t>:</a:t>
          </a:r>
        </a:p>
      </dgm:t>
    </dgm:pt>
    <dgm:pt modelId="{247C77C2-1808-4F3C-B557-9DEDB6437EC6}" type="parTrans" cxnId="{316B6DB8-F1E6-48FB-8BBB-99C9454F00B7}">
      <dgm:prSet/>
      <dgm:spPr/>
      <dgm:t>
        <a:bodyPr/>
        <a:lstStyle/>
        <a:p>
          <a:endParaRPr lang="en-US"/>
        </a:p>
      </dgm:t>
    </dgm:pt>
    <dgm:pt modelId="{C88D2713-312E-4226-8B0E-718E51BA6C75}" type="sibTrans" cxnId="{316B6DB8-F1E6-48FB-8BBB-99C9454F00B7}">
      <dgm:prSet/>
      <dgm:spPr/>
      <dgm:t>
        <a:bodyPr/>
        <a:lstStyle/>
        <a:p>
          <a:endParaRPr lang="en-US"/>
        </a:p>
      </dgm:t>
    </dgm:pt>
    <dgm:pt modelId="{AD030E14-3283-4270-8B7C-49D2D0877F38}">
      <dgm:prSet/>
      <dgm:spPr/>
      <dgm:t>
        <a:bodyPr/>
        <a:lstStyle/>
        <a:p>
          <a:r>
            <a:rPr lang="en-US"/>
            <a:t>İsim ve telefon numarası alınır.</a:t>
          </a:r>
        </a:p>
      </dgm:t>
    </dgm:pt>
    <dgm:pt modelId="{34F29E06-A926-455D-84AD-6D1135CB4F25}" type="parTrans" cxnId="{7917EE49-ABFA-4706-8B26-582BFCF8C4CC}">
      <dgm:prSet/>
      <dgm:spPr/>
      <dgm:t>
        <a:bodyPr/>
        <a:lstStyle/>
        <a:p>
          <a:endParaRPr lang="en-US"/>
        </a:p>
      </dgm:t>
    </dgm:pt>
    <dgm:pt modelId="{9F2AB89A-3E42-418B-B788-5A5C42C5899A}" type="sibTrans" cxnId="{7917EE49-ABFA-4706-8B26-582BFCF8C4CC}">
      <dgm:prSet/>
      <dgm:spPr/>
      <dgm:t>
        <a:bodyPr/>
        <a:lstStyle/>
        <a:p>
          <a:endParaRPr lang="en-US"/>
        </a:p>
      </dgm:t>
    </dgm:pt>
    <dgm:pt modelId="{A26064D2-FE8D-43A8-AD51-3851F83A2E3E}">
      <dgm:prSet/>
      <dgm:spPr/>
      <dgm:t>
        <a:bodyPr/>
        <a:lstStyle/>
        <a:p>
          <a:r>
            <a:rPr lang="en-US"/>
            <a:t>İstenilen emlak türü girilir.</a:t>
          </a:r>
        </a:p>
      </dgm:t>
    </dgm:pt>
    <dgm:pt modelId="{91730B0C-F8F0-46CD-BFE6-A4797C9293D5}" type="parTrans" cxnId="{4A38D172-052A-4BFF-A1E2-B5758E86E0D7}">
      <dgm:prSet/>
      <dgm:spPr/>
      <dgm:t>
        <a:bodyPr/>
        <a:lstStyle/>
        <a:p>
          <a:endParaRPr lang="en-US"/>
        </a:p>
      </dgm:t>
    </dgm:pt>
    <dgm:pt modelId="{31C700A7-F81B-4E97-88F7-7D590E330FD2}" type="sibTrans" cxnId="{4A38D172-052A-4BFF-A1E2-B5758E86E0D7}">
      <dgm:prSet/>
      <dgm:spPr/>
      <dgm:t>
        <a:bodyPr/>
        <a:lstStyle/>
        <a:p>
          <a:endParaRPr lang="en-US"/>
        </a:p>
      </dgm:t>
    </dgm:pt>
    <dgm:pt modelId="{0205FAB9-0219-4EC7-83CE-BE54A4620A9B}">
      <dgm:prSet/>
      <dgm:spPr/>
      <dgm:t>
        <a:bodyPr/>
        <a:lstStyle/>
        <a:p>
          <a:r>
            <a:rPr lang="en-US" b="1"/>
            <a:t>Emlakçı Bilgileri</a:t>
          </a:r>
          <a:r>
            <a:rPr lang="en-US"/>
            <a:t>:</a:t>
          </a:r>
        </a:p>
      </dgm:t>
    </dgm:pt>
    <dgm:pt modelId="{77C6A843-A70D-4361-8AFC-6B80F27D78D6}" type="parTrans" cxnId="{3046D6C6-C297-48DF-A024-CF1F97A2EB0E}">
      <dgm:prSet/>
      <dgm:spPr/>
      <dgm:t>
        <a:bodyPr/>
        <a:lstStyle/>
        <a:p>
          <a:endParaRPr lang="en-US"/>
        </a:p>
      </dgm:t>
    </dgm:pt>
    <dgm:pt modelId="{59DB33A2-A8BA-4676-BBC0-E2CD0873CAAA}" type="sibTrans" cxnId="{3046D6C6-C297-48DF-A024-CF1F97A2EB0E}">
      <dgm:prSet/>
      <dgm:spPr/>
      <dgm:t>
        <a:bodyPr/>
        <a:lstStyle/>
        <a:p>
          <a:endParaRPr lang="en-US"/>
        </a:p>
      </dgm:t>
    </dgm:pt>
    <dgm:pt modelId="{2EED6805-FA98-4E3E-9D1E-AA8EBD7ECD78}">
      <dgm:prSet/>
      <dgm:spPr/>
      <dgm:t>
        <a:bodyPr/>
        <a:lstStyle/>
        <a:p>
          <a:r>
            <a:rPr lang="en-US"/>
            <a:t>İsim ve telefon numarası alınır.</a:t>
          </a:r>
        </a:p>
      </dgm:t>
    </dgm:pt>
    <dgm:pt modelId="{829BFABE-A2D5-4FEC-AD9B-48894F196ACA}" type="parTrans" cxnId="{B4F7BC88-B498-4666-95D1-83B7EC9E127B}">
      <dgm:prSet/>
      <dgm:spPr/>
      <dgm:t>
        <a:bodyPr/>
        <a:lstStyle/>
        <a:p>
          <a:endParaRPr lang="en-US"/>
        </a:p>
      </dgm:t>
    </dgm:pt>
    <dgm:pt modelId="{5A7B61F4-EDCA-4FB9-8C56-2FE499B830C2}" type="sibTrans" cxnId="{B4F7BC88-B498-4666-95D1-83B7EC9E127B}">
      <dgm:prSet/>
      <dgm:spPr/>
      <dgm:t>
        <a:bodyPr/>
        <a:lstStyle/>
        <a:p>
          <a:endParaRPr lang="en-US"/>
        </a:p>
      </dgm:t>
    </dgm:pt>
    <dgm:pt modelId="{510AF846-4F73-461E-8B27-960D02EF1A23}">
      <dgm:prSet/>
      <dgm:spPr/>
      <dgm:t>
        <a:bodyPr/>
        <a:lstStyle/>
        <a:p>
          <a:r>
            <a:rPr lang="en-US"/>
            <a:t>Emlak türlerini sunar.</a:t>
          </a:r>
        </a:p>
      </dgm:t>
    </dgm:pt>
    <dgm:pt modelId="{5974EF2D-7DF2-45EB-9DDC-2DC55006A6CF}" type="parTrans" cxnId="{6DF6A9D2-DBCE-4E35-A2B9-3DC91986B2AE}">
      <dgm:prSet/>
      <dgm:spPr/>
      <dgm:t>
        <a:bodyPr/>
        <a:lstStyle/>
        <a:p>
          <a:endParaRPr lang="en-US"/>
        </a:p>
      </dgm:t>
    </dgm:pt>
    <dgm:pt modelId="{B57FB83B-102F-4EEF-9530-2323A0FE913B}" type="sibTrans" cxnId="{6DF6A9D2-DBCE-4E35-A2B9-3DC91986B2AE}">
      <dgm:prSet/>
      <dgm:spPr/>
      <dgm:t>
        <a:bodyPr/>
        <a:lstStyle/>
        <a:p>
          <a:endParaRPr lang="en-US"/>
        </a:p>
      </dgm:t>
    </dgm:pt>
    <dgm:pt modelId="{D5D7C17E-1A14-4956-912B-A1E65E40E990}">
      <dgm:prSet/>
      <dgm:spPr/>
      <dgm:t>
        <a:bodyPr/>
        <a:lstStyle/>
        <a:p>
          <a:r>
            <a:rPr lang="en-US"/>
            <a:t>Ödeme işlemi kontrol edilir.</a:t>
          </a:r>
        </a:p>
      </dgm:t>
    </dgm:pt>
    <dgm:pt modelId="{068831FD-6FBA-4095-B01C-D3AF4A1FF94E}" type="parTrans" cxnId="{DD368CD2-7487-408A-860E-98683BF651B5}">
      <dgm:prSet/>
      <dgm:spPr/>
      <dgm:t>
        <a:bodyPr/>
        <a:lstStyle/>
        <a:p>
          <a:endParaRPr lang="en-US"/>
        </a:p>
      </dgm:t>
    </dgm:pt>
    <dgm:pt modelId="{ADD99ACF-E6C4-4EFE-8921-810AA6843F77}" type="sibTrans" cxnId="{DD368CD2-7487-408A-860E-98683BF651B5}">
      <dgm:prSet/>
      <dgm:spPr/>
      <dgm:t>
        <a:bodyPr/>
        <a:lstStyle/>
        <a:p>
          <a:endParaRPr lang="en-US"/>
        </a:p>
      </dgm:t>
    </dgm:pt>
    <dgm:pt modelId="{F458D175-2F6C-49A0-A730-E17F89B93E30}" type="pres">
      <dgm:prSet presAssocID="{9EB7F5DE-AF7D-40C7-8724-8937B6CA8B6A}" presName="linear" presStyleCnt="0">
        <dgm:presLayoutVars>
          <dgm:dir/>
          <dgm:animLvl val="lvl"/>
          <dgm:resizeHandles val="exact"/>
        </dgm:presLayoutVars>
      </dgm:prSet>
      <dgm:spPr/>
    </dgm:pt>
    <dgm:pt modelId="{49D9222E-6A9D-4D0A-A481-FB03CCAD85A8}" type="pres">
      <dgm:prSet presAssocID="{B3F5F38D-F151-415D-A743-451E544CF208}" presName="parentLin" presStyleCnt="0"/>
      <dgm:spPr/>
    </dgm:pt>
    <dgm:pt modelId="{B4A3D7E6-D96D-405C-B6C6-C0DB19750601}" type="pres">
      <dgm:prSet presAssocID="{B3F5F38D-F151-415D-A743-451E544CF208}" presName="parentLeftMargin" presStyleLbl="node1" presStyleIdx="0" presStyleCnt="3"/>
      <dgm:spPr/>
    </dgm:pt>
    <dgm:pt modelId="{5462BBEB-5D41-4AEC-B9AA-02FDADE5B532}" type="pres">
      <dgm:prSet presAssocID="{B3F5F38D-F151-415D-A743-451E544CF2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554F8B-D43B-4055-B7FF-07ECB6BB427A}" type="pres">
      <dgm:prSet presAssocID="{B3F5F38D-F151-415D-A743-451E544CF208}" presName="negativeSpace" presStyleCnt="0"/>
      <dgm:spPr/>
    </dgm:pt>
    <dgm:pt modelId="{333A40CD-8230-4116-BC83-D38AEDE10E95}" type="pres">
      <dgm:prSet presAssocID="{B3F5F38D-F151-415D-A743-451E544CF208}" presName="childText" presStyleLbl="conFgAcc1" presStyleIdx="0" presStyleCnt="3">
        <dgm:presLayoutVars>
          <dgm:bulletEnabled val="1"/>
        </dgm:presLayoutVars>
      </dgm:prSet>
      <dgm:spPr/>
    </dgm:pt>
    <dgm:pt modelId="{1743AFA3-38DB-40A0-A349-DA7C50DB41B2}" type="pres">
      <dgm:prSet presAssocID="{2CF81B5F-3EB5-4C6C-B519-AEE4C13BD9A3}" presName="spaceBetweenRectangles" presStyleCnt="0"/>
      <dgm:spPr/>
    </dgm:pt>
    <dgm:pt modelId="{6AFF20EA-E26A-4AA9-BE35-F53707A0830C}" type="pres">
      <dgm:prSet presAssocID="{A2BA1881-9D7F-47F7-8D36-3FEF57F8FECC}" presName="parentLin" presStyleCnt="0"/>
      <dgm:spPr/>
    </dgm:pt>
    <dgm:pt modelId="{5D345399-2B74-44C4-BC80-883BFE19BBB2}" type="pres">
      <dgm:prSet presAssocID="{A2BA1881-9D7F-47F7-8D36-3FEF57F8FECC}" presName="parentLeftMargin" presStyleLbl="node1" presStyleIdx="0" presStyleCnt="3"/>
      <dgm:spPr/>
    </dgm:pt>
    <dgm:pt modelId="{A2B254BF-29B5-4A76-B69B-C2FED794D7CC}" type="pres">
      <dgm:prSet presAssocID="{A2BA1881-9D7F-47F7-8D36-3FEF57F8FE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655F37-33E4-4ECC-9334-20938FFB9406}" type="pres">
      <dgm:prSet presAssocID="{A2BA1881-9D7F-47F7-8D36-3FEF57F8FECC}" presName="negativeSpace" presStyleCnt="0"/>
      <dgm:spPr/>
    </dgm:pt>
    <dgm:pt modelId="{2E890D5D-2BAA-4272-B4FB-0BD96DD8CD32}" type="pres">
      <dgm:prSet presAssocID="{A2BA1881-9D7F-47F7-8D36-3FEF57F8FECC}" presName="childText" presStyleLbl="conFgAcc1" presStyleIdx="1" presStyleCnt="3">
        <dgm:presLayoutVars>
          <dgm:bulletEnabled val="1"/>
        </dgm:presLayoutVars>
      </dgm:prSet>
      <dgm:spPr/>
    </dgm:pt>
    <dgm:pt modelId="{CB8A8AA8-DD5A-412E-947E-BDA0C8BC72C0}" type="pres">
      <dgm:prSet presAssocID="{C88D2713-312E-4226-8B0E-718E51BA6C75}" presName="spaceBetweenRectangles" presStyleCnt="0"/>
      <dgm:spPr/>
    </dgm:pt>
    <dgm:pt modelId="{48D73216-1A74-42D3-8ABC-EDFED9F34E33}" type="pres">
      <dgm:prSet presAssocID="{0205FAB9-0219-4EC7-83CE-BE54A4620A9B}" presName="parentLin" presStyleCnt="0"/>
      <dgm:spPr/>
    </dgm:pt>
    <dgm:pt modelId="{06203C5C-4A3C-4D43-98FB-3203A2730F6A}" type="pres">
      <dgm:prSet presAssocID="{0205FAB9-0219-4EC7-83CE-BE54A4620A9B}" presName="parentLeftMargin" presStyleLbl="node1" presStyleIdx="1" presStyleCnt="3"/>
      <dgm:spPr/>
    </dgm:pt>
    <dgm:pt modelId="{C29F7908-CB4A-4576-B661-50EE9E830FF1}" type="pres">
      <dgm:prSet presAssocID="{0205FAB9-0219-4EC7-83CE-BE54A4620A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69D23B-972D-483B-95C1-B31652422A66}" type="pres">
      <dgm:prSet presAssocID="{0205FAB9-0219-4EC7-83CE-BE54A4620A9B}" presName="negativeSpace" presStyleCnt="0"/>
      <dgm:spPr/>
    </dgm:pt>
    <dgm:pt modelId="{A78AB48F-BD68-4AF1-BFF8-61E8FFA92F30}" type="pres">
      <dgm:prSet presAssocID="{0205FAB9-0219-4EC7-83CE-BE54A4620A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EBA20A-E330-4722-9FF4-F52D414DD3BA}" type="presOf" srcId="{0205FAB9-0219-4EC7-83CE-BE54A4620A9B}" destId="{06203C5C-4A3C-4D43-98FB-3203A2730F6A}" srcOrd="0" destOrd="0" presId="urn:microsoft.com/office/officeart/2005/8/layout/list1"/>
    <dgm:cxn modelId="{A2551C1B-E794-4B05-919D-6CD72544BA0B}" type="presOf" srcId="{B3F5F38D-F151-415D-A743-451E544CF208}" destId="{5462BBEB-5D41-4AEC-B9AA-02FDADE5B532}" srcOrd="1" destOrd="0" presId="urn:microsoft.com/office/officeart/2005/8/layout/list1"/>
    <dgm:cxn modelId="{6855702A-DD75-4DC5-BF65-661E037330B5}" type="presOf" srcId="{AD030E14-3283-4270-8B7C-49D2D0877F38}" destId="{2E890D5D-2BAA-4272-B4FB-0BD96DD8CD32}" srcOrd="0" destOrd="0" presId="urn:microsoft.com/office/officeart/2005/8/layout/list1"/>
    <dgm:cxn modelId="{319D6F38-F456-491C-BE99-D0C4935A9379}" type="presOf" srcId="{0205FAB9-0219-4EC7-83CE-BE54A4620A9B}" destId="{C29F7908-CB4A-4576-B661-50EE9E830FF1}" srcOrd="1" destOrd="0" presId="urn:microsoft.com/office/officeart/2005/8/layout/list1"/>
    <dgm:cxn modelId="{20F5FE3B-5DF0-4D65-91DD-532B7B187364}" srcId="{9EB7F5DE-AF7D-40C7-8724-8937B6CA8B6A}" destId="{B3F5F38D-F151-415D-A743-451E544CF208}" srcOrd="0" destOrd="0" parTransId="{ED1595E3-36D7-4498-A954-34FEF153629E}" sibTransId="{2CF81B5F-3EB5-4C6C-B519-AEE4C13BD9A3}"/>
    <dgm:cxn modelId="{D56D0766-991D-4787-8C36-CCBC86729580}" type="presOf" srcId="{510AF846-4F73-461E-8B27-960D02EF1A23}" destId="{A78AB48F-BD68-4AF1-BFF8-61E8FFA92F30}" srcOrd="0" destOrd="1" presId="urn:microsoft.com/office/officeart/2005/8/layout/list1"/>
    <dgm:cxn modelId="{7917EE49-ABFA-4706-8B26-582BFCF8C4CC}" srcId="{A2BA1881-9D7F-47F7-8D36-3FEF57F8FECC}" destId="{AD030E14-3283-4270-8B7C-49D2D0877F38}" srcOrd="0" destOrd="0" parTransId="{34F29E06-A926-455D-84AD-6D1135CB4F25}" sibTransId="{9F2AB89A-3E42-418B-B788-5A5C42C5899A}"/>
    <dgm:cxn modelId="{B6E5D14E-FBAE-4EE7-A9F1-3B6D8FD87FA7}" type="presOf" srcId="{B3F5F38D-F151-415D-A743-451E544CF208}" destId="{B4A3D7E6-D96D-405C-B6C6-C0DB19750601}" srcOrd="0" destOrd="0" presId="urn:microsoft.com/office/officeart/2005/8/layout/list1"/>
    <dgm:cxn modelId="{4A38D172-052A-4BFF-A1E2-B5758E86E0D7}" srcId="{A2BA1881-9D7F-47F7-8D36-3FEF57F8FECC}" destId="{A26064D2-FE8D-43A8-AD51-3851F83A2E3E}" srcOrd="1" destOrd="0" parTransId="{91730B0C-F8F0-46CD-BFE6-A4797C9293D5}" sibTransId="{31C700A7-F81B-4E97-88F7-7D590E330FD2}"/>
    <dgm:cxn modelId="{B4F7BC88-B498-4666-95D1-83B7EC9E127B}" srcId="{0205FAB9-0219-4EC7-83CE-BE54A4620A9B}" destId="{2EED6805-FA98-4E3E-9D1E-AA8EBD7ECD78}" srcOrd="0" destOrd="0" parTransId="{829BFABE-A2D5-4FEC-AD9B-48894F196ACA}" sibTransId="{5A7B61F4-EDCA-4FB9-8C56-2FE499B830C2}"/>
    <dgm:cxn modelId="{138F0AA5-8EB9-4367-A68F-70C048E86488}" type="presOf" srcId="{D5D7C17E-1A14-4956-912B-A1E65E40E990}" destId="{A78AB48F-BD68-4AF1-BFF8-61E8FFA92F30}" srcOrd="0" destOrd="2" presId="urn:microsoft.com/office/officeart/2005/8/layout/list1"/>
    <dgm:cxn modelId="{316B6DB8-F1E6-48FB-8BBB-99C9454F00B7}" srcId="{9EB7F5DE-AF7D-40C7-8724-8937B6CA8B6A}" destId="{A2BA1881-9D7F-47F7-8D36-3FEF57F8FECC}" srcOrd="1" destOrd="0" parTransId="{247C77C2-1808-4F3C-B557-9DEDB6437EC6}" sibTransId="{C88D2713-312E-4226-8B0E-718E51BA6C75}"/>
    <dgm:cxn modelId="{F16033BE-AF99-4153-B791-3E8A8E1E79F5}" type="presOf" srcId="{A2BA1881-9D7F-47F7-8D36-3FEF57F8FECC}" destId="{5D345399-2B74-44C4-BC80-883BFE19BBB2}" srcOrd="0" destOrd="0" presId="urn:microsoft.com/office/officeart/2005/8/layout/list1"/>
    <dgm:cxn modelId="{3046D6C6-C297-48DF-A024-CF1F97A2EB0E}" srcId="{9EB7F5DE-AF7D-40C7-8724-8937B6CA8B6A}" destId="{0205FAB9-0219-4EC7-83CE-BE54A4620A9B}" srcOrd="2" destOrd="0" parTransId="{77C6A843-A70D-4361-8AFC-6B80F27D78D6}" sibTransId="{59DB33A2-A8BA-4676-BBC0-E2CD0873CAAA}"/>
    <dgm:cxn modelId="{DD368CD2-7487-408A-860E-98683BF651B5}" srcId="{0205FAB9-0219-4EC7-83CE-BE54A4620A9B}" destId="{D5D7C17E-1A14-4956-912B-A1E65E40E990}" srcOrd="2" destOrd="0" parTransId="{068831FD-6FBA-4095-B01C-D3AF4A1FF94E}" sibTransId="{ADD99ACF-E6C4-4EFE-8921-810AA6843F77}"/>
    <dgm:cxn modelId="{6DF6A9D2-DBCE-4E35-A2B9-3DC91986B2AE}" srcId="{0205FAB9-0219-4EC7-83CE-BE54A4620A9B}" destId="{510AF846-4F73-461E-8B27-960D02EF1A23}" srcOrd="1" destOrd="0" parTransId="{5974EF2D-7DF2-45EB-9DDC-2DC55006A6CF}" sibTransId="{B57FB83B-102F-4EEF-9530-2323A0FE913B}"/>
    <dgm:cxn modelId="{224881EB-F9D2-43EC-BAF3-FE28E9BE708B}" type="presOf" srcId="{9EB7F5DE-AF7D-40C7-8724-8937B6CA8B6A}" destId="{F458D175-2F6C-49A0-A730-E17F89B93E30}" srcOrd="0" destOrd="0" presId="urn:microsoft.com/office/officeart/2005/8/layout/list1"/>
    <dgm:cxn modelId="{B2E194EB-D9E2-4CD3-AC96-77486B42351E}" type="presOf" srcId="{2EED6805-FA98-4E3E-9D1E-AA8EBD7ECD78}" destId="{A78AB48F-BD68-4AF1-BFF8-61E8FFA92F30}" srcOrd="0" destOrd="0" presId="urn:microsoft.com/office/officeart/2005/8/layout/list1"/>
    <dgm:cxn modelId="{049E9DF8-292E-4B7F-B815-75EFEB86491C}" type="presOf" srcId="{A2BA1881-9D7F-47F7-8D36-3FEF57F8FECC}" destId="{A2B254BF-29B5-4A76-B69B-C2FED794D7CC}" srcOrd="1" destOrd="0" presId="urn:microsoft.com/office/officeart/2005/8/layout/list1"/>
    <dgm:cxn modelId="{6B23CDFA-FFDB-48BA-9A36-E69067146943}" type="presOf" srcId="{A26064D2-FE8D-43A8-AD51-3851F83A2E3E}" destId="{2E890D5D-2BAA-4272-B4FB-0BD96DD8CD32}" srcOrd="0" destOrd="1" presId="urn:microsoft.com/office/officeart/2005/8/layout/list1"/>
    <dgm:cxn modelId="{912B0300-320B-4501-97A1-CD09AECC3C98}" type="presParOf" srcId="{F458D175-2F6C-49A0-A730-E17F89B93E30}" destId="{49D9222E-6A9D-4D0A-A481-FB03CCAD85A8}" srcOrd="0" destOrd="0" presId="urn:microsoft.com/office/officeart/2005/8/layout/list1"/>
    <dgm:cxn modelId="{C3BFBF49-EE9F-47AA-9DDF-BDA87156BAFB}" type="presParOf" srcId="{49D9222E-6A9D-4D0A-A481-FB03CCAD85A8}" destId="{B4A3D7E6-D96D-405C-B6C6-C0DB19750601}" srcOrd="0" destOrd="0" presId="urn:microsoft.com/office/officeart/2005/8/layout/list1"/>
    <dgm:cxn modelId="{B022B892-7AF0-4F0A-8D04-A5334C588E91}" type="presParOf" srcId="{49D9222E-6A9D-4D0A-A481-FB03CCAD85A8}" destId="{5462BBEB-5D41-4AEC-B9AA-02FDADE5B532}" srcOrd="1" destOrd="0" presId="urn:microsoft.com/office/officeart/2005/8/layout/list1"/>
    <dgm:cxn modelId="{EF60E5CE-34C3-45A6-BA74-17AB3D320DC5}" type="presParOf" srcId="{F458D175-2F6C-49A0-A730-E17F89B93E30}" destId="{C0554F8B-D43B-4055-B7FF-07ECB6BB427A}" srcOrd="1" destOrd="0" presId="urn:microsoft.com/office/officeart/2005/8/layout/list1"/>
    <dgm:cxn modelId="{C5480307-23CA-48C1-AC39-C35E9F9A7D05}" type="presParOf" srcId="{F458D175-2F6C-49A0-A730-E17F89B93E30}" destId="{333A40CD-8230-4116-BC83-D38AEDE10E95}" srcOrd="2" destOrd="0" presId="urn:microsoft.com/office/officeart/2005/8/layout/list1"/>
    <dgm:cxn modelId="{6B17C423-2436-4CF0-A305-35B7D1CFBAD8}" type="presParOf" srcId="{F458D175-2F6C-49A0-A730-E17F89B93E30}" destId="{1743AFA3-38DB-40A0-A349-DA7C50DB41B2}" srcOrd="3" destOrd="0" presId="urn:microsoft.com/office/officeart/2005/8/layout/list1"/>
    <dgm:cxn modelId="{00900F21-8CA8-4363-8EF9-1BBECD89C6B6}" type="presParOf" srcId="{F458D175-2F6C-49A0-A730-E17F89B93E30}" destId="{6AFF20EA-E26A-4AA9-BE35-F53707A0830C}" srcOrd="4" destOrd="0" presId="urn:microsoft.com/office/officeart/2005/8/layout/list1"/>
    <dgm:cxn modelId="{1A0B0498-987D-49BF-8857-6B480C8893AE}" type="presParOf" srcId="{6AFF20EA-E26A-4AA9-BE35-F53707A0830C}" destId="{5D345399-2B74-44C4-BC80-883BFE19BBB2}" srcOrd="0" destOrd="0" presId="urn:microsoft.com/office/officeart/2005/8/layout/list1"/>
    <dgm:cxn modelId="{51ADE8DE-0051-4FCD-8E7B-492D72F71876}" type="presParOf" srcId="{6AFF20EA-E26A-4AA9-BE35-F53707A0830C}" destId="{A2B254BF-29B5-4A76-B69B-C2FED794D7CC}" srcOrd="1" destOrd="0" presId="urn:microsoft.com/office/officeart/2005/8/layout/list1"/>
    <dgm:cxn modelId="{D1AA4818-01F7-49D2-8C78-6DABB1A13BB4}" type="presParOf" srcId="{F458D175-2F6C-49A0-A730-E17F89B93E30}" destId="{B2655F37-33E4-4ECC-9334-20938FFB9406}" srcOrd="5" destOrd="0" presId="urn:microsoft.com/office/officeart/2005/8/layout/list1"/>
    <dgm:cxn modelId="{22708425-294B-4155-9AB3-0F52AE4FE1EF}" type="presParOf" srcId="{F458D175-2F6C-49A0-A730-E17F89B93E30}" destId="{2E890D5D-2BAA-4272-B4FB-0BD96DD8CD32}" srcOrd="6" destOrd="0" presId="urn:microsoft.com/office/officeart/2005/8/layout/list1"/>
    <dgm:cxn modelId="{E19038DC-0FB8-47A0-B457-59805B80683C}" type="presParOf" srcId="{F458D175-2F6C-49A0-A730-E17F89B93E30}" destId="{CB8A8AA8-DD5A-412E-947E-BDA0C8BC72C0}" srcOrd="7" destOrd="0" presId="urn:microsoft.com/office/officeart/2005/8/layout/list1"/>
    <dgm:cxn modelId="{3B69E920-4320-4A81-9FA6-7E9C74CCADAA}" type="presParOf" srcId="{F458D175-2F6C-49A0-A730-E17F89B93E30}" destId="{48D73216-1A74-42D3-8ABC-EDFED9F34E33}" srcOrd="8" destOrd="0" presId="urn:microsoft.com/office/officeart/2005/8/layout/list1"/>
    <dgm:cxn modelId="{A067B335-9B0A-4AD4-B7FE-163BBD14AB8B}" type="presParOf" srcId="{48D73216-1A74-42D3-8ABC-EDFED9F34E33}" destId="{06203C5C-4A3C-4D43-98FB-3203A2730F6A}" srcOrd="0" destOrd="0" presId="urn:microsoft.com/office/officeart/2005/8/layout/list1"/>
    <dgm:cxn modelId="{45806BE6-C271-404A-AC4F-EA73F362BC00}" type="presParOf" srcId="{48D73216-1A74-42D3-8ABC-EDFED9F34E33}" destId="{C29F7908-CB4A-4576-B661-50EE9E830FF1}" srcOrd="1" destOrd="0" presId="urn:microsoft.com/office/officeart/2005/8/layout/list1"/>
    <dgm:cxn modelId="{1DB3B4D9-1E68-4CF2-8D90-D31F2BDEF8A0}" type="presParOf" srcId="{F458D175-2F6C-49A0-A730-E17F89B93E30}" destId="{A669D23B-972D-483B-95C1-B31652422A66}" srcOrd="9" destOrd="0" presId="urn:microsoft.com/office/officeart/2005/8/layout/list1"/>
    <dgm:cxn modelId="{3143433C-B40B-49EA-9840-CEFB2C6D3689}" type="presParOf" srcId="{F458D175-2F6C-49A0-A730-E17F89B93E30}" destId="{A78AB48F-BD68-4AF1-BFF8-61E8FFA92F3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B401D4-B139-48E6-A0C8-9162A2611C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9ED47F-1199-4526-B525-EA05BA963F95}">
      <dgm:prSet/>
      <dgm:spPr/>
      <dgm:t>
        <a:bodyPr/>
        <a:lstStyle/>
        <a:p>
          <a:r>
            <a:rPr lang="en-US" b="1"/>
            <a:t>TryParse ile Hata Kontrolü</a:t>
          </a:r>
          <a:endParaRPr lang="en-US"/>
        </a:p>
      </dgm:t>
    </dgm:pt>
    <dgm:pt modelId="{BF032048-9EF0-4FF0-BE1B-0F408784FA8B}" type="parTrans" cxnId="{9C733DAF-7151-4282-B165-1BF09E8462B8}">
      <dgm:prSet/>
      <dgm:spPr/>
      <dgm:t>
        <a:bodyPr/>
        <a:lstStyle/>
        <a:p>
          <a:endParaRPr lang="en-US"/>
        </a:p>
      </dgm:t>
    </dgm:pt>
    <dgm:pt modelId="{7DB997C7-3D45-4D69-8AE6-6C3757F1C812}" type="sibTrans" cxnId="{9C733DAF-7151-4282-B165-1BF09E8462B8}">
      <dgm:prSet/>
      <dgm:spPr/>
      <dgm:t>
        <a:bodyPr/>
        <a:lstStyle/>
        <a:p>
          <a:endParaRPr lang="en-US"/>
        </a:p>
      </dgm:t>
    </dgm:pt>
    <dgm:pt modelId="{A8315DF9-E347-4DF2-8F3F-CF2A95117DE0}">
      <dgm:prSet/>
      <dgm:spPr/>
      <dgm:t>
        <a:bodyPr/>
        <a:lstStyle/>
        <a:p>
          <a:r>
            <a:rPr lang="en-US" b="1"/>
            <a:t>Tryparse Nedir ?   </a:t>
          </a:r>
          <a:r>
            <a:rPr lang="en-US"/>
            <a:t>bir değerin belirli bir türde (örneğin, int, double, DateTime gibi) geçerli olup olmadığını kontrol etmek için kullanılan bir metoddur</a:t>
          </a:r>
        </a:p>
      </dgm:t>
    </dgm:pt>
    <dgm:pt modelId="{F5B2687D-2CA0-4777-A22F-375290813353}" type="parTrans" cxnId="{FFE6F078-DCA6-43CB-993C-E87E32B5CF64}">
      <dgm:prSet/>
      <dgm:spPr/>
      <dgm:t>
        <a:bodyPr/>
        <a:lstStyle/>
        <a:p>
          <a:endParaRPr lang="en-US"/>
        </a:p>
      </dgm:t>
    </dgm:pt>
    <dgm:pt modelId="{DE4D04B7-D8A4-447D-98DD-74A05423F043}" type="sibTrans" cxnId="{FFE6F078-DCA6-43CB-993C-E87E32B5CF64}">
      <dgm:prSet/>
      <dgm:spPr/>
      <dgm:t>
        <a:bodyPr/>
        <a:lstStyle/>
        <a:p>
          <a:endParaRPr lang="en-US"/>
        </a:p>
      </dgm:t>
    </dgm:pt>
    <dgm:pt modelId="{727B0AE8-1CD1-480E-9D42-E419B58A0E48}">
      <dgm:prSet/>
      <dgm:spPr/>
      <dgm:t>
        <a:bodyPr/>
        <a:lstStyle/>
        <a:p>
          <a:r>
            <a:rPr lang="en-US" b="1"/>
            <a:t>Amaç</a:t>
          </a:r>
          <a:r>
            <a:rPr lang="en-US"/>
            <a:t>: Kullanıcıdan alınan verilerin geçerliliğini kontrol etmek.</a:t>
          </a:r>
        </a:p>
      </dgm:t>
    </dgm:pt>
    <dgm:pt modelId="{49AE7F60-430F-434A-AA07-5FCE6F375556}" type="parTrans" cxnId="{34ED0316-07DC-4A8F-9F54-C55D19CE3637}">
      <dgm:prSet/>
      <dgm:spPr/>
      <dgm:t>
        <a:bodyPr/>
        <a:lstStyle/>
        <a:p>
          <a:endParaRPr lang="en-US"/>
        </a:p>
      </dgm:t>
    </dgm:pt>
    <dgm:pt modelId="{146D47EB-FBAF-49DA-834C-3CDF3458FAA4}" type="sibTrans" cxnId="{34ED0316-07DC-4A8F-9F54-C55D19CE3637}">
      <dgm:prSet/>
      <dgm:spPr/>
      <dgm:t>
        <a:bodyPr/>
        <a:lstStyle/>
        <a:p>
          <a:endParaRPr lang="en-US"/>
        </a:p>
      </dgm:t>
    </dgm:pt>
    <dgm:pt modelId="{67E8A000-7DB8-4B3B-AF67-7634D5F2E950}">
      <dgm:prSet/>
      <dgm:spPr/>
      <dgm:t>
        <a:bodyPr/>
        <a:lstStyle/>
        <a:p>
          <a:r>
            <a:rPr lang="en-US" b="1"/>
            <a:t>Örnek</a:t>
          </a:r>
          <a:r>
            <a:rPr lang="en-US"/>
            <a:t>: Telefon numarasının sayısal olup olmadığını kontrol etmek için TryParse kullanılır.</a:t>
          </a:r>
        </a:p>
      </dgm:t>
    </dgm:pt>
    <dgm:pt modelId="{986ADF99-501B-401B-8C4C-A2D7E33E355A}" type="parTrans" cxnId="{BFC8CC9C-CFC4-4BA7-9425-FD790626C764}">
      <dgm:prSet/>
      <dgm:spPr/>
      <dgm:t>
        <a:bodyPr/>
        <a:lstStyle/>
        <a:p>
          <a:endParaRPr lang="en-US"/>
        </a:p>
      </dgm:t>
    </dgm:pt>
    <dgm:pt modelId="{3AC8BA8B-B363-4BE1-BE6C-AA3AC985D52A}" type="sibTrans" cxnId="{BFC8CC9C-CFC4-4BA7-9425-FD790626C764}">
      <dgm:prSet/>
      <dgm:spPr/>
      <dgm:t>
        <a:bodyPr/>
        <a:lstStyle/>
        <a:p>
          <a:endParaRPr lang="en-US"/>
        </a:p>
      </dgm:t>
    </dgm:pt>
    <dgm:pt modelId="{C8901712-738C-4BF8-94FC-ED399B3739E7}">
      <dgm:prSet/>
      <dgm:spPr/>
      <dgm:t>
        <a:bodyPr/>
        <a:lstStyle/>
        <a:p>
          <a:r>
            <a:rPr lang="en-US"/>
            <a:t>Eğer geçerli bir telefon numarası girilmezse, hata mesajı gösterilir.</a:t>
          </a:r>
        </a:p>
      </dgm:t>
    </dgm:pt>
    <dgm:pt modelId="{4807AF4A-0158-4F4F-AB36-BB2849866168}" type="parTrans" cxnId="{6E1360F2-5E33-4C1B-9035-FE2E2A77FB07}">
      <dgm:prSet/>
      <dgm:spPr/>
      <dgm:t>
        <a:bodyPr/>
        <a:lstStyle/>
        <a:p>
          <a:endParaRPr lang="en-US"/>
        </a:p>
      </dgm:t>
    </dgm:pt>
    <dgm:pt modelId="{67CEF92B-0DE8-45A3-992B-A7A3CDB2F35E}" type="sibTrans" cxnId="{6E1360F2-5E33-4C1B-9035-FE2E2A77FB07}">
      <dgm:prSet/>
      <dgm:spPr/>
      <dgm:t>
        <a:bodyPr/>
        <a:lstStyle/>
        <a:p>
          <a:endParaRPr lang="en-US"/>
        </a:p>
      </dgm:t>
    </dgm:pt>
    <dgm:pt modelId="{C88C117A-D5AC-429C-9290-18B1A891D0B8}">
      <dgm:prSet/>
      <dgm:spPr/>
      <dgm:t>
        <a:bodyPr/>
        <a:lstStyle/>
        <a:p>
          <a:r>
            <a:rPr lang="en-US"/>
            <a:t>Example :   </a:t>
          </a:r>
        </a:p>
      </dgm:t>
    </dgm:pt>
    <dgm:pt modelId="{DDD243D1-AAC7-467C-92D8-AEF17EF053DC}" type="parTrans" cxnId="{1720EEBF-CECF-43B1-AE18-30813711F6EF}">
      <dgm:prSet/>
      <dgm:spPr/>
      <dgm:t>
        <a:bodyPr/>
        <a:lstStyle/>
        <a:p>
          <a:endParaRPr lang="en-US"/>
        </a:p>
      </dgm:t>
    </dgm:pt>
    <dgm:pt modelId="{A4E42AD0-6270-4E64-94D0-9601B46665D7}" type="sibTrans" cxnId="{1720EEBF-CECF-43B1-AE18-30813711F6EF}">
      <dgm:prSet/>
      <dgm:spPr/>
      <dgm:t>
        <a:bodyPr/>
        <a:lstStyle/>
        <a:p>
          <a:endParaRPr lang="en-US"/>
        </a:p>
      </dgm:t>
    </dgm:pt>
    <dgm:pt modelId="{FFB52701-19E9-4C8E-9F1D-F35865602E1F}" type="pres">
      <dgm:prSet presAssocID="{4BB401D4-B139-48E6-A0C8-9162A2611C00}" presName="root" presStyleCnt="0">
        <dgm:presLayoutVars>
          <dgm:dir/>
          <dgm:resizeHandles val="exact"/>
        </dgm:presLayoutVars>
      </dgm:prSet>
      <dgm:spPr/>
    </dgm:pt>
    <dgm:pt modelId="{EC04ED86-EBA1-4D63-A85D-32F58C6A88F3}" type="pres">
      <dgm:prSet presAssocID="{8E9ED47F-1199-4526-B525-EA05BA963F95}" presName="compNode" presStyleCnt="0"/>
      <dgm:spPr/>
    </dgm:pt>
    <dgm:pt modelId="{14527B1B-0732-4BF9-87BB-5110C1DF43F0}" type="pres">
      <dgm:prSet presAssocID="{8E9ED47F-1199-4526-B525-EA05BA963F95}" presName="bgRect" presStyleLbl="bgShp" presStyleIdx="0" presStyleCnt="5"/>
      <dgm:spPr/>
    </dgm:pt>
    <dgm:pt modelId="{19DD6B48-F01D-42F3-A484-D2CC02718773}" type="pres">
      <dgm:prSet presAssocID="{8E9ED47F-1199-4526-B525-EA05BA963F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A439B1-0FE7-4F0B-85C9-40D671F908F5}" type="pres">
      <dgm:prSet presAssocID="{8E9ED47F-1199-4526-B525-EA05BA963F95}" presName="spaceRect" presStyleCnt="0"/>
      <dgm:spPr/>
    </dgm:pt>
    <dgm:pt modelId="{F2508371-7207-4DF5-A502-44CC43A775AC}" type="pres">
      <dgm:prSet presAssocID="{8E9ED47F-1199-4526-B525-EA05BA963F95}" presName="parTx" presStyleLbl="revTx" presStyleIdx="0" presStyleCnt="6">
        <dgm:presLayoutVars>
          <dgm:chMax val="0"/>
          <dgm:chPref val="0"/>
        </dgm:presLayoutVars>
      </dgm:prSet>
      <dgm:spPr/>
    </dgm:pt>
    <dgm:pt modelId="{52DC601B-704C-4D72-AAFE-81C1160E353A}" type="pres">
      <dgm:prSet presAssocID="{7DB997C7-3D45-4D69-8AE6-6C3757F1C812}" presName="sibTrans" presStyleCnt="0"/>
      <dgm:spPr/>
    </dgm:pt>
    <dgm:pt modelId="{36CADB2C-CA26-4F14-9F98-0E6213ED478F}" type="pres">
      <dgm:prSet presAssocID="{A8315DF9-E347-4DF2-8F3F-CF2A95117DE0}" presName="compNode" presStyleCnt="0"/>
      <dgm:spPr/>
    </dgm:pt>
    <dgm:pt modelId="{59471139-2A81-4240-9030-8DB65BEB3835}" type="pres">
      <dgm:prSet presAssocID="{A8315DF9-E347-4DF2-8F3F-CF2A95117DE0}" presName="bgRect" presStyleLbl="bgShp" presStyleIdx="1" presStyleCnt="5"/>
      <dgm:spPr/>
    </dgm:pt>
    <dgm:pt modelId="{AE95373E-6074-4BBA-AD19-6FFB8D538023}" type="pres">
      <dgm:prSet presAssocID="{A8315DF9-E347-4DF2-8F3F-CF2A95117D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A2D8132-ECE6-4EFF-BB7C-0CD4F4393E15}" type="pres">
      <dgm:prSet presAssocID="{A8315DF9-E347-4DF2-8F3F-CF2A95117DE0}" presName="spaceRect" presStyleCnt="0"/>
      <dgm:spPr/>
    </dgm:pt>
    <dgm:pt modelId="{A4C89EF0-AB13-47E1-A242-4871E628937F}" type="pres">
      <dgm:prSet presAssocID="{A8315DF9-E347-4DF2-8F3F-CF2A95117DE0}" presName="parTx" presStyleLbl="revTx" presStyleIdx="1" presStyleCnt="6">
        <dgm:presLayoutVars>
          <dgm:chMax val="0"/>
          <dgm:chPref val="0"/>
        </dgm:presLayoutVars>
      </dgm:prSet>
      <dgm:spPr/>
    </dgm:pt>
    <dgm:pt modelId="{B9506642-9C7A-4BEF-A708-135A5C64DAF5}" type="pres">
      <dgm:prSet presAssocID="{DE4D04B7-D8A4-447D-98DD-74A05423F043}" presName="sibTrans" presStyleCnt="0"/>
      <dgm:spPr/>
    </dgm:pt>
    <dgm:pt modelId="{E5880ACE-58C9-4956-95B7-BE8B84E47D1E}" type="pres">
      <dgm:prSet presAssocID="{727B0AE8-1CD1-480E-9D42-E419B58A0E48}" presName="compNode" presStyleCnt="0"/>
      <dgm:spPr/>
    </dgm:pt>
    <dgm:pt modelId="{375C86BC-70F3-40C4-AFC2-62B08E4F0CFC}" type="pres">
      <dgm:prSet presAssocID="{727B0AE8-1CD1-480E-9D42-E419B58A0E48}" presName="bgRect" presStyleLbl="bgShp" presStyleIdx="2" presStyleCnt="5"/>
      <dgm:spPr/>
    </dgm:pt>
    <dgm:pt modelId="{E1360965-162C-4A68-B4F1-F9AB46E803E2}" type="pres">
      <dgm:prSet presAssocID="{727B0AE8-1CD1-480E-9D42-E419B58A0E4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745B870-ADEB-49B3-BC88-4BD70622930D}" type="pres">
      <dgm:prSet presAssocID="{727B0AE8-1CD1-480E-9D42-E419B58A0E48}" presName="spaceRect" presStyleCnt="0"/>
      <dgm:spPr/>
    </dgm:pt>
    <dgm:pt modelId="{A59C0E20-4F48-4118-A89C-C28CB52D29D1}" type="pres">
      <dgm:prSet presAssocID="{727B0AE8-1CD1-480E-9D42-E419B58A0E48}" presName="parTx" presStyleLbl="revTx" presStyleIdx="2" presStyleCnt="6">
        <dgm:presLayoutVars>
          <dgm:chMax val="0"/>
          <dgm:chPref val="0"/>
        </dgm:presLayoutVars>
      </dgm:prSet>
      <dgm:spPr/>
    </dgm:pt>
    <dgm:pt modelId="{F321131A-F0E2-4BE8-BC38-99BC26EA68E4}" type="pres">
      <dgm:prSet presAssocID="{146D47EB-FBAF-49DA-834C-3CDF3458FAA4}" presName="sibTrans" presStyleCnt="0"/>
      <dgm:spPr/>
    </dgm:pt>
    <dgm:pt modelId="{7B311373-A9CD-40DE-A837-2946165D3EF6}" type="pres">
      <dgm:prSet presAssocID="{67E8A000-7DB8-4B3B-AF67-7634D5F2E950}" presName="compNode" presStyleCnt="0"/>
      <dgm:spPr/>
    </dgm:pt>
    <dgm:pt modelId="{535D2687-7F15-4E6A-A68F-BEAF6D13A446}" type="pres">
      <dgm:prSet presAssocID="{67E8A000-7DB8-4B3B-AF67-7634D5F2E950}" presName="bgRect" presStyleLbl="bgShp" presStyleIdx="3" presStyleCnt="5"/>
      <dgm:spPr/>
    </dgm:pt>
    <dgm:pt modelId="{469DC20D-955E-4B98-9B63-3B78EFB83C98}" type="pres">
      <dgm:prSet presAssocID="{67E8A000-7DB8-4B3B-AF67-7634D5F2E9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FFAF1EF-C39F-4E3B-B9CD-1B96D9604288}" type="pres">
      <dgm:prSet presAssocID="{67E8A000-7DB8-4B3B-AF67-7634D5F2E950}" presName="spaceRect" presStyleCnt="0"/>
      <dgm:spPr/>
    </dgm:pt>
    <dgm:pt modelId="{812AC8D3-6916-4E70-8752-8C5DA775FA37}" type="pres">
      <dgm:prSet presAssocID="{67E8A000-7DB8-4B3B-AF67-7634D5F2E950}" presName="parTx" presStyleLbl="revTx" presStyleIdx="3" presStyleCnt="6">
        <dgm:presLayoutVars>
          <dgm:chMax val="0"/>
          <dgm:chPref val="0"/>
        </dgm:presLayoutVars>
      </dgm:prSet>
      <dgm:spPr/>
    </dgm:pt>
    <dgm:pt modelId="{3F5424FB-4474-41D4-AD2C-FFEDE2270299}" type="pres">
      <dgm:prSet presAssocID="{67E8A000-7DB8-4B3B-AF67-7634D5F2E950}" presName="desTx" presStyleLbl="revTx" presStyleIdx="4" presStyleCnt="6">
        <dgm:presLayoutVars/>
      </dgm:prSet>
      <dgm:spPr/>
    </dgm:pt>
    <dgm:pt modelId="{9B105341-21DA-4E3E-BD47-7E84E758988A}" type="pres">
      <dgm:prSet presAssocID="{3AC8BA8B-B363-4BE1-BE6C-AA3AC985D52A}" presName="sibTrans" presStyleCnt="0"/>
      <dgm:spPr/>
    </dgm:pt>
    <dgm:pt modelId="{CD90B195-4C3E-483B-A04C-2AF424E52E04}" type="pres">
      <dgm:prSet presAssocID="{C88C117A-D5AC-429C-9290-18B1A891D0B8}" presName="compNode" presStyleCnt="0"/>
      <dgm:spPr/>
    </dgm:pt>
    <dgm:pt modelId="{651ECE7E-5097-40F3-B665-A6B43A89FF4B}" type="pres">
      <dgm:prSet presAssocID="{C88C117A-D5AC-429C-9290-18B1A891D0B8}" presName="bgRect" presStyleLbl="bgShp" presStyleIdx="4" presStyleCnt="5"/>
      <dgm:spPr/>
    </dgm:pt>
    <dgm:pt modelId="{12E8944D-32D8-468C-B277-A83DBD2BB04C}" type="pres">
      <dgm:prSet presAssocID="{C88C117A-D5AC-429C-9290-18B1A891D0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B2C0112-2E92-4658-9440-60D4110724C8}" type="pres">
      <dgm:prSet presAssocID="{C88C117A-D5AC-429C-9290-18B1A891D0B8}" presName="spaceRect" presStyleCnt="0"/>
      <dgm:spPr/>
    </dgm:pt>
    <dgm:pt modelId="{7D498E4D-A9CE-4DF5-9EF4-3B4CB74F93E9}" type="pres">
      <dgm:prSet presAssocID="{C88C117A-D5AC-429C-9290-18B1A891D0B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59AC20F-E347-49F7-90EB-DF9A30E13B7B}" type="presOf" srcId="{C88C117A-D5AC-429C-9290-18B1A891D0B8}" destId="{7D498E4D-A9CE-4DF5-9EF4-3B4CB74F93E9}" srcOrd="0" destOrd="0" presId="urn:microsoft.com/office/officeart/2018/2/layout/IconVerticalSolidList"/>
    <dgm:cxn modelId="{34ED0316-07DC-4A8F-9F54-C55D19CE3637}" srcId="{4BB401D4-B139-48E6-A0C8-9162A2611C00}" destId="{727B0AE8-1CD1-480E-9D42-E419B58A0E48}" srcOrd="2" destOrd="0" parTransId="{49AE7F60-430F-434A-AA07-5FCE6F375556}" sibTransId="{146D47EB-FBAF-49DA-834C-3CDF3458FAA4}"/>
    <dgm:cxn modelId="{935C3B62-47FE-4F71-AD0A-626B39A95DE6}" type="presOf" srcId="{C8901712-738C-4BF8-94FC-ED399B3739E7}" destId="{3F5424FB-4474-41D4-AD2C-FFEDE2270299}" srcOrd="0" destOrd="0" presId="urn:microsoft.com/office/officeart/2018/2/layout/IconVerticalSolidList"/>
    <dgm:cxn modelId="{52462C67-9983-40F5-A529-C23694FFCD0F}" type="presOf" srcId="{8E9ED47F-1199-4526-B525-EA05BA963F95}" destId="{F2508371-7207-4DF5-A502-44CC43A775AC}" srcOrd="0" destOrd="0" presId="urn:microsoft.com/office/officeart/2018/2/layout/IconVerticalSolidList"/>
    <dgm:cxn modelId="{2B162553-5C33-4CFB-8A50-AFA4FD54F2D4}" type="presOf" srcId="{727B0AE8-1CD1-480E-9D42-E419B58A0E48}" destId="{A59C0E20-4F48-4118-A89C-C28CB52D29D1}" srcOrd="0" destOrd="0" presId="urn:microsoft.com/office/officeart/2018/2/layout/IconVerticalSolidList"/>
    <dgm:cxn modelId="{BBF4E674-31E3-47AA-BE7B-4FDA6C5E647F}" type="presOf" srcId="{67E8A000-7DB8-4B3B-AF67-7634D5F2E950}" destId="{812AC8D3-6916-4E70-8752-8C5DA775FA37}" srcOrd="0" destOrd="0" presId="urn:microsoft.com/office/officeart/2018/2/layout/IconVerticalSolidList"/>
    <dgm:cxn modelId="{DABE2957-E743-482D-ACB9-B812615F45EC}" type="presOf" srcId="{4BB401D4-B139-48E6-A0C8-9162A2611C00}" destId="{FFB52701-19E9-4C8E-9F1D-F35865602E1F}" srcOrd="0" destOrd="0" presId="urn:microsoft.com/office/officeart/2018/2/layout/IconVerticalSolidList"/>
    <dgm:cxn modelId="{FFE6F078-DCA6-43CB-993C-E87E32B5CF64}" srcId="{4BB401D4-B139-48E6-A0C8-9162A2611C00}" destId="{A8315DF9-E347-4DF2-8F3F-CF2A95117DE0}" srcOrd="1" destOrd="0" parTransId="{F5B2687D-2CA0-4777-A22F-375290813353}" sibTransId="{DE4D04B7-D8A4-447D-98DD-74A05423F043}"/>
    <dgm:cxn modelId="{BFC8CC9C-CFC4-4BA7-9425-FD790626C764}" srcId="{4BB401D4-B139-48E6-A0C8-9162A2611C00}" destId="{67E8A000-7DB8-4B3B-AF67-7634D5F2E950}" srcOrd="3" destOrd="0" parTransId="{986ADF99-501B-401B-8C4C-A2D7E33E355A}" sibTransId="{3AC8BA8B-B363-4BE1-BE6C-AA3AC985D52A}"/>
    <dgm:cxn modelId="{9C733DAF-7151-4282-B165-1BF09E8462B8}" srcId="{4BB401D4-B139-48E6-A0C8-9162A2611C00}" destId="{8E9ED47F-1199-4526-B525-EA05BA963F95}" srcOrd="0" destOrd="0" parTransId="{BF032048-9EF0-4FF0-BE1B-0F408784FA8B}" sibTransId="{7DB997C7-3D45-4D69-8AE6-6C3757F1C812}"/>
    <dgm:cxn modelId="{1720EEBF-CECF-43B1-AE18-30813711F6EF}" srcId="{4BB401D4-B139-48E6-A0C8-9162A2611C00}" destId="{C88C117A-D5AC-429C-9290-18B1A891D0B8}" srcOrd="4" destOrd="0" parTransId="{DDD243D1-AAC7-467C-92D8-AEF17EF053DC}" sibTransId="{A4E42AD0-6270-4E64-94D0-9601B46665D7}"/>
    <dgm:cxn modelId="{15DA9EE5-2D40-485D-8F9C-CF15DFACB37B}" type="presOf" srcId="{A8315DF9-E347-4DF2-8F3F-CF2A95117DE0}" destId="{A4C89EF0-AB13-47E1-A242-4871E628937F}" srcOrd="0" destOrd="0" presId="urn:microsoft.com/office/officeart/2018/2/layout/IconVerticalSolidList"/>
    <dgm:cxn modelId="{6E1360F2-5E33-4C1B-9035-FE2E2A77FB07}" srcId="{67E8A000-7DB8-4B3B-AF67-7634D5F2E950}" destId="{C8901712-738C-4BF8-94FC-ED399B3739E7}" srcOrd="0" destOrd="0" parTransId="{4807AF4A-0158-4F4F-AB36-BB2849866168}" sibTransId="{67CEF92B-0DE8-45A3-992B-A7A3CDB2F35E}"/>
    <dgm:cxn modelId="{6A54AD65-B75F-4037-9EAE-D3A98C7FC012}" type="presParOf" srcId="{FFB52701-19E9-4C8E-9F1D-F35865602E1F}" destId="{EC04ED86-EBA1-4D63-A85D-32F58C6A88F3}" srcOrd="0" destOrd="0" presId="urn:microsoft.com/office/officeart/2018/2/layout/IconVerticalSolidList"/>
    <dgm:cxn modelId="{FA51AB64-0A44-4C2E-A6B0-FA89C0D788A2}" type="presParOf" srcId="{EC04ED86-EBA1-4D63-A85D-32F58C6A88F3}" destId="{14527B1B-0732-4BF9-87BB-5110C1DF43F0}" srcOrd="0" destOrd="0" presId="urn:microsoft.com/office/officeart/2018/2/layout/IconVerticalSolidList"/>
    <dgm:cxn modelId="{EAA01D99-52AA-48F0-A590-9C0854D0EC17}" type="presParOf" srcId="{EC04ED86-EBA1-4D63-A85D-32F58C6A88F3}" destId="{19DD6B48-F01D-42F3-A484-D2CC02718773}" srcOrd="1" destOrd="0" presId="urn:microsoft.com/office/officeart/2018/2/layout/IconVerticalSolidList"/>
    <dgm:cxn modelId="{B4D8DA45-9DEF-494B-998B-69A76E9D0E25}" type="presParOf" srcId="{EC04ED86-EBA1-4D63-A85D-32F58C6A88F3}" destId="{85A439B1-0FE7-4F0B-85C9-40D671F908F5}" srcOrd="2" destOrd="0" presId="urn:microsoft.com/office/officeart/2018/2/layout/IconVerticalSolidList"/>
    <dgm:cxn modelId="{A81C869A-3536-4D16-9234-4D260263D788}" type="presParOf" srcId="{EC04ED86-EBA1-4D63-A85D-32F58C6A88F3}" destId="{F2508371-7207-4DF5-A502-44CC43A775AC}" srcOrd="3" destOrd="0" presId="urn:microsoft.com/office/officeart/2018/2/layout/IconVerticalSolidList"/>
    <dgm:cxn modelId="{37701BB2-4A4A-423B-A4AE-193D56ED0454}" type="presParOf" srcId="{FFB52701-19E9-4C8E-9F1D-F35865602E1F}" destId="{52DC601B-704C-4D72-AAFE-81C1160E353A}" srcOrd="1" destOrd="0" presId="urn:microsoft.com/office/officeart/2018/2/layout/IconVerticalSolidList"/>
    <dgm:cxn modelId="{7DD13513-E108-41A7-9714-C6547BFE664B}" type="presParOf" srcId="{FFB52701-19E9-4C8E-9F1D-F35865602E1F}" destId="{36CADB2C-CA26-4F14-9F98-0E6213ED478F}" srcOrd="2" destOrd="0" presId="urn:microsoft.com/office/officeart/2018/2/layout/IconVerticalSolidList"/>
    <dgm:cxn modelId="{5E35EB2D-1F26-4156-8F4D-719CFD79EFEA}" type="presParOf" srcId="{36CADB2C-CA26-4F14-9F98-0E6213ED478F}" destId="{59471139-2A81-4240-9030-8DB65BEB3835}" srcOrd="0" destOrd="0" presId="urn:microsoft.com/office/officeart/2018/2/layout/IconVerticalSolidList"/>
    <dgm:cxn modelId="{7BD317E3-0A6C-4178-8BD3-024AC9D51416}" type="presParOf" srcId="{36CADB2C-CA26-4F14-9F98-0E6213ED478F}" destId="{AE95373E-6074-4BBA-AD19-6FFB8D538023}" srcOrd="1" destOrd="0" presId="urn:microsoft.com/office/officeart/2018/2/layout/IconVerticalSolidList"/>
    <dgm:cxn modelId="{5878BB66-0786-4D15-993F-23EC7A5E21F2}" type="presParOf" srcId="{36CADB2C-CA26-4F14-9F98-0E6213ED478F}" destId="{5A2D8132-ECE6-4EFF-BB7C-0CD4F4393E15}" srcOrd="2" destOrd="0" presId="urn:microsoft.com/office/officeart/2018/2/layout/IconVerticalSolidList"/>
    <dgm:cxn modelId="{56DB0029-CC20-4AD8-837D-77261C1D4A1D}" type="presParOf" srcId="{36CADB2C-CA26-4F14-9F98-0E6213ED478F}" destId="{A4C89EF0-AB13-47E1-A242-4871E628937F}" srcOrd="3" destOrd="0" presId="urn:microsoft.com/office/officeart/2018/2/layout/IconVerticalSolidList"/>
    <dgm:cxn modelId="{66DCE9B6-B432-4437-A63D-430099E79128}" type="presParOf" srcId="{FFB52701-19E9-4C8E-9F1D-F35865602E1F}" destId="{B9506642-9C7A-4BEF-A708-135A5C64DAF5}" srcOrd="3" destOrd="0" presId="urn:microsoft.com/office/officeart/2018/2/layout/IconVerticalSolidList"/>
    <dgm:cxn modelId="{067AA73C-3CEF-4B94-B790-44504B50FAC8}" type="presParOf" srcId="{FFB52701-19E9-4C8E-9F1D-F35865602E1F}" destId="{E5880ACE-58C9-4956-95B7-BE8B84E47D1E}" srcOrd="4" destOrd="0" presId="urn:microsoft.com/office/officeart/2018/2/layout/IconVerticalSolidList"/>
    <dgm:cxn modelId="{43BA6F7E-D43A-49EB-AB24-254DD792943E}" type="presParOf" srcId="{E5880ACE-58C9-4956-95B7-BE8B84E47D1E}" destId="{375C86BC-70F3-40C4-AFC2-62B08E4F0CFC}" srcOrd="0" destOrd="0" presId="urn:microsoft.com/office/officeart/2018/2/layout/IconVerticalSolidList"/>
    <dgm:cxn modelId="{7F780B72-D93F-4BB1-95C6-BEBB6AE989A1}" type="presParOf" srcId="{E5880ACE-58C9-4956-95B7-BE8B84E47D1E}" destId="{E1360965-162C-4A68-B4F1-F9AB46E803E2}" srcOrd="1" destOrd="0" presId="urn:microsoft.com/office/officeart/2018/2/layout/IconVerticalSolidList"/>
    <dgm:cxn modelId="{4E39F6B6-512C-4017-8344-2907B3339463}" type="presParOf" srcId="{E5880ACE-58C9-4956-95B7-BE8B84E47D1E}" destId="{F745B870-ADEB-49B3-BC88-4BD70622930D}" srcOrd="2" destOrd="0" presId="urn:microsoft.com/office/officeart/2018/2/layout/IconVerticalSolidList"/>
    <dgm:cxn modelId="{9F6F3B61-69E8-4F24-8C12-081CC557C30A}" type="presParOf" srcId="{E5880ACE-58C9-4956-95B7-BE8B84E47D1E}" destId="{A59C0E20-4F48-4118-A89C-C28CB52D29D1}" srcOrd="3" destOrd="0" presId="urn:microsoft.com/office/officeart/2018/2/layout/IconVerticalSolidList"/>
    <dgm:cxn modelId="{70BD4B20-BE70-435B-8B8E-F7B00FCBED47}" type="presParOf" srcId="{FFB52701-19E9-4C8E-9F1D-F35865602E1F}" destId="{F321131A-F0E2-4BE8-BC38-99BC26EA68E4}" srcOrd="5" destOrd="0" presId="urn:microsoft.com/office/officeart/2018/2/layout/IconVerticalSolidList"/>
    <dgm:cxn modelId="{48AB434D-8D13-467F-9AC2-4F52B8756D68}" type="presParOf" srcId="{FFB52701-19E9-4C8E-9F1D-F35865602E1F}" destId="{7B311373-A9CD-40DE-A837-2946165D3EF6}" srcOrd="6" destOrd="0" presId="urn:microsoft.com/office/officeart/2018/2/layout/IconVerticalSolidList"/>
    <dgm:cxn modelId="{EB90EE5A-0C4A-45A3-8513-E2AD947F770E}" type="presParOf" srcId="{7B311373-A9CD-40DE-A837-2946165D3EF6}" destId="{535D2687-7F15-4E6A-A68F-BEAF6D13A446}" srcOrd="0" destOrd="0" presId="urn:microsoft.com/office/officeart/2018/2/layout/IconVerticalSolidList"/>
    <dgm:cxn modelId="{7B0E5D49-F1CA-4477-A6DF-631D905BBE14}" type="presParOf" srcId="{7B311373-A9CD-40DE-A837-2946165D3EF6}" destId="{469DC20D-955E-4B98-9B63-3B78EFB83C98}" srcOrd="1" destOrd="0" presId="urn:microsoft.com/office/officeart/2018/2/layout/IconVerticalSolidList"/>
    <dgm:cxn modelId="{5369B769-3853-4177-9A1F-1557DFD66828}" type="presParOf" srcId="{7B311373-A9CD-40DE-A837-2946165D3EF6}" destId="{4FFAF1EF-C39F-4E3B-B9CD-1B96D9604288}" srcOrd="2" destOrd="0" presId="urn:microsoft.com/office/officeart/2018/2/layout/IconVerticalSolidList"/>
    <dgm:cxn modelId="{37D8D829-4406-4DFE-9E21-5D68D1D2B6DB}" type="presParOf" srcId="{7B311373-A9CD-40DE-A837-2946165D3EF6}" destId="{812AC8D3-6916-4E70-8752-8C5DA775FA37}" srcOrd="3" destOrd="0" presId="urn:microsoft.com/office/officeart/2018/2/layout/IconVerticalSolidList"/>
    <dgm:cxn modelId="{0A6B6125-35DB-4591-A530-73C3BCDBDB4A}" type="presParOf" srcId="{7B311373-A9CD-40DE-A837-2946165D3EF6}" destId="{3F5424FB-4474-41D4-AD2C-FFEDE2270299}" srcOrd="4" destOrd="0" presId="urn:microsoft.com/office/officeart/2018/2/layout/IconVerticalSolidList"/>
    <dgm:cxn modelId="{8B490401-2C12-483F-8A6E-00419D781056}" type="presParOf" srcId="{FFB52701-19E9-4C8E-9F1D-F35865602E1F}" destId="{9B105341-21DA-4E3E-BD47-7E84E758988A}" srcOrd="7" destOrd="0" presId="urn:microsoft.com/office/officeart/2018/2/layout/IconVerticalSolidList"/>
    <dgm:cxn modelId="{1A7CEC9D-EE34-4D77-980A-4F0E9E237EFF}" type="presParOf" srcId="{FFB52701-19E9-4C8E-9F1D-F35865602E1F}" destId="{CD90B195-4C3E-483B-A04C-2AF424E52E04}" srcOrd="8" destOrd="0" presId="urn:microsoft.com/office/officeart/2018/2/layout/IconVerticalSolidList"/>
    <dgm:cxn modelId="{A3306B9C-165A-4E39-AC72-F87E57F94760}" type="presParOf" srcId="{CD90B195-4C3E-483B-A04C-2AF424E52E04}" destId="{651ECE7E-5097-40F3-B665-A6B43A89FF4B}" srcOrd="0" destOrd="0" presId="urn:microsoft.com/office/officeart/2018/2/layout/IconVerticalSolidList"/>
    <dgm:cxn modelId="{F28A6FCC-6908-469F-BA96-33D8E46B4245}" type="presParOf" srcId="{CD90B195-4C3E-483B-A04C-2AF424E52E04}" destId="{12E8944D-32D8-468C-B277-A83DBD2BB04C}" srcOrd="1" destOrd="0" presId="urn:microsoft.com/office/officeart/2018/2/layout/IconVerticalSolidList"/>
    <dgm:cxn modelId="{0D75E30C-CAAB-4E43-BE26-574EE9E05B3C}" type="presParOf" srcId="{CD90B195-4C3E-483B-A04C-2AF424E52E04}" destId="{5B2C0112-2E92-4658-9440-60D4110724C8}" srcOrd="2" destOrd="0" presId="urn:microsoft.com/office/officeart/2018/2/layout/IconVerticalSolidList"/>
    <dgm:cxn modelId="{DBA243C1-F41C-4989-9F7C-AB5D750152AE}" type="presParOf" srcId="{CD90B195-4C3E-483B-A04C-2AF424E52E04}" destId="{7D498E4D-A9CE-4DF5-9EF4-3B4CB74F93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E7194A-6BB1-4DE2-B3EB-06FCAD4234A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942A6D-13A6-430E-B5C7-1A008DC448CD}">
      <dgm:prSet/>
      <dgm:spPr/>
      <dgm:t>
        <a:bodyPr/>
        <a:lstStyle/>
        <a:p>
          <a:r>
            <a:rPr lang="en-US" b="1"/>
            <a:t>Try-Catch Blokları</a:t>
          </a:r>
          <a:r>
            <a:rPr lang="en-US"/>
            <a:t>: Kullanıcı yanlış bir veri girdiğinde hata mesajı gösterilir.</a:t>
          </a:r>
        </a:p>
      </dgm:t>
    </dgm:pt>
    <dgm:pt modelId="{D004437D-F049-4D82-8CE8-1997A9B35202}" type="parTrans" cxnId="{3F52D76D-9444-4544-B8D3-50350B704064}">
      <dgm:prSet/>
      <dgm:spPr/>
      <dgm:t>
        <a:bodyPr/>
        <a:lstStyle/>
        <a:p>
          <a:endParaRPr lang="en-US"/>
        </a:p>
      </dgm:t>
    </dgm:pt>
    <dgm:pt modelId="{941540B4-062D-4897-B6A8-780BBB3600CD}" type="sibTrans" cxnId="{3F52D76D-9444-4544-B8D3-50350B7040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9DD9C75-7697-424D-9A09-6F1DEB8A0110}">
      <dgm:prSet/>
      <dgm:spPr/>
      <dgm:t>
        <a:bodyPr/>
        <a:lstStyle/>
        <a:p>
          <a:r>
            <a:rPr lang="en-US" b="1"/>
            <a:t>Ödeme Hatası</a:t>
          </a:r>
          <a:r>
            <a:rPr lang="en-US"/>
            <a:t>: Ödeme tutarı yetersizse, hata mesajı gösterilir.</a:t>
          </a:r>
        </a:p>
      </dgm:t>
    </dgm:pt>
    <dgm:pt modelId="{E658DDCB-3ACC-407B-99D7-FE829534FF93}" type="parTrans" cxnId="{D2BD1BD2-7AB6-4702-95DE-5312A4B88DA1}">
      <dgm:prSet/>
      <dgm:spPr/>
      <dgm:t>
        <a:bodyPr/>
        <a:lstStyle/>
        <a:p>
          <a:endParaRPr lang="en-US"/>
        </a:p>
      </dgm:t>
    </dgm:pt>
    <dgm:pt modelId="{6CF4E61C-E290-4535-B43A-2CF30C9B1D0D}" type="sibTrans" cxnId="{D2BD1BD2-7AB6-4702-95DE-5312A4B88DA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765EBF6-7030-413B-8ADE-7A4056B5AEC7}">
      <dgm:prSet/>
      <dgm:spPr/>
      <dgm:t>
        <a:bodyPr/>
        <a:lstStyle/>
        <a:p>
          <a:r>
            <a:rPr lang="en-US" b="1"/>
            <a:t>Veri Hataları</a:t>
          </a:r>
          <a:r>
            <a:rPr lang="en-US"/>
            <a:t>: İsim veya telefon numarası gibi veriler geçerli değilse, kullanıcı bilgilendirilir.</a:t>
          </a:r>
        </a:p>
      </dgm:t>
    </dgm:pt>
    <dgm:pt modelId="{B4B5BA27-3232-48D0-8812-902D5EA3BEB7}" type="parTrans" cxnId="{8B218E15-2B52-457A-834C-CF9613BEC41E}">
      <dgm:prSet/>
      <dgm:spPr/>
      <dgm:t>
        <a:bodyPr/>
        <a:lstStyle/>
        <a:p>
          <a:endParaRPr lang="en-US"/>
        </a:p>
      </dgm:t>
    </dgm:pt>
    <dgm:pt modelId="{7FE42857-32A4-40B9-B0A2-7ABD5924EFD5}" type="sibTrans" cxnId="{8B218E15-2B52-457A-834C-CF9613BEC41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2465B75-2637-4C39-836D-CDE792DDA649}" type="pres">
      <dgm:prSet presAssocID="{33E7194A-6BB1-4DE2-B3EB-06FCAD4234AE}" presName="Name0" presStyleCnt="0">
        <dgm:presLayoutVars>
          <dgm:animLvl val="lvl"/>
          <dgm:resizeHandles val="exact"/>
        </dgm:presLayoutVars>
      </dgm:prSet>
      <dgm:spPr/>
    </dgm:pt>
    <dgm:pt modelId="{C63342AC-6AB9-4EF3-9F1C-71FF0AD6CD0A}" type="pres">
      <dgm:prSet presAssocID="{4A942A6D-13A6-430E-B5C7-1A008DC448CD}" presName="compositeNode" presStyleCnt="0">
        <dgm:presLayoutVars>
          <dgm:bulletEnabled val="1"/>
        </dgm:presLayoutVars>
      </dgm:prSet>
      <dgm:spPr/>
    </dgm:pt>
    <dgm:pt modelId="{A842109F-6881-4BD5-8490-E6550963F024}" type="pres">
      <dgm:prSet presAssocID="{4A942A6D-13A6-430E-B5C7-1A008DC448CD}" presName="bgRect" presStyleLbl="bgAccFollowNode1" presStyleIdx="0" presStyleCnt="3"/>
      <dgm:spPr/>
    </dgm:pt>
    <dgm:pt modelId="{132E5004-7753-4F02-A9C7-E0851315ECF1}" type="pres">
      <dgm:prSet presAssocID="{941540B4-062D-4897-B6A8-780BBB3600C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052EF3A-0D18-42E4-A4D2-AA4DF5E7286D}" type="pres">
      <dgm:prSet presAssocID="{4A942A6D-13A6-430E-B5C7-1A008DC448CD}" presName="bottomLine" presStyleLbl="alignNode1" presStyleIdx="1" presStyleCnt="6">
        <dgm:presLayoutVars/>
      </dgm:prSet>
      <dgm:spPr/>
    </dgm:pt>
    <dgm:pt modelId="{564D5758-1B55-400B-8D46-CF7C00C57E23}" type="pres">
      <dgm:prSet presAssocID="{4A942A6D-13A6-430E-B5C7-1A008DC448CD}" presName="nodeText" presStyleLbl="bgAccFollowNode1" presStyleIdx="0" presStyleCnt="3">
        <dgm:presLayoutVars>
          <dgm:bulletEnabled val="1"/>
        </dgm:presLayoutVars>
      </dgm:prSet>
      <dgm:spPr/>
    </dgm:pt>
    <dgm:pt modelId="{361299A2-6606-498F-8C7D-5C7B8A984019}" type="pres">
      <dgm:prSet presAssocID="{941540B4-062D-4897-B6A8-780BBB3600CD}" presName="sibTrans" presStyleCnt="0"/>
      <dgm:spPr/>
    </dgm:pt>
    <dgm:pt modelId="{A7650C25-A0F1-4CDB-A083-D48053FD7A04}" type="pres">
      <dgm:prSet presAssocID="{A9DD9C75-7697-424D-9A09-6F1DEB8A0110}" presName="compositeNode" presStyleCnt="0">
        <dgm:presLayoutVars>
          <dgm:bulletEnabled val="1"/>
        </dgm:presLayoutVars>
      </dgm:prSet>
      <dgm:spPr/>
    </dgm:pt>
    <dgm:pt modelId="{E4C6E828-E345-43E9-BA6E-C56A3C9CA98F}" type="pres">
      <dgm:prSet presAssocID="{A9DD9C75-7697-424D-9A09-6F1DEB8A0110}" presName="bgRect" presStyleLbl="bgAccFollowNode1" presStyleIdx="1" presStyleCnt="3"/>
      <dgm:spPr/>
    </dgm:pt>
    <dgm:pt modelId="{D0DD1E16-85D6-4849-A5F9-B2B5DEDE8F8B}" type="pres">
      <dgm:prSet presAssocID="{6CF4E61C-E290-4535-B43A-2CF30C9B1D0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5540800-FD98-4594-8BAD-91F786739547}" type="pres">
      <dgm:prSet presAssocID="{A9DD9C75-7697-424D-9A09-6F1DEB8A0110}" presName="bottomLine" presStyleLbl="alignNode1" presStyleIdx="3" presStyleCnt="6">
        <dgm:presLayoutVars/>
      </dgm:prSet>
      <dgm:spPr/>
    </dgm:pt>
    <dgm:pt modelId="{774CF089-0E85-48D4-B0FE-9EC257926B44}" type="pres">
      <dgm:prSet presAssocID="{A9DD9C75-7697-424D-9A09-6F1DEB8A0110}" presName="nodeText" presStyleLbl="bgAccFollowNode1" presStyleIdx="1" presStyleCnt="3">
        <dgm:presLayoutVars>
          <dgm:bulletEnabled val="1"/>
        </dgm:presLayoutVars>
      </dgm:prSet>
      <dgm:spPr/>
    </dgm:pt>
    <dgm:pt modelId="{D0A2A1A2-DD2A-41BB-B976-4BF52FEA7CC4}" type="pres">
      <dgm:prSet presAssocID="{6CF4E61C-E290-4535-B43A-2CF30C9B1D0D}" presName="sibTrans" presStyleCnt="0"/>
      <dgm:spPr/>
    </dgm:pt>
    <dgm:pt modelId="{D38E4D2A-365E-423E-804F-CE8AA189D7B4}" type="pres">
      <dgm:prSet presAssocID="{6765EBF6-7030-413B-8ADE-7A4056B5AEC7}" presName="compositeNode" presStyleCnt="0">
        <dgm:presLayoutVars>
          <dgm:bulletEnabled val="1"/>
        </dgm:presLayoutVars>
      </dgm:prSet>
      <dgm:spPr/>
    </dgm:pt>
    <dgm:pt modelId="{0AB30F4B-67A9-4B1D-9BCE-4B8C29E43A6C}" type="pres">
      <dgm:prSet presAssocID="{6765EBF6-7030-413B-8ADE-7A4056B5AEC7}" presName="bgRect" presStyleLbl="bgAccFollowNode1" presStyleIdx="2" presStyleCnt="3"/>
      <dgm:spPr/>
    </dgm:pt>
    <dgm:pt modelId="{BD54AD6B-4B79-4B22-A862-20D4AF1AC9A9}" type="pres">
      <dgm:prSet presAssocID="{7FE42857-32A4-40B9-B0A2-7ABD5924EFD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424BB0E-A236-4A5E-B4DF-92424D25CCAC}" type="pres">
      <dgm:prSet presAssocID="{6765EBF6-7030-413B-8ADE-7A4056B5AEC7}" presName="bottomLine" presStyleLbl="alignNode1" presStyleIdx="5" presStyleCnt="6">
        <dgm:presLayoutVars/>
      </dgm:prSet>
      <dgm:spPr/>
    </dgm:pt>
    <dgm:pt modelId="{A495581C-732F-4E6A-AE8F-99C04BB66E7F}" type="pres">
      <dgm:prSet presAssocID="{6765EBF6-7030-413B-8ADE-7A4056B5AEC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B218E15-2B52-457A-834C-CF9613BEC41E}" srcId="{33E7194A-6BB1-4DE2-B3EB-06FCAD4234AE}" destId="{6765EBF6-7030-413B-8ADE-7A4056B5AEC7}" srcOrd="2" destOrd="0" parTransId="{B4B5BA27-3232-48D0-8812-902D5EA3BEB7}" sibTransId="{7FE42857-32A4-40B9-B0A2-7ABD5924EFD5}"/>
    <dgm:cxn modelId="{5CBA2C20-4F83-40E7-B9FA-9B77237BB084}" type="presOf" srcId="{A9DD9C75-7697-424D-9A09-6F1DEB8A0110}" destId="{774CF089-0E85-48D4-B0FE-9EC257926B44}" srcOrd="1" destOrd="0" presId="urn:microsoft.com/office/officeart/2016/7/layout/BasicLinearProcessNumbered"/>
    <dgm:cxn modelId="{BD734544-FCD6-47F7-889A-4B078DA160F7}" type="presOf" srcId="{4A942A6D-13A6-430E-B5C7-1A008DC448CD}" destId="{A842109F-6881-4BD5-8490-E6550963F024}" srcOrd="0" destOrd="0" presId="urn:microsoft.com/office/officeart/2016/7/layout/BasicLinearProcessNumbered"/>
    <dgm:cxn modelId="{A7102545-FD6F-440E-9E4C-AEC063653DB0}" type="presOf" srcId="{7FE42857-32A4-40B9-B0A2-7ABD5924EFD5}" destId="{BD54AD6B-4B79-4B22-A862-20D4AF1AC9A9}" srcOrd="0" destOrd="0" presId="urn:microsoft.com/office/officeart/2016/7/layout/BasicLinearProcessNumbered"/>
    <dgm:cxn modelId="{3F52D76D-9444-4544-B8D3-50350B704064}" srcId="{33E7194A-6BB1-4DE2-B3EB-06FCAD4234AE}" destId="{4A942A6D-13A6-430E-B5C7-1A008DC448CD}" srcOrd="0" destOrd="0" parTransId="{D004437D-F049-4D82-8CE8-1997A9B35202}" sibTransId="{941540B4-062D-4897-B6A8-780BBB3600CD}"/>
    <dgm:cxn modelId="{78D6F270-9941-43B2-B403-9C36D9F1F81F}" type="presOf" srcId="{6CF4E61C-E290-4535-B43A-2CF30C9B1D0D}" destId="{D0DD1E16-85D6-4849-A5F9-B2B5DEDE8F8B}" srcOrd="0" destOrd="0" presId="urn:microsoft.com/office/officeart/2016/7/layout/BasicLinearProcessNumbered"/>
    <dgm:cxn modelId="{73120957-2894-4EA5-A151-E6609D480DCB}" type="presOf" srcId="{33E7194A-6BB1-4DE2-B3EB-06FCAD4234AE}" destId="{F2465B75-2637-4C39-836D-CDE792DDA649}" srcOrd="0" destOrd="0" presId="urn:microsoft.com/office/officeart/2016/7/layout/BasicLinearProcessNumbered"/>
    <dgm:cxn modelId="{74489F94-3E04-4C22-ADE7-F7D7D27F56E8}" type="presOf" srcId="{6765EBF6-7030-413B-8ADE-7A4056B5AEC7}" destId="{0AB30F4B-67A9-4B1D-9BCE-4B8C29E43A6C}" srcOrd="0" destOrd="0" presId="urn:microsoft.com/office/officeart/2016/7/layout/BasicLinearProcessNumbered"/>
    <dgm:cxn modelId="{053C0C99-05EF-4BF2-AC56-0BD5239F2831}" type="presOf" srcId="{6765EBF6-7030-413B-8ADE-7A4056B5AEC7}" destId="{A495581C-732F-4E6A-AE8F-99C04BB66E7F}" srcOrd="1" destOrd="0" presId="urn:microsoft.com/office/officeart/2016/7/layout/BasicLinearProcessNumbered"/>
    <dgm:cxn modelId="{2C743BB5-97EB-49A8-B605-E35E33AE3548}" type="presOf" srcId="{4A942A6D-13A6-430E-B5C7-1A008DC448CD}" destId="{564D5758-1B55-400B-8D46-CF7C00C57E23}" srcOrd="1" destOrd="0" presId="urn:microsoft.com/office/officeart/2016/7/layout/BasicLinearProcessNumbered"/>
    <dgm:cxn modelId="{9E6117BA-97EB-44D2-AE3D-BC933356E236}" type="presOf" srcId="{A9DD9C75-7697-424D-9A09-6F1DEB8A0110}" destId="{E4C6E828-E345-43E9-BA6E-C56A3C9CA98F}" srcOrd="0" destOrd="0" presId="urn:microsoft.com/office/officeart/2016/7/layout/BasicLinearProcessNumbered"/>
    <dgm:cxn modelId="{D2BD1BD2-7AB6-4702-95DE-5312A4B88DA1}" srcId="{33E7194A-6BB1-4DE2-B3EB-06FCAD4234AE}" destId="{A9DD9C75-7697-424D-9A09-6F1DEB8A0110}" srcOrd="1" destOrd="0" parTransId="{E658DDCB-3ACC-407B-99D7-FE829534FF93}" sibTransId="{6CF4E61C-E290-4535-B43A-2CF30C9B1D0D}"/>
    <dgm:cxn modelId="{716122FD-B1B3-4C1E-B907-FD10912CA2DD}" type="presOf" srcId="{941540B4-062D-4897-B6A8-780BBB3600CD}" destId="{132E5004-7753-4F02-A9C7-E0851315ECF1}" srcOrd="0" destOrd="0" presId="urn:microsoft.com/office/officeart/2016/7/layout/BasicLinearProcessNumbered"/>
    <dgm:cxn modelId="{935252D8-2781-4C08-96B2-593CF8A355F0}" type="presParOf" srcId="{F2465B75-2637-4C39-836D-CDE792DDA649}" destId="{C63342AC-6AB9-4EF3-9F1C-71FF0AD6CD0A}" srcOrd="0" destOrd="0" presId="urn:microsoft.com/office/officeart/2016/7/layout/BasicLinearProcessNumbered"/>
    <dgm:cxn modelId="{98A0B51C-D059-4100-828C-6DFF21FDC91D}" type="presParOf" srcId="{C63342AC-6AB9-4EF3-9F1C-71FF0AD6CD0A}" destId="{A842109F-6881-4BD5-8490-E6550963F024}" srcOrd="0" destOrd="0" presId="urn:microsoft.com/office/officeart/2016/7/layout/BasicLinearProcessNumbered"/>
    <dgm:cxn modelId="{1BED185B-FB6A-4CD5-9AA4-65FBB2423965}" type="presParOf" srcId="{C63342AC-6AB9-4EF3-9F1C-71FF0AD6CD0A}" destId="{132E5004-7753-4F02-A9C7-E0851315ECF1}" srcOrd="1" destOrd="0" presId="urn:microsoft.com/office/officeart/2016/7/layout/BasicLinearProcessNumbered"/>
    <dgm:cxn modelId="{9DB1968F-CD99-4B23-9AF5-165D75222026}" type="presParOf" srcId="{C63342AC-6AB9-4EF3-9F1C-71FF0AD6CD0A}" destId="{1052EF3A-0D18-42E4-A4D2-AA4DF5E7286D}" srcOrd="2" destOrd="0" presId="urn:microsoft.com/office/officeart/2016/7/layout/BasicLinearProcessNumbered"/>
    <dgm:cxn modelId="{00CE8A2D-89CA-466E-B43C-1948A53E9A2B}" type="presParOf" srcId="{C63342AC-6AB9-4EF3-9F1C-71FF0AD6CD0A}" destId="{564D5758-1B55-400B-8D46-CF7C00C57E23}" srcOrd="3" destOrd="0" presId="urn:microsoft.com/office/officeart/2016/7/layout/BasicLinearProcessNumbered"/>
    <dgm:cxn modelId="{86983A31-8B65-4A28-9ECD-7A04F76CEE43}" type="presParOf" srcId="{F2465B75-2637-4C39-836D-CDE792DDA649}" destId="{361299A2-6606-498F-8C7D-5C7B8A984019}" srcOrd="1" destOrd="0" presId="urn:microsoft.com/office/officeart/2016/7/layout/BasicLinearProcessNumbered"/>
    <dgm:cxn modelId="{9D52986A-5C11-4886-814F-5DEC1593CEE5}" type="presParOf" srcId="{F2465B75-2637-4C39-836D-CDE792DDA649}" destId="{A7650C25-A0F1-4CDB-A083-D48053FD7A04}" srcOrd="2" destOrd="0" presId="urn:microsoft.com/office/officeart/2016/7/layout/BasicLinearProcessNumbered"/>
    <dgm:cxn modelId="{7E523DE7-FA6F-4CBB-B0CB-1E9C2F48A831}" type="presParOf" srcId="{A7650C25-A0F1-4CDB-A083-D48053FD7A04}" destId="{E4C6E828-E345-43E9-BA6E-C56A3C9CA98F}" srcOrd="0" destOrd="0" presId="urn:microsoft.com/office/officeart/2016/7/layout/BasicLinearProcessNumbered"/>
    <dgm:cxn modelId="{F6C2A304-9810-4941-8103-DA1D1462D30F}" type="presParOf" srcId="{A7650C25-A0F1-4CDB-A083-D48053FD7A04}" destId="{D0DD1E16-85D6-4849-A5F9-B2B5DEDE8F8B}" srcOrd="1" destOrd="0" presId="urn:microsoft.com/office/officeart/2016/7/layout/BasicLinearProcessNumbered"/>
    <dgm:cxn modelId="{90CDCD47-35EA-4DC0-8B22-86DCA8838702}" type="presParOf" srcId="{A7650C25-A0F1-4CDB-A083-D48053FD7A04}" destId="{85540800-FD98-4594-8BAD-91F786739547}" srcOrd="2" destOrd="0" presId="urn:microsoft.com/office/officeart/2016/7/layout/BasicLinearProcessNumbered"/>
    <dgm:cxn modelId="{06EB52B8-283D-4F9E-A575-58B7319F0148}" type="presParOf" srcId="{A7650C25-A0F1-4CDB-A083-D48053FD7A04}" destId="{774CF089-0E85-48D4-B0FE-9EC257926B44}" srcOrd="3" destOrd="0" presId="urn:microsoft.com/office/officeart/2016/7/layout/BasicLinearProcessNumbered"/>
    <dgm:cxn modelId="{F7C17FF7-CEFA-47C3-9418-CD03C667E4F6}" type="presParOf" srcId="{F2465B75-2637-4C39-836D-CDE792DDA649}" destId="{D0A2A1A2-DD2A-41BB-B976-4BF52FEA7CC4}" srcOrd="3" destOrd="0" presId="urn:microsoft.com/office/officeart/2016/7/layout/BasicLinearProcessNumbered"/>
    <dgm:cxn modelId="{E1E1B894-77A4-4523-9C6F-072BEEC80DCE}" type="presParOf" srcId="{F2465B75-2637-4C39-836D-CDE792DDA649}" destId="{D38E4D2A-365E-423E-804F-CE8AA189D7B4}" srcOrd="4" destOrd="0" presId="urn:microsoft.com/office/officeart/2016/7/layout/BasicLinearProcessNumbered"/>
    <dgm:cxn modelId="{9EB7544C-0705-4131-B14D-A2A592CF4D94}" type="presParOf" srcId="{D38E4D2A-365E-423E-804F-CE8AA189D7B4}" destId="{0AB30F4B-67A9-4B1D-9BCE-4B8C29E43A6C}" srcOrd="0" destOrd="0" presId="urn:microsoft.com/office/officeart/2016/7/layout/BasicLinearProcessNumbered"/>
    <dgm:cxn modelId="{EF4A6CE2-65AA-4CF5-876C-19FEF122850C}" type="presParOf" srcId="{D38E4D2A-365E-423E-804F-CE8AA189D7B4}" destId="{BD54AD6B-4B79-4B22-A862-20D4AF1AC9A9}" srcOrd="1" destOrd="0" presId="urn:microsoft.com/office/officeart/2016/7/layout/BasicLinearProcessNumbered"/>
    <dgm:cxn modelId="{4ACBC29A-C638-49ED-B826-6C5889CC80EC}" type="presParOf" srcId="{D38E4D2A-365E-423E-804F-CE8AA189D7B4}" destId="{8424BB0E-A236-4A5E-B4DF-92424D25CCAC}" srcOrd="2" destOrd="0" presId="urn:microsoft.com/office/officeart/2016/7/layout/BasicLinearProcessNumbered"/>
    <dgm:cxn modelId="{E2E466FA-6FD1-45A5-AAEE-BE21299C5347}" type="presParOf" srcId="{D38E4D2A-365E-423E-804F-CE8AA189D7B4}" destId="{A495581C-732F-4E6A-AE8F-99C04BB66E7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F6D5D9-4986-4FCF-AF16-E2F93B9E5AC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642799-6FCF-4D75-A3BB-941B7B43CBFD}">
      <dgm:prSet/>
      <dgm:spPr/>
      <dgm:t>
        <a:bodyPr/>
        <a:lstStyle/>
        <a:p>
          <a:r>
            <a:rPr lang="en-US" b="1"/>
            <a:t>Projenin Sonuçları ve Gelecek Planları</a:t>
          </a:r>
          <a:endParaRPr lang="en-US"/>
        </a:p>
      </dgm:t>
    </dgm:pt>
    <dgm:pt modelId="{CAEB1C3F-824F-490F-9B95-459BE84F1503}" type="parTrans" cxnId="{321006A8-E554-4E49-9B92-741E483A250A}">
      <dgm:prSet/>
      <dgm:spPr/>
      <dgm:t>
        <a:bodyPr/>
        <a:lstStyle/>
        <a:p>
          <a:endParaRPr lang="en-US"/>
        </a:p>
      </dgm:t>
    </dgm:pt>
    <dgm:pt modelId="{2ED67050-D82A-462A-92CB-A6B404C1C5EF}" type="sibTrans" cxnId="{321006A8-E554-4E49-9B92-741E483A250A}">
      <dgm:prSet/>
      <dgm:spPr/>
      <dgm:t>
        <a:bodyPr/>
        <a:lstStyle/>
        <a:p>
          <a:endParaRPr lang="en-US"/>
        </a:p>
      </dgm:t>
    </dgm:pt>
    <dgm:pt modelId="{8BF9FF3D-A3D5-49E8-A02A-B3E68B83095A}">
      <dgm:prSet/>
      <dgm:spPr/>
      <dgm:t>
        <a:bodyPr/>
        <a:lstStyle/>
        <a:p>
          <a:r>
            <a:rPr lang="en-US" b="1"/>
            <a:t>Sonuç</a:t>
          </a:r>
          <a:r>
            <a:rPr lang="en-US"/>
            <a:t>: Müşteriler ve emlakçılar arasında daha hızlı ve güvenli işlemler yapabiliriz .</a:t>
          </a:r>
        </a:p>
      </dgm:t>
    </dgm:pt>
    <dgm:pt modelId="{9424FA97-1745-4137-BCBB-076BCB000D61}" type="parTrans" cxnId="{15BAE4C1-F796-4266-996A-C6F2C9FF19ED}">
      <dgm:prSet/>
      <dgm:spPr/>
      <dgm:t>
        <a:bodyPr/>
        <a:lstStyle/>
        <a:p>
          <a:endParaRPr lang="en-US"/>
        </a:p>
      </dgm:t>
    </dgm:pt>
    <dgm:pt modelId="{0BE5700B-579B-4816-AA60-AEFD91525055}" type="sibTrans" cxnId="{15BAE4C1-F796-4266-996A-C6F2C9FF19ED}">
      <dgm:prSet/>
      <dgm:spPr/>
      <dgm:t>
        <a:bodyPr/>
        <a:lstStyle/>
        <a:p>
          <a:endParaRPr lang="en-US"/>
        </a:p>
      </dgm:t>
    </dgm:pt>
    <dgm:pt modelId="{3322E672-219F-4AC6-A40E-4744C629E822}">
      <dgm:prSet/>
      <dgm:spPr/>
      <dgm:t>
        <a:bodyPr/>
        <a:lstStyle/>
        <a:p>
          <a:r>
            <a:rPr lang="en-US" b="1"/>
            <a:t>İleriye Dönük Planlar</a:t>
          </a:r>
          <a:r>
            <a:rPr lang="en-US"/>
            <a:t>: belki gelecekte </a:t>
          </a:r>
        </a:p>
      </dgm:t>
    </dgm:pt>
    <dgm:pt modelId="{967AAC32-6439-4865-ABD5-28E69C15D376}" type="parTrans" cxnId="{AEFF36EE-5A20-417B-8738-C6F52542259A}">
      <dgm:prSet/>
      <dgm:spPr/>
      <dgm:t>
        <a:bodyPr/>
        <a:lstStyle/>
        <a:p>
          <a:endParaRPr lang="en-US"/>
        </a:p>
      </dgm:t>
    </dgm:pt>
    <dgm:pt modelId="{17578409-F783-4EC3-806B-B489EB0AC66B}" type="sibTrans" cxnId="{AEFF36EE-5A20-417B-8738-C6F52542259A}">
      <dgm:prSet/>
      <dgm:spPr/>
      <dgm:t>
        <a:bodyPr/>
        <a:lstStyle/>
        <a:p>
          <a:endParaRPr lang="en-US"/>
        </a:p>
      </dgm:t>
    </dgm:pt>
    <dgm:pt modelId="{D0FF0266-D371-4952-9519-3B88830537A5}">
      <dgm:prSet/>
      <dgm:spPr/>
      <dgm:t>
        <a:bodyPr/>
        <a:lstStyle/>
        <a:p>
          <a:r>
            <a:rPr lang="en-US" b="1"/>
            <a:t>Veritabanı Entegrasyonu</a:t>
          </a:r>
          <a:r>
            <a:rPr lang="en-US"/>
            <a:t>: Müşteri ve emlakçı bilgilerini bir veritabanına kaydedebiliriz .</a:t>
          </a:r>
        </a:p>
      </dgm:t>
    </dgm:pt>
    <dgm:pt modelId="{5DC7BCB3-11E3-4524-B504-C94799CD3D1B}" type="parTrans" cxnId="{FDA69B0A-D41A-465D-AB18-EA33DE925B61}">
      <dgm:prSet/>
      <dgm:spPr/>
      <dgm:t>
        <a:bodyPr/>
        <a:lstStyle/>
        <a:p>
          <a:endParaRPr lang="en-US"/>
        </a:p>
      </dgm:t>
    </dgm:pt>
    <dgm:pt modelId="{BA17534B-92F4-483C-A293-998A77112AB7}" type="sibTrans" cxnId="{FDA69B0A-D41A-465D-AB18-EA33DE925B61}">
      <dgm:prSet/>
      <dgm:spPr/>
      <dgm:t>
        <a:bodyPr/>
        <a:lstStyle/>
        <a:p>
          <a:endParaRPr lang="en-US"/>
        </a:p>
      </dgm:t>
    </dgm:pt>
    <dgm:pt modelId="{8C512155-1692-440E-AACF-1D3BDFC04438}">
      <dgm:prSet/>
      <dgm:spPr/>
      <dgm:t>
        <a:bodyPr/>
        <a:lstStyle/>
        <a:p>
          <a:r>
            <a:rPr lang="en-US" b="1"/>
            <a:t>Web/Mobil Uygulama</a:t>
          </a:r>
          <a:r>
            <a:rPr lang="en-US"/>
            <a:t>: Sistemin daha geniş bir kitleye ulaşabilmesi için web ya da mobil uygulama geliştirme.</a:t>
          </a:r>
        </a:p>
      </dgm:t>
    </dgm:pt>
    <dgm:pt modelId="{B8F5816C-B47D-42CD-8594-B31091C41E6B}" type="parTrans" cxnId="{9DA4B21E-F32B-420B-B5B3-C1E6CF0E4209}">
      <dgm:prSet/>
      <dgm:spPr/>
      <dgm:t>
        <a:bodyPr/>
        <a:lstStyle/>
        <a:p>
          <a:endParaRPr lang="en-US"/>
        </a:p>
      </dgm:t>
    </dgm:pt>
    <dgm:pt modelId="{874BADE6-FB3B-42DF-B9EF-BA9CBA528F71}" type="sibTrans" cxnId="{9DA4B21E-F32B-420B-B5B3-C1E6CF0E4209}">
      <dgm:prSet/>
      <dgm:spPr/>
      <dgm:t>
        <a:bodyPr/>
        <a:lstStyle/>
        <a:p>
          <a:endParaRPr lang="en-US"/>
        </a:p>
      </dgm:t>
    </dgm:pt>
    <dgm:pt modelId="{C274FA3B-B22E-410B-88C7-2D949F21DA7C}" type="pres">
      <dgm:prSet presAssocID="{F7F6D5D9-4986-4FCF-AF16-E2F93B9E5A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917FFF4-15FB-4709-A2B8-A5EFEC70ED6E}" type="pres">
      <dgm:prSet presAssocID="{86642799-6FCF-4D75-A3BB-941B7B43CBFD}" presName="hierRoot1" presStyleCnt="0">
        <dgm:presLayoutVars>
          <dgm:hierBranch val="init"/>
        </dgm:presLayoutVars>
      </dgm:prSet>
      <dgm:spPr/>
    </dgm:pt>
    <dgm:pt modelId="{14F04F6A-7A7A-4433-AB51-56BDAF30EDB4}" type="pres">
      <dgm:prSet presAssocID="{86642799-6FCF-4D75-A3BB-941B7B43CBFD}" presName="rootComposite1" presStyleCnt="0"/>
      <dgm:spPr/>
    </dgm:pt>
    <dgm:pt modelId="{EE016B4C-13B6-4CCE-9DF9-CFBCB09386EC}" type="pres">
      <dgm:prSet presAssocID="{86642799-6FCF-4D75-A3BB-941B7B43CBFD}" presName="rootText1" presStyleLbl="node0" presStyleIdx="0" presStyleCnt="3">
        <dgm:presLayoutVars>
          <dgm:chPref val="3"/>
        </dgm:presLayoutVars>
      </dgm:prSet>
      <dgm:spPr/>
    </dgm:pt>
    <dgm:pt modelId="{C944F0C5-85B9-45EB-AF7E-79D155EE8590}" type="pres">
      <dgm:prSet presAssocID="{86642799-6FCF-4D75-A3BB-941B7B43CBFD}" presName="rootConnector1" presStyleLbl="node1" presStyleIdx="0" presStyleCnt="0"/>
      <dgm:spPr/>
    </dgm:pt>
    <dgm:pt modelId="{1A4107B3-3B5D-4B2C-900C-7C27F012CCF9}" type="pres">
      <dgm:prSet presAssocID="{86642799-6FCF-4D75-A3BB-941B7B43CBFD}" presName="hierChild2" presStyleCnt="0"/>
      <dgm:spPr/>
    </dgm:pt>
    <dgm:pt modelId="{E5261F94-81F5-48A9-AABB-38229556F717}" type="pres">
      <dgm:prSet presAssocID="{86642799-6FCF-4D75-A3BB-941B7B43CBFD}" presName="hierChild3" presStyleCnt="0"/>
      <dgm:spPr/>
    </dgm:pt>
    <dgm:pt modelId="{39A8D7BC-B306-42C0-BB09-636AB09D6040}" type="pres">
      <dgm:prSet presAssocID="{8BF9FF3D-A3D5-49E8-A02A-B3E68B83095A}" presName="hierRoot1" presStyleCnt="0">
        <dgm:presLayoutVars>
          <dgm:hierBranch val="init"/>
        </dgm:presLayoutVars>
      </dgm:prSet>
      <dgm:spPr/>
    </dgm:pt>
    <dgm:pt modelId="{BF5FF86C-1606-4A31-A13D-19152E2953DF}" type="pres">
      <dgm:prSet presAssocID="{8BF9FF3D-A3D5-49E8-A02A-B3E68B83095A}" presName="rootComposite1" presStyleCnt="0"/>
      <dgm:spPr/>
    </dgm:pt>
    <dgm:pt modelId="{9F310D03-5226-4CC9-93A6-3ED1FB78ACD4}" type="pres">
      <dgm:prSet presAssocID="{8BF9FF3D-A3D5-49E8-A02A-B3E68B83095A}" presName="rootText1" presStyleLbl="node0" presStyleIdx="1" presStyleCnt="3">
        <dgm:presLayoutVars>
          <dgm:chPref val="3"/>
        </dgm:presLayoutVars>
      </dgm:prSet>
      <dgm:spPr/>
    </dgm:pt>
    <dgm:pt modelId="{7626C0FE-C24D-4A5C-BC6D-B2246F4D303E}" type="pres">
      <dgm:prSet presAssocID="{8BF9FF3D-A3D5-49E8-A02A-B3E68B83095A}" presName="rootConnector1" presStyleLbl="node1" presStyleIdx="0" presStyleCnt="0"/>
      <dgm:spPr/>
    </dgm:pt>
    <dgm:pt modelId="{D0343290-EC7B-4552-BC6E-A754606ADBEE}" type="pres">
      <dgm:prSet presAssocID="{8BF9FF3D-A3D5-49E8-A02A-B3E68B83095A}" presName="hierChild2" presStyleCnt="0"/>
      <dgm:spPr/>
    </dgm:pt>
    <dgm:pt modelId="{E7A50B5D-C85A-4E63-B06C-D444D0D6CAA5}" type="pres">
      <dgm:prSet presAssocID="{8BF9FF3D-A3D5-49E8-A02A-B3E68B83095A}" presName="hierChild3" presStyleCnt="0"/>
      <dgm:spPr/>
    </dgm:pt>
    <dgm:pt modelId="{36C3FCE3-59E1-4F97-9569-984B5BBE59DE}" type="pres">
      <dgm:prSet presAssocID="{3322E672-219F-4AC6-A40E-4744C629E822}" presName="hierRoot1" presStyleCnt="0">
        <dgm:presLayoutVars>
          <dgm:hierBranch val="init"/>
        </dgm:presLayoutVars>
      </dgm:prSet>
      <dgm:spPr/>
    </dgm:pt>
    <dgm:pt modelId="{6D488F10-925A-4D23-B63F-B0C348D01732}" type="pres">
      <dgm:prSet presAssocID="{3322E672-219F-4AC6-A40E-4744C629E822}" presName="rootComposite1" presStyleCnt="0"/>
      <dgm:spPr/>
    </dgm:pt>
    <dgm:pt modelId="{998721C0-C9CE-42C2-BA3B-95316833F68A}" type="pres">
      <dgm:prSet presAssocID="{3322E672-219F-4AC6-A40E-4744C629E822}" presName="rootText1" presStyleLbl="node0" presStyleIdx="2" presStyleCnt="3">
        <dgm:presLayoutVars>
          <dgm:chPref val="3"/>
        </dgm:presLayoutVars>
      </dgm:prSet>
      <dgm:spPr/>
    </dgm:pt>
    <dgm:pt modelId="{F4A8E56E-DA2C-4910-B57C-A5D4C17AF9A3}" type="pres">
      <dgm:prSet presAssocID="{3322E672-219F-4AC6-A40E-4744C629E822}" presName="rootConnector1" presStyleLbl="node1" presStyleIdx="0" presStyleCnt="0"/>
      <dgm:spPr/>
    </dgm:pt>
    <dgm:pt modelId="{1BED0C05-E8D6-43DA-8AAE-8A9C63C132B9}" type="pres">
      <dgm:prSet presAssocID="{3322E672-219F-4AC6-A40E-4744C629E822}" presName="hierChild2" presStyleCnt="0"/>
      <dgm:spPr/>
    </dgm:pt>
    <dgm:pt modelId="{EBE4A250-256A-4A1C-AC05-A41A4CDC77A2}" type="pres">
      <dgm:prSet presAssocID="{5DC7BCB3-11E3-4524-B504-C94799CD3D1B}" presName="Name64" presStyleLbl="parChTrans1D2" presStyleIdx="0" presStyleCnt="2"/>
      <dgm:spPr/>
    </dgm:pt>
    <dgm:pt modelId="{B058B42E-21E4-40ED-A455-7EE162B29756}" type="pres">
      <dgm:prSet presAssocID="{D0FF0266-D371-4952-9519-3B88830537A5}" presName="hierRoot2" presStyleCnt="0">
        <dgm:presLayoutVars>
          <dgm:hierBranch val="init"/>
        </dgm:presLayoutVars>
      </dgm:prSet>
      <dgm:spPr/>
    </dgm:pt>
    <dgm:pt modelId="{0762376D-BF0D-416F-90DE-096ABD12F9A0}" type="pres">
      <dgm:prSet presAssocID="{D0FF0266-D371-4952-9519-3B88830537A5}" presName="rootComposite" presStyleCnt="0"/>
      <dgm:spPr/>
    </dgm:pt>
    <dgm:pt modelId="{161C0B1F-2154-434C-9635-332EFCCAF3FD}" type="pres">
      <dgm:prSet presAssocID="{D0FF0266-D371-4952-9519-3B88830537A5}" presName="rootText" presStyleLbl="node2" presStyleIdx="0" presStyleCnt="2">
        <dgm:presLayoutVars>
          <dgm:chPref val="3"/>
        </dgm:presLayoutVars>
      </dgm:prSet>
      <dgm:spPr/>
    </dgm:pt>
    <dgm:pt modelId="{B62F7104-1B56-4BC5-9DF6-2A25F1044779}" type="pres">
      <dgm:prSet presAssocID="{D0FF0266-D371-4952-9519-3B88830537A5}" presName="rootConnector" presStyleLbl="node2" presStyleIdx="0" presStyleCnt="2"/>
      <dgm:spPr/>
    </dgm:pt>
    <dgm:pt modelId="{D8B50CAF-917F-470C-9084-C65E0056E9B8}" type="pres">
      <dgm:prSet presAssocID="{D0FF0266-D371-4952-9519-3B88830537A5}" presName="hierChild4" presStyleCnt="0"/>
      <dgm:spPr/>
    </dgm:pt>
    <dgm:pt modelId="{3DFE2652-C4F1-4992-82DC-FE7ADA4791D2}" type="pres">
      <dgm:prSet presAssocID="{D0FF0266-D371-4952-9519-3B88830537A5}" presName="hierChild5" presStyleCnt="0"/>
      <dgm:spPr/>
    </dgm:pt>
    <dgm:pt modelId="{DA501F55-A51F-4EF4-A8B4-3F9C0B08C033}" type="pres">
      <dgm:prSet presAssocID="{B8F5816C-B47D-42CD-8594-B31091C41E6B}" presName="Name64" presStyleLbl="parChTrans1D2" presStyleIdx="1" presStyleCnt="2"/>
      <dgm:spPr/>
    </dgm:pt>
    <dgm:pt modelId="{96B2B6A5-DCD7-4AA8-9525-C568E0B334BB}" type="pres">
      <dgm:prSet presAssocID="{8C512155-1692-440E-AACF-1D3BDFC04438}" presName="hierRoot2" presStyleCnt="0">
        <dgm:presLayoutVars>
          <dgm:hierBranch val="init"/>
        </dgm:presLayoutVars>
      </dgm:prSet>
      <dgm:spPr/>
    </dgm:pt>
    <dgm:pt modelId="{9E0B42EF-DDD2-43BF-8EEE-AC1C0CE6AA07}" type="pres">
      <dgm:prSet presAssocID="{8C512155-1692-440E-AACF-1D3BDFC04438}" presName="rootComposite" presStyleCnt="0"/>
      <dgm:spPr/>
    </dgm:pt>
    <dgm:pt modelId="{6B947E24-4DFB-4A4A-9F7A-8B11C5CE1137}" type="pres">
      <dgm:prSet presAssocID="{8C512155-1692-440E-AACF-1D3BDFC04438}" presName="rootText" presStyleLbl="node2" presStyleIdx="1" presStyleCnt="2">
        <dgm:presLayoutVars>
          <dgm:chPref val="3"/>
        </dgm:presLayoutVars>
      </dgm:prSet>
      <dgm:spPr/>
    </dgm:pt>
    <dgm:pt modelId="{4936B93E-EBF6-4EF3-8A7E-70E274138A04}" type="pres">
      <dgm:prSet presAssocID="{8C512155-1692-440E-AACF-1D3BDFC04438}" presName="rootConnector" presStyleLbl="node2" presStyleIdx="1" presStyleCnt="2"/>
      <dgm:spPr/>
    </dgm:pt>
    <dgm:pt modelId="{CC4042C3-B0FF-4AD2-85B0-A636738C58C8}" type="pres">
      <dgm:prSet presAssocID="{8C512155-1692-440E-AACF-1D3BDFC04438}" presName="hierChild4" presStyleCnt="0"/>
      <dgm:spPr/>
    </dgm:pt>
    <dgm:pt modelId="{3CC9FE39-054F-44C5-A4FC-6C4AAE8356AA}" type="pres">
      <dgm:prSet presAssocID="{8C512155-1692-440E-AACF-1D3BDFC04438}" presName="hierChild5" presStyleCnt="0"/>
      <dgm:spPr/>
    </dgm:pt>
    <dgm:pt modelId="{90A9FF84-4CD2-4CDB-BD2E-144C96372282}" type="pres">
      <dgm:prSet presAssocID="{3322E672-219F-4AC6-A40E-4744C629E822}" presName="hierChild3" presStyleCnt="0"/>
      <dgm:spPr/>
    </dgm:pt>
  </dgm:ptLst>
  <dgm:cxnLst>
    <dgm:cxn modelId="{1BF97703-ED15-4B7C-B2A0-45C0F35B2F04}" type="presOf" srcId="{3322E672-219F-4AC6-A40E-4744C629E822}" destId="{998721C0-C9CE-42C2-BA3B-95316833F68A}" srcOrd="0" destOrd="0" presId="urn:microsoft.com/office/officeart/2009/3/layout/HorizontalOrganizationChart"/>
    <dgm:cxn modelId="{5486D107-7B9A-49AB-B937-02CA7AAA5B5A}" type="presOf" srcId="{86642799-6FCF-4D75-A3BB-941B7B43CBFD}" destId="{EE016B4C-13B6-4CCE-9DF9-CFBCB09386EC}" srcOrd="0" destOrd="0" presId="urn:microsoft.com/office/officeart/2009/3/layout/HorizontalOrganizationChart"/>
    <dgm:cxn modelId="{FDA69B0A-D41A-465D-AB18-EA33DE925B61}" srcId="{3322E672-219F-4AC6-A40E-4744C629E822}" destId="{D0FF0266-D371-4952-9519-3B88830537A5}" srcOrd="0" destOrd="0" parTransId="{5DC7BCB3-11E3-4524-B504-C94799CD3D1B}" sibTransId="{BA17534B-92F4-483C-A293-998A77112AB7}"/>
    <dgm:cxn modelId="{03EA390B-164C-4843-B923-07352F91D370}" type="presOf" srcId="{86642799-6FCF-4D75-A3BB-941B7B43CBFD}" destId="{C944F0C5-85B9-45EB-AF7E-79D155EE8590}" srcOrd="1" destOrd="0" presId="urn:microsoft.com/office/officeart/2009/3/layout/HorizontalOrganizationChart"/>
    <dgm:cxn modelId="{8954411A-C851-4446-B533-9E244378CACE}" type="presOf" srcId="{5DC7BCB3-11E3-4524-B504-C94799CD3D1B}" destId="{EBE4A250-256A-4A1C-AC05-A41A4CDC77A2}" srcOrd="0" destOrd="0" presId="urn:microsoft.com/office/officeart/2009/3/layout/HorizontalOrganizationChart"/>
    <dgm:cxn modelId="{9DA4B21E-F32B-420B-B5B3-C1E6CF0E4209}" srcId="{3322E672-219F-4AC6-A40E-4744C629E822}" destId="{8C512155-1692-440E-AACF-1D3BDFC04438}" srcOrd="1" destOrd="0" parTransId="{B8F5816C-B47D-42CD-8594-B31091C41E6B}" sibTransId="{874BADE6-FB3B-42DF-B9EF-BA9CBA528F71}"/>
    <dgm:cxn modelId="{41B60F20-DCE4-4704-9685-29F01F709DB8}" type="presOf" srcId="{D0FF0266-D371-4952-9519-3B88830537A5}" destId="{B62F7104-1B56-4BC5-9DF6-2A25F1044779}" srcOrd="1" destOrd="0" presId="urn:microsoft.com/office/officeart/2009/3/layout/HorizontalOrganizationChart"/>
    <dgm:cxn modelId="{A0E32245-E369-4AF2-A827-3548E60E5AA3}" type="presOf" srcId="{8BF9FF3D-A3D5-49E8-A02A-B3E68B83095A}" destId="{9F310D03-5226-4CC9-93A6-3ED1FB78ACD4}" srcOrd="0" destOrd="0" presId="urn:microsoft.com/office/officeart/2009/3/layout/HorizontalOrganizationChart"/>
    <dgm:cxn modelId="{974FCA68-4F89-4EB7-ADF7-A8DC13041821}" type="presOf" srcId="{8C512155-1692-440E-AACF-1D3BDFC04438}" destId="{4936B93E-EBF6-4EF3-8A7E-70E274138A04}" srcOrd="1" destOrd="0" presId="urn:microsoft.com/office/officeart/2009/3/layout/HorizontalOrganizationChart"/>
    <dgm:cxn modelId="{F146AE83-B53D-48A0-95F3-DD327BEC7B41}" type="presOf" srcId="{3322E672-219F-4AC6-A40E-4744C629E822}" destId="{F4A8E56E-DA2C-4910-B57C-A5D4C17AF9A3}" srcOrd="1" destOrd="0" presId="urn:microsoft.com/office/officeart/2009/3/layout/HorizontalOrganizationChart"/>
    <dgm:cxn modelId="{266D0087-9E7D-4260-986A-961E4382BC23}" type="presOf" srcId="{8C512155-1692-440E-AACF-1D3BDFC04438}" destId="{6B947E24-4DFB-4A4A-9F7A-8B11C5CE1137}" srcOrd="0" destOrd="0" presId="urn:microsoft.com/office/officeart/2009/3/layout/HorizontalOrganizationChart"/>
    <dgm:cxn modelId="{24C1D998-A389-46E0-9BFB-9337D29E6AE7}" type="presOf" srcId="{8BF9FF3D-A3D5-49E8-A02A-B3E68B83095A}" destId="{7626C0FE-C24D-4A5C-BC6D-B2246F4D303E}" srcOrd="1" destOrd="0" presId="urn:microsoft.com/office/officeart/2009/3/layout/HorizontalOrganizationChart"/>
    <dgm:cxn modelId="{8EFC3EA7-8E25-4D08-B0D4-D1ADB4CC3674}" type="presOf" srcId="{D0FF0266-D371-4952-9519-3B88830537A5}" destId="{161C0B1F-2154-434C-9635-332EFCCAF3FD}" srcOrd="0" destOrd="0" presId="urn:microsoft.com/office/officeart/2009/3/layout/HorizontalOrganizationChart"/>
    <dgm:cxn modelId="{321006A8-E554-4E49-9B92-741E483A250A}" srcId="{F7F6D5D9-4986-4FCF-AF16-E2F93B9E5ACB}" destId="{86642799-6FCF-4D75-A3BB-941B7B43CBFD}" srcOrd="0" destOrd="0" parTransId="{CAEB1C3F-824F-490F-9B95-459BE84F1503}" sibTransId="{2ED67050-D82A-462A-92CB-A6B404C1C5EF}"/>
    <dgm:cxn modelId="{15BAE4C1-F796-4266-996A-C6F2C9FF19ED}" srcId="{F7F6D5D9-4986-4FCF-AF16-E2F93B9E5ACB}" destId="{8BF9FF3D-A3D5-49E8-A02A-B3E68B83095A}" srcOrd="1" destOrd="0" parTransId="{9424FA97-1745-4137-BCBB-076BCB000D61}" sibTransId="{0BE5700B-579B-4816-AA60-AEFD91525055}"/>
    <dgm:cxn modelId="{AA246AE0-5F34-478C-BB83-F5CA967ED7C4}" type="presOf" srcId="{F7F6D5D9-4986-4FCF-AF16-E2F93B9E5ACB}" destId="{C274FA3B-B22E-410B-88C7-2D949F21DA7C}" srcOrd="0" destOrd="0" presId="urn:microsoft.com/office/officeart/2009/3/layout/HorizontalOrganizationChart"/>
    <dgm:cxn modelId="{AEFF36EE-5A20-417B-8738-C6F52542259A}" srcId="{F7F6D5D9-4986-4FCF-AF16-E2F93B9E5ACB}" destId="{3322E672-219F-4AC6-A40E-4744C629E822}" srcOrd="2" destOrd="0" parTransId="{967AAC32-6439-4865-ABD5-28E69C15D376}" sibTransId="{17578409-F783-4EC3-806B-B489EB0AC66B}"/>
    <dgm:cxn modelId="{9A935AF0-3F6E-4498-8A0A-60AB8CE844C3}" type="presOf" srcId="{B8F5816C-B47D-42CD-8594-B31091C41E6B}" destId="{DA501F55-A51F-4EF4-A8B4-3F9C0B08C033}" srcOrd="0" destOrd="0" presId="urn:microsoft.com/office/officeart/2009/3/layout/HorizontalOrganizationChart"/>
    <dgm:cxn modelId="{C0D1528E-FAAB-484E-B4CF-489962B43C88}" type="presParOf" srcId="{C274FA3B-B22E-410B-88C7-2D949F21DA7C}" destId="{7917FFF4-15FB-4709-A2B8-A5EFEC70ED6E}" srcOrd="0" destOrd="0" presId="urn:microsoft.com/office/officeart/2009/3/layout/HorizontalOrganizationChart"/>
    <dgm:cxn modelId="{F59899D6-0C40-45D7-9787-777F15C19797}" type="presParOf" srcId="{7917FFF4-15FB-4709-A2B8-A5EFEC70ED6E}" destId="{14F04F6A-7A7A-4433-AB51-56BDAF30EDB4}" srcOrd="0" destOrd="0" presId="urn:microsoft.com/office/officeart/2009/3/layout/HorizontalOrganizationChart"/>
    <dgm:cxn modelId="{F5E5A504-5A56-42B4-9B8F-624D61BBC5A6}" type="presParOf" srcId="{14F04F6A-7A7A-4433-AB51-56BDAF30EDB4}" destId="{EE016B4C-13B6-4CCE-9DF9-CFBCB09386EC}" srcOrd="0" destOrd="0" presId="urn:microsoft.com/office/officeart/2009/3/layout/HorizontalOrganizationChart"/>
    <dgm:cxn modelId="{17B40083-7DDC-46AD-B6F2-844DED0398F6}" type="presParOf" srcId="{14F04F6A-7A7A-4433-AB51-56BDAF30EDB4}" destId="{C944F0C5-85B9-45EB-AF7E-79D155EE8590}" srcOrd="1" destOrd="0" presId="urn:microsoft.com/office/officeart/2009/3/layout/HorizontalOrganizationChart"/>
    <dgm:cxn modelId="{4EEFF707-9D26-486A-AABC-455B4AA32956}" type="presParOf" srcId="{7917FFF4-15FB-4709-A2B8-A5EFEC70ED6E}" destId="{1A4107B3-3B5D-4B2C-900C-7C27F012CCF9}" srcOrd="1" destOrd="0" presId="urn:microsoft.com/office/officeart/2009/3/layout/HorizontalOrganizationChart"/>
    <dgm:cxn modelId="{D471759C-F586-461A-86DC-EF4DF5723848}" type="presParOf" srcId="{7917FFF4-15FB-4709-A2B8-A5EFEC70ED6E}" destId="{E5261F94-81F5-48A9-AABB-38229556F717}" srcOrd="2" destOrd="0" presId="urn:microsoft.com/office/officeart/2009/3/layout/HorizontalOrganizationChart"/>
    <dgm:cxn modelId="{2FB863B2-6381-4610-B98B-B6F3F06F8E42}" type="presParOf" srcId="{C274FA3B-B22E-410B-88C7-2D949F21DA7C}" destId="{39A8D7BC-B306-42C0-BB09-636AB09D6040}" srcOrd="1" destOrd="0" presId="urn:microsoft.com/office/officeart/2009/3/layout/HorizontalOrganizationChart"/>
    <dgm:cxn modelId="{9830D2B5-63D7-4200-8984-2E672BC9A2DE}" type="presParOf" srcId="{39A8D7BC-B306-42C0-BB09-636AB09D6040}" destId="{BF5FF86C-1606-4A31-A13D-19152E2953DF}" srcOrd="0" destOrd="0" presId="urn:microsoft.com/office/officeart/2009/3/layout/HorizontalOrganizationChart"/>
    <dgm:cxn modelId="{EF3A072D-475A-45BE-8620-B7AF4E5BEE20}" type="presParOf" srcId="{BF5FF86C-1606-4A31-A13D-19152E2953DF}" destId="{9F310D03-5226-4CC9-93A6-3ED1FB78ACD4}" srcOrd="0" destOrd="0" presId="urn:microsoft.com/office/officeart/2009/3/layout/HorizontalOrganizationChart"/>
    <dgm:cxn modelId="{E6EE0529-E2F1-452A-ADBE-FDB14C6AFA06}" type="presParOf" srcId="{BF5FF86C-1606-4A31-A13D-19152E2953DF}" destId="{7626C0FE-C24D-4A5C-BC6D-B2246F4D303E}" srcOrd="1" destOrd="0" presId="urn:microsoft.com/office/officeart/2009/3/layout/HorizontalOrganizationChart"/>
    <dgm:cxn modelId="{458848F0-6BF6-4CF2-A1E5-DEF45D424487}" type="presParOf" srcId="{39A8D7BC-B306-42C0-BB09-636AB09D6040}" destId="{D0343290-EC7B-4552-BC6E-A754606ADBEE}" srcOrd="1" destOrd="0" presId="urn:microsoft.com/office/officeart/2009/3/layout/HorizontalOrganizationChart"/>
    <dgm:cxn modelId="{7194DCCE-FDB4-41EF-8F10-123C2D97FE08}" type="presParOf" srcId="{39A8D7BC-B306-42C0-BB09-636AB09D6040}" destId="{E7A50B5D-C85A-4E63-B06C-D444D0D6CAA5}" srcOrd="2" destOrd="0" presId="urn:microsoft.com/office/officeart/2009/3/layout/HorizontalOrganizationChart"/>
    <dgm:cxn modelId="{11A74508-15CE-4C16-9FBD-51959BFF9565}" type="presParOf" srcId="{C274FA3B-B22E-410B-88C7-2D949F21DA7C}" destId="{36C3FCE3-59E1-4F97-9569-984B5BBE59DE}" srcOrd="2" destOrd="0" presId="urn:microsoft.com/office/officeart/2009/3/layout/HorizontalOrganizationChart"/>
    <dgm:cxn modelId="{4EF5CA0B-251E-48EB-A808-6F3E2E882315}" type="presParOf" srcId="{36C3FCE3-59E1-4F97-9569-984B5BBE59DE}" destId="{6D488F10-925A-4D23-B63F-B0C348D01732}" srcOrd="0" destOrd="0" presId="urn:microsoft.com/office/officeart/2009/3/layout/HorizontalOrganizationChart"/>
    <dgm:cxn modelId="{0D5998EC-1A40-4E7B-B60B-810BAB62F747}" type="presParOf" srcId="{6D488F10-925A-4D23-B63F-B0C348D01732}" destId="{998721C0-C9CE-42C2-BA3B-95316833F68A}" srcOrd="0" destOrd="0" presId="urn:microsoft.com/office/officeart/2009/3/layout/HorizontalOrganizationChart"/>
    <dgm:cxn modelId="{67710BBF-FD28-4F7E-B4D9-3B66542AF49F}" type="presParOf" srcId="{6D488F10-925A-4D23-B63F-B0C348D01732}" destId="{F4A8E56E-DA2C-4910-B57C-A5D4C17AF9A3}" srcOrd="1" destOrd="0" presId="urn:microsoft.com/office/officeart/2009/3/layout/HorizontalOrganizationChart"/>
    <dgm:cxn modelId="{1138FAB8-28D9-4609-B17D-F0F92C20648E}" type="presParOf" srcId="{36C3FCE3-59E1-4F97-9569-984B5BBE59DE}" destId="{1BED0C05-E8D6-43DA-8AAE-8A9C63C132B9}" srcOrd="1" destOrd="0" presId="urn:microsoft.com/office/officeart/2009/3/layout/HorizontalOrganizationChart"/>
    <dgm:cxn modelId="{8AB9AD04-161E-4381-9B29-2E679594A234}" type="presParOf" srcId="{1BED0C05-E8D6-43DA-8AAE-8A9C63C132B9}" destId="{EBE4A250-256A-4A1C-AC05-A41A4CDC77A2}" srcOrd="0" destOrd="0" presId="urn:microsoft.com/office/officeart/2009/3/layout/HorizontalOrganizationChart"/>
    <dgm:cxn modelId="{B3722B14-B80A-460B-B1C2-8E69FBB04E62}" type="presParOf" srcId="{1BED0C05-E8D6-43DA-8AAE-8A9C63C132B9}" destId="{B058B42E-21E4-40ED-A455-7EE162B29756}" srcOrd="1" destOrd="0" presId="urn:microsoft.com/office/officeart/2009/3/layout/HorizontalOrganizationChart"/>
    <dgm:cxn modelId="{FB99455D-C121-4642-9675-A7547E3CCE8E}" type="presParOf" srcId="{B058B42E-21E4-40ED-A455-7EE162B29756}" destId="{0762376D-BF0D-416F-90DE-096ABD12F9A0}" srcOrd="0" destOrd="0" presId="urn:microsoft.com/office/officeart/2009/3/layout/HorizontalOrganizationChart"/>
    <dgm:cxn modelId="{653FF7D7-9182-4DBB-9F11-EA0317FF356B}" type="presParOf" srcId="{0762376D-BF0D-416F-90DE-096ABD12F9A0}" destId="{161C0B1F-2154-434C-9635-332EFCCAF3FD}" srcOrd="0" destOrd="0" presId="urn:microsoft.com/office/officeart/2009/3/layout/HorizontalOrganizationChart"/>
    <dgm:cxn modelId="{F13155E5-3D86-4DAE-8989-5C546890E0CA}" type="presParOf" srcId="{0762376D-BF0D-416F-90DE-096ABD12F9A0}" destId="{B62F7104-1B56-4BC5-9DF6-2A25F1044779}" srcOrd="1" destOrd="0" presId="urn:microsoft.com/office/officeart/2009/3/layout/HorizontalOrganizationChart"/>
    <dgm:cxn modelId="{1A1EB028-0135-4C24-8190-FC44D9B7F975}" type="presParOf" srcId="{B058B42E-21E4-40ED-A455-7EE162B29756}" destId="{D8B50CAF-917F-470C-9084-C65E0056E9B8}" srcOrd="1" destOrd="0" presId="urn:microsoft.com/office/officeart/2009/3/layout/HorizontalOrganizationChart"/>
    <dgm:cxn modelId="{429A4D17-AFFC-46D1-9C03-B8D0FB6E4FEF}" type="presParOf" srcId="{B058B42E-21E4-40ED-A455-7EE162B29756}" destId="{3DFE2652-C4F1-4992-82DC-FE7ADA4791D2}" srcOrd="2" destOrd="0" presId="urn:microsoft.com/office/officeart/2009/3/layout/HorizontalOrganizationChart"/>
    <dgm:cxn modelId="{EFCF5A4A-2294-45DF-B4BB-7F73C069D3AF}" type="presParOf" srcId="{1BED0C05-E8D6-43DA-8AAE-8A9C63C132B9}" destId="{DA501F55-A51F-4EF4-A8B4-3F9C0B08C033}" srcOrd="2" destOrd="0" presId="urn:microsoft.com/office/officeart/2009/3/layout/HorizontalOrganizationChart"/>
    <dgm:cxn modelId="{09CC5AD1-4D6B-4F0A-B3A0-D1E894F68827}" type="presParOf" srcId="{1BED0C05-E8D6-43DA-8AAE-8A9C63C132B9}" destId="{96B2B6A5-DCD7-4AA8-9525-C568E0B334BB}" srcOrd="3" destOrd="0" presId="urn:microsoft.com/office/officeart/2009/3/layout/HorizontalOrganizationChart"/>
    <dgm:cxn modelId="{CD89D4DC-F345-48FE-A6F8-4BA8139C2E4E}" type="presParOf" srcId="{96B2B6A5-DCD7-4AA8-9525-C568E0B334BB}" destId="{9E0B42EF-DDD2-43BF-8EEE-AC1C0CE6AA07}" srcOrd="0" destOrd="0" presId="urn:microsoft.com/office/officeart/2009/3/layout/HorizontalOrganizationChart"/>
    <dgm:cxn modelId="{9497C0A7-AC61-46D6-8E57-B2A27C2366A8}" type="presParOf" srcId="{9E0B42EF-DDD2-43BF-8EEE-AC1C0CE6AA07}" destId="{6B947E24-4DFB-4A4A-9F7A-8B11C5CE1137}" srcOrd="0" destOrd="0" presId="urn:microsoft.com/office/officeart/2009/3/layout/HorizontalOrganizationChart"/>
    <dgm:cxn modelId="{9A108613-C05F-43A8-8A81-87E02C6B4EB7}" type="presParOf" srcId="{9E0B42EF-DDD2-43BF-8EEE-AC1C0CE6AA07}" destId="{4936B93E-EBF6-4EF3-8A7E-70E274138A04}" srcOrd="1" destOrd="0" presId="urn:microsoft.com/office/officeart/2009/3/layout/HorizontalOrganizationChart"/>
    <dgm:cxn modelId="{31FACB79-DEA3-4605-AB21-FD36CAD2EEF5}" type="presParOf" srcId="{96B2B6A5-DCD7-4AA8-9525-C568E0B334BB}" destId="{CC4042C3-B0FF-4AD2-85B0-A636738C58C8}" srcOrd="1" destOrd="0" presId="urn:microsoft.com/office/officeart/2009/3/layout/HorizontalOrganizationChart"/>
    <dgm:cxn modelId="{AAA47595-6AA7-40EB-AC84-27E69B2450DA}" type="presParOf" srcId="{96B2B6A5-DCD7-4AA8-9525-C568E0B334BB}" destId="{3CC9FE39-054F-44C5-A4FC-6C4AAE8356AA}" srcOrd="2" destOrd="0" presId="urn:microsoft.com/office/officeart/2009/3/layout/HorizontalOrganizationChart"/>
    <dgm:cxn modelId="{7D19CA04-9B64-4923-A652-A7CAA95593E3}" type="presParOf" srcId="{36C3FCE3-59E1-4F97-9569-984B5BBE59DE}" destId="{90A9FF84-4CD2-4CDB-BD2E-144C9637228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11D99-A2E8-4A74-AD08-C38184C59C5B}">
      <dsp:nvSpPr>
        <dsp:cNvPr id="0" name=""/>
        <dsp:cNvSpPr/>
      </dsp:nvSpPr>
      <dsp:spPr>
        <a:xfrm>
          <a:off x="6540" y="556255"/>
          <a:ext cx="2044707" cy="2453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Başlık</a:t>
          </a:r>
          <a:r>
            <a:rPr lang="en-US" sz="1600" kern="1200"/>
            <a:t>: </a:t>
          </a:r>
          <a:r>
            <a:rPr lang="en-US" sz="1600" b="1" kern="1200"/>
            <a:t>Proje Yapısı ve İşlev</a:t>
          </a:r>
          <a:endParaRPr lang="en-US" sz="1600" kern="1200"/>
        </a:p>
      </dsp:txBody>
      <dsp:txXfrm>
        <a:off x="6540" y="1537715"/>
        <a:ext cx="2044707" cy="1472189"/>
      </dsp:txXfrm>
    </dsp:sp>
    <dsp:sp modelId="{A623CA0D-23B6-4A9D-94C8-001038E475F8}">
      <dsp:nvSpPr>
        <dsp:cNvPr id="0" name=""/>
        <dsp:cNvSpPr/>
      </dsp:nvSpPr>
      <dsp:spPr>
        <a:xfrm>
          <a:off x="6540" y="556255"/>
          <a:ext cx="2044707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6540" y="556255"/>
        <a:ext cx="2044707" cy="981459"/>
      </dsp:txXfrm>
    </dsp:sp>
    <dsp:sp modelId="{75586630-32BE-4A82-B3D1-4B3B1C56DF84}">
      <dsp:nvSpPr>
        <dsp:cNvPr id="0" name=""/>
        <dsp:cNvSpPr/>
      </dsp:nvSpPr>
      <dsp:spPr>
        <a:xfrm>
          <a:off x="2214825" y="556255"/>
          <a:ext cx="2044707" cy="2453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Müşteri</a:t>
          </a:r>
          <a:r>
            <a:rPr lang="en-US" sz="1600" kern="1200"/>
            <a:t>: İsim, telefon numarası ve istenilen emlak türünü girer.</a:t>
          </a:r>
        </a:p>
      </dsp:txBody>
      <dsp:txXfrm>
        <a:off x="2214825" y="1537715"/>
        <a:ext cx="2044707" cy="1472189"/>
      </dsp:txXfrm>
    </dsp:sp>
    <dsp:sp modelId="{8FE9BD84-71D0-470D-8432-01C8C4E6A248}">
      <dsp:nvSpPr>
        <dsp:cNvPr id="0" name=""/>
        <dsp:cNvSpPr/>
      </dsp:nvSpPr>
      <dsp:spPr>
        <a:xfrm>
          <a:off x="2214825" y="556255"/>
          <a:ext cx="2044707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14825" y="556255"/>
        <a:ext cx="2044707" cy="981459"/>
      </dsp:txXfrm>
    </dsp:sp>
    <dsp:sp modelId="{D64BA2B6-EA75-46C6-9754-16408CC237FF}">
      <dsp:nvSpPr>
        <dsp:cNvPr id="0" name=""/>
        <dsp:cNvSpPr/>
      </dsp:nvSpPr>
      <dsp:spPr>
        <a:xfrm>
          <a:off x="4423110" y="556255"/>
          <a:ext cx="2044707" cy="2453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Emlakçı</a:t>
          </a:r>
          <a:r>
            <a:rPr lang="en-US" sz="1600" kern="1200"/>
            <a:t>: Emlak türlerini sunar ve ödeme işlemini yönetir.</a:t>
          </a:r>
        </a:p>
      </dsp:txBody>
      <dsp:txXfrm>
        <a:off x="4423110" y="1537715"/>
        <a:ext cx="2044707" cy="1472189"/>
      </dsp:txXfrm>
    </dsp:sp>
    <dsp:sp modelId="{2B012BC3-9285-450F-A00E-C1F3B3A283E2}">
      <dsp:nvSpPr>
        <dsp:cNvPr id="0" name=""/>
        <dsp:cNvSpPr/>
      </dsp:nvSpPr>
      <dsp:spPr>
        <a:xfrm>
          <a:off x="4423110" y="556255"/>
          <a:ext cx="2044707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23110" y="556255"/>
        <a:ext cx="2044707" cy="981459"/>
      </dsp:txXfrm>
    </dsp:sp>
    <dsp:sp modelId="{95E500E6-1EC6-469A-9CEB-41A6E153DAD9}">
      <dsp:nvSpPr>
        <dsp:cNvPr id="0" name=""/>
        <dsp:cNvSpPr/>
      </dsp:nvSpPr>
      <dsp:spPr>
        <a:xfrm>
          <a:off x="6631394" y="556255"/>
          <a:ext cx="2044707" cy="2453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Hata Yönetimi</a:t>
          </a:r>
          <a:r>
            <a:rPr lang="en-US" sz="1600" kern="1200"/>
            <a:t>: Kullanıcı hatalı veri girişi yaptığında hata mesajı gösterilir.</a:t>
          </a:r>
        </a:p>
      </dsp:txBody>
      <dsp:txXfrm>
        <a:off x="6631394" y="1537715"/>
        <a:ext cx="2044707" cy="1472189"/>
      </dsp:txXfrm>
    </dsp:sp>
    <dsp:sp modelId="{E07F3DD7-B242-4655-9947-9711431ED8BD}">
      <dsp:nvSpPr>
        <dsp:cNvPr id="0" name=""/>
        <dsp:cNvSpPr/>
      </dsp:nvSpPr>
      <dsp:spPr>
        <a:xfrm>
          <a:off x="6631394" y="556255"/>
          <a:ext cx="2044707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04</a:t>
          </a:r>
        </a:p>
      </dsp:txBody>
      <dsp:txXfrm>
        <a:off x="6631394" y="556255"/>
        <a:ext cx="2044707" cy="981459"/>
      </dsp:txXfrm>
    </dsp:sp>
    <dsp:sp modelId="{0CD27E64-CFD6-4FB6-8191-3F6557CB4C51}">
      <dsp:nvSpPr>
        <dsp:cNvPr id="0" name=""/>
        <dsp:cNvSpPr/>
      </dsp:nvSpPr>
      <dsp:spPr>
        <a:xfrm>
          <a:off x="8839679" y="556255"/>
          <a:ext cx="2044707" cy="2453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Polimorfizm</a:t>
          </a:r>
          <a:r>
            <a:rPr lang="en-US" sz="1600" kern="1200"/>
            <a:t>: Aynı işlev (metot) farklı nesnelerde farklı şekillerde çalışır.</a:t>
          </a:r>
        </a:p>
      </dsp:txBody>
      <dsp:txXfrm>
        <a:off x="8839679" y="1537715"/>
        <a:ext cx="2044707" cy="1472189"/>
      </dsp:txXfrm>
    </dsp:sp>
    <dsp:sp modelId="{606705AF-F9FA-4124-9C48-C87DDA322BA1}">
      <dsp:nvSpPr>
        <dsp:cNvPr id="0" name=""/>
        <dsp:cNvSpPr/>
      </dsp:nvSpPr>
      <dsp:spPr>
        <a:xfrm>
          <a:off x="8839679" y="556255"/>
          <a:ext cx="2044707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05</a:t>
          </a:r>
        </a:p>
      </dsp:txBody>
      <dsp:txXfrm>
        <a:off x="8839679" y="556255"/>
        <a:ext cx="2044707" cy="981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A40CD-8230-4116-BC83-D38AEDE10E95}">
      <dsp:nvSpPr>
        <dsp:cNvPr id="0" name=""/>
        <dsp:cNvSpPr/>
      </dsp:nvSpPr>
      <dsp:spPr>
        <a:xfrm>
          <a:off x="0" y="815618"/>
          <a:ext cx="64793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2BBEB-5D41-4AEC-B9AA-02FDADE5B532}">
      <dsp:nvSpPr>
        <dsp:cNvPr id="0" name=""/>
        <dsp:cNvSpPr/>
      </dsp:nvSpPr>
      <dsp:spPr>
        <a:xfrm>
          <a:off x="323967" y="549938"/>
          <a:ext cx="453554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33" tIns="0" rIns="1714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Başlık</a:t>
          </a:r>
          <a:r>
            <a:rPr lang="en-US" sz="1800" kern="1200"/>
            <a:t>: </a:t>
          </a:r>
          <a:r>
            <a:rPr lang="en-US" sz="1800" b="1" kern="1200"/>
            <a:t>Temel Özellikler ve Fonksiyonlar</a:t>
          </a:r>
          <a:endParaRPr lang="en-US" sz="1800" kern="1200"/>
        </a:p>
      </dsp:txBody>
      <dsp:txXfrm>
        <a:off x="349906" y="575877"/>
        <a:ext cx="4483671" cy="479482"/>
      </dsp:txXfrm>
    </dsp:sp>
    <dsp:sp modelId="{2E890D5D-2BAA-4272-B4FB-0BD96DD8CD32}">
      <dsp:nvSpPr>
        <dsp:cNvPr id="0" name=""/>
        <dsp:cNvSpPr/>
      </dsp:nvSpPr>
      <dsp:spPr>
        <a:xfrm>
          <a:off x="0" y="1632098"/>
          <a:ext cx="6479357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70" tIns="374904" rIns="50287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İsim ve telefon numarası alınır.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İstenilen emlak türü girilir.</a:t>
          </a:r>
        </a:p>
      </dsp:txBody>
      <dsp:txXfrm>
        <a:off x="0" y="1632098"/>
        <a:ext cx="6479357" cy="1048950"/>
      </dsp:txXfrm>
    </dsp:sp>
    <dsp:sp modelId="{A2B254BF-29B5-4A76-B69B-C2FED794D7CC}">
      <dsp:nvSpPr>
        <dsp:cNvPr id="0" name=""/>
        <dsp:cNvSpPr/>
      </dsp:nvSpPr>
      <dsp:spPr>
        <a:xfrm>
          <a:off x="323967" y="1366418"/>
          <a:ext cx="4535549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33" tIns="0" rIns="1714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Müşteri Bilgileri</a:t>
          </a:r>
          <a:r>
            <a:rPr lang="en-US" sz="1800" kern="1200"/>
            <a:t>:</a:t>
          </a:r>
        </a:p>
      </dsp:txBody>
      <dsp:txXfrm>
        <a:off x="349906" y="1392357"/>
        <a:ext cx="4483671" cy="479482"/>
      </dsp:txXfrm>
    </dsp:sp>
    <dsp:sp modelId="{A78AB48F-BD68-4AF1-BFF8-61E8FFA92F30}">
      <dsp:nvSpPr>
        <dsp:cNvPr id="0" name=""/>
        <dsp:cNvSpPr/>
      </dsp:nvSpPr>
      <dsp:spPr>
        <a:xfrm>
          <a:off x="0" y="3043929"/>
          <a:ext cx="6479357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870" tIns="374904" rIns="50287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İsim ve telefon numarası alınır.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Emlak türlerini sunar.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Ödeme işlemi kontrol edilir.</a:t>
          </a:r>
        </a:p>
      </dsp:txBody>
      <dsp:txXfrm>
        <a:off x="0" y="3043929"/>
        <a:ext cx="6479357" cy="1332450"/>
      </dsp:txXfrm>
    </dsp:sp>
    <dsp:sp modelId="{C29F7908-CB4A-4576-B661-50EE9E830FF1}">
      <dsp:nvSpPr>
        <dsp:cNvPr id="0" name=""/>
        <dsp:cNvSpPr/>
      </dsp:nvSpPr>
      <dsp:spPr>
        <a:xfrm>
          <a:off x="323967" y="2778248"/>
          <a:ext cx="4535549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33" tIns="0" rIns="17143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Emlakçı Bilgileri</a:t>
          </a:r>
          <a:r>
            <a:rPr lang="en-US" sz="1800" kern="1200"/>
            <a:t>:</a:t>
          </a:r>
        </a:p>
      </dsp:txBody>
      <dsp:txXfrm>
        <a:off x="349906" y="2804187"/>
        <a:ext cx="448367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27B1B-0732-4BF9-87BB-5110C1DF43F0}">
      <dsp:nvSpPr>
        <dsp:cNvPr id="0" name=""/>
        <dsp:cNvSpPr/>
      </dsp:nvSpPr>
      <dsp:spPr>
        <a:xfrm>
          <a:off x="0" y="3848"/>
          <a:ext cx="6479357" cy="8197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D6B48-F01D-42F3-A484-D2CC02718773}">
      <dsp:nvSpPr>
        <dsp:cNvPr id="0" name=""/>
        <dsp:cNvSpPr/>
      </dsp:nvSpPr>
      <dsp:spPr>
        <a:xfrm>
          <a:off x="247980" y="188296"/>
          <a:ext cx="450873" cy="450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08371-7207-4DF5-A502-44CC43A775AC}">
      <dsp:nvSpPr>
        <dsp:cNvPr id="0" name=""/>
        <dsp:cNvSpPr/>
      </dsp:nvSpPr>
      <dsp:spPr>
        <a:xfrm>
          <a:off x="946834" y="3848"/>
          <a:ext cx="5532522" cy="81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59" tIns="86759" rIns="86759" bIns="8675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TryParse ile Hata Kontrolü</a:t>
          </a:r>
          <a:endParaRPr lang="en-US" sz="1500" kern="1200"/>
        </a:p>
      </dsp:txBody>
      <dsp:txXfrm>
        <a:off x="946834" y="3848"/>
        <a:ext cx="5532522" cy="819770"/>
      </dsp:txXfrm>
    </dsp:sp>
    <dsp:sp modelId="{59471139-2A81-4240-9030-8DB65BEB3835}">
      <dsp:nvSpPr>
        <dsp:cNvPr id="0" name=""/>
        <dsp:cNvSpPr/>
      </dsp:nvSpPr>
      <dsp:spPr>
        <a:xfrm>
          <a:off x="0" y="1028561"/>
          <a:ext cx="6479357" cy="8197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5373E-6074-4BBA-AD19-6FFB8D538023}">
      <dsp:nvSpPr>
        <dsp:cNvPr id="0" name=""/>
        <dsp:cNvSpPr/>
      </dsp:nvSpPr>
      <dsp:spPr>
        <a:xfrm>
          <a:off x="247980" y="1213009"/>
          <a:ext cx="450873" cy="450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89EF0-AB13-47E1-A242-4871E628937F}">
      <dsp:nvSpPr>
        <dsp:cNvPr id="0" name=""/>
        <dsp:cNvSpPr/>
      </dsp:nvSpPr>
      <dsp:spPr>
        <a:xfrm>
          <a:off x="946834" y="1028561"/>
          <a:ext cx="5532522" cy="81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59" tIns="86759" rIns="86759" bIns="8675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Tryparse Nedir ?   </a:t>
          </a:r>
          <a:r>
            <a:rPr lang="en-US" sz="1500" kern="1200"/>
            <a:t>bir değerin belirli bir türde (örneğin, int, double, DateTime gibi) geçerli olup olmadığını kontrol etmek için kullanılan bir metoddur</a:t>
          </a:r>
        </a:p>
      </dsp:txBody>
      <dsp:txXfrm>
        <a:off x="946834" y="1028561"/>
        <a:ext cx="5532522" cy="819770"/>
      </dsp:txXfrm>
    </dsp:sp>
    <dsp:sp modelId="{375C86BC-70F3-40C4-AFC2-62B08E4F0CFC}">
      <dsp:nvSpPr>
        <dsp:cNvPr id="0" name=""/>
        <dsp:cNvSpPr/>
      </dsp:nvSpPr>
      <dsp:spPr>
        <a:xfrm>
          <a:off x="0" y="2053273"/>
          <a:ext cx="6479357" cy="8197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60965-162C-4A68-B4F1-F9AB46E803E2}">
      <dsp:nvSpPr>
        <dsp:cNvPr id="0" name=""/>
        <dsp:cNvSpPr/>
      </dsp:nvSpPr>
      <dsp:spPr>
        <a:xfrm>
          <a:off x="247980" y="2237722"/>
          <a:ext cx="450873" cy="450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C0E20-4F48-4118-A89C-C28CB52D29D1}">
      <dsp:nvSpPr>
        <dsp:cNvPr id="0" name=""/>
        <dsp:cNvSpPr/>
      </dsp:nvSpPr>
      <dsp:spPr>
        <a:xfrm>
          <a:off x="946834" y="2053273"/>
          <a:ext cx="5532522" cy="81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59" tIns="86759" rIns="86759" bIns="8675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Amaç</a:t>
          </a:r>
          <a:r>
            <a:rPr lang="en-US" sz="1500" kern="1200"/>
            <a:t>: Kullanıcıdan alınan verilerin geçerliliğini kontrol etmek.</a:t>
          </a:r>
        </a:p>
      </dsp:txBody>
      <dsp:txXfrm>
        <a:off x="946834" y="2053273"/>
        <a:ext cx="5532522" cy="819770"/>
      </dsp:txXfrm>
    </dsp:sp>
    <dsp:sp modelId="{535D2687-7F15-4E6A-A68F-BEAF6D13A446}">
      <dsp:nvSpPr>
        <dsp:cNvPr id="0" name=""/>
        <dsp:cNvSpPr/>
      </dsp:nvSpPr>
      <dsp:spPr>
        <a:xfrm>
          <a:off x="0" y="3077986"/>
          <a:ext cx="6479357" cy="8197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DC20D-955E-4B98-9B63-3B78EFB83C98}">
      <dsp:nvSpPr>
        <dsp:cNvPr id="0" name=""/>
        <dsp:cNvSpPr/>
      </dsp:nvSpPr>
      <dsp:spPr>
        <a:xfrm>
          <a:off x="247980" y="3262434"/>
          <a:ext cx="450873" cy="4508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AC8D3-6916-4E70-8752-8C5DA775FA37}">
      <dsp:nvSpPr>
        <dsp:cNvPr id="0" name=""/>
        <dsp:cNvSpPr/>
      </dsp:nvSpPr>
      <dsp:spPr>
        <a:xfrm>
          <a:off x="946834" y="3077986"/>
          <a:ext cx="2915710" cy="81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59" tIns="86759" rIns="86759" bIns="8675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Örnek</a:t>
          </a:r>
          <a:r>
            <a:rPr lang="en-US" sz="1500" kern="1200"/>
            <a:t>: Telefon numarasının sayısal olup olmadığını kontrol etmek için TryParse kullanılır.</a:t>
          </a:r>
        </a:p>
      </dsp:txBody>
      <dsp:txXfrm>
        <a:off x="946834" y="3077986"/>
        <a:ext cx="2915710" cy="819770"/>
      </dsp:txXfrm>
    </dsp:sp>
    <dsp:sp modelId="{3F5424FB-4474-41D4-AD2C-FFEDE2270299}">
      <dsp:nvSpPr>
        <dsp:cNvPr id="0" name=""/>
        <dsp:cNvSpPr/>
      </dsp:nvSpPr>
      <dsp:spPr>
        <a:xfrm>
          <a:off x="3862545" y="3077986"/>
          <a:ext cx="2616811" cy="81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59" tIns="86759" rIns="86759" bIns="8675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Eğer geçerli bir telefon numarası girilmezse, hata mesajı gösterilir.</a:t>
          </a:r>
        </a:p>
      </dsp:txBody>
      <dsp:txXfrm>
        <a:off x="3862545" y="3077986"/>
        <a:ext cx="2616811" cy="819770"/>
      </dsp:txXfrm>
    </dsp:sp>
    <dsp:sp modelId="{651ECE7E-5097-40F3-B665-A6B43A89FF4B}">
      <dsp:nvSpPr>
        <dsp:cNvPr id="0" name=""/>
        <dsp:cNvSpPr/>
      </dsp:nvSpPr>
      <dsp:spPr>
        <a:xfrm>
          <a:off x="0" y="4102699"/>
          <a:ext cx="6479357" cy="8197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8944D-32D8-468C-B277-A83DBD2BB04C}">
      <dsp:nvSpPr>
        <dsp:cNvPr id="0" name=""/>
        <dsp:cNvSpPr/>
      </dsp:nvSpPr>
      <dsp:spPr>
        <a:xfrm>
          <a:off x="247980" y="4287147"/>
          <a:ext cx="450873" cy="4508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98E4D-A9CE-4DF5-9EF4-3B4CB74F93E9}">
      <dsp:nvSpPr>
        <dsp:cNvPr id="0" name=""/>
        <dsp:cNvSpPr/>
      </dsp:nvSpPr>
      <dsp:spPr>
        <a:xfrm>
          <a:off x="946834" y="4102699"/>
          <a:ext cx="5532522" cy="81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59" tIns="86759" rIns="86759" bIns="8675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 :   </a:t>
          </a:r>
        </a:p>
      </dsp:txBody>
      <dsp:txXfrm>
        <a:off x="946834" y="4102699"/>
        <a:ext cx="5532522" cy="819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2109F-6881-4BD5-8490-E6550963F024}">
      <dsp:nvSpPr>
        <dsp:cNvPr id="0" name=""/>
        <dsp:cNvSpPr/>
      </dsp:nvSpPr>
      <dsp:spPr>
        <a:xfrm>
          <a:off x="0" y="0"/>
          <a:ext cx="3403415" cy="37388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Try-Catch Blokları</a:t>
          </a:r>
          <a:r>
            <a:rPr lang="en-US" sz="2300" kern="1200"/>
            <a:t>: Kullanıcı yanlış bir veri girdiğinde hata mesajı gösterilir.</a:t>
          </a:r>
        </a:p>
      </dsp:txBody>
      <dsp:txXfrm>
        <a:off x="0" y="1420769"/>
        <a:ext cx="3403415" cy="2243320"/>
      </dsp:txXfrm>
    </dsp:sp>
    <dsp:sp modelId="{132E5004-7753-4F02-A9C7-E0851315ECF1}">
      <dsp:nvSpPr>
        <dsp:cNvPr id="0" name=""/>
        <dsp:cNvSpPr/>
      </dsp:nvSpPr>
      <dsp:spPr>
        <a:xfrm>
          <a:off x="1140877" y="373886"/>
          <a:ext cx="1121660" cy="11216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5140" y="538149"/>
        <a:ext cx="793134" cy="793134"/>
      </dsp:txXfrm>
    </dsp:sp>
    <dsp:sp modelId="{1052EF3A-0D18-42E4-A4D2-AA4DF5E7286D}">
      <dsp:nvSpPr>
        <dsp:cNvPr id="0" name=""/>
        <dsp:cNvSpPr/>
      </dsp:nvSpPr>
      <dsp:spPr>
        <a:xfrm>
          <a:off x="0" y="3738796"/>
          <a:ext cx="340341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6E828-E345-43E9-BA6E-C56A3C9CA98F}">
      <dsp:nvSpPr>
        <dsp:cNvPr id="0" name=""/>
        <dsp:cNvSpPr/>
      </dsp:nvSpPr>
      <dsp:spPr>
        <a:xfrm>
          <a:off x="3743756" y="0"/>
          <a:ext cx="3403415" cy="37388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Ödeme Hatası</a:t>
          </a:r>
          <a:r>
            <a:rPr lang="en-US" sz="2300" kern="1200"/>
            <a:t>: Ödeme tutarı yetersizse, hata mesajı gösterilir.</a:t>
          </a:r>
        </a:p>
      </dsp:txBody>
      <dsp:txXfrm>
        <a:off x="3743756" y="1420769"/>
        <a:ext cx="3403415" cy="2243320"/>
      </dsp:txXfrm>
    </dsp:sp>
    <dsp:sp modelId="{D0DD1E16-85D6-4849-A5F9-B2B5DEDE8F8B}">
      <dsp:nvSpPr>
        <dsp:cNvPr id="0" name=""/>
        <dsp:cNvSpPr/>
      </dsp:nvSpPr>
      <dsp:spPr>
        <a:xfrm>
          <a:off x="4884634" y="373886"/>
          <a:ext cx="1121660" cy="11216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48897" y="538149"/>
        <a:ext cx="793134" cy="793134"/>
      </dsp:txXfrm>
    </dsp:sp>
    <dsp:sp modelId="{85540800-FD98-4594-8BAD-91F786739547}">
      <dsp:nvSpPr>
        <dsp:cNvPr id="0" name=""/>
        <dsp:cNvSpPr/>
      </dsp:nvSpPr>
      <dsp:spPr>
        <a:xfrm>
          <a:off x="3743756" y="3738796"/>
          <a:ext cx="340341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0F4B-67A9-4B1D-9BCE-4B8C29E43A6C}">
      <dsp:nvSpPr>
        <dsp:cNvPr id="0" name=""/>
        <dsp:cNvSpPr/>
      </dsp:nvSpPr>
      <dsp:spPr>
        <a:xfrm>
          <a:off x="7487513" y="0"/>
          <a:ext cx="3403415" cy="373886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Veri Hataları</a:t>
          </a:r>
          <a:r>
            <a:rPr lang="en-US" sz="2300" kern="1200"/>
            <a:t>: İsim veya telefon numarası gibi veriler geçerli değilse, kullanıcı bilgilendirilir.</a:t>
          </a:r>
        </a:p>
      </dsp:txBody>
      <dsp:txXfrm>
        <a:off x="7487513" y="1420769"/>
        <a:ext cx="3403415" cy="2243320"/>
      </dsp:txXfrm>
    </dsp:sp>
    <dsp:sp modelId="{BD54AD6B-4B79-4B22-A862-20D4AF1AC9A9}">
      <dsp:nvSpPr>
        <dsp:cNvPr id="0" name=""/>
        <dsp:cNvSpPr/>
      </dsp:nvSpPr>
      <dsp:spPr>
        <a:xfrm>
          <a:off x="8628391" y="373886"/>
          <a:ext cx="1121660" cy="11216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92654" y="538149"/>
        <a:ext cx="793134" cy="793134"/>
      </dsp:txXfrm>
    </dsp:sp>
    <dsp:sp modelId="{8424BB0E-A236-4A5E-B4DF-92424D25CCAC}">
      <dsp:nvSpPr>
        <dsp:cNvPr id="0" name=""/>
        <dsp:cNvSpPr/>
      </dsp:nvSpPr>
      <dsp:spPr>
        <a:xfrm>
          <a:off x="7487513" y="3738796"/>
          <a:ext cx="340341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01F55-A51F-4EF4-A8B4-3F9C0B08C033}">
      <dsp:nvSpPr>
        <dsp:cNvPr id="0" name=""/>
        <dsp:cNvSpPr/>
      </dsp:nvSpPr>
      <dsp:spPr>
        <a:xfrm>
          <a:off x="2945449" y="3412046"/>
          <a:ext cx="588457" cy="632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4228" y="0"/>
              </a:lnTo>
              <a:lnTo>
                <a:pt x="294228" y="632591"/>
              </a:lnTo>
              <a:lnTo>
                <a:pt x="588457" y="6325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4A250-256A-4A1C-AC05-A41A4CDC77A2}">
      <dsp:nvSpPr>
        <dsp:cNvPr id="0" name=""/>
        <dsp:cNvSpPr/>
      </dsp:nvSpPr>
      <dsp:spPr>
        <a:xfrm>
          <a:off x="2945449" y="2779454"/>
          <a:ext cx="588457" cy="632591"/>
        </a:xfrm>
        <a:custGeom>
          <a:avLst/>
          <a:gdLst/>
          <a:ahLst/>
          <a:cxnLst/>
          <a:rect l="0" t="0" r="0" b="0"/>
          <a:pathLst>
            <a:path>
              <a:moveTo>
                <a:pt x="0" y="632591"/>
              </a:moveTo>
              <a:lnTo>
                <a:pt x="294228" y="632591"/>
              </a:lnTo>
              <a:lnTo>
                <a:pt x="294228" y="0"/>
              </a:lnTo>
              <a:lnTo>
                <a:pt x="58845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16B4C-13B6-4CCE-9DF9-CFBCB09386EC}">
      <dsp:nvSpPr>
        <dsp:cNvPr id="0" name=""/>
        <dsp:cNvSpPr/>
      </dsp:nvSpPr>
      <dsp:spPr>
        <a:xfrm>
          <a:off x="3163" y="432981"/>
          <a:ext cx="2942286" cy="897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Projenin Sonuçları ve Gelecek Planları</a:t>
          </a:r>
          <a:endParaRPr lang="en-US" sz="1500" kern="1200"/>
        </a:p>
      </dsp:txBody>
      <dsp:txXfrm>
        <a:off x="3163" y="432981"/>
        <a:ext cx="2942286" cy="897397"/>
      </dsp:txXfrm>
    </dsp:sp>
    <dsp:sp modelId="{9F310D03-5226-4CC9-93A6-3ED1FB78ACD4}">
      <dsp:nvSpPr>
        <dsp:cNvPr id="0" name=""/>
        <dsp:cNvSpPr/>
      </dsp:nvSpPr>
      <dsp:spPr>
        <a:xfrm>
          <a:off x="3163" y="1698164"/>
          <a:ext cx="2942286" cy="897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Sonuç</a:t>
          </a:r>
          <a:r>
            <a:rPr lang="en-US" sz="1500" kern="1200"/>
            <a:t>: Müşteriler ve emlakçılar arasında daha hızlı ve güvenli işlemler yapabiliriz .</a:t>
          </a:r>
        </a:p>
      </dsp:txBody>
      <dsp:txXfrm>
        <a:off x="3163" y="1698164"/>
        <a:ext cx="2942286" cy="897397"/>
      </dsp:txXfrm>
    </dsp:sp>
    <dsp:sp modelId="{998721C0-C9CE-42C2-BA3B-95316833F68A}">
      <dsp:nvSpPr>
        <dsp:cNvPr id="0" name=""/>
        <dsp:cNvSpPr/>
      </dsp:nvSpPr>
      <dsp:spPr>
        <a:xfrm>
          <a:off x="3163" y="2963347"/>
          <a:ext cx="2942286" cy="897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İleriye Dönük Planlar</a:t>
          </a:r>
          <a:r>
            <a:rPr lang="en-US" sz="1500" kern="1200"/>
            <a:t>: belki gelecekte </a:t>
          </a:r>
        </a:p>
      </dsp:txBody>
      <dsp:txXfrm>
        <a:off x="3163" y="2963347"/>
        <a:ext cx="2942286" cy="897397"/>
      </dsp:txXfrm>
    </dsp:sp>
    <dsp:sp modelId="{161C0B1F-2154-434C-9635-332EFCCAF3FD}">
      <dsp:nvSpPr>
        <dsp:cNvPr id="0" name=""/>
        <dsp:cNvSpPr/>
      </dsp:nvSpPr>
      <dsp:spPr>
        <a:xfrm>
          <a:off x="3533907" y="2330756"/>
          <a:ext cx="2942286" cy="8973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Veritabanı Entegrasyonu</a:t>
          </a:r>
          <a:r>
            <a:rPr lang="en-US" sz="1500" kern="1200"/>
            <a:t>: Müşteri ve emlakçı bilgilerini bir veritabanına kaydedebiliriz .</a:t>
          </a:r>
        </a:p>
      </dsp:txBody>
      <dsp:txXfrm>
        <a:off x="3533907" y="2330756"/>
        <a:ext cx="2942286" cy="897397"/>
      </dsp:txXfrm>
    </dsp:sp>
    <dsp:sp modelId="{6B947E24-4DFB-4A4A-9F7A-8B11C5CE1137}">
      <dsp:nvSpPr>
        <dsp:cNvPr id="0" name=""/>
        <dsp:cNvSpPr/>
      </dsp:nvSpPr>
      <dsp:spPr>
        <a:xfrm>
          <a:off x="3533907" y="3595939"/>
          <a:ext cx="2942286" cy="8973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Web/Mobil Uygulama</a:t>
          </a:r>
          <a:r>
            <a:rPr lang="en-US" sz="1500" kern="1200"/>
            <a:t>: Sistemin daha geniş bir kitleye ulaşabilmesi için web ya da mobil uygulama geliştirme.</a:t>
          </a:r>
        </a:p>
      </dsp:txBody>
      <dsp:txXfrm>
        <a:off x="3533907" y="3595939"/>
        <a:ext cx="2942286" cy="897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1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2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4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7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idsection of a person holding a miniature house">
            <a:extLst>
              <a:ext uri="{FF2B5EF4-FFF2-40B4-BE49-F238E27FC236}">
                <a16:creationId xmlns:a16="http://schemas.microsoft.com/office/drawing/2014/main" id="{E4BA8DE2-4273-F3A5-2CE0-AFDE1B65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15374" r="-7" b="337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Estate agent and Costumer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Name Surname: Bilal </a:t>
            </a:r>
            <a:r>
              <a:rPr lang="en-US" dirty="0" err="1">
                <a:solidFill>
                  <a:srgbClr val="FFFFFF"/>
                </a:solidFill>
              </a:rPr>
              <a:t>Khanzar</a:t>
            </a:r>
            <a:r>
              <a:rPr lang="en-US" dirty="0">
                <a:solidFill>
                  <a:srgbClr val="FFFFFF"/>
                </a:solidFill>
              </a:rPr>
              <a:t> NO: 231041079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FE415-7633-5F85-3732-2003A06A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 b="0">
                <a:ea typeface="+mj-lt"/>
                <a:cs typeface="+mj-lt"/>
              </a:rPr>
              <a:t>Sonuçlar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>
                <a:ea typeface="+mj-lt"/>
                <a:cs typeface="+mj-lt"/>
              </a:rPr>
              <a:t>ve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>
                <a:ea typeface="+mj-lt"/>
                <a:cs typeface="+mj-lt"/>
              </a:rPr>
              <a:t>İleriye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>
                <a:ea typeface="+mj-lt"/>
                <a:cs typeface="+mj-lt"/>
              </a:rPr>
              <a:t>Dönük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>
                <a:ea typeface="+mj-lt"/>
                <a:cs typeface="+mj-lt"/>
              </a:rPr>
              <a:t>Gelişmeler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E050BD-3A06-8D63-F0E2-5B8D1F838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900339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23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AD18-AAE5-82E5-5B9F-95AE8FB4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yapabildim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597E-FBD6-7327-1671-C73E37AA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5330-9331-009F-F02B-C8C13089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Emlak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Yönetim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Sistemi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2F46-5741-7840-135A-80855CAC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Amaç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Müşteriler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emlakçılar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etkili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iletişim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kolaylığı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sağlamak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Özellikler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Müşteri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bilgileri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alınarak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uygun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emlak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sunuluyor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Emlakçı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ödeme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emlak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seçimleri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konusunda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yardımcı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oluyor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1812-C548-A33B-27F9-A89E56B2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Proje</a:t>
            </a:r>
            <a:r>
              <a:rPr lang="en-US" b="0" dirty="0">
                <a:ea typeface="+mj-lt"/>
                <a:cs typeface="+mj-lt"/>
              </a:rPr>
              <a:t> Genel </a:t>
            </a:r>
            <a:r>
              <a:rPr lang="en-US" b="0" dirty="0" err="1">
                <a:ea typeface="+mj-lt"/>
                <a:cs typeface="+mj-lt"/>
              </a:rPr>
              <a:t>Yapısı</a:t>
            </a:r>
            <a:endParaRPr lang="en-US" dirty="0" err="1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317255-E3C9-874A-0816-DAD90BA399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6D9D62-34F4-BB06-EFC6-553B58DC9521}"/>
              </a:ext>
            </a:extLst>
          </p:cNvPr>
          <p:cNvSpPr txBox="1"/>
          <p:nvPr/>
        </p:nvSpPr>
        <p:spPr>
          <a:xfrm>
            <a:off x="4632325" y="4251325"/>
            <a:ext cx="292735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32004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D4714-015E-4267-F6A3-C02C3FEE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Temel </a:t>
            </a:r>
            <a:r>
              <a:rPr lang="en-US" b="0">
                <a:ea typeface="+mj-lt"/>
                <a:cs typeface="+mj-lt"/>
              </a:rPr>
              <a:t>Özellikler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3F2B81-4069-55AF-7C39-DDE736FFD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626501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9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neural network branches">
            <a:extLst>
              <a:ext uri="{FF2B5EF4-FFF2-40B4-BE49-F238E27FC236}">
                <a16:creationId xmlns:a16="http://schemas.microsoft.com/office/drawing/2014/main" id="{008AC22B-C71F-A031-CC4E-958D3AFF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50" r="42505" b="-2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D7CB25-1290-E0D4-FD4E-1B82B2D3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err="1">
                <a:ea typeface="+mj-lt"/>
                <a:cs typeface="+mj-lt"/>
              </a:rPr>
              <a:t>Polimorfizm</a:t>
            </a:r>
            <a:r>
              <a:rPr lang="en-US" sz="3400" b="0">
                <a:ea typeface="+mj-lt"/>
                <a:cs typeface="+mj-lt"/>
              </a:rPr>
              <a:t> (Polymorphism)</a:t>
            </a:r>
            <a:endParaRPr lang="en-US" sz="34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F351-38D2-B9E7-23B6-32FA04D2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err="1">
                <a:ea typeface="+mn-lt"/>
                <a:cs typeface="+mn-lt"/>
              </a:rPr>
              <a:t>Polimorfizm</a:t>
            </a:r>
            <a:r>
              <a:rPr lang="en-US" sz="1400" b="1">
                <a:ea typeface="+mn-lt"/>
                <a:cs typeface="+mn-lt"/>
              </a:rPr>
              <a:t> Nedir?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b="1" err="1">
                <a:ea typeface="+mn-lt"/>
                <a:cs typeface="+mn-lt"/>
              </a:rPr>
              <a:t>Tanım</a:t>
            </a:r>
            <a:r>
              <a:rPr lang="en-US" sz="1400">
                <a:ea typeface="+mn-lt"/>
                <a:cs typeface="+mn-lt"/>
              </a:rPr>
              <a:t>: </a:t>
            </a:r>
            <a:r>
              <a:rPr lang="en-US" sz="1400" err="1">
                <a:ea typeface="+mn-lt"/>
                <a:cs typeface="+mn-lt"/>
              </a:rPr>
              <a:t>Aynı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metot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adı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farklı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nesnelerde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farklı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işlevler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gösterir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Cagirilmasi</a:t>
            </a:r>
            <a:r>
              <a:rPr lang="en-US" sz="1400">
                <a:ea typeface="+mn-lt"/>
                <a:cs typeface="+mn-lt"/>
              </a:rPr>
              <a:t> normal method </a:t>
            </a:r>
            <a:r>
              <a:rPr lang="en-US" sz="1400" err="1">
                <a:ea typeface="+mn-lt"/>
                <a:cs typeface="+mn-lt"/>
              </a:rPr>
              <a:t>cagilirmaktan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farkli</a:t>
            </a:r>
            <a:r>
              <a:rPr lang="en-US" sz="1400">
                <a:ea typeface="+mn-lt"/>
                <a:cs typeface="+mn-lt"/>
              </a:rPr>
              <a:t>  A </a:t>
            </a:r>
            <a:r>
              <a:rPr lang="en-US" sz="1400" err="1">
                <a:ea typeface="+mn-lt"/>
                <a:cs typeface="+mn-lt"/>
              </a:rPr>
              <a:t>a</a:t>
            </a:r>
            <a:r>
              <a:rPr lang="en-US" sz="1400">
                <a:ea typeface="+mn-lt"/>
                <a:cs typeface="+mn-lt"/>
              </a:rPr>
              <a:t> = new B </a:t>
            </a:r>
            <a:r>
              <a:rPr lang="en-US" sz="1400" err="1">
                <a:ea typeface="+mn-lt"/>
                <a:cs typeface="+mn-lt"/>
              </a:rPr>
              <a:t>mesela</a:t>
            </a:r>
            <a:r>
              <a:rPr lang="en-US" sz="1400">
                <a:ea typeface="+mn-lt"/>
                <a:cs typeface="+mn-lt"/>
              </a:rPr>
              <a:t> 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Örnek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pPr marL="493395" lvl="1">
              <a:lnSpc>
                <a:spcPct val="110000"/>
              </a:lnSpc>
            </a:pPr>
            <a:r>
              <a:rPr lang="en-US" sz="1400" err="1">
                <a:latin typeface="Consolas"/>
              </a:rPr>
              <a:t>BilgileriGoster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metodu</a:t>
            </a:r>
            <a:r>
              <a:rPr lang="en-US" sz="1400">
                <a:ea typeface="+mn-lt"/>
                <a:cs typeface="+mn-lt"/>
              </a:rPr>
              <a:t> hem </a:t>
            </a:r>
            <a:r>
              <a:rPr lang="en-US" sz="1400" b="1" err="1">
                <a:ea typeface="+mn-lt"/>
                <a:cs typeface="+mn-lt"/>
              </a:rPr>
              <a:t>Musteri</a:t>
            </a:r>
            <a:r>
              <a:rPr lang="en-US" sz="1400">
                <a:ea typeface="+mn-lt"/>
                <a:cs typeface="+mn-lt"/>
              </a:rPr>
              <a:t> hem de </a:t>
            </a:r>
            <a:r>
              <a:rPr lang="en-US" sz="1400" b="1" err="1">
                <a:ea typeface="+mn-lt"/>
                <a:cs typeface="+mn-lt"/>
              </a:rPr>
              <a:t>Emlakci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sınıflarında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kullanılır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fakat</a:t>
            </a:r>
            <a:r>
              <a:rPr lang="en-US" sz="1400">
                <a:ea typeface="+mn-lt"/>
                <a:cs typeface="+mn-lt"/>
              </a:rPr>
              <a:t> her </a:t>
            </a:r>
            <a:r>
              <a:rPr lang="en-US" sz="1400" err="1">
                <a:ea typeface="+mn-lt"/>
                <a:cs typeface="+mn-lt"/>
              </a:rPr>
              <a:t>sınıf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için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farklı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bilgileri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ekrana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yazdırır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>
              <a:lnSpc>
                <a:spcPct val="110000"/>
              </a:lnSpc>
            </a:pP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      </a:t>
            </a:r>
            <a:r>
              <a:rPr lang="en-US" sz="1400" b="1">
                <a:ea typeface="+mn-lt"/>
                <a:cs typeface="+mn-lt"/>
              </a:rPr>
              <a:t>  </a:t>
            </a:r>
            <a:r>
              <a:rPr lang="en-US" sz="1400" b="1" err="1">
                <a:ea typeface="+mn-lt"/>
                <a:cs typeface="+mn-lt"/>
              </a:rPr>
              <a:t>Musteri</a:t>
            </a:r>
            <a:r>
              <a:rPr lang="en-US" sz="1400" b="1">
                <a:ea typeface="+mn-lt"/>
                <a:cs typeface="+mn-lt"/>
              </a:rPr>
              <a:t> musteri1 = </a:t>
            </a:r>
            <a:r>
              <a:rPr lang="en-US" sz="1400" b="1" err="1">
                <a:ea typeface="+mn-lt"/>
                <a:cs typeface="+mn-lt"/>
              </a:rPr>
              <a:t>BilgiAlMusteri</a:t>
            </a:r>
            <a:r>
              <a:rPr lang="en-US" sz="1400" b="1">
                <a:ea typeface="+mn-lt"/>
                <a:cs typeface="+mn-lt"/>
              </a:rPr>
              <a:t>(); // </a:t>
            </a:r>
            <a:r>
              <a:rPr lang="en-US" sz="1400" b="1" err="1">
                <a:ea typeface="+mn-lt"/>
                <a:cs typeface="+mn-lt"/>
              </a:rPr>
              <a:t>Polimorfizm</a:t>
            </a:r>
            <a:r>
              <a:rPr lang="en-US" sz="1400" b="1">
                <a:ea typeface="+mn-lt"/>
                <a:cs typeface="+mn-lt"/>
              </a:rPr>
              <a:t> (Polymorphism): </a:t>
            </a:r>
            <a:r>
              <a:rPr lang="en-US" sz="1400" b="1" err="1">
                <a:ea typeface="+mn-lt"/>
                <a:cs typeface="+mn-lt"/>
              </a:rPr>
              <a:t>oluyor</a:t>
            </a:r>
            <a:r>
              <a:rPr lang="en-US" sz="1400" b="1">
                <a:ea typeface="+mn-lt"/>
                <a:cs typeface="+mn-lt"/>
              </a:rPr>
              <a:t> </a:t>
            </a:r>
            <a:endParaRPr lang="en-US" sz="1400" b="1"/>
          </a:p>
          <a:p>
            <a:pPr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        </a:t>
            </a:r>
            <a:r>
              <a:rPr lang="en-US" sz="1400" b="1" err="1">
                <a:ea typeface="+mn-lt"/>
                <a:cs typeface="+mn-lt"/>
              </a:rPr>
              <a:t>Emlakci</a:t>
            </a:r>
            <a:r>
              <a:rPr lang="en-US" sz="1400" b="1">
                <a:ea typeface="+mn-lt"/>
                <a:cs typeface="+mn-lt"/>
              </a:rPr>
              <a:t> emlakci1 = </a:t>
            </a:r>
            <a:r>
              <a:rPr lang="en-US" sz="1400" b="1" err="1">
                <a:ea typeface="+mn-lt"/>
                <a:cs typeface="+mn-lt"/>
              </a:rPr>
              <a:t>BilgiAlEmlakci</a:t>
            </a:r>
            <a:r>
              <a:rPr lang="en-US" sz="1400" b="1">
                <a:ea typeface="+mn-lt"/>
                <a:cs typeface="+mn-lt"/>
              </a:rPr>
              <a:t>();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88280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AE070-4DBF-A0FA-4567-D0DF46A0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 b="0">
                <a:ea typeface="+mj-lt"/>
                <a:cs typeface="+mj-lt"/>
              </a:rPr>
              <a:t>TryParse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>
                <a:ea typeface="+mj-lt"/>
                <a:cs typeface="+mj-lt"/>
              </a:rPr>
              <a:t>Kullanımı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72F79F-63CF-E557-1AB1-C282FB0DB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8648"/>
              </p:ext>
            </p:extLst>
          </p:nvPr>
        </p:nvGraphicFramePr>
        <p:xfrm>
          <a:off x="4322781" y="1172817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35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with text&#10;&#10;Description automatically generated">
            <a:extLst>
              <a:ext uri="{FF2B5EF4-FFF2-40B4-BE49-F238E27FC236}">
                <a16:creationId xmlns:a16="http://schemas.microsoft.com/office/drawing/2014/main" id="{75C5B017-257C-CD2E-7CA8-1870FE2CC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804" r="7689" b="1"/>
          <a:stretch/>
        </p:blipFill>
        <p:spPr>
          <a:xfrm>
            <a:off x="438425" y="464093"/>
            <a:ext cx="10221541" cy="487121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65398"/>
            <a:ext cx="1022154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8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B4519-08CF-8849-585A-CAD7F9C2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070143" cy="1839433"/>
          </a:xfrm>
        </p:spPr>
        <p:txBody>
          <a:bodyPr>
            <a:normAutofit/>
          </a:bodyPr>
          <a:lstStyle/>
          <a:p>
            <a:r>
              <a:rPr lang="en-US" b="0" dirty="0" err="1">
                <a:ea typeface="+mj-lt"/>
                <a:cs typeface="+mj-lt"/>
              </a:rPr>
              <a:t>Kullanıcı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Akışı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8644-B0E9-14BF-6458-4204765E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186" y="1010097"/>
            <a:ext cx="6141734" cy="5314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Müşteri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Bilgileri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Alınır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Müşteri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ismi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telefon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numarası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emlak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türü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Emlakçı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Bilgileri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Alınır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Emlakçı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telefon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numarası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girilir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Emlak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Türü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Seçimi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Emlakçı</a:t>
            </a:r>
            <a:r>
              <a:rPr lang="en-US" dirty="0">
                <a:ea typeface="+mn-lt"/>
                <a:cs typeface="+mn-lt"/>
              </a:rPr>
              <a:t>, 3 </a:t>
            </a:r>
            <a:r>
              <a:rPr lang="en-US" dirty="0" err="1">
                <a:ea typeface="+mn-lt"/>
                <a:cs typeface="+mn-lt"/>
              </a:rPr>
              <a:t>farklı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emlak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türü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sunar</a:t>
            </a:r>
            <a:r>
              <a:rPr lang="en-US" dirty="0">
                <a:ea typeface="+mn-lt"/>
                <a:cs typeface="+mn-lt"/>
              </a:rPr>
              <a:t> (Daire, Villa, </a:t>
            </a:r>
            <a:r>
              <a:rPr lang="en-US" dirty="0" err="1">
                <a:ea typeface="+mn-lt"/>
                <a:cs typeface="+mn-lt"/>
              </a:rPr>
              <a:t>Apartman</a:t>
            </a:r>
            <a:r>
              <a:rPr lang="en-US" dirty="0">
                <a:ea typeface="+mn-lt"/>
                <a:cs typeface="+mn-lt"/>
              </a:rPr>
              <a:t>). </a:t>
            </a:r>
            <a:r>
              <a:rPr lang="en-US" dirty="0" err="1">
                <a:ea typeface="+mn-lt"/>
                <a:cs typeface="+mn-lt"/>
              </a:rPr>
              <a:t>Müşteri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seçer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Ödeme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İşlemi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Müşteri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ödeme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yapar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Emlakçı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ödeme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tutarını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kontrol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onaylar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1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F3DC9-E0A7-1324-DCC2-88EC51DF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Hata </a:t>
            </a:r>
            <a:r>
              <a:rPr lang="en-US" b="0" dirty="0" err="1">
                <a:ea typeface="+mj-lt"/>
                <a:cs typeface="+mj-lt"/>
              </a:rPr>
              <a:t>Yönetimi</a:t>
            </a:r>
            <a:endParaRPr lang="en-US" dirty="0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4C5269-380C-3003-2E3E-FA731E7D1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103964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4080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2E2"/>
      </a:lt2>
      <a:accent1>
        <a:srgbClr val="74A9AA"/>
      </a:accent1>
      <a:accent2>
        <a:srgbClr val="81AA9A"/>
      </a:accent2>
      <a:accent3>
        <a:srgbClr val="85A5BD"/>
      </a:accent3>
      <a:accent4>
        <a:srgbClr val="BA807F"/>
      </a:accent4>
      <a:accent5>
        <a:srgbClr val="BC9B82"/>
      </a:accent5>
      <a:accent6>
        <a:srgbClr val="AAA274"/>
      </a:accent6>
      <a:hlink>
        <a:srgbClr val="AE6A6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DashVTI</vt:lpstr>
      <vt:lpstr>Estate agent and Costumer</vt:lpstr>
      <vt:lpstr>Emlak Yönetim Sistemi</vt:lpstr>
      <vt:lpstr>Proje Genel Yapısı</vt:lpstr>
      <vt:lpstr>Temel Özellikler</vt:lpstr>
      <vt:lpstr>Polimorfizm (Polymorphism)</vt:lpstr>
      <vt:lpstr>TryParse Kullanımı</vt:lpstr>
      <vt:lpstr>PowerPoint Presentation</vt:lpstr>
      <vt:lpstr>Kullanıcı Akışı</vt:lpstr>
      <vt:lpstr>Hata Yönetimi</vt:lpstr>
      <vt:lpstr>Sonuçlar ve İleriye Dönük Gelişmeler</vt:lpstr>
      <vt:lpstr>BU kadar yapabildim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116</cp:revision>
  <dcterms:created xsi:type="dcterms:W3CDTF">2024-12-30T16:53:49Z</dcterms:created>
  <dcterms:modified xsi:type="dcterms:W3CDTF">2024-12-30T18:05:51Z</dcterms:modified>
</cp:coreProperties>
</file>