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sldIdLst>
    <p:sldId id="256" r:id="rId2"/>
    <p:sldId id="258" r:id="rId3"/>
    <p:sldId id="266" r:id="rId4"/>
    <p:sldId id="259" r:id="rId5"/>
    <p:sldId id="260" r:id="rId6"/>
    <p:sldId id="264" r:id="rId7"/>
    <p:sldId id="261" r:id="rId8"/>
    <p:sldId id="265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121"/>
  </p:normalViewPr>
  <p:slideViewPr>
    <p:cSldViewPr snapToGrid="0">
      <p:cViewPr varScale="1">
        <p:scale>
          <a:sx n="93" d="100"/>
          <a:sy n="93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12B48-2B54-4DF1-8AAB-6AF06DF8AE8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13C064-276A-4645-9993-8E50C4DDCE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dirty="0"/>
            <a:t>Understand Communication Patterns</a:t>
          </a:r>
          <a:r>
            <a:rPr lang="en-GB" b="0" i="0" dirty="0"/>
            <a:t>: Analyse chat data to uncover patterns in communication frequency, timing, and user engagement within WhatsApp chats.</a:t>
          </a:r>
        </a:p>
      </dgm:t>
    </dgm:pt>
    <dgm:pt modelId="{4BA2ABE4-D10B-D64C-960E-D7B20394BDC2}" type="parTrans" cxnId="{DAFEB133-DCBF-0940-B6FC-E802C2D2BF1A}">
      <dgm:prSet/>
      <dgm:spPr/>
      <dgm:t>
        <a:bodyPr/>
        <a:lstStyle/>
        <a:p>
          <a:endParaRPr lang="en-GB"/>
        </a:p>
      </dgm:t>
    </dgm:pt>
    <dgm:pt modelId="{B0867C2A-3DD8-E746-AB6D-8FDE540D0E8E}" type="sibTrans" cxnId="{DAFEB133-DCBF-0940-B6FC-E802C2D2BF1A}">
      <dgm:prSet/>
      <dgm:spPr/>
      <dgm:t>
        <a:bodyPr/>
        <a:lstStyle/>
        <a:p>
          <a:endParaRPr lang="en-GB"/>
        </a:p>
      </dgm:t>
    </dgm:pt>
    <dgm:pt modelId="{B24C6BD1-3AD6-F64B-9DFD-704230733EF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dirty="0"/>
            <a:t>Visualize Data for Insights</a:t>
          </a:r>
          <a:r>
            <a:rPr lang="en-GB" b="0" i="0" dirty="0"/>
            <a:t>: Use visualization techniques to present chat activity, identifying trends and patterns that are not immediately apparent from raw data.</a:t>
          </a:r>
        </a:p>
      </dgm:t>
    </dgm:pt>
    <dgm:pt modelId="{C05A06AD-411B-BB46-AA1B-44408C97CEB3}" type="parTrans" cxnId="{CE4BA6F7-DEDB-374A-B0A4-71C5BFD46000}">
      <dgm:prSet/>
      <dgm:spPr/>
      <dgm:t>
        <a:bodyPr/>
        <a:lstStyle/>
        <a:p>
          <a:endParaRPr lang="en-GB"/>
        </a:p>
      </dgm:t>
    </dgm:pt>
    <dgm:pt modelId="{2BF80C1D-1D78-3B4A-BB4E-D84B7CC2FC8B}" type="sibTrans" cxnId="{CE4BA6F7-DEDB-374A-B0A4-71C5BFD46000}">
      <dgm:prSet/>
      <dgm:spPr/>
      <dgm:t>
        <a:bodyPr/>
        <a:lstStyle/>
        <a:p>
          <a:endParaRPr lang="en-GB"/>
        </a:p>
      </dgm:t>
    </dgm:pt>
    <dgm:pt modelId="{1AAD4D13-81A9-1748-BFA8-0B664228EC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dirty="0"/>
            <a:t>Identify Key Contributors and Topics</a:t>
          </a:r>
          <a:r>
            <a:rPr lang="en-GB" b="0" i="0" dirty="0"/>
            <a:t>: Determine the most active participants and prevalent discussion topics through statistical and word cloud analysis.</a:t>
          </a:r>
        </a:p>
      </dgm:t>
    </dgm:pt>
    <dgm:pt modelId="{DFFE5BE0-D59F-0543-AC95-A46CB7D639B6}" type="parTrans" cxnId="{2E65CA18-7FBD-4C43-B311-B263A773FE4D}">
      <dgm:prSet/>
      <dgm:spPr/>
      <dgm:t>
        <a:bodyPr/>
        <a:lstStyle/>
        <a:p>
          <a:endParaRPr lang="en-GB"/>
        </a:p>
      </dgm:t>
    </dgm:pt>
    <dgm:pt modelId="{F7DFBE69-9FFD-C64E-9615-2E5A7CF53934}" type="sibTrans" cxnId="{2E65CA18-7FBD-4C43-B311-B263A773FE4D}">
      <dgm:prSet/>
      <dgm:spPr/>
      <dgm:t>
        <a:bodyPr/>
        <a:lstStyle/>
        <a:p>
          <a:endParaRPr lang="en-GB"/>
        </a:p>
      </dgm:t>
    </dgm:pt>
    <dgm:pt modelId="{9F8E95CA-9D04-074A-8E91-52988CB0F88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dirty="0"/>
            <a:t>Assess Sentiment Trends</a:t>
          </a:r>
          <a:r>
            <a:rPr lang="en-GB" b="0" i="0" dirty="0"/>
            <a:t>: Perform sentiment analysis to categorize messages into positive, negative, or neutral sentiments, providing insights into the emotional tone of conversations.</a:t>
          </a:r>
        </a:p>
      </dgm:t>
    </dgm:pt>
    <dgm:pt modelId="{309CDC50-A3EE-1141-A8A4-A9F61CEA9C65}" type="parTrans" cxnId="{1031BD3F-2549-5F45-BD0D-D88BC23C1185}">
      <dgm:prSet/>
      <dgm:spPr/>
      <dgm:t>
        <a:bodyPr/>
        <a:lstStyle/>
        <a:p>
          <a:endParaRPr lang="en-GB"/>
        </a:p>
      </dgm:t>
    </dgm:pt>
    <dgm:pt modelId="{77BAEA43-E588-D645-91C0-33F93BEC01B6}" type="sibTrans" cxnId="{1031BD3F-2549-5F45-BD0D-D88BC23C1185}">
      <dgm:prSet/>
      <dgm:spPr/>
      <dgm:t>
        <a:bodyPr/>
        <a:lstStyle/>
        <a:p>
          <a:endParaRPr lang="en-GB"/>
        </a:p>
      </dgm:t>
    </dgm:pt>
    <dgm:pt modelId="{7E9E4AA0-9072-9944-B7A4-7D39B9DE4D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dirty="0"/>
            <a:t>Develop User-Friendly Tools</a:t>
          </a:r>
          <a:r>
            <a:rPr lang="en-GB" b="0" i="0" dirty="0"/>
            <a:t>: Create an accessible web application using </a:t>
          </a:r>
          <a:r>
            <a:rPr lang="en-GB" b="0" i="0" dirty="0" err="1"/>
            <a:t>Streamlit</a:t>
          </a:r>
          <a:r>
            <a:rPr lang="en-GB" b="0" i="0" dirty="0"/>
            <a:t> to allow users to easily upload and analyse their own WhatsApp chat data</a:t>
          </a:r>
        </a:p>
      </dgm:t>
    </dgm:pt>
    <dgm:pt modelId="{5BC028E9-53F3-D844-850D-6728E917E80C}" type="parTrans" cxnId="{DA326EBF-71F5-0944-B66D-699EEB259688}">
      <dgm:prSet/>
      <dgm:spPr/>
      <dgm:t>
        <a:bodyPr/>
        <a:lstStyle/>
        <a:p>
          <a:endParaRPr lang="en-GB"/>
        </a:p>
      </dgm:t>
    </dgm:pt>
    <dgm:pt modelId="{D026997A-F4AF-C146-B31D-8A42A2A094E7}" type="sibTrans" cxnId="{DA326EBF-71F5-0944-B66D-699EEB259688}">
      <dgm:prSet/>
      <dgm:spPr/>
      <dgm:t>
        <a:bodyPr/>
        <a:lstStyle/>
        <a:p>
          <a:endParaRPr lang="en-GB"/>
        </a:p>
      </dgm:t>
    </dgm:pt>
    <dgm:pt modelId="{B138A643-25B4-2C44-8C74-CAF1851CCB39}" type="pres">
      <dgm:prSet presAssocID="{92F12B48-2B54-4DF1-8AAB-6AF06DF8AE88}" presName="vert0" presStyleCnt="0">
        <dgm:presLayoutVars>
          <dgm:dir/>
          <dgm:animOne val="branch"/>
          <dgm:animLvl val="lvl"/>
        </dgm:presLayoutVars>
      </dgm:prSet>
      <dgm:spPr/>
    </dgm:pt>
    <dgm:pt modelId="{B66624DF-3778-5D42-A93F-43C0CB34F102}" type="pres">
      <dgm:prSet presAssocID="{4313C064-276A-4645-9993-8E50C4DDCE6E}" presName="thickLine" presStyleLbl="alignNode1" presStyleIdx="0" presStyleCnt="5"/>
      <dgm:spPr/>
    </dgm:pt>
    <dgm:pt modelId="{E5C5FD63-667D-7D4B-BDA5-92DA27E40075}" type="pres">
      <dgm:prSet presAssocID="{4313C064-276A-4645-9993-8E50C4DDCE6E}" presName="horz1" presStyleCnt="0"/>
      <dgm:spPr/>
    </dgm:pt>
    <dgm:pt modelId="{6B911865-0B9F-2F43-B934-08017E618623}" type="pres">
      <dgm:prSet presAssocID="{4313C064-276A-4645-9993-8E50C4DDCE6E}" presName="tx1" presStyleLbl="revTx" presStyleIdx="0" presStyleCnt="5"/>
      <dgm:spPr/>
    </dgm:pt>
    <dgm:pt modelId="{74BBE298-CADA-4246-B8CF-DD4A56B50F57}" type="pres">
      <dgm:prSet presAssocID="{4313C064-276A-4645-9993-8E50C4DDCE6E}" presName="vert1" presStyleCnt="0"/>
      <dgm:spPr/>
    </dgm:pt>
    <dgm:pt modelId="{A325366A-8F61-664F-892C-8F7D00672E40}" type="pres">
      <dgm:prSet presAssocID="{B24C6BD1-3AD6-F64B-9DFD-704230733EFE}" presName="thickLine" presStyleLbl="alignNode1" presStyleIdx="1" presStyleCnt="5"/>
      <dgm:spPr/>
    </dgm:pt>
    <dgm:pt modelId="{F8D3E8AE-760B-E941-9375-A05BDDCB93BD}" type="pres">
      <dgm:prSet presAssocID="{B24C6BD1-3AD6-F64B-9DFD-704230733EFE}" presName="horz1" presStyleCnt="0"/>
      <dgm:spPr/>
    </dgm:pt>
    <dgm:pt modelId="{9187B89D-FF8C-C24B-AEA6-7E7018325DA2}" type="pres">
      <dgm:prSet presAssocID="{B24C6BD1-3AD6-F64B-9DFD-704230733EFE}" presName="tx1" presStyleLbl="revTx" presStyleIdx="1" presStyleCnt="5"/>
      <dgm:spPr/>
    </dgm:pt>
    <dgm:pt modelId="{80E0442D-6D9B-DE4A-B511-D87CDB8F4BB7}" type="pres">
      <dgm:prSet presAssocID="{B24C6BD1-3AD6-F64B-9DFD-704230733EFE}" presName="vert1" presStyleCnt="0"/>
      <dgm:spPr/>
    </dgm:pt>
    <dgm:pt modelId="{F76DB9BB-ACFD-614C-A299-7A8E07FDD08E}" type="pres">
      <dgm:prSet presAssocID="{1AAD4D13-81A9-1748-BFA8-0B664228ECF9}" presName="thickLine" presStyleLbl="alignNode1" presStyleIdx="2" presStyleCnt="5"/>
      <dgm:spPr/>
    </dgm:pt>
    <dgm:pt modelId="{3FCA687E-B1D6-744B-BD38-8C1AE2836D4A}" type="pres">
      <dgm:prSet presAssocID="{1AAD4D13-81A9-1748-BFA8-0B664228ECF9}" presName="horz1" presStyleCnt="0"/>
      <dgm:spPr/>
    </dgm:pt>
    <dgm:pt modelId="{6F3CED04-04C7-4F43-A617-4ABC1E488CCC}" type="pres">
      <dgm:prSet presAssocID="{1AAD4D13-81A9-1748-BFA8-0B664228ECF9}" presName="tx1" presStyleLbl="revTx" presStyleIdx="2" presStyleCnt="5"/>
      <dgm:spPr/>
    </dgm:pt>
    <dgm:pt modelId="{CB520E3F-226F-CD44-97F9-99D85A4B8C52}" type="pres">
      <dgm:prSet presAssocID="{1AAD4D13-81A9-1748-BFA8-0B664228ECF9}" presName="vert1" presStyleCnt="0"/>
      <dgm:spPr/>
    </dgm:pt>
    <dgm:pt modelId="{0DC95603-99EE-D247-B0BE-C54E8E535774}" type="pres">
      <dgm:prSet presAssocID="{9F8E95CA-9D04-074A-8E91-52988CB0F886}" presName="thickLine" presStyleLbl="alignNode1" presStyleIdx="3" presStyleCnt="5"/>
      <dgm:spPr/>
    </dgm:pt>
    <dgm:pt modelId="{1967D08A-AE1F-F941-A449-DA54005ACCBB}" type="pres">
      <dgm:prSet presAssocID="{9F8E95CA-9D04-074A-8E91-52988CB0F886}" presName="horz1" presStyleCnt="0"/>
      <dgm:spPr/>
    </dgm:pt>
    <dgm:pt modelId="{224E3CF0-7764-7A46-8E5F-8F8121DC8556}" type="pres">
      <dgm:prSet presAssocID="{9F8E95CA-9D04-074A-8E91-52988CB0F886}" presName="tx1" presStyleLbl="revTx" presStyleIdx="3" presStyleCnt="5"/>
      <dgm:spPr/>
    </dgm:pt>
    <dgm:pt modelId="{28BD9244-3606-CC4A-AC15-5AF7BC89FB09}" type="pres">
      <dgm:prSet presAssocID="{9F8E95CA-9D04-074A-8E91-52988CB0F886}" presName="vert1" presStyleCnt="0"/>
      <dgm:spPr/>
    </dgm:pt>
    <dgm:pt modelId="{B5160096-5487-5C4C-B616-5524C7B315DD}" type="pres">
      <dgm:prSet presAssocID="{7E9E4AA0-9072-9944-B7A4-7D39B9DE4D31}" presName="thickLine" presStyleLbl="alignNode1" presStyleIdx="4" presStyleCnt="5"/>
      <dgm:spPr/>
    </dgm:pt>
    <dgm:pt modelId="{7DEB4EE2-F25E-DB4F-8C66-8147B010052C}" type="pres">
      <dgm:prSet presAssocID="{7E9E4AA0-9072-9944-B7A4-7D39B9DE4D31}" presName="horz1" presStyleCnt="0"/>
      <dgm:spPr/>
    </dgm:pt>
    <dgm:pt modelId="{D816F9E1-7619-F74B-9C3B-7DFF194DA697}" type="pres">
      <dgm:prSet presAssocID="{7E9E4AA0-9072-9944-B7A4-7D39B9DE4D31}" presName="tx1" presStyleLbl="revTx" presStyleIdx="4" presStyleCnt="5"/>
      <dgm:spPr/>
    </dgm:pt>
    <dgm:pt modelId="{1029F198-E911-5941-BF41-F010592E2B40}" type="pres">
      <dgm:prSet presAssocID="{7E9E4AA0-9072-9944-B7A4-7D39B9DE4D31}" presName="vert1" presStyleCnt="0"/>
      <dgm:spPr/>
    </dgm:pt>
  </dgm:ptLst>
  <dgm:cxnLst>
    <dgm:cxn modelId="{AE132208-70D2-084E-93E7-970A7D9E38FE}" type="presOf" srcId="{7E9E4AA0-9072-9944-B7A4-7D39B9DE4D31}" destId="{D816F9E1-7619-F74B-9C3B-7DFF194DA697}" srcOrd="0" destOrd="0" presId="urn:microsoft.com/office/officeart/2008/layout/LinedList"/>
    <dgm:cxn modelId="{2E65CA18-7FBD-4C43-B311-B263A773FE4D}" srcId="{92F12B48-2B54-4DF1-8AAB-6AF06DF8AE88}" destId="{1AAD4D13-81A9-1748-BFA8-0B664228ECF9}" srcOrd="2" destOrd="0" parTransId="{DFFE5BE0-D59F-0543-AC95-A46CB7D639B6}" sibTransId="{F7DFBE69-9FFD-C64E-9615-2E5A7CF53934}"/>
    <dgm:cxn modelId="{7E2AE020-0279-F14A-96C5-1144A7B3C914}" type="presOf" srcId="{4313C064-276A-4645-9993-8E50C4DDCE6E}" destId="{6B911865-0B9F-2F43-B934-08017E618623}" srcOrd="0" destOrd="0" presId="urn:microsoft.com/office/officeart/2008/layout/LinedList"/>
    <dgm:cxn modelId="{DAFEB133-DCBF-0940-B6FC-E802C2D2BF1A}" srcId="{92F12B48-2B54-4DF1-8AAB-6AF06DF8AE88}" destId="{4313C064-276A-4645-9993-8E50C4DDCE6E}" srcOrd="0" destOrd="0" parTransId="{4BA2ABE4-D10B-D64C-960E-D7B20394BDC2}" sibTransId="{B0867C2A-3DD8-E746-AB6D-8FDE540D0E8E}"/>
    <dgm:cxn modelId="{1031BD3F-2549-5F45-BD0D-D88BC23C1185}" srcId="{92F12B48-2B54-4DF1-8AAB-6AF06DF8AE88}" destId="{9F8E95CA-9D04-074A-8E91-52988CB0F886}" srcOrd="3" destOrd="0" parTransId="{309CDC50-A3EE-1141-A8A4-A9F61CEA9C65}" sibTransId="{77BAEA43-E588-D645-91C0-33F93BEC01B6}"/>
    <dgm:cxn modelId="{01A34E65-B11E-0B49-98D8-786FAA4E02DA}" type="presOf" srcId="{9F8E95CA-9D04-074A-8E91-52988CB0F886}" destId="{224E3CF0-7764-7A46-8E5F-8F8121DC8556}" srcOrd="0" destOrd="0" presId="urn:microsoft.com/office/officeart/2008/layout/LinedList"/>
    <dgm:cxn modelId="{76A9D773-CC55-3342-BE8F-579BED9A18E0}" type="presOf" srcId="{92F12B48-2B54-4DF1-8AAB-6AF06DF8AE88}" destId="{B138A643-25B4-2C44-8C74-CAF1851CCB39}" srcOrd="0" destOrd="0" presId="urn:microsoft.com/office/officeart/2008/layout/LinedList"/>
    <dgm:cxn modelId="{DA326EBF-71F5-0944-B66D-699EEB259688}" srcId="{92F12B48-2B54-4DF1-8AAB-6AF06DF8AE88}" destId="{7E9E4AA0-9072-9944-B7A4-7D39B9DE4D31}" srcOrd="4" destOrd="0" parTransId="{5BC028E9-53F3-D844-850D-6728E917E80C}" sibTransId="{D026997A-F4AF-C146-B31D-8A42A2A094E7}"/>
    <dgm:cxn modelId="{46C395DA-C8C2-2944-A2A2-73AA74492D0A}" type="presOf" srcId="{1AAD4D13-81A9-1748-BFA8-0B664228ECF9}" destId="{6F3CED04-04C7-4F43-A617-4ABC1E488CCC}" srcOrd="0" destOrd="0" presId="urn:microsoft.com/office/officeart/2008/layout/LinedList"/>
    <dgm:cxn modelId="{C6A0E3E9-1229-C64C-93AD-0D58BFD478E6}" type="presOf" srcId="{B24C6BD1-3AD6-F64B-9DFD-704230733EFE}" destId="{9187B89D-FF8C-C24B-AEA6-7E7018325DA2}" srcOrd="0" destOrd="0" presId="urn:microsoft.com/office/officeart/2008/layout/LinedList"/>
    <dgm:cxn modelId="{CE4BA6F7-DEDB-374A-B0A4-71C5BFD46000}" srcId="{92F12B48-2B54-4DF1-8AAB-6AF06DF8AE88}" destId="{B24C6BD1-3AD6-F64B-9DFD-704230733EFE}" srcOrd="1" destOrd="0" parTransId="{C05A06AD-411B-BB46-AA1B-44408C97CEB3}" sibTransId="{2BF80C1D-1D78-3B4A-BB4E-D84B7CC2FC8B}"/>
    <dgm:cxn modelId="{0B1F8824-5435-D342-B2F7-3C9EF58A5D06}" type="presParOf" srcId="{B138A643-25B4-2C44-8C74-CAF1851CCB39}" destId="{B66624DF-3778-5D42-A93F-43C0CB34F102}" srcOrd="0" destOrd="0" presId="urn:microsoft.com/office/officeart/2008/layout/LinedList"/>
    <dgm:cxn modelId="{794250D5-55FA-0F4A-BB25-83A9B4CB7114}" type="presParOf" srcId="{B138A643-25B4-2C44-8C74-CAF1851CCB39}" destId="{E5C5FD63-667D-7D4B-BDA5-92DA27E40075}" srcOrd="1" destOrd="0" presId="urn:microsoft.com/office/officeart/2008/layout/LinedList"/>
    <dgm:cxn modelId="{95BEB7DA-E840-194B-AE82-75A45513F136}" type="presParOf" srcId="{E5C5FD63-667D-7D4B-BDA5-92DA27E40075}" destId="{6B911865-0B9F-2F43-B934-08017E618623}" srcOrd="0" destOrd="0" presId="urn:microsoft.com/office/officeart/2008/layout/LinedList"/>
    <dgm:cxn modelId="{F4981378-480F-304C-8FB5-17A2B40E86EF}" type="presParOf" srcId="{E5C5FD63-667D-7D4B-BDA5-92DA27E40075}" destId="{74BBE298-CADA-4246-B8CF-DD4A56B50F57}" srcOrd="1" destOrd="0" presId="urn:microsoft.com/office/officeart/2008/layout/LinedList"/>
    <dgm:cxn modelId="{70BB2A94-2A6A-D846-B97E-6BFDF3A0ACBD}" type="presParOf" srcId="{B138A643-25B4-2C44-8C74-CAF1851CCB39}" destId="{A325366A-8F61-664F-892C-8F7D00672E40}" srcOrd="2" destOrd="0" presId="urn:microsoft.com/office/officeart/2008/layout/LinedList"/>
    <dgm:cxn modelId="{67EC3128-43FE-FC4D-AF5D-EC377A212ACE}" type="presParOf" srcId="{B138A643-25B4-2C44-8C74-CAF1851CCB39}" destId="{F8D3E8AE-760B-E941-9375-A05BDDCB93BD}" srcOrd="3" destOrd="0" presId="urn:microsoft.com/office/officeart/2008/layout/LinedList"/>
    <dgm:cxn modelId="{C53E8A9C-B094-714F-9943-5BB02FD94905}" type="presParOf" srcId="{F8D3E8AE-760B-E941-9375-A05BDDCB93BD}" destId="{9187B89D-FF8C-C24B-AEA6-7E7018325DA2}" srcOrd="0" destOrd="0" presId="urn:microsoft.com/office/officeart/2008/layout/LinedList"/>
    <dgm:cxn modelId="{72C4A0F0-73D6-A042-B5A8-6FC43422DC89}" type="presParOf" srcId="{F8D3E8AE-760B-E941-9375-A05BDDCB93BD}" destId="{80E0442D-6D9B-DE4A-B511-D87CDB8F4BB7}" srcOrd="1" destOrd="0" presId="urn:microsoft.com/office/officeart/2008/layout/LinedList"/>
    <dgm:cxn modelId="{75E07F92-599E-DF4D-AA14-911F6F9168C4}" type="presParOf" srcId="{B138A643-25B4-2C44-8C74-CAF1851CCB39}" destId="{F76DB9BB-ACFD-614C-A299-7A8E07FDD08E}" srcOrd="4" destOrd="0" presId="urn:microsoft.com/office/officeart/2008/layout/LinedList"/>
    <dgm:cxn modelId="{8B8EE22C-4380-1F47-A340-C1A57089F81B}" type="presParOf" srcId="{B138A643-25B4-2C44-8C74-CAF1851CCB39}" destId="{3FCA687E-B1D6-744B-BD38-8C1AE2836D4A}" srcOrd="5" destOrd="0" presId="urn:microsoft.com/office/officeart/2008/layout/LinedList"/>
    <dgm:cxn modelId="{688AA1E5-23DD-FE44-B652-A49B9BDA07A6}" type="presParOf" srcId="{3FCA687E-B1D6-744B-BD38-8C1AE2836D4A}" destId="{6F3CED04-04C7-4F43-A617-4ABC1E488CCC}" srcOrd="0" destOrd="0" presId="urn:microsoft.com/office/officeart/2008/layout/LinedList"/>
    <dgm:cxn modelId="{45923FF7-1F5A-B64E-8BA2-1D8C83637F5E}" type="presParOf" srcId="{3FCA687E-B1D6-744B-BD38-8C1AE2836D4A}" destId="{CB520E3F-226F-CD44-97F9-99D85A4B8C52}" srcOrd="1" destOrd="0" presId="urn:microsoft.com/office/officeart/2008/layout/LinedList"/>
    <dgm:cxn modelId="{EEE7190E-86F9-6F44-BAE0-A57064E9683C}" type="presParOf" srcId="{B138A643-25B4-2C44-8C74-CAF1851CCB39}" destId="{0DC95603-99EE-D247-B0BE-C54E8E535774}" srcOrd="6" destOrd="0" presId="urn:microsoft.com/office/officeart/2008/layout/LinedList"/>
    <dgm:cxn modelId="{0249BA94-E9B8-B043-97FB-120D4EEFC3E5}" type="presParOf" srcId="{B138A643-25B4-2C44-8C74-CAF1851CCB39}" destId="{1967D08A-AE1F-F941-A449-DA54005ACCBB}" srcOrd="7" destOrd="0" presId="urn:microsoft.com/office/officeart/2008/layout/LinedList"/>
    <dgm:cxn modelId="{72C6F713-4EC4-9945-B39C-A5C699E90DED}" type="presParOf" srcId="{1967D08A-AE1F-F941-A449-DA54005ACCBB}" destId="{224E3CF0-7764-7A46-8E5F-8F8121DC8556}" srcOrd="0" destOrd="0" presId="urn:microsoft.com/office/officeart/2008/layout/LinedList"/>
    <dgm:cxn modelId="{87B768D7-DD3C-EB4A-9B0B-A8A6EC91C6F3}" type="presParOf" srcId="{1967D08A-AE1F-F941-A449-DA54005ACCBB}" destId="{28BD9244-3606-CC4A-AC15-5AF7BC89FB09}" srcOrd="1" destOrd="0" presId="urn:microsoft.com/office/officeart/2008/layout/LinedList"/>
    <dgm:cxn modelId="{4DF893A1-5721-5641-92EF-116273F43851}" type="presParOf" srcId="{B138A643-25B4-2C44-8C74-CAF1851CCB39}" destId="{B5160096-5487-5C4C-B616-5524C7B315DD}" srcOrd="8" destOrd="0" presId="urn:microsoft.com/office/officeart/2008/layout/LinedList"/>
    <dgm:cxn modelId="{474783A6-A4B3-4A4B-800E-CEF65BE19512}" type="presParOf" srcId="{B138A643-25B4-2C44-8C74-CAF1851CCB39}" destId="{7DEB4EE2-F25E-DB4F-8C66-8147B010052C}" srcOrd="9" destOrd="0" presId="urn:microsoft.com/office/officeart/2008/layout/LinedList"/>
    <dgm:cxn modelId="{8AE2BF85-E690-2046-8EFC-5F7DF4F6C616}" type="presParOf" srcId="{7DEB4EE2-F25E-DB4F-8C66-8147B010052C}" destId="{D816F9E1-7619-F74B-9C3B-7DFF194DA697}" srcOrd="0" destOrd="0" presId="urn:microsoft.com/office/officeart/2008/layout/LinedList"/>
    <dgm:cxn modelId="{84425011-7992-8047-935F-35FA4D65BA43}" type="presParOf" srcId="{7DEB4EE2-F25E-DB4F-8C66-8147B010052C}" destId="{1029F198-E911-5941-BF41-F010592E2B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12B48-2B54-4DF1-8AAB-6AF06DF8AE8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65E6F1-105E-A046-9888-FF20392EF660}">
      <dgm:prSet/>
      <dgm:spPr/>
      <dgm:t>
        <a:bodyPr/>
        <a:lstStyle/>
        <a:p>
          <a:r>
            <a:rPr lang="en-GB" b="1" i="0" dirty="0"/>
            <a:t>Data Collection:</a:t>
          </a:r>
          <a:r>
            <a:rPr lang="en-GB" b="0" i="0" dirty="0"/>
            <a:t> Upload data using </a:t>
          </a:r>
          <a:r>
            <a:rPr lang="en-GB" b="0" i="0" dirty="0" err="1"/>
            <a:t>Streamlit</a:t>
          </a:r>
          <a:r>
            <a:rPr lang="en-GB" b="0" i="0" dirty="0"/>
            <a:t> and Python</a:t>
          </a:r>
          <a:endParaRPr lang="en-US" dirty="0"/>
        </a:p>
      </dgm:t>
    </dgm:pt>
    <dgm:pt modelId="{327D35EC-B469-7E48-863F-260911C4C362}" type="parTrans" cxnId="{5951D1F9-A319-BD4F-A162-E74547C0B657}">
      <dgm:prSet/>
      <dgm:spPr/>
      <dgm:t>
        <a:bodyPr/>
        <a:lstStyle/>
        <a:p>
          <a:endParaRPr lang="en-GB"/>
        </a:p>
      </dgm:t>
    </dgm:pt>
    <dgm:pt modelId="{2D7F93B2-276B-AB42-B9AD-9F5622C7484E}" type="sibTrans" cxnId="{5951D1F9-A319-BD4F-A162-E74547C0B657}">
      <dgm:prSet/>
      <dgm:spPr/>
      <dgm:t>
        <a:bodyPr/>
        <a:lstStyle/>
        <a:p>
          <a:endParaRPr lang="en-GB"/>
        </a:p>
      </dgm:t>
    </dgm:pt>
    <dgm:pt modelId="{43708DA3-6D3A-B946-AEE2-3A8F51337CA4}">
      <dgm:prSet/>
      <dgm:spPr/>
      <dgm:t>
        <a:bodyPr/>
        <a:lstStyle/>
        <a:p>
          <a:r>
            <a:rPr lang="en-GB" b="1" i="0" dirty="0"/>
            <a:t>Statistical Analysis:</a:t>
          </a:r>
          <a:r>
            <a:rPr lang="en-GB" b="0" i="0" dirty="0"/>
            <a:t> Metrics calculation (e.g., message frequency)</a:t>
          </a:r>
          <a:endParaRPr lang="en-US" dirty="0"/>
        </a:p>
      </dgm:t>
    </dgm:pt>
    <dgm:pt modelId="{C2BF79A8-68BE-D648-ACD9-5CB633BD1ED8}" type="parTrans" cxnId="{C4E32EF6-85B3-C546-8F2F-97DAEDAE8CF7}">
      <dgm:prSet/>
      <dgm:spPr/>
      <dgm:t>
        <a:bodyPr/>
        <a:lstStyle/>
        <a:p>
          <a:endParaRPr lang="en-GB"/>
        </a:p>
      </dgm:t>
    </dgm:pt>
    <dgm:pt modelId="{1D4D3425-0110-1E44-9E6D-04FCB7F2BCE8}" type="sibTrans" cxnId="{C4E32EF6-85B3-C546-8F2F-97DAEDAE8CF7}">
      <dgm:prSet/>
      <dgm:spPr/>
      <dgm:t>
        <a:bodyPr/>
        <a:lstStyle/>
        <a:p>
          <a:endParaRPr lang="en-GB"/>
        </a:p>
      </dgm:t>
    </dgm:pt>
    <dgm:pt modelId="{47AF8284-BF00-924E-9872-D0DA53DC5CE3}">
      <dgm:prSet/>
      <dgm:spPr/>
      <dgm:t>
        <a:bodyPr/>
        <a:lstStyle/>
        <a:p>
          <a:r>
            <a:rPr lang="en-GB" b="1" i="0" dirty="0"/>
            <a:t>Visualization Tools:</a:t>
          </a:r>
          <a:r>
            <a:rPr lang="en-GB" b="0" i="0" dirty="0"/>
            <a:t> Matplotlib, Seaborn, </a:t>
          </a:r>
          <a:r>
            <a:rPr lang="en-GB" b="0" i="0" dirty="0" err="1"/>
            <a:t>Wordcloud</a:t>
          </a:r>
          <a:endParaRPr lang="en-US" dirty="0"/>
        </a:p>
      </dgm:t>
    </dgm:pt>
    <dgm:pt modelId="{341086B1-F5E2-BF40-B3DA-72530951A3E8}" type="parTrans" cxnId="{535FC742-552E-1146-8DC0-AFC65C6014CD}">
      <dgm:prSet/>
      <dgm:spPr/>
      <dgm:t>
        <a:bodyPr/>
        <a:lstStyle/>
        <a:p>
          <a:endParaRPr lang="en-GB"/>
        </a:p>
      </dgm:t>
    </dgm:pt>
    <dgm:pt modelId="{BAE268AC-61C6-0D48-84D4-01939FB67A85}" type="sibTrans" cxnId="{535FC742-552E-1146-8DC0-AFC65C6014CD}">
      <dgm:prSet/>
      <dgm:spPr/>
      <dgm:t>
        <a:bodyPr/>
        <a:lstStyle/>
        <a:p>
          <a:endParaRPr lang="en-GB"/>
        </a:p>
      </dgm:t>
    </dgm:pt>
    <dgm:pt modelId="{DCF9090A-A5A3-E542-BE3F-88FD970382D9}">
      <dgm:prSet/>
      <dgm:spPr/>
      <dgm:t>
        <a:bodyPr/>
        <a:lstStyle/>
        <a:p>
          <a:r>
            <a:rPr lang="en-GB" b="1" i="0" dirty="0"/>
            <a:t>Sentiment Analysis:</a:t>
          </a:r>
          <a:r>
            <a:rPr lang="en-GB" b="0" i="0" dirty="0"/>
            <a:t> Using NLTK for sentiment classification</a:t>
          </a:r>
          <a:endParaRPr lang="en-US" dirty="0"/>
        </a:p>
      </dgm:t>
    </dgm:pt>
    <dgm:pt modelId="{89742172-6FF6-5140-B5B0-C58CC6DFB216}" type="parTrans" cxnId="{388D2E85-61FC-014F-88A9-D89FC095A0CF}">
      <dgm:prSet/>
      <dgm:spPr/>
      <dgm:t>
        <a:bodyPr/>
        <a:lstStyle/>
        <a:p>
          <a:endParaRPr lang="en-GB"/>
        </a:p>
      </dgm:t>
    </dgm:pt>
    <dgm:pt modelId="{8D97A320-40F8-D94F-BE55-EF71BDE29C66}" type="sibTrans" cxnId="{388D2E85-61FC-014F-88A9-D89FC095A0CF}">
      <dgm:prSet/>
      <dgm:spPr/>
      <dgm:t>
        <a:bodyPr/>
        <a:lstStyle/>
        <a:p>
          <a:endParaRPr lang="en-GB"/>
        </a:p>
      </dgm:t>
    </dgm:pt>
    <dgm:pt modelId="{94F8980B-313C-144B-AE5A-B45DC775D922}">
      <dgm:prSet/>
      <dgm:spPr/>
      <dgm:t>
        <a:bodyPr/>
        <a:lstStyle/>
        <a:p>
          <a:r>
            <a:rPr lang="en-GB" b="1" i="0" dirty="0"/>
            <a:t>Web Development:</a:t>
          </a:r>
          <a:r>
            <a:rPr lang="en-GB" b="0" i="0" dirty="0"/>
            <a:t> </a:t>
          </a:r>
          <a:r>
            <a:rPr lang="en-GB" b="0" i="0" dirty="0" err="1"/>
            <a:t>Streamlit</a:t>
          </a:r>
          <a:r>
            <a:rPr lang="en-GB" b="0" i="0" dirty="0"/>
            <a:t> for interactive user interface</a:t>
          </a:r>
          <a:endParaRPr lang="en-US" dirty="0"/>
        </a:p>
      </dgm:t>
    </dgm:pt>
    <dgm:pt modelId="{0F56ED24-0030-4041-AD33-53D1BF0F5D48}" type="parTrans" cxnId="{AF00B991-4A7B-B14C-9C76-CABE0091299D}">
      <dgm:prSet/>
      <dgm:spPr/>
      <dgm:t>
        <a:bodyPr/>
        <a:lstStyle/>
        <a:p>
          <a:endParaRPr lang="en-GB"/>
        </a:p>
      </dgm:t>
    </dgm:pt>
    <dgm:pt modelId="{0B02116A-02AD-374A-BE59-A93E878E4259}" type="sibTrans" cxnId="{AF00B991-4A7B-B14C-9C76-CABE0091299D}">
      <dgm:prSet/>
      <dgm:spPr/>
      <dgm:t>
        <a:bodyPr/>
        <a:lstStyle/>
        <a:p>
          <a:endParaRPr lang="en-GB"/>
        </a:p>
      </dgm:t>
    </dgm:pt>
    <dgm:pt modelId="{B138A643-25B4-2C44-8C74-CAF1851CCB39}" type="pres">
      <dgm:prSet presAssocID="{92F12B48-2B54-4DF1-8AAB-6AF06DF8AE88}" presName="vert0" presStyleCnt="0">
        <dgm:presLayoutVars>
          <dgm:dir/>
          <dgm:animOne val="branch"/>
          <dgm:animLvl val="lvl"/>
        </dgm:presLayoutVars>
      </dgm:prSet>
      <dgm:spPr/>
    </dgm:pt>
    <dgm:pt modelId="{EB14A608-4728-F649-83C3-7F55650A0733}" type="pres">
      <dgm:prSet presAssocID="{1F65E6F1-105E-A046-9888-FF20392EF660}" presName="thickLine" presStyleLbl="alignNode1" presStyleIdx="0" presStyleCnt="5"/>
      <dgm:spPr/>
    </dgm:pt>
    <dgm:pt modelId="{50647E61-D2C0-E847-A936-F08E2D416706}" type="pres">
      <dgm:prSet presAssocID="{1F65E6F1-105E-A046-9888-FF20392EF660}" presName="horz1" presStyleCnt="0"/>
      <dgm:spPr/>
    </dgm:pt>
    <dgm:pt modelId="{5038E437-3708-D647-BAAD-EF0098C52A9B}" type="pres">
      <dgm:prSet presAssocID="{1F65E6F1-105E-A046-9888-FF20392EF660}" presName="tx1" presStyleLbl="revTx" presStyleIdx="0" presStyleCnt="5"/>
      <dgm:spPr/>
    </dgm:pt>
    <dgm:pt modelId="{1B3CA798-BB59-C648-8DD5-02997815A6DA}" type="pres">
      <dgm:prSet presAssocID="{1F65E6F1-105E-A046-9888-FF20392EF660}" presName="vert1" presStyleCnt="0"/>
      <dgm:spPr/>
    </dgm:pt>
    <dgm:pt modelId="{588C4546-CFB6-3447-B578-C85144707A01}" type="pres">
      <dgm:prSet presAssocID="{43708DA3-6D3A-B946-AEE2-3A8F51337CA4}" presName="thickLine" presStyleLbl="alignNode1" presStyleIdx="1" presStyleCnt="5"/>
      <dgm:spPr/>
    </dgm:pt>
    <dgm:pt modelId="{CB1F23FC-3C85-AA44-A54D-9AA501CF0B01}" type="pres">
      <dgm:prSet presAssocID="{43708DA3-6D3A-B946-AEE2-3A8F51337CA4}" presName="horz1" presStyleCnt="0"/>
      <dgm:spPr/>
    </dgm:pt>
    <dgm:pt modelId="{08706AE1-5EEB-7A49-A38C-490C477EA976}" type="pres">
      <dgm:prSet presAssocID="{43708DA3-6D3A-B946-AEE2-3A8F51337CA4}" presName="tx1" presStyleLbl="revTx" presStyleIdx="1" presStyleCnt="5"/>
      <dgm:spPr/>
    </dgm:pt>
    <dgm:pt modelId="{66E5D3E1-BB78-9D41-99F2-F0591AD40A30}" type="pres">
      <dgm:prSet presAssocID="{43708DA3-6D3A-B946-AEE2-3A8F51337CA4}" presName="vert1" presStyleCnt="0"/>
      <dgm:spPr/>
    </dgm:pt>
    <dgm:pt modelId="{D102CA8E-8178-0B45-BCC2-CC7A4DC8BA8D}" type="pres">
      <dgm:prSet presAssocID="{47AF8284-BF00-924E-9872-D0DA53DC5CE3}" presName="thickLine" presStyleLbl="alignNode1" presStyleIdx="2" presStyleCnt="5"/>
      <dgm:spPr/>
    </dgm:pt>
    <dgm:pt modelId="{AAFAB44F-2CA1-994C-AF48-6AFD83F39845}" type="pres">
      <dgm:prSet presAssocID="{47AF8284-BF00-924E-9872-D0DA53DC5CE3}" presName="horz1" presStyleCnt="0"/>
      <dgm:spPr/>
    </dgm:pt>
    <dgm:pt modelId="{49E1B93F-D3CE-0444-B027-1EEE877880EE}" type="pres">
      <dgm:prSet presAssocID="{47AF8284-BF00-924E-9872-D0DA53DC5CE3}" presName="tx1" presStyleLbl="revTx" presStyleIdx="2" presStyleCnt="5"/>
      <dgm:spPr/>
    </dgm:pt>
    <dgm:pt modelId="{AB27A5EB-7672-154A-A9B1-7B16A88DA814}" type="pres">
      <dgm:prSet presAssocID="{47AF8284-BF00-924E-9872-D0DA53DC5CE3}" presName="vert1" presStyleCnt="0"/>
      <dgm:spPr/>
    </dgm:pt>
    <dgm:pt modelId="{8DA1DE43-2108-B547-BAA7-B60E354604A7}" type="pres">
      <dgm:prSet presAssocID="{DCF9090A-A5A3-E542-BE3F-88FD970382D9}" presName="thickLine" presStyleLbl="alignNode1" presStyleIdx="3" presStyleCnt="5"/>
      <dgm:spPr/>
    </dgm:pt>
    <dgm:pt modelId="{0C9515F5-82D7-E647-9642-23964D60E9DA}" type="pres">
      <dgm:prSet presAssocID="{DCF9090A-A5A3-E542-BE3F-88FD970382D9}" presName="horz1" presStyleCnt="0"/>
      <dgm:spPr/>
    </dgm:pt>
    <dgm:pt modelId="{8F7E1A16-0E59-5144-91A4-0ADD304971AA}" type="pres">
      <dgm:prSet presAssocID="{DCF9090A-A5A3-E542-BE3F-88FD970382D9}" presName="tx1" presStyleLbl="revTx" presStyleIdx="3" presStyleCnt="5"/>
      <dgm:spPr/>
    </dgm:pt>
    <dgm:pt modelId="{6F3F5A85-2368-E249-BB8B-07B042841B48}" type="pres">
      <dgm:prSet presAssocID="{DCF9090A-A5A3-E542-BE3F-88FD970382D9}" presName="vert1" presStyleCnt="0"/>
      <dgm:spPr/>
    </dgm:pt>
    <dgm:pt modelId="{72B30DB0-8FC3-1142-ACDE-76BE4EF2C8E0}" type="pres">
      <dgm:prSet presAssocID="{94F8980B-313C-144B-AE5A-B45DC775D922}" presName="thickLine" presStyleLbl="alignNode1" presStyleIdx="4" presStyleCnt="5"/>
      <dgm:spPr/>
    </dgm:pt>
    <dgm:pt modelId="{6F78E916-2FB2-5D4A-A55D-FF730D9AF097}" type="pres">
      <dgm:prSet presAssocID="{94F8980B-313C-144B-AE5A-B45DC775D922}" presName="horz1" presStyleCnt="0"/>
      <dgm:spPr/>
    </dgm:pt>
    <dgm:pt modelId="{090A33DC-ECCA-6E41-A841-FD4720B705F0}" type="pres">
      <dgm:prSet presAssocID="{94F8980B-313C-144B-AE5A-B45DC775D922}" presName="tx1" presStyleLbl="revTx" presStyleIdx="4" presStyleCnt="5"/>
      <dgm:spPr/>
    </dgm:pt>
    <dgm:pt modelId="{153762A2-1D3B-C24B-8130-1F883321E02D}" type="pres">
      <dgm:prSet presAssocID="{94F8980B-313C-144B-AE5A-B45DC775D922}" presName="vert1" presStyleCnt="0"/>
      <dgm:spPr/>
    </dgm:pt>
  </dgm:ptLst>
  <dgm:cxnLst>
    <dgm:cxn modelId="{79F5370F-3E0C-AA4B-9233-87A3E9CB30EF}" type="presOf" srcId="{43708DA3-6D3A-B946-AEE2-3A8F51337CA4}" destId="{08706AE1-5EEB-7A49-A38C-490C477EA976}" srcOrd="0" destOrd="0" presId="urn:microsoft.com/office/officeart/2008/layout/LinedList"/>
    <dgm:cxn modelId="{7CB0C636-C096-C749-8E7F-6691CA8D8F65}" type="presOf" srcId="{DCF9090A-A5A3-E542-BE3F-88FD970382D9}" destId="{8F7E1A16-0E59-5144-91A4-0ADD304971AA}" srcOrd="0" destOrd="0" presId="urn:microsoft.com/office/officeart/2008/layout/LinedList"/>
    <dgm:cxn modelId="{535FC742-552E-1146-8DC0-AFC65C6014CD}" srcId="{92F12B48-2B54-4DF1-8AAB-6AF06DF8AE88}" destId="{47AF8284-BF00-924E-9872-D0DA53DC5CE3}" srcOrd="2" destOrd="0" parTransId="{341086B1-F5E2-BF40-B3DA-72530951A3E8}" sibTransId="{BAE268AC-61C6-0D48-84D4-01939FB67A85}"/>
    <dgm:cxn modelId="{76A9D773-CC55-3342-BE8F-579BED9A18E0}" type="presOf" srcId="{92F12B48-2B54-4DF1-8AAB-6AF06DF8AE88}" destId="{B138A643-25B4-2C44-8C74-CAF1851CCB39}" srcOrd="0" destOrd="0" presId="urn:microsoft.com/office/officeart/2008/layout/LinedList"/>
    <dgm:cxn modelId="{388D2E85-61FC-014F-88A9-D89FC095A0CF}" srcId="{92F12B48-2B54-4DF1-8AAB-6AF06DF8AE88}" destId="{DCF9090A-A5A3-E542-BE3F-88FD970382D9}" srcOrd="3" destOrd="0" parTransId="{89742172-6FF6-5140-B5B0-C58CC6DFB216}" sibTransId="{8D97A320-40F8-D94F-BE55-EF71BDE29C66}"/>
    <dgm:cxn modelId="{4D530F87-6467-C448-90A7-6572A1746B4B}" type="presOf" srcId="{94F8980B-313C-144B-AE5A-B45DC775D922}" destId="{090A33DC-ECCA-6E41-A841-FD4720B705F0}" srcOrd="0" destOrd="0" presId="urn:microsoft.com/office/officeart/2008/layout/LinedList"/>
    <dgm:cxn modelId="{AF00B991-4A7B-B14C-9C76-CABE0091299D}" srcId="{92F12B48-2B54-4DF1-8AAB-6AF06DF8AE88}" destId="{94F8980B-313C-144B-AE5A-B45DC775D922}" srcOrd="4" destOrd="0" parTransId="{0F56ED24-0030-4041-AD33-53D1BF0F5D48}" sibTransId="{0B02116A-02AD-374A-BE59-A93E878E4259}"/>
    <dgm:cxn modelId="{6E2964C8-ED50-0348-9F29-0A7B0BFAD3B3}" type="presOf" srcId="{1F65E6F1-105E-A046-9888-FF20392EF660}" destId="{5038E437-3708-D647-BAAD-EF0098C52A9B}" srcOrd="0" destOrd="0" presId="urn:microsoft.com/office/officeart/2008/layout/LinedList"/>
    <dgm:cxn modelId="{C4E32EF6-85B3-C546-8F2F-97DAEDAE8CF7}" srcId="{92F12B48-2B54-4DF1-8AAB-6AF06DF8AE88}" destId="{43708DA3-6D3A-B946-AEE2-3A8F51337CA4}" srcOrd="1" destOrd="0" parTransId="{C2BF79A8-68BE-D648-ACD9-5CB633BD1ED8}" sibTransId="{1D4D3425-0110-1E44-9E6D-04FCB7F2BCE8}"/>
    <dgm:cxn modelId="{5951D1F9-A319-BD4F-A162-E74547C0B657}" srcId="{92F12B48-2B54-4DF1-8AAB-6AF06DF8AE88}" destId="{1F65E6F1-105E-A046-9888-FF20392EF660}" srcOrd="0" destOrd="0" parTransId="{327D35EC-B469-7E48-863F-260911C4C362}" sibTransId="{2D7F93B2-276B-AB42-B9AD-9F5622C7484E}"/>
    <dgm:cxn modelId="{BFB263FC-4F82-7948-8E05-A0A480E7A30A}" type="presOf" srcId="{47AF8284-BF00-924E-9872-D0DA53DC5CE3}" destId="{49E1B93F-D3CE-0444-B027-1EEE877880EE}" srcOrd="0" destOrd="0" presId="urn:microsoft.com/office/officeart/2008/layout/LinedList"/>
    <dgm:cxn modelId="{34A7E856-3791-284B-8C5F-20A520D854E4}" type="presParOf" srcId="{B138A643-25B4-2C44-8C74-CAF1851CCB39}" destId="{EB14A608-4728-F649-83C3-7F55650A0733}" srcOrd="0" destOrd="0" presId="urn:microsoft.com/office/officeart/2008/layout/LinedList"/>
    <dgm:cxn modelId="{B9C9F613-620C-A24D-9DB6-C302BAD6382A}" type="presParOf" srcId="{B138A643-25B4-2C44-8C74-CAF1851CCB39}" destId="{50647E61-D2C0-E847-A936-F08E2D416706}" srcOrd="1" destOrd="0" presId="urn:microsoft.com/office/officeart/2008/layout/LinedList"/>
    <dgm:cxn modelId="{FEFECC3F-EE9B-9645-A4A6-E24166E542C6}" type="presParOf" srcId="{50647E61-D2C0-E847-A936-F08E2D416706}" destId="{5038E437-3708-D647-BAAD-EF0098C52A9B}" srcOrd="0" destOrd="0" presId="urn:microsoft.com/office/officeart/2008/layout/LinedList"/>
    <dgm:cxn modelId="{26CA1D53-E901-DC42-9338-78C971F2D7FE}" type="presParOf" srcId="{50647E61-D2C0-E847-A936-F08E2D416706}" destId="{1B3CA798-BB59-C648-8DD5-02997815A6DA}" srcOrd="1" destOrd="0" presId="urn:microsoft.com/office/officeart/2008/layout/LinedList"/>
    <dgm:cxn modelId="{D8AD853E-5EF7-F447-8ADC-9F9EF50707E3}" type="presParOf" srcId="{B138A643-25B4-2C44-8C74-CAF1851CCB39}" destId="{588C4546-CFB6-3447-B578-C85144707A01}" srcOrd="2" destOrd="0" presId="urn:microsoft.com/office/officeart/2008/layout/LinedList"/>
    <dgm:cxn modelId="{7CDE57EC-7D4D-544F-BD3A-C1278FB039D1}" type="presParOf" srcId="{B138A643-25B4-2C44-8C74-CAF1851CCB39}" destId="{CB1F23FC-3C85-AA44-A54D-9AA501CF0B01}" srcOrd="3" destOrd="0" presId="urn:microsoft.com/office/officeart/2008/layout/LinedList"/>
    <dgm:cxn modelId="{F731757F-4E2D-EF42-8592-B7B52711CA7A}" type="presParOf" srcId="{CB1F23FC-3C85-AA44-A54D-9AA501CF0B01}" destId="{08706AE1-5EEB-7A49-A38C-490C477EA976}" srcOrd="0" destOrd="0" presId="urn:microsoft.com/office/officeart/2008/layout/LinedList"/>
    <dgm:cxn modelId="{5C91B247-249A-7543-8B20-FDCB2A939907}" type="presParOf" srcId="{CB1F23FC-3C85-AA44-A54D-9AA501CF0B01}" destId="{66E5D3E1-BB78-9D41-99F2-F0591AD40A30}" srcOrd="1" destOrd="0" presId="urn:microsoft.com/office/officeart/2008/layout/LinedList"/>
    <dgm:cxn modelId="{82707AF1-4AE5-464A-85BE-155AC0925F7C}" type="presParOf" srcId="{B138A643-25B4-2C44-8C74-CAF1851CCB39}" destId="{D102CA8E-8178-0B45-BCC2-CC7A4DC8BA8D}" srcOrd="4" destOrd="0" presId="urn:microsoft.com/office/officeart/2008/layout/LinedList"/>
    <dgm:cxn modelId="{FF94B5E7-E4B2-854E-9667-11613FE4148A}" type="presParOf" srcId="{B138A643-25B4-2C44-8C74-CAF1851CCB39}" destId="{AAFAB44F-2CA1-994C-AF48-6AFD83F39845}" srcOrd="5" destOrd="0" presId="urn:microsoft.com/office/officeart/2008/layout/LinedList"/>
    <dgm:cxn modelId="{2EE8462A-6197-764E-897B-31C2678B712A}" type="presParOf" srcId="{AAFAB44F-2CA1-994C-AF48-6AFD83F39845}" destId="{49E1B93F-D3CE-0444-B027-1EEE877880EE}" srcOrd="0" destOrd="0" presId="urn:microsoft.com/office/officeart/2008/layout/LinedList"/>
    <dgm:cxn modelId="{3E40C230-1BD3-4E49-87F5-9758B2983F1C}" type="presParOf" srcId="{AAFAB44F-2CA1-994C-AF48-6AFD83F39845}" destId="{AB27A5EB-7672-154A-A9B1-7B16A88DA814}" srcOrd="1" destOrd="0" presId="urn:microsoft.com/office/officeart/2008/layout/LinedList"/>
    <dgm:cxn modelId="{D6FFBBD0-A649-2544-8D98-C79D0E70F380}" type="presParOf" srcId="{B138A643-25B4-2C44-8C74-CAF1851CCB39}" destId="{8DA1DE43-2108-B547-BAA7-B60E354604A7}" srcOrd="6" destOrd="0" presId="urn:microsoft.com/office/officeart/2008/layout/LinedList"/>
    <dgm:cxn modelId="{5B8194EA-D993-EA4B-90D7-F876F5945315}" type="presParOf" srcId="{B138A643-25B4-2C44-8C74-CAF1851CCB39}" destId="{0C9515F5-82D7-E647-9642-23964D60E9DA}" srcOrd="7" destOrd="0" presId="urn:microsoft.com/office/officeart/2008/layout/LinedList"/>
    <dgm:cxn modelId="{D26B8A36-BD2B-4A4B-977A-EEE95AC4679A}" type="presParOf" srcId="{0C9515F5-82D7-E647-9642-23964D60E9DA}" destId="{8F7E1A16-0E59-5144-91A4-0ADD304971AA}" srcOrd="0" destOrd="0" presId="urn:microsoft.com/office/officeart/2008/layout/LinedList"/>
    <dgm:cxn modelId="{4FEC29B0-E3CF-2845-A431-8A2462352525}" type="presParOf" srcId="{0C9515F5-82D7-E647-9642-23964D60E9DA}" destId="{6F3F5A85-2368-E249-BB8B-07B042841B48}" srcOrd="1" destOrd="0" presId="urn:microsoft.com/office/officeart/2008/layout/LinedList"/>
    <dgm:cxn modelId="{8D746E7F-2016-AD40-9D17-F01202EE3C19}" type="presParOf" srcId="{B138A643-25B4-2C44-8C74-CAF1851CCB39}" destId="{72B30DB0-8FC3-1142-ACDE-76BE4EF2C8E0}" srcOrd="8" destOrd="0" presId="urn:microsoft.com/office/officeart/2008/layout/LinedList"/>
    <dgm:cxn modelId="{1BBC8FF7-682B-2E4E-B1BA-2F10BF752EAE}" type="presParOf" srcId="{B138A643-25B4-2C44-8C74-CAF1851CCB39}" destId="{6F78E916-2FB2-5D4A-A55D-FF730D9AF097}" srcOrd="9" destOrd="0" presId="urn:microsoft.com/office/officeart/2008/layout/LinedList"/>
    <dgm:cxn modelId="{6E5E96E5-CAFE-D14A-92F8-467B9DAE955E}" type="presParOf" srcId="{6F78E916-2FB2-5D4A-A55D-FF730D9AF097}" destId="{090A33DC-ECCA-6E41-A841-FD4720B705F0}" srcOrd="0" destOrd="0" presId="urn:microsoft.com/office/officeart/2008/layout/LinedList"/>
    <dgm:cxn modelId="{BAA5F864-A408-4F46-AB54-7DD347A597D5}" type="presParOf" srcId="{6F78E916-2FB2-5D4A-A55D-FF730D9AF097}" destId="{153762A2-1D3B-C24B-8130-1F883321E0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639CF5-8D53-4129-BCF6-3E41A27BC5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84595C-AC03-4BF3-9EE9-1A8164A45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 dirty="0"/>
            <a:t>Uploading WhatsApp chat data</a:t>
          </a:r>
          <a:endParaRPr lang="en-US" dirty="0"/>
        </a:p>
      </dgm:t>
    </dgm:pt>
    <dgm:pt modelId="{9E59635F-83AA-4D69-8ED8-EA2035E16846}" type="parTrans" cxnId="{8A5EE3FF-EC1F-44E0-9E16-18DDFE552097}">
      <dgm:prSet/>
      <dgm:spPr/>
      <dgm:t>
        <a:bodyPr/>
        <a:lstStyle/>
        <a:p>
          <a:endParaRPr lang="en-US"/>
        </a:p>
      </dgm:t>
    </dgm:pt>
    <dgm:pt modelId="{191E21FC-9073-4668-91DD-F918A6C1D841}" type="sibTrans" cxnId="{8A5EE3FF-EC1F-44E0-9E16-18DDFE552097}">
      <dgm:prSet/>
      <dgm:spPr/>
      <dgm:t>
        <a:bodyPr/>
        <a:lstStyle/>
        <a:p>
          <a:endParaRPr lang="en-US"/>
        </a:p>
      </dgm:t>
    </dgm:pt>
    <dgm:pt modelId="{A22BE309-EA0B-47A7-A65E-B43AB1531C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 WhatsApp chat data </a:t>
          </a:r>
          <a:r>
            <a:rPr lang="en-GB" b="0" i="0" dirty="0"/>
            <a:t>analysis</a:t>
          </a:r>
          <a:endParaRPr lang="en-US" dirty="0"/>
        </a:p>
      </dgm:t>
    </dgm:pt>
    <dgm:pt modelId="{C7E87E6A-1ABC-4FB3-8887-8504246212E8}" type="parTrans" cxnId="{5D8302E0-C7EF-425C-A8C3-861A8FC12D3D}">
      <dgm:prSet/>
      <dgm:spPr/>
      <dgm:t>
        <a:bodyPr/>
        <a:lstStyle/>
        <a:p>
          <a:endParaRPr lang="en-US"/>
        </a:p>
      </dgm:t>
    </dgm:pt>
    <dgm:pt modelId="{A7440A26-0051-4D25-8603-9E32A1291373}" type="sibTrans" cxnId="{5D8302E0-C7EF-425C-A8C3-861A8FC12D3D}">
      <dgm:prSet/>
      <dgm:spPr/>
      <dgm:t>
        <a:bodyPr/>
        <a:lstStyle/>
        <a:p>
          <a:endParaRPr lang="en-US"/>
        </a:p>
      </dgm:t>
    </dgm:pt>
    <dgm:pt modelId="{59357AD7-1B24-4D1D-B5E9-9B59FB2DCA4D}" type="pres">
      <dgm:prSet presAssocID="{52639CF5-8D53-4129-BCF6-3E41A27BC5FB}" presName="root" presStyleCnt="0">
        <dgm:presLayoutVars>
          <dgm:dir/>
          <dgm:resizeHandles val="exact"/>
        </dgm:presLayoutVars>
      </dgm:prSet>
      <dgm:spPr/>
    </dgm:pt>
    <dgm:pt modelId="{BA125195-61E9-4E7D-AC99-2252D1C4AF91}" type="pres">
      <dgm:prSet presAssocID="{9284595C-AC03-4BF3-9EE9-1A8164A45C1E}" presName="compNode" presStyleCnt="0"/>
      <dgm:spPr/>
    </dgm:pt>
    <dgm:pt modelId="{EB5EB35A-032B-460E-B44A-33055EBF1F58}" type="pres">
      <dgm:prSet presAssocID="{9284595C-AC03-4BF3-9EE9-1A8164A45C1E}" presName="iconBgRect" presStyleLbl="bgShp" presStyleIdx="0" presStyleCnt="2"/>
      <dgm:spPr/>
    </dgm:pt>
    <dgm:pt modelId="{19E4E097-56F3-4142-AB44-85D4F608973D}" type="pres">
      <dgm:prSet presAssocID="{9284595C-AC03-4BF3-9EE9-1A8164A45C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3A5D3C-5104-4A75-AF02-692BAAB4B189}" type="pres">
      <dgm:prSet presAssocID="{9284595C-AC03-4BF3-9EE9-1A8164A45C1E}" presName="spaceRect" presStyleCnt="0"/>
      <dgm:spPr/>
    </dgm:pt>
    <dgm:pt modelId="{2A1209D9-A0F5-420C-B804-3A683686BF0F}" type="pres">
      <dgm:prSet presAssocID="{9284595C-AC03-4BF3-9EE9-1A8164A45C1E}" presName="textRect" presStyleLbl="revTx" presStyleIdx="0" presStyleCnt="2">
        <dgm:presLayoutVars>
          <dgm:chMax val="1"/>
          <dgm:chPref val="1"/>
        </dgm:presLayoutVars>
      </dgm:prSet>
      <dgm:spPr/>
    </dgm:pt>
    <dgm:pt modelId="{90DF5735-5615-4605-AFFC-554FC408D17F}" type="pres">
      <dgm:prSet presAssocID="{191E21FC-9073-4668-91DD-F918A6C1D841}" presName="sibTrans" presStyleCnt="0"/>
      <dgm:spPr/>
    </dgm:pt>
    <dgm:pt modelId="{37F65F09-95E8-4A49-A8F2-90D761840DE4}" type="pres">
      <dgm:prSet presAssocID="{A22BE309-EA0B-47A7-A65E-B43AB1531CFF}" presName="compNode" presStyleCnt="0"/>
      <dgm:spPr/>
    </dgm:pt>
    <dgm:pt modelId="{7C4D64FE-FE72-4AE5-9847-7AC1D9E97443}" type="pres">
      <dgm:prSet presAssocID="{A22BE309-EA0B-47A7-A65E-B43AB1531CFF}" presName="iconBgRect" presStyleLbl="bgShp" presStyleIdx="1" presStyleCnt="2"/>
      <dgm:spPr/>
    </dgm:pt>
    <dgm:pt modelId="{2BE34CD5-AF0B-4262-8372-86A6AE1DCC75}" type="pres">
      <dgm:prSet presAssocID="{A22BE309-EA0B-47A7-A65E-B43AB1531C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FFB1D2-49B8-4140-820B-F7F5BE463337}" type="pres">
      <dgm:prSet presAssocID="{A22BE309-EA0B-47A7-A65E-B43AB1531CFF}" presName="spaceRect" presStyleCnt="0"/>
      <dgm:spPr/>
    </dgm:pt>
    <dgm:pt modelId="{B187930A-98B1-4F10-B989-140F9F38F2CC}" type="pres">
      <dgm:prSet presAssocID="{A22BE309-EA0B-47A7-A65E-B43AB1531C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A16B8C-751F-43C1-864B-9C8F05215A50}" type="presOf" srcId="{9284595C-AC03-4BF3-9EE9-1A8164A45C1E}" destId="{2A1209D9-A0F5-420C-B804-3A683686BF0F}" srcOrd="0" destOrd="0" presId="urn:microsoft.com/office/officeart/2018/5/layout/IconCircleLabelList"/>
    <dgm:cxn modelId="{E488A6D6-565B-4DAB-8097-9F858E53BF8F}" type="presOf" srcId="{A22BE309-EA0B-47A7-A65E-B43AB1531CFF}" destId="{B187930A-98B1-4F10-B989-140F9F38F2CC}" srcOrd="0" destOrd="0" presId="urn:microsoft.com/office/officeart/2018/5/layout/IconCircleLabelList"/>
    <dgm:cxn modelId="{5D8302E0-C7EF-425C-A8C3-861A8FC12D3D}" srcId="{52639CF5-8D53-4129-BCF6-3E41A27BC5FB}" destId="{A22BE309-EA0B-47A7-A65E-B43AB1531CFF}" srcOrd="1" destOrd="0" parTransId="{C7E87E6A-1ABC-4FB3-8887-8504246212E8}" sibTransId="{A7440A26-0051-4D25-8603-9E32A1291373}"/>
    <dgm:cxn modelId="{3FF2D0E3-3736-497F-AE50-816A9CE47AB7}" type="presOf" srcId="{52639CF5-8D53-4129-BCF6-3E41A27BC5FB}" destId="{59357AD7-1B24-4D1D-B5E9-9B59FB2DCA4D}" srcOrd="0" destOrd="0" presId="urn:microsoft.com/office/officeart/2018/5/layout/IconCircleLabelList"/>
    <dgm:cxn modelId="{8A5EE3FF-EC1F-44E0-9E16-18DDFE552097}" srcId="{52639CF5-8D53-4129-BCF6-3E41A27BC5FB}" destId="{9284595C-AC03-4BF3-9EE9-1A8164A45C1E}" srcOrd="0" destOrd="0" parTransId="{9E59635F-83AA-4D69-8ED8-EA2035E16846}" sibTransId="{191E21FC-9073-4668-91DD-F918A6C1D841}"/>
    <dgm:cxn modelId="{C37BA7CE-2438-4644-B8C7-D42C5966A31E}" type="presParOf" srcId="{59357AD7-1B24-4D1D-B5E9-9B59FB2DCA4D}" destId="{BA125195-61E9-4E7D-AC99-2252D1C4AF91}" srcOrd="0" destOrd="0" presId="urn:microsoft.com/office/officeart/2018/5/layout/IconCircleLabelList"/>
    <dgm:cxn modelId="{67F2A8E6-6C5B-4383-A37F-FEE6C74FD3E3}" type="presParOf" srcId="{BA125195-61E9-4E7D-AC99-2252D1C4AF91}" destId="{EB5EB35A-032B-460E-B44A-33055EBF1F58}" srcOrd="0" destOrd="0" presId="urn:microsoft.com/office/officeart/2018/5/layout/IconCircleLabelList"/>
    <dgm:cxn modelId="{4402EBFE-E7A0-4D99-AED5-D37599CBD6EF}" type="presParOf" srcId="{BA125195-61E9-4E7D-AC99-2252D1C4AF91}" destId="{19E4E097-56F3-4142-AB44-85D4F608973D}" srcOrd="1" destOrd="0" presId="urn:microsoft.com/office/officeart/2018/5/layout/IconCircleLabelList"/>
    <dgm:cxn modelId="{5CF7544A-083A-4B8F-8272-7A37A9F46534}" type="presParOf" srcId="{BA125195-61E9-4E7D-AC99-2252D1C4AF91}" destId="{F13A5D3C-5104-4A75-AF02-692BAAB4B189}" srcOrd="2" destOrd="0" presId="urn:microsoft.com/office/officeart/2018/5/layout/IconCircleLabelList"/>
    <dgm:cxn modelId="{A6A2ABE7-A0B2-4C14-AD4D-47C2B2CF8BCD}" type="presParOf" srcId="{BA125195-61E9-4E7D-AC99-2252D1C4AF91}" destId="{2A1209D9-A0F5-420C-B804-3A683686BF0F}" srcOrd="3" destOrd="0" presId="urn:microsoft.com/office/officeart/2018/5/layout/IconCircleLabelList"/>
    <dgm:cxn modelId="{1D086A1D-3396-4049-B89C-D7A3E01C4BCF}" type="presParOf" srcId="{59357AD7-1B24-4D1D-B5E9-9B59FB2DCA4D}" destId="{90DF5735-5615-4605-AFFC-554FC408D17F}" srcOrd="1" destOrd="0" presId="urn:microsoft.com/office/officeart/2018/5/layout/IconCircleLabelList"/>
    <dgm:cxn modelId="{E156142E-544E-40C3-A11F-6E25CE5668C2}" type="presParOf" srcId="{59357AD7-1B24-4D1D-B5E9-9B59FB2DCA4D}" destId="{37F65F09-95E8-4A49-A8F2-90D761840DE4}" srcOrd="2" destOrd="0" presId="urn:microsoft.com/office/officeart/2018/5/layout/IconCircleLabelList"/>
    <dgm:cxn modelId="{C1708C3C-2D94-4635-B10A-FCC056C53FD8}" type="presParOf" srcId="{37F65F09-95E8-4A49-A8F2-90D761840DE4}" destId="{7C4D64FE-FE72-4AE5-9847-7AC1D9E97443}" srcOrd="0" destOrd="0" presId="urn:microsoft.com/office/officeart/2018/5/layout/IconCircleLabelList"/>
    <dgm:cxn modelId="{C1A3B4FC-022D-4A87-A653-5453E8EE8969}" type="presParOf" srcId="{37F65F09-95E8-4A49-A8F2-90D761840DE4}" destId="{2BE34CD5-AF0B-4262-8372-86A6AE1DCC75}" srcOrd="1" destOrd="0" presId="urn:microsoft.com/office/officeart/2018/5/layout/IconCircleLabelList"/>
    <dgm:cxn modelId="{9826020A-9E10-4602-B19E-4C28CB447F3A}" type="presParOf" srcId="{37F65F09-95E8-4A49-A8F2-90D761840DE4}" destId="{46FFB1D2-49B8-4140-820B-F7F5BE463337}" srcOrd="2" destOrd="0" presId="urn:microsoft.com/office/officeart/2018/5/layout/IconCircleLabelList"/>
    <dgm:cxn modelId="{C6E4C99D-E924-4146-AAFC-2DBD91B605F9}" type="presParOf" srcId="{37F65F09-95E8-4A49-A8F2-90D761840DE4}" destId="{B187930A-98B1-4F10-B989-140F9F38F2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624DF-3778-5D42-A93F-43C0CB34F10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11865-0B9F-2F43-B934-08017E61862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i="0" kern="1200" dirty="0"/>
            <a:t>Understand Communication Patterns</a:t>
          </a:r>
          <a:r>
            <a:rPr lang="en-GB" sz="1800" b="0" i="0" kern="1200" dirty="0"/>
            <a:t>: Analyse chat data to uncover patterns in communication frequency, timing, and user engagement within WhatsApp chats.</a:t>
          </a:r>
        </a:p>
      </dsp:txBody>
      <dsp:txXfrm>
        <a:off x="0" y="675"/>
        <a:ext cx="6900512" cy="1106957"/>
      </dsp:txXfrm>
    </dsp:sp>
    <dsp:sp modelId="{A325366A-8F61-664F-892C-8F7D00672E4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418782"/>
            <a:satOff val="3844"/>
            <a:lumOff val="-3039"/>
            <a:alphaOff val="0"/>
          </a:schemeClr>
        </a:solidFill>
        <a:ln w="19050" cap="flat" cmpd="sng" algn="ctr">
          <a:solidFill>
            <a:schemeClr val="accent2">
              <a:hueOff val="1418782"/>
              <a:satOff val="3844"/>
              <a:lumOff val="-3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7B89D-FF8C-C24B-AEA6-7E7018325DA2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i="0" kern="1200" dirty="0"/>
            <a:t>Visualize Data for Insights</a:t>
          </a:r>
          <a:r>
            <a:rPr lang="en-GB" sz="1800" b="0" i="0" kern="1200" dirty="0"/>
            <a:t>: Use visualization techniques to present chat activity, identifying trends and patterns that are not immediately apparent from raw data.</a:t>
          </a:r>
        </a:p>
      </dsp:txBody>
      <dsp:txXfrm>
        <a:off x="0" y="1107633"/>
        <a:ext cx="6900512" cy="1106957"/>
      </dsp:txXfrm>
    </dsp:sp>
    <dsp:sp modelId="{F76DB9BB-ACFD-614C-A299-7A8E07FDD08E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2837564"/>
            <a:satOff val="7688"/>
            <a:lumOff val="-6079"/>
            <a:alphaOff val="0"/>
          </a:schemeClr>
        </a:solidFill>
        <a:ln w="19050" cap="flat" cmpd="sng" algn="ctr">
          <a:solidFill>
            <a:schemeClr val="accent2">
              <a:hueOff val="2837564"/>
              <a:satOff val="7688"/>
              <a:lumOff val="-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D04-04C7-4F43-A617-4ABC1E488CC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i="0" kern="1200" dirty="0"/>
            <a:t>Identify Key Contributors and Topics</a:t>
          </a:r>
          <a:r>
            <a:rPr lang="en-GB" sz="1800" b="0" i="0" kern="1200" dirty="0"/>
            <a:t>: Determine the most active participants and prevalent discussion topics through statistical and word cloud analysis.</a:t>
          </a:r>
        </a:p>
      </dsp:txBody>
      <dsp:txXfrm>
        <a:off x="0" y="2214591"/>
        <a:ext cx="6900512" cy="1106957"/>
      </dsp:txXfrm>
    </dsp:sp>
    <dsp:sp modelId="{0DC95603-99EE-D247-B0BE-C54E8E53577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256347"/>
            <a:satOff val="11531"/>
            <a:lumOff val="-9118"/>
            <a:alphaOff val="0"/>
          </a:schemeClr>
        </a:solidFill>
        <a:ln w="19050" cap="flat" cmpd="sng" algn="ctr">
          <a:solidFill>
            <a:schemeClr val="accent2">
              <a:hueOff val="4256347"/>
              <a:satOff val="11531"/>
              <a:lumOff val="-9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E3CF0-7764-7A46-8E5F-8F8121DC855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i="0" kern="1200" dirty="0"/>
            <a:t>Assess Sentiment Trends</a:t>
          </a:r>
          <a:r>
            <a:rPr lang="en-GB" sz="1800" b="0" i="0" kern="1200" dirty="0"/>
            <a:t>: Perform sentiment analysis to categorize messages into positive, negative, or neutral sentiments, providing insights into the emotional tone of conversations.</a:t>
          </a:r>
        </a:p>
      </dsp:txBody>
      <dsp:txXfrm>
        <a:off x="0" y="3321549"/>
        <a:ext cx="6900512" cy="1106957"/>
      </dsp:txXfrm>
    </dsp:sp>
    <dsp:sp modelId="{B5160096-5487-5C4C-B616-5524C7B315DD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5675129"/>
            <a:satOff val="15375"/>
            <a:lumOff val="-12157"/>
            <a:alphaOff val="0"/>
          </a:schemeClr>
        </a:solidFill>
        <a:ln w="19050" cap="flat" cmpd="sng" algn="ctr">
          <a:solidFill>
            <a:schemeClr val="accent2">
              <a:hueOff val="5675129"/>
              <a:satOff val="15375"/>
              <a:lumOff val="-1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6F9E1-7619-F74B-9C3B-7DFF194DA697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i="0" kern="1200" dirty="0"/>
            <a:t>Develop User-Friendly Tools</a:t>
          </a:r>
          <a:r>
            <a:rPr lang="en-GB" sz="1800" b="0" i="0" kern="1200" dirty="0"/>
            <a:t>: Create an accessible web application using </a:t>
          </a:r>
          <a:r>
            <a:rPr lang="en-GB" sz="1800" b="0" i="0" kern="1200" dirty="0" err="1"/>
            <a:t>Streamlit</a:t>
          </a:r>
          <a:r>
            <a:rPr lang="en-GB" sz="1800" b="0" i="0" kern="1200" dirty="0"/>
            <a:t> to allow users to easily upload and analyse their own WhatsApp chat data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4A608-4728-F649-83C3-7F55650A073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8E437-3708-D647-BAAD-EF0098C52A9B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i="0" kern="1200" dirty="0"/>
            <a:t>Data Collection:</a:t>
          </a:r>
          <a:r>
            <a:rPr lang="en-GB" sz="3100" b="0" i="0" kern="1200" dirty="0"/>
            <a:t> Upload data using </a:t>
          </a:r>
          <a:r>
            <a:rPr lang="en-GB" sz="3100" b="0" i="0" kern="1200" dirty="0" err="1"/>
            <a:t>Streamlit</a:t>
          </a:r>
          <a:r>
            <a:rPr lang="en-GB" sz="3100" b="0" i="0" kern="1200" dirty="0"/>
            <a:t> and Python</a:t>
          </a:r>
          <a:endParaRPr lang="en-US" sz="3100" kern="1200" dirty="0"/>
        </a:p>
      </dsp:txBody>
      <dsp:txXfrm>
        <a:off x="0" y="675"/>
        <a:ext cx="6900512" cy="1106957"/>
      </dsp:txXfrm>
    </dsp:sp>
    <dsp:sp modelId="{588C4546-CFB6-3447-B578-C85144707A0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418782"/>
            <a:satOff val="3844"/>
            <a:lumOff val="-3039"/>
            <a:alphaOff val="0"/>
          </a:schemeClr>
        </a:solidFill>
        <a:ln w="19050" cap="flat" cmpd="sng" algn="ctr">
          <a:solidFill>
            <a:schemeClr val="accent2">
              <a:hueOff val="1418782"/>
              <a:satOff val="3844"/>
              <a:lumOff val="-3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6AE1-5EEB-7A49-A38C-490C477EA976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i="0" kern="1200" dirty="0"/>
            <a:t>Statistical Analysis:</a:t>
          </a:r>
          <a:r>
            <a:rPr lang="en-GB" sz="3100" b="0" i="0" kern="1200" dirty="0"/>
            <a:t> Metrics calculation (e.g., message frequency)</a:t>
          </a:r>
          <a:endParaRPr lang="en-US" sz="3100" kern="1200" dirty="0"/>
        </a:p>
      </dsp:txBody>
      <dsp:txXfrm>
        <a:off x="0" y="1107633"/>
        <a:ext cx="6900512" cy="1106957"/>
      </dsp:txXfrm>
    </dsp:sp>
    <dsp:sp modelId="{D102CA8E-8178-0B45-BCC2-CC7A4DC8BA8D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2837564"/>
            <a:satOff val="7688"/>
            <a:lumOff val="-6079"/>
            <a:alphaOff val="0"/>
          </a:schemeClr>
        </a:solidFill>
        <a:ln w="19050" cap="flat" cmpd="sng" algn="ctr">
          <a:solidFill>
            <a:schemeClr val="accent2">
              <a:hueOff val="2837564"/>
              <a:satOff val="7688"/>
              <a:lumOff val="-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1B93F-D3CE-0444-B027-1EEE877880EE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i="0" kern="1200" dirty="0"/>
            <a:t>Visualization Tools:</a:t>
          </a:r>
          <a:r>
            <a:rPr lang="en-GB" sz="3100" b="0" i="0" kern="1200" dirty="0"/>
            <a:t> Matplotlib, Seaborn, </a:t>
          </a:r>
          <a:r>
            <a:rPr lang="en-GB" sz="3100" b="0" i="0" kern="1200" dirty="0" err="1"/>
            <a:t>Wordcloud</a:t>
          </a:r>
          <a:endParaRPr lang="en-US" sz="3100" kern="1200" dirty="0"/>
        </a:p>
      </dsp:txBody>
      <dsp:txXfrm>
        <a:off x="0" y="2214591"/>
        <a:ext cx="6900512" cy="1106957"/>
      </dsp:txXfrm>
    </dsp:sp>
    <dsp:sp modelId="{8DA1DE43-2108-B547-BAA7-B60E354604A7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256347"/>
            <a:satOff val="11531"/>
            <a:lumOff val="-9118"/>
            <a:alphaOff val="0"/>
          </a:schemeClr>
        </a:solidFill>
        <a:ln w="19050" cap="flat" cmpd="sng" algn="ctr">
          <a:solidFill>
            <a:schemeClr val="accent2">
              <a:hueOff val="4256347"/>
              <a:satOff val="11531"/>
              <a:lumOff val="-9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1A16-0E59-5144-91A4-0ADD304971AA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i="0" kern="1200" dirty="0"/>
            <a:t>Sentiment Analysis:</a:t>
          </a:r>
          <a:r>
            <a:rPr lang="en-GB" sz="3100" b="0" i="0" kern="1200" dirty="0"/>
            <a:t> Using NLTK for sentiment classification</a:t>
          </a:r>
          <a:endParaRPr lang="en-US" sz="3100" kern="1200" dirty="0"/>
        </a:p>
      </dsp:txBody>
      <dsp:txXfrm>
        <a:off x="0" y="3321549"/>
        <a:ext cx="6900512" cy="1106957"/>
      </dsp:txXfrm>
    </dsp:sp>
    <dsp:sp modelId="{72B30DB0-8FC3-1142-ACDE-76BE4EF2C8E0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5675129"/>
            <a:satOff val="15375"/>
            <a:lumOff val="-12157"/>
            <a:alphaOff val="0"/>
          </a:schemeClr>
        </a:solidFill>
        <a:ln w="19050" cap="flat" cmpd="sng" algn="ctr">
          <a:solidFill>
            <a:schemeClr val="accent2">
              <a:hueOff val="5675129"/>
              <a:satOff val="15375"/>
              <a:lumOff val="-1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33DC-ECCA-6E41-A841-FD4720B705F0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i="0" kern="1200" dirty="0"/>
            <a:t>Web Development:</a:t>
          </a:r>
          <a:r>
            <a:rPr lang="en-GB" sz="3100" b="0" i="0" kern="1200" dirty="0"/>
            <a:t> </a:t>
          </a:r>
          <a:r>
            <a:rPr lang="en-GB" sz="3100" b="0" i="0" kern="1200" dirty="0" err="1"/>
            <a:t>Streamlit</a:t>
          </a:r>
          <a:r>
            <a:rPr lang="en-GB" sz="3100" b="0" i="0" kern="1200" dirty="0"/>
            <a:t> for interactive user interface</a:t>
          </a:r>
          <a:endParaRPr lang="en-US" sz="3100" kern="1200" dirty="0"/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B35A-032B-460E-B44A-33055EBF1F58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4E097-56F3-4142-AB44-85D4F608973D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209D9-A0F5-420C-B804-3A683686BF0F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b="0" i="0" kern="1200" dirty="0"/>
            <a:t>Uploading WhatsApp chat data</a:t>
          </a:r>
          <a:endParaRPr lang="en-US" sz="2300" kern="1200" dirty="0"/>
        </a:p>
      </dsp:txBody>
      <dsp:txXfrm>
        <a:off x="1342800" y="3054438"/>
        <a:ext cx="3600000" cy="720000"/>
      </dsp:txXfrm>
    </dsp:sp>
    <dsp:sp modelId="{7C4D64FE-FE72-4AE5-9847-7AC1D9E97443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34CD5-AF0B-4262-8372-86A6AE1DCC75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7930A-98B1-4F10-B989-140F9F38F2CC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b="0" i="0" kern="1200"/>
            <a:t> WhatsApp chat data </a:t>
          </a:r>
          <a:r>
            <a:rPr lang="en-GB" sz="2300" b="0" i="0" kern="1200" dirty="0"/>
            <a:t>analysis</a:t>
          </a:r>
          <a:endParaRPr lang="en-US" sz="23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740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627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360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2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395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1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32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71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55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87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610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F6290-B68E-1F4A-8D55-53471B529472}" type="datetimeFigureOut">
              <a:rPr lang="en-PK" smtClean="0"/>
              <a:t>30/05/2024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0925C-66E9-E54C-A635-C71369CCBE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34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82542-7FE5-092C-1F1E-F89980419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1" b="21660"/>
          <a:stretch/>
        </p:blipFill>
        <p:spPr bwMode="auto">
          <a:xfrm>
            <a:off x="20" y="10"/>
            <a:ext cx="12191981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C34F6-3B1D-F943-8A79-07F60CB18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GB" sz="5600" b="0" i="0">
                <a:solidFill>
                  <a:srgbClr val="FFFFFF"/>
                </a:solidFill>
                <a:effectLst/>
                <a:latin typeface="Söhne"/>
              </a:rPr>
              <a:t>WhatsApp Chat Analysis with Statistical Insights, Visualization, and Sentiment Analysis</a:t>
            </a:r>
            <a:endParaRPr lang="en-PK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1B34-4D5F-FF45-25AF-98B177585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PK" sz="2000" dirty="0">
                <a:solidFill>
                  <a:srgbClr val="FFFFFF"/>
                </a:solidFill>
              </a:rPr>
              <a:t>Presented by Muhammad Bilal &amp; Fiza Wahab</a:t>
            </a: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F1B59-FBD5-95FA-A91F-5363CC88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Demonstration of  Our Project</a:t>
            </a:r>
            <a:br>
              <a:rPr lang="en-US" sz="2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extBox 3">
            <a:extLst>
              <a:ext uri="{FF2B5EF4-FFF2-40B4-BE49-F238E27FC236}">
                <a16:creationId xmlns:a16="http://schemas.microsoft.com/office/drawing/2014/main" id="{8B50F5B4-016E-0471-DB27-0D596BA1F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75782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00E17C82-A68B-AA8B-08F9-0D6FAE6A42EB}"/>
              </a:ext>
            </a:extLst>
          </p:cNvPr>
          <p:cNvSpPr/>
          <p:nvPr/>
        </p:nvSpPr>
        <p:spPr>
          <a:xfrm>
            <a:off x="5545836" y="3345629"/>
            <a:ext cx="1097280" cy="3657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9244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BC38059-5284-3B6A-2879-DD2AF4C8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4C61E4-99D9-D74F-7420-2F2A1CD691B1}"/>
              </a:ext>
            </a:extLst>
          </p:cNvPr>
          <p:cNvSpPr txBox="1"/>
          <p:nvPr/>
        </p:nvSpPr>
        <p:spPr>
          <a:xfrm>
            <a:off x="6894137" y="1774578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9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16E02-E6AD-4A55-F5D4-A32F2FA0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2" y="215380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b="1" i="0" dirty="0">
                <a:effectLst/>
                <a:latin typeface="Söhne"/>
              </a:rPr>
              <a:t>Introduction</a:t>
            </a:r>
            <a:endParaRPr lang="en-PK" sz="5400" dirty="0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A3A9-5E3B-0648-CFCF-6EDA3314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405072"/>
            <a:ext cx="7103165" cy="4119172"/>
          </a:xfrm>
        </p:spPr>
        <p:txBody>
          <a:bodyPr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WhatsApp's Role: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Communication tool worldwide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Project Aim: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Analyse WhatsApp chats using Python for statistical insights, visualization, and sentiment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Goals: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Understand communication patterns, user engagement, and sentiment trends</a:t>
            </a:r>
          </a:p>
          <a:p>
            <a:endParaRPr lang="en-PK" sz="12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0D59C97-81F4-FDFA-8D39-ABBEC7278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" r="-5" b="-5"/>
          <a:stretch/>
        </p:blipFill>
        <p:spPr bwMode="auto">
          <a:xfrm>
            <a:off x="8888566" y="1778807"/>
            <a:ext cx="3300386" cy="3300386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F3FE460-CC54-3993-A07D-EE3EC4DD9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" r="-3" b="-3"/>
          <a:stretch/>
        </p:blipFill>
        <p:spPr bwMode="auto">
          <a:xfrm>
            <a:off x="7607513" y="4260217"/>
            <a:ext cx="2324791" cy="2324791"/>
          </a:xfrm>
          <a:custGeom>
            <a:avLst/>
            <a:gdLst/>
            <a:ahLst/>
            <a:cxnLst/>
            <a:rect l="l" t="t" r="r" b="b"/>
            <a:pathLst>
              <a:path w="2241934" h="2241934">
                <a:moveTo>
                  <a:pt x="1120967" y="0"/>
                </a:moveTo>
                <a:cubicBezTo>
                  <a:pt x="1740060" y="0"/>
                  <a:pt x="2241934" y="501874"/>
                  <a:pt x="2241934" y="1120967"/>
                </a:cubicBezTo>
                <a:cubicBezTo>
                  <a:pt x="2241934" y="1740060"/>
                  <a:pt x="1740060" y="2241934"/>
                  <a:pt x="1120967" y="2241934"/>
                </a:cubicBezTo>
                <a:cubicBezTo>
                  <a:pt x="501874" y="2241934"/>
                  <a:pt x="0" y="1740060"/>
                  <a:pt x="0" y="1120967"/>
                </a:cubicBezTo>
                <a:cubicBezTo>
                  <a:pt x="0" y="501874"/>
                  <a:pt x="501874" y="0"/>
                  <a:pt x="112096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16E02-E6AD-4A55-F5D4-A32F2FA0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b="1" i="0" dirty="0">
                <a:effectLst/>
                <a:latin typeface="Söhne"/>
              </a:rPr>
              <a:t>Literature Review</a:t>
            </a:r>
            <a:endParaRPr lang="en-PK" sz="5400" dirty="0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A3A9-5E3B-0648-CFCF-6EDA3314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4621807" cy="2594156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b="1" i="0" dirty="0">
                <a:effectLst/>
                <a:latin typeface="Söhne"/>
              </a:rPr>
              <a:t>Existing Research:</a:t>
            </a:r>
            <a:endParaRPr lang="en-GB" sz="9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600" b="0" i="0" dirty="0">
                <a:effectLst/>
                <a:latin typeface="Söhne"/>
              </a:rPr>
              <a:t>Twitter sentiment and user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600" b="0" i="0" dirty="0">
                <a:effectLst/>
                <a:latin typeface="Söhne"/>
              </a:rPr>
              <a:t>Facebook Messenger social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600" b="1" i="0" dirty="0">
                <a:effectLst/>
                <a:latin typeface="Söhne"/>
              </a:rPr>
              <a:t>Statistical Analysis:</a:t>
            </a:r>
            <a:endParaRPr lang="en-GB" sz="9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600" b="0" i="0" dirty="0">
                <a:effectLst/>
                <a:latin typeface="Söhne"/>
              </a:rPr>
              <a:t>Metrics: message frequency, user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600" b="0" i="0" dirty="0">
                <a:effectLst/>
                <a:latin typeface="Söhne"/>
              </a:rPr>
              <a:t>Simple visualizations: bar charts, line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600" b="1" i="0" dirty="0">
                <a:effectLst/>
                <a:latin typeface="Söhne"/>
              </a:rPr>
              <a:t>Sentiment Analysis:</a:t>
            </a:r>
            <a:endParaRPr lang="en-GB" sz="9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600" b="0" i="0" dirty="0">
                <a:effectLst/>
                <a:latin typeface="Söhne"/>
              </a:rPr>
              <a:t>NLP tools: NLTK, </a:t>
            </a:r>
            <a:r>
              <a:rPr lang="en-GB" sz="9600" b="0" i="0" dirty="0" err="1">
                <a:effectLst/>
                <a:latin typeface="Söhne"/>
              </a:rPr>
              <a:t>TextBlob</a:t>
            </a:r>
            <a:r>
              <a:rPr lang="en-GB" sz="9600" b="0" i="0" dirty="0">
                <a:effectLst/>
                <a:latin typeface="Söhne"/>
              </a:rPr>
              <a:t>, VADER.</a:t>
            </a:r>
          </a:p>
          <a:p>
            <a:pPr marL="742950" lvl="1" indent="-285750"/>
            <a:r>
              <a:rPr lang="en-GB" sz="9600" b="0" i="0" dirty="0">
                <a:effectLst/>
                <a:latin typeface="Söhne"/>
              </a:rPr>
              <a:t>Challenges: mixed, informal text accuracy</a:t>
            </a:r>
            <a:r>
              <a:rPr lang="en-GB" sz="9600" dirty="0">
                <a:latin typeface="Söhne"/>
              </a:rPr>
              <a:t>. languages</a:t>
            </a:r>
            <a:endParaRPr lang="en-GB" sz="9600" b="0" i="0" dirty="0">
              <a:effectLst/>
              <a:latin typeface="Söhne"/>
            </a:endParaRPr>
          </a:p>
          <a:p>
            <a:endParaRPr lang="en-PK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58647-E1D8-C6D0-EBCC-70CE34FA4137}"/>
              </a:ext>
            </a:extLst>
          </p:cNvPr>
          <p:cNvSpPr txBox="1"/>
          <p:nvPr/>
        </p:nvSpPr>
        <p:spPr>
          <a:xfrm>
            <a:off x="5905500" y="2071316"/>
            <a:ext cx="57140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effectLst/>
                <a:latin typeface="Söhne"/>
              </a:rPr>
              <a:t>Identified Gaps:</a:t>
            </a:r>
            <a:endParaRPr lang="en-GB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Söhne"/>
              </a:rPr>
              <a:t>Comprehensive Analysis:</a:t>
            </a:r>
            <a:endParaRPr lang="en-GB" sz="2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öhne"/>
              </a:rPr>
              <a:t>Lack of integrated methods (statistics, visualization, sentiment).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öhne"/>
              </a:rPr>
              <a:t>Few interactive user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Söhne"/>
              </a:rPr>
              <a:t>User-Focused Insights:</a:t>
            </a:r>
            <a:endParaRPr lang="en-GB" sz="2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öhne"/>
              </a:rPr>
              <a:t>Need detailed engagement, media sharing, and emoji analysis.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88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9393E-543D-77E3-4439-531BA7E4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 b="1" i="0" dirty="0">
                <a:effectLst/>
                <a:latin typeface="Söhne"/>
              </a:rPr>
              <a:t>Problem Statement</a:t>
            </a:r>
            <a:endParaRPr lang="en-PK" sz="5000" dirty="0"/>
          </a:p>
        </p:txBody>
      </p:sp>
      <p:sp>
        <p:nvSpPr>
          <p:cNvPr id="41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E30D-F3AB-31C8-F1FD-E264340D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6" y="2888234"/>
            <a:ext cx="5630164" cy="3547872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Current Challenges:</a:t>
            </a:r>
            <a:r>
              <a:rPr lang="en-GB" b="0" i="0" dirty="0">
                <a:effectLst/>
                <a:latin typeface="Söhne"/>
              </a:rPr>
              <a:t> Lack of in-depth analysis of WhatsApp 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Objective:</a:t>
            </a:r>
            <a:r>
              <a:rPr lang="en-GB" b="0" i="0" dirty="0">
                <a:effectLst/>
                <a:latin typeface="Söhne"/>
              </a:rPr>
              <a:t> Provide comprehensive insights through advanced data analysis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Expected Impact:</a:t>
            </a:r>
            <a:r>
              <a:rPr lang="en-GB" b="0" i="0" dirty="0">
                <a:effectLst/>
                <a:latin typeface="Söhne"/>
              </a:rPr>
              <a:t> Improve understanding of communication dynamics</a:t>
            </a:r>
            <a:br>
              <a:rPr lang="en-GB" dirty="0"/>
            </a:br>
            <a:endParaRPr lang="en-PK" dirty="0"/>
          </a:p>
        </p:txBody>
      </p:sp>
      <p:pic>
        <p:nvPicPr>
          <p:cNvPr id="4113" name="Graphic 4112" descr="Chat">
            <a:extLst>
              <a:ext uri="{FF2B5EF4-FFF2-40B4-BE49-F238E27FC236}">
                <a16:creationId xmlns:a16="http://schemas.microsoft.com/office/drawing/2014/main" id="{69488B48-1AF7-8601-2C43-0F83E2816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B3EF-54D2-47F2-EF36-EE22DCD7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Contribution</a:t>
            </a:r>
            <a:endParaRPr lang="en-PK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AEAA-9914-C784-DCA1-0CF1BF55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617464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Innovative Approach:</a:t>
            </a:r>
            <a:r>
              <a:rPr lang="en-GB" b="0" i="0" dirty="0">
                <a:effectLst/>
                <a:latin typeface="Söhne"/>
              </a:rPr>
              <a:t> Combining statistical analysis, visualization, and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User-Friendly Tool: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Streamlit</a:t>
            </a:r>
            <a:r>
              <a:rPr lang="en-GB" b="0" i="0" dirty="0">
                <a:effectLst/>
                <a:latin typeface="Söhne"/>
              </a:rPr>
              <a:t> application for ease of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Comprehensive Insights:</a:t>
            </a:r>
            <a:r>
              <a:rPr lang="en-GB" b="0" i="0" dirty="0">
                <a:effectLst/>
                <a:latin typeface="Söhne"/>
              </a:rPr>
              <a:t> Detailed analysis of communication patterns</a:t>
            </a:r>
          </a:p>
          <a:p>
            <a:endParaRPr lang="en-PK" sz="22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8960FC8-5FDC-9C9E-25FF-8EC8B1A56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4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D1417-2905-CF7F-A592-63A105EE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Research Question</a:t>
            </a:r>
            <a:endParaRPr lang="en-PK" sz="5400"/>
          </a:p>
        </p:txBody>
      </p:sp>
      <p:sp>
        <p:nvSpPr>
          <p:cNvPr id="51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8903-AFAC-2537-EDA3-8CDE070C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b="0" i="0" dirty="0">
                <a:effectLst/>
                <a:latin typeface="Söhne"/>
              </a:rPr>
              <a:t>"How can statistical analysis, visualization, and sentiment analysis of WhatsApp chat data enhance our understanding of communication patterns and user engagement dynamics?"</a:t>
            </a:r>
          </a:p>
          <a:p>
            <a:endParaRPr lang="en-PK" sz="2200" dirty="0"/>
          </a:p>
        </p:txBody>
      </p:sp>
      <p:pic>
        <p:nvPicPr>
          <p:cNvPr id="5124" name="Picture 4" descr="10,900+ Green Question Mark Stock Photos, Pictures &amp; Royalty-Free Images -  iStock | Question marks, Plus sign">
            <a:extLst>
              <a:ext uri="{FF2B5EF4-FFF2-40B4-BE49-F238E27FC236}">
                <a16:creationId xmlns:a16="http://schemas.microsoft.com/office/drawing/2014/main" id="{FC1F3290-9333-56DF-8AFE-FF626DC16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r="1096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2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7B578-1676-549E-A2A1-CB1AE40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Objectives</a:t>
            </a:r>
            <a:br>
              <a:rPr lang="en-GB" sz="5400" b="1" i="0">
                <a:effectLst/>
                <a:latin typeface="Söhne"/>
              </a:rPr>
            </a:br>
            <a:endParaRPr lang="en-PK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5D30F-2322-F3B4-7200-BCB5DCA3D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162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69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7B578-1676-549E-A2A1-CB1AE40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" y="640823"/>
            <a:ext cx="3998795" cy="5583148"/>
          </a:xfrm>
        </p:spPr>
        <p:txBody>
          <a:bodyPr anchor="ctr">
            <a:normAutofit/>
          </a:bodyPr>
          <a:lstStyle/>
          <a:p>
            <a:r>
              <a:rPr lang="en-GB" sz="5200" b="1" i="0" dirty="0">
                <a:effectLst/>
                <a:latin typeface="Söhne"/>
              </a:rPr>
              <a:t>Methodology</a:t>
            </a:r>
            <a:br>
              <a:rPr lang="en-GB" sz="5400" b="1" i="0" dirty="0">
                <a:effectLst/>
                <a:latin typeface="Söhne"/>
              </a:rPr>
            </a:br>
            <a:endParaRPr lang="en-PK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5D30F-2322-F3B4-7200-BCB5DCA3D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59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34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4791-83A7-63ED-1339-25D09FA9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 b="1" i="0">
                <a:effectLst/>
                <a:latin typeface="Söhne"/>
              </a:rPr>
              <a:t>Experimental Setup</a:t>
            </a:r>
            <a:endParaRPr lang="en-PK" sz="5000"/>
          </a:p>
        </p:txBody>
      </p:sp>
      <p:sp>
        <p:nvSpPr>
          <p:cNvPr id="616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0B1C-540E-B0F9-BDCF-805DAE37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i="0" dirty="0">
                <a:effectLst/>
                <a:latin typeface="Söhne"/>
              </a:rPr>
              <a:t>Tools and Technologies:</a:t>
            </a:r>
            <a:endParaRPr lang="en-GB" sz="22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1" i="0" dirty="0">
                <a:effectLst/>
                <a:latin typeface="Söhne"/>
              </a:rPr>
              <a:t>Python:</a:t>
            </a:r>
            <a:r>
              <a:rPr lang="en-GB" sz="2200" b="0" i="0" dirty="0">
                <a:effectLst/>
                <a:latin typeface="Söhne"/>
              </a:rPr>
              <a:t> Core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1" i="0" dirty="0" err="1">
                <a:effectLst/>
                <a:latin typeface="Söhne"/>
              </a:rPr>
              <a:t>Streamlit</a:t>
            </a:r>
            <a:r>
              <a:rPr lang="en-GB" sz="2200" b="1" i="0" dirty="0">
                <a:effectLst/>
                <a:latin typeface="Söhne"/>
              </a:rPr>
              <a:t>:</a:t>
            </a:r>
            <a:r>
              <a:rPr lang="en-GB" sz="2200" b="0" i="0" dirty="0">
                <a:effectLst/>
                <a:latin typeface="Söhne"/>
              </a:rPr>
              <a:t> For web app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1" i="0" dirty="0">
                <a:effectLst/>
                <a:latin typeface="Söhne"/>
              </a:rPr>
              <a:t>Libraries:</a:t>
            </a:r>
            <a:r>
              <a:rPr lang="en-GB" sz="2200" b="0" i="0" dirty="0">
                <a:effectLst/>
                <a:latin typeface="Söhne"/>
              </a:rPr>
              <a:t> Matplotlib, Seaborn, </a:t>
            </a:r>
            <a:r>
              <a:rPr lang="en-GB" sz="2200" b="0" i="0" dirty="0" err="1">
                <a:effectLst/>
                <a:latin typeface="Söhne"/>
              </a:rPr>
              <a:t>Wordcloud</a:t>
            </a:r>
            <a:r>
              <a:rPr lang="en-GB" sz="2200" b="0" i="0" dirty="0">
                <a:effectLst/>
                <a:latin typeface="Söhne"/>
              </a:rPr>
              <a:t>, NLTK</a:t>
            </a:r>
          </a:p>
          <a:p>
            <a:endParaRPr lang="en-PK" sz="2200" dirty="0"/>
          </a:p>
        </p:txBody>
      </p:sp>
      <p:pic>
        <p:nvPicPr>
          <p:cNvPr id="6146" name="Picture 2" descr="Green python icon - Free green site logo icons">
            <a:extLst>
              <a:ext uri="{FF2B5EF4-FFF2-40B4-BE49-F238E27FC236}">
                <a16:creationId xmlns:a16="http://schemas.microsoft.com/office/drawing/2014/main" id="{977B4340-7F19-F3A2-96F5-89CD07235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2" b="2"/>
          <a:stretch/>
        </p:blipFill>
        <p:spPr bwMode="auto">
          <a:xfrm>
            <a:off x="6145453" y="640080"/>
            <a:ext cx="536615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7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8822</TotalTime>
  <Words>453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Söhne</vt:lpstr>
      <vt:lpstr>Office Theme</vt:lpstr>
      <vt:lpstr>WhatsApp Chat Analysis with Statistical Insights, Visualization, and Sentiment Analysis</vt:lpstr>
      <vt:lpstr>Introduction</vt:lpstr>
      <vt:lpstr>Literature Review</vt:lpstr>
      <vt:lpstr>Problem Statement</vt:lpstr>
      <vt:lpstr>Contribution</vt:lpstr>
      <vt:lpstr>Research Question</vt:lpstr>
      <vt:lpstr>Objectives </vt:lpstr>
      <vt:lpstr>Methodology </vt:lpstr>
      <vt:lpstr>Experimental Setup</vt:lpstr>
      <vt:lpstr>Demonstration of  Our Project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Chat Analysis with Statistical Insights, Visualization, and Sentiment Analysis</dc:title>
  <dc:creator>Fiza Wahab Hanan Hakim</dc:creator>
  <cp:lastModifiedBy>Fiza Wahab Hanan Hakim</cp:lastModifiedBy>
  <cp:revision>3</cp:revision>
  <dcterms:created xsi:type="dcterms:W3CDTF">2024-05-22T22:57:51Z</dcterms:created>
  <dcterms:modified xsi:type="dcterms:W3CDTF">2024-05-30T22:06:50Z</dcterms:modified>
</cp:coreProperties>
</file>