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49" r:id="rId2"/>
    <p:sldMasterId id="2147483650" r:id="rId3"/>
  </p:sldMasterIdLst>
  <p:notesMasterIdLst>
    <p:notesMasterId r:id="rId24"/>
  </p:notesMasterIdLst>
  <p:handoutMasterIdLst>
    <p:handoutMasterId r:id="rId25"/>
  </p:handoutMasterIdLst>
  <p:sldIdLst>
    <p:sldId id="257" r:id="rId4"/>
    <p:sldId id="258" r:id="rId5"/>
    <p:sldId id="259" r:id="rId6"/>
    <p:sldId id="260" r:id="rId7"/>
    <p:sldId id="261" r:id="rId8"/>
    <p:sldId id="262" r:id="rId9"/>
    <p:sldId id="263" r:id="rId10"/>
    <p:sldId id="264" r:id="rId11"/>
    <p:sldId id="265" r:id="rId12"/>
    <p:sldId id="269" r:id="rId13"/>
    <p:sldId id="270" r:id="rId14"/>
    <p:sldId id="276" r:id="rId15"/>
    <p:sldId id="277" r:id="rId16"/>
    <p:sldId id="278" r:id="rId17"/>
    <p:sldId id="279" r:id="rId18"/>
    <p:sldId id="280" r:id="rId19"/>
    <p:sldId id="281" r:id="rId20"/>
    <p:sldId id="272" r:id="rId21"/>
    <p:sldId id="273" r:id="rId22"/>
    <p:sldId id="274" r:id="rId23"/>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0000"/>
    <a:srgbClr val="FF3399"/>
    <a:srgbClr val="2783BB"/>
    <a:srgbClr val="3366FF"/>
    <a:srgbClr val="0000FF"/>
    <a:srgbClr val="B9077E"/>
    <a:srgbClr val="9C24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033" autoAdjust="0"/>
  </p:normalViewPr>
  <p:slideViewPr>
    <p:cSldViewPr>
      <p:cViewPr varScale="1">
        <p:scale>
          <a:sx n="102" d="100"/>
          <a:sy n="102" d="100"/>
        </p:scale>
        <p:origin x="883" y="82"/>
      </p:cViewPr>
      <p:guideLst>
        <p:guide orient="horz" pos="2160"/>
        <p:guide pos="2880"/>
      </p:guideLst>
    </p:cSldViewPr>
  </p:slideViewPr>
  <p:outlineViewPr>
    <p:cViewPr>
      <p:scale>
        <a:sx n="33" d="100"/>
        <a:sy n="33" d="100"/>
      </p:scale>
      <p:origin x="0" y="288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64"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eaLnBrk="1" hangingPunct="1">
              <a:defRPr sz="1300">
                <a:latin typeface="Arial" charset="0"/>
                <a:cs typeface="Arial" charset="0"/>
              </a:defRPr>
            </a:lvl1pPr>
          </a:lstStyle>
          <a:p>
            <a:endParaRPr lang="en-IN"/>
          </a:p>
        </p:txBody>
      </p:sp>
      <p:sp>
        <p:nvSpPr>
          <p:cNvPr id="1048865" name="Date Placeholder 2"/>
          <p:cNvSpPr>
            <a:spLocks noGrp="1"/>
          </p:cNvSpPr>
          <p:nvPr>
            <p:ph type="dt" sz="quarter" idx="1"/>
          </p:nvPr>
        </p:nvSpPr>
        <p:spPr>
          <a:xfrm>
            <a:off x="5438458" y="0"/>
            <a:ext cx="4160520" cy="365760"/>
          </a:xfrm>
          <a:prstGeom prst="rect">
            <a:avLst/>
          </a:prstGeom>
        </p:spPr>
        <p:txBody>
          <a:bodyPr vert="horz" lIns="96661" tIns="48331" rIns="96661" bIns="48331" rtlCol="0"/>
          <a:lstStyle>
            <a:lvl1pPr algn="r" eaLnBrk="1" hangingPunct="1">
              <a:defRPr sz="1300">
                <a:latin typeface="Arial" charset="0"/>
                <a:cs typeface="Arial" charset="0"/>
              </a:defRPr>
            </a:lvl1pPr>
          </a:lstStyle>
          <a:p>
            <a:fld id="{90E0CE79-DAE8-4048-B6AB-19834D8709FB}" type="datetime3">
              <a:rPr lang="en-US"/>
              <a:t>24 May 2023</a:t>
            </a:fld>
            <a:endParaRPr lang="en-IN"/>
          </a:p>
        </p:txBody>
      </p:sp>
      <p:sp>
        <p:nvSpPr>
          <p:cNvPr id="1048866" name="Footer Placeholder 3"/>
          <p:cNvSpPr>
            <a:spLocks noGrp="1"/>
          </p:cNvSpPr>
          <p:nvPr>
            <p:ph type="ftr" sz="quarter" idx="2"/>
          </p:nvPr>
        </p:nvSpPr>
        <p:spPr>
          <a:xfrm>
            <a:off x="0" y="6948171"/>
            <a:ext cx="4160520" cy="365760"/>
          </a:xfrm>
          <a:prstGeom prst="rect">
            <a:avLst/>
          </a:prstGeom>
        </p:spPr>
        <p:txBody>
          <a:bodyPr vert="horz" lIns="96661" tIns="48331" rIns="96661" bIns="48331" rtlCol="0" anchor="b"/>
          <a:lstStyle>
            <a:lvl1pPr algn="l" eaLnBrk="1" hangingPunct="1">
              <a:defRPr sz="1300">
                <a:latin typeface="Arial" charset="0"/>
                <a:cs typeface="Arial" charset="0"/>
              </a:defRPr>
            </a:lvl1pPr>
          </a:lstStyle>
          <a:p>
            <a:r>
              <a:rPr lang="en-IN"/>
              <a:t>1-59</a:t>
            </a:r>
          </a:p>
        </p:txBody>
      </p:sp>
      <p:sp>
        <p:nvSpPr>
          <p:cNvPr id="1048867" name="Slide Number Placeholder 4"/>
          <p:cNvSpPr>
            <a:spLocks noGrp="1"/>
          </p:cNvSpPr>
          <p:nvPr>
            <p:ph type="sldNum" sz="quarter" idx="3"/>
          </p:nvPr>
        </p:nvSpPr>
        <p:spPr>
          <a:xfrm>
            <a:off x="5438458" y="6948171"/>
            <a:ext cx="4160520" cy="365760"/>
          </a:xfrm>
          <a:prstGeom prst="rect">
            <a:avLst/>
          </a:prstGeom>
        </p:spPr>
        <p:txBody>
          <a:bodyPr vert="horz" wrap="square" lIns="96661" tIns="48331" rIns="96661" bIns="48331" numCol="1" anchor="b" anchorCtr="0" compatLnSpc="1">
            <a:prstTxWarp prst="textNoShape">
              <a:avLst/>
            </a:prstTxWarp>
          </a:bodyPr>
          <a:lstStyle>
            <a:lvl1pPr algn="r" eaLnBrk="1" hangingPunct="1">
              <a:defRPr sz="1300"/>
            </a:lvl1pPr>
          </a:lstStyle>
          <a:p>
            <a:fld id="{B41858EF-1881-4336-AB88-9472B4E482B1}" type="slidenum">
              <a:rPr lang="en-IN"/>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58"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eaLnBrk="1" fontAlgn="auto" hangingPunct="1">
              <a:spcBef>
                <a:spcPts val="0"/>
              </a:spcBef>
              <a:spcAft>
                <a:spcPts val="0"/>
              </a:spcAft>
              <a:defRPr sz="1300">
                <a:latin typeface="+mn-lt"/>
                <a:cs typeface="+mn-cs"/>
              </a:defRPr>
            </a:lvl1pPr>
          </a:lstStyle>
          <a:p>
            <a:endParaRPr lang="en-US"/>
          </a:p>
        </p:txBody>
      </p:sp>
      <p:sp>
        <p:nvSpPr>
          <p:cNvPr id="1048859" name="Date Placeholder 2"/>
          <p:cNvSpPr>
            <a:spLocks noGrp="1"/>
          </p:cNvSpPr>
          <p:nvPr>
            <p:ph type="dt" idx="1"/>
          </p:nvPr>
        </p:nvSpPr>
        <p:spPr>
          <a:xfrm>
            <a:off x="5438458" y="0"/>
            <a:ext cx="4160520" cy="365760"/>
          </a:xfrm>
          <a:prstGeom prst="rect">
            <a:avLst/>
          </a:prstGeom>
        </p:spPr>
        <p:txBody>
          <a:bodyPr vert="horz" lIns="96661" tIns="48331" rIns="96661" bIns="48331" rtlCol="0"/>
          <a:lstStyle>
            <a:lvl1pPr algn="r" eaLnBrk="1" fontAlgn="auto" hangingPunct="1">
              <a:spcBef>
                <a:spcPts val="0"/>
              </a:spcBef>
              <a:spcAft>
                <a:spcPts val="0"/>
              </a:spcAft>
              <a:defRPr sz="1300">
                <a:latin typeface="+mn-lt"/>
                <a:cs typeface="+mn-cs"/>
              </a:defRPr>
            </a:lvl1pPr>
          </a:lstStyle>
          <a:p>
            <a:fld id="{CFAECF55-D18E-4ED6-8014-675926654BCE}" type="datetime3">
              <a:rPr lang="en-US"/>
              <a:t>24 May 2023</a:t>
            </a:fld>
            <a:endParaRPr lang="en-US"/>
          </a:p>
        </p:txBody>
      </p:sp>
      <p:sp>
        <p:nvSpPr>
          <p:cNvPr id="1048860"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1048861"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862" name="Footer Placeholder 5"/>
          <p:cNvSpPr>
            <a:spLocks noGrp="1"/>
          </p:cNvSpPr>
          <p:nvPr>
            <p:ph type="ftr" sz="quarter" idx="4"/>
          </p:nvPr>
        </p:nvSpPr>
        <p:spPr>
          <a:xfrm>
            <a:off x="0" y="6948171"/>
            <a:ext cx="4160520" cy="365760"/>
          </a:xfrm>
          <a:prstGeom prst="rect">
            <a:avLst/>
          </a:prstGeom>
        </p:spPr>
        <p:txBody>
          <a:bodyPr vert="horz" lIns="96661" tIns="48331" rIns="96661" bIns="48331" rtlCol="0" anchor="b"/>
          <a:lstStyle>
            <a:lvl1pPr algn="l" eaLnBrk="1" fontAlgn="auto" hangingPunct="1">
              <a:spcBef>
                <a:spcPts val="0"/>
              </a:spcBef>
              <a:spcAft>
                <a:spcPts val="0"/>
              </a:spcAft>
              <a:defRPr sz="1300">
                <a:latin typeface="+mn-lt"/>
                <a:cs typeface="+mn-cs"/>
              </a:defRPr>
            </a:lvl1pPr>
          </a:lstStyle>
          <a:p>
            <a:r>
              <a:rPr lang="en-US"/>
              <a:t>1-59</a:t>
            </a:r>
          </a:p>
        </p:txBody>
      </p:sp>
      <p:sp>
        <p:nvSpPr>
          <p:cNvPr id="1048863" name="Slide Number Placeholder 6"/>
          <p:cNvSpPr>
            <a:spLocks noGrp="1"/>
          </p:cNvSpPr>
          <p:nvPr>
            <p:ph type="sldNum" sz="quarter" idx="5"/>
          </p:nvPr>
        </p:nvSpPr>
        <p:spPr>
          <a:xfrm>
            <a:off x="5438458" y="6948171"/>
            <a:ext cx="4160520" cy="365760"/>
          </a:xfrm>
          <a:prstGeom prst="rect">
            <a:avLst/>
          </a:prstGeom>
        </p:spPr>
        <p:txBody>
          <a:bodyPr vert="horz" wrap="square" lIns="96661" tIns="48331" rIns="96661" bIns="48331" numCol="1" anchor="b" anchorCtr="0" compatLnSpc="1">
            <a:prstTxWarp prst="textNoShape">
              <a:avLst/>
            </a:prstTxWarp>
          </a:bodyPr>
          <a:lstStyle>
            <a:lvl1pPr algn="r" eaLnBrk="1" hangingPunct="1">
              <a:defRPr sz="1300">
                <a:latin typeface="Calibri" pitchFamily="34" charset="0"/>
              </a:defRPr>
            </a:lvl1pPr>
          </a:lstStyle>
          <a:p>
            <a:fld id="{2587D5A1-37CC-4B13-9F17-5059BEF349E4}" type="slidenum">
              <a:rPr lang="en-US"/>
              <a:t>‹#›</a:t>
            </a:fld>
            <a:endParaRPr lang="en-US"/>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Slide Image Placeholder 1"/>
          <p:cNvSpPr>
            <a:spLocks noGrp="1" noRot="1" noChangeAspect="1"/>
          </p:cNvSpPr>
          <p:nvPr>
            <p:ph type="sldImg"/>
          </p:nvPr>
        </p:nvSpPr>
        <p:spPr/>
      </p:sp>
      <p:sp>
        <p:nvSpPr>
          <p:cNvPr id="1048585" name="Notes Placeholder 2"/>
          <p:cNvSpPr>
            <a:spLocks noGrp="1"/>
          </p:cNvSpPr>
          <p:nvPr>
            <p:ph type="body" idx="1"/>
          </p:nvPr>
        </p:nvSpPr>
        <p:spPr/>
        <p:txBody>
          <a:bodyPr>
            <a:normAutofit/>
          </a:bodyPr>
          <a:lstStyle/>
          <a:p>
            <a:endParaRPr lang="en-US" dirty="0"/>
          </a:p>
        </p:txBody>
      </p:sp>
      <p:sp>
        <p:nvSpPr>
          <p:cNvPr id="1048586" name="Date Placeholder 3"/>
          <p:cNvSpPr>
            <a:spLocks noGrp="1"/>
          </p:cNvSpPr>
          <p:nvPr>
            <p:ph type="dt" idx="10"/>
          </p:nvPr>
        </p:nvSpPr>
        <p:spPr/>
        <p:txBody>
          <a:bodyPr/>
          <a:lstStyle/>
          <a:p>
            <a:fld id="{CFAECF55-D18E-4ED6-8014-675926654BCE}" type="datetime3">
              <a:rPr lang="en-US" smtClean="0"/>
              <a:t>24 May 2023</a:t>
            </a:fld>
            <a:endParaRPr lang="en-US"/>
          </a:p>
        </p:txBody>
      </p:sp>
      <p:sp>
        <p:nvSpPr>
          <p:cNvPr id="1048587" name="Footer Placeholder 4"/>
          <p:cNvSpPr>
            <a:spLocks noGrp="1"/>
          </p:cNvSpPr>
          <p:nvPr>
            <p:ph type="ftr" sz="quarter" idx="11"/>
          </p:nvPr>
        </p:nvSpPr>
        <p:spPr/>
        <p:txBody>
          <a:bodyPr/>
          <a:lstStyle/>
          <a:p>
            <a:r>
              <a:rPr lang="en-US"/>
              <a:t>1-59</a:t>
            </a:r>
          </a:p>
        </p:txBody>
      </p:sp>
      <p:sp>
        <p:nvSpPr>
          <p:cNvPr id="1048588" name="Slide Number Placeholder 5"/>
          <p:cNvSpPr>
            <a:spLocks noGrp="1"/>
          </p:cNvSpPr>
          <p:nvPr>
            <p:ph type="sldNum" sz="quarter" idx="12"/>
          </p:nvPr>
        </p:nvSpPr>
        <p:spPr/>
        <p:txBody>
          <a:bodyPr/>
          <a:lstStyle/>
          <a:p>
            <a:fld id="{2587D5A1-37CC-4B13-9F17-5059BEF349E4}"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Slide Image Placeholder 1"/>
          <p:cNvSpPr>
            <a:spLocks noGrp="1" noRot="1" noChangeAspect="1"/>
          </p:cNvSpPr>
          <p:nvPr>
            <p:ph type="sldImg"/>
          </p:nvPr>
        </p:nvSpPr>
        <p:spPr/>
      </p:sp>
      <p:sp>
        <p:nvSpPr>
          <p:cNvPr id="1048666" name="Notes Placeholder 2"/>
          <p:cNvSpPr>
            <a:spLocks noGrp="1"/>
          </p:cNvSpPr>
          <p:nvPr>
            <p:ph type="body" idx="1"/>
          </p:nvPr>
        </p:nvSpPr>
        <p:spPr/>
        <p:txBody>
          <a:bodyPr/>
          <a:lstStyle/>
          <a:p>
            <a:endParaRPr lang="en-AE"/>
          </a:p>
        </p:txBody>
      </p:sp>
      <p:sp>
        <p:nvSpPr>
          <p:cNvPr id="1048667" name="Date Placeholder 3"/>
          <p:cNvSpPr>
            <a:spLocks noGrp="1"/>
          </p:cNvSpPr>
          <p:nvPr>
            <p:ph type="dt" idx="1"/>
          </p:nvPr>
        </p:nvSpPr>
        <p:spPr/>
        <p:txBody>
          <a:bodyPr/>
          <a:lstStyle/>
          <a:p>
            <a:fld id="{CFAECF55-D18E-4ED6-8014-675926654BCE}" type="datetime3">
              <a:rPr lang="en-US" smtClean="0"/>
              <a:t>24 May 2023</a:t>
            </a:fld>
            <a:endParaRPr lang="en-US"/>
          </a:p>
        </p:txBody>
      </p:sp>
      <p:sp>
        <p:nvSpPr>
          <p:cNvPr id="1048668" name="Footer Placeholder 4"/>
          <p:cNvSpPr>
            <a:spLocks noGrp="1"/>
          </p:cNvSpPr>
          <p:nvPr>
            <p:ph type="ftr" sz="quarter" idx="4"/>
          </p:nvPr>
        </p:nvSpPr>
        <p:spPr/>
        <p:txBody>
          <a:bodyPr/>
          <a:lstStyle/>
          <a:p>
            <a:r>
              <a:rPr lang="en-US"/>
              <a:t>1-59</a:t>
            </a:r>
          </a:p>
        </p:txBody>
      </p:sp>
      <p:sp>
        <p:nvSpPr>
          <p:cNvPr id="1048669" name="Slide Number Placeholder 5"/>
          <p:cNvSpPr>
            <a:spLocks noGrp="1"/>
          </p:cNvSpPr>
          <p:nvPr>
            <p:ph type="sldNum" sz="quarter" idx="5"/>
          </p:nvPr>
        </p:nvSpPr>
        <p:spPr/>
        <p:txBody>
          <a:bodyPr/>
          <a:lstStyle/>
          <a:p>
            <a:fld id="{2587D5A1-37CC-4B13-9F17-5059BEF349E4}"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Slide Image Placeholder 1"/>
          <p:cNvSpPr>
            <a:spLocks noGrp="1" noRot="1" noChangeAspect="1"/>
          </p:cNvSpPr>
          <p:nvPr>
            <p:ph type="sldImg"/>
          </p:nvPr>
        </p:nvSpPr>
        <p:spPr/>
      </p:sp>
      <p:sp>
        <p:nvSpPr>
          <p:cNvPr id="1048673" name="Notes Placeholder 2"/>
          <p:cNvSpPr>
            <a:spLocks noGrp="1"/>
          </p:cNvSpPr>
          <p:nvPr>
            <p:ph type="body" idx="1"/>
          </p:nvPr>
        </p:nvSpPr>
        <p:spPr/>
        <p:txBody>
          <a:bodyPr/>
          <a:lstStyle/>
          <a:p>
            <a:endParaRPr lang="en-AE"/>
          </a:p>
        </p:txBody>
      </p:sp>
      <p:sp>
        <p:nvSpPr>
          <p:cNvPr id="1048674" name="Date Placeholder 3"/>
          <p:cNvSpPr>
            <a:spLocks noGrp="1"/>
          </p:cNvSpPr>
          <p:nvPr>
            <p:ph type="dt" idx="1"/>
          </p:nvPr>
        </p:nvSpPr>
        <p:spPr/>
        <p:txBody>
          <a:bodyPr/>
          <a:lstStyle/>
          <a:p>
            <a:fld id="{CFAECF55-D18E-4ED6-8014-675926654BCE}" type="datetime3">
              <a:rPr lang="en-US" smtClean="0"/>
              <a:t>24 May 2023</a:t>
            </a:fld>
            <a:endParaRPr lang="en-US"/>
          </a:p>
        </p:txBody>
      </p:sp>
      <p:sp>
        <p:nvSpPr>
          <p:cNvPr id="1048675" name="Footer Placeholder 4"/>
          <p:cNvSpPr>
            <a:spLocks noGrp="1"/>
          </p:cNvSpPr>
          <p:nvPr>
            <p:ph type="ftr" sz="quarter" idx="4"/>
          </p:nvPr>
        </p:nvSpPr>
        <p:spPr/>
        <p:txBody>
          <a:bodyPr/>
          <a:lstStyle/>
          <a:p>
            <a:r>
              <a:rPr lang="en-US"/>
              <a:t>1-59</a:t>
            </a:r>
          </a:p>
        </p:txBody>
      </p:sp>
      <p:sp>
        <p:nvSpPr>
          <p:cNvPr id="1048676" name="Slide Number Placeholder 5"/>
          <p:cNvSpPr>
            <a:spLocks noGrp="1"/>
          </p:cNvSpPr>
          <p:nvPr>
            <p:ph type="sldNum" sz="quarter" idx="5"/>
          </p:nvPr>
        </p:nvSpPr>
        <p:spPr/>
        <p:txBody>
          <a:bodyPr/>
          <a:lstStyle/>
          <a:p>
            <a:fld id="{2587D5A1-37CC-4B13-9F17-5059BEF349E4}"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Slide Image Placeholder 1"/>
          <p:cNvSpPr>
            <a:spLocks noGrp="1" noRot="1" noChangeAspect="1"/>
          </p:cNvSpPr>
          <p:nvPr>
            <p:ph type="sldImg"/>
          </p:nvPr>
        </p:nvSpPr>
        <p:spPr/>
      </p:sp>
      <p:sp>
        <p:nvSpPr>
          <p:cNvPr id="1048673" name="Notes Placeholder 2"/>
          <p:cNvSpPr>
            <a:spLocks noGrp="1"/>
          </p:cNvSpPr>
          <p:nvPr>
            <p:ph type="body" idx="1"/>
          </p:nvPr>
        </p:nvSpPr>
        <p:spPr/>
        <p:txBody>
          <a:bodyPr/>
          <a:lstStyle/>
          <a:p>
            <a:endParaRPr lang="en-AE"/>
          </a:p>
        </p:txBody>
      </p:sp>
      <p:sp>
        <p:nvSpPr>
          <p:cNvPr id="1048674" name="Date Placeholder 3"/>
          <p:cNvSpPr>
            <a:spLocks noGrp="1"/>
          </p:cNvSpPr>
          <p:nvPr>
            <p:ph type="dt" idx="1"/>
          </p:nvPr>
        </p:nvSpPr>
        <p:spPr/>
        <p:txBody>
          <a:bodyPr/>
          <a:lstStyle/>
          <a:p>
            <a:fld id="{CFAECF55-D18E-4ED6-8014-675926654BCE}" type="datetime3">
              <a:rPr lang="en-US" smtClean="0"/>
              <a:t>24 May 2023</a:t>
            </a:fld>
            <a:endParaRPr lang="en-US"/>
          </a:p>
        </p:txBody>
      </p:sp>
      <p:sp>
        <p:nvSpPr>
          <p:cNvPr id="1048675" name="Footer Placeholder 4"/>
          <p:cNvSpPr>
            <a:spLocks noGrp="1"/>
          </p:cNvSpPr>
          <p:nvPr>
            <p:ph type="ftr" sz="quarter" idx="4"/>
          </p:nvPr>
        </p:nvSpPr>
        <p:spPr/>
        <p:txBody>
          <a:bodyPr/>
          <a:lstStyle/>
          <a:p>
            <a:r>
              <a:rPr lang="en-US"/>
              <a:t>1-59</a:t>
            </a:r>
          </a:p>
        </p:txBody>
      </p:sp>
      <p:sp>
        <p:nvSpPr>
          <p:cNvPr id="1048676" name="Slide Number Placeholder 5"/>
          <p:cNvSpPr>
            <a:spLocks noGrp="1"/>
          </p:cNvSpPr>
          <p:nvPr>
            <p:ph type="sldNum" sz="quarter" idx="5"/>
          </p:nvPr>
        </p:nvSpPr>
        <p:spPr/>
        <p:txBody>
          <a:bodyPr/>
          <a:lstStyle/>
          <a:p>
            <a:fld id="{2587D5A1-37CC-4B13-9F17-5059BEF349E4}" type="slidenum">
              <a:rPr lang="en-US" smtClean="0"/>
              <a:t>12</a:t>
            </a:fld>
            <a:endParaRPr lang="en-US"/>
          </a:p>
        </p:txBody>
      </p:sp>
    </p:spTree>
    <p:extLst>
      <p:ext uri="{BB962C8B-B14F-4D97-AF65-F5344CB8AC3E}">
        <p14:creationId xmlns:p14="http://schemas.microsoft.com/office/powerpoint/2010/main" val="1774410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Slide Image Placeholder 1"/>
          <p:cNvSpPr>
            <a:spLocks noGrp="1" noRot="1" noChangeAspect="1"/>
          </p:cNvSpPr>
          <p:nvPr>
            <p:ph type="sldImg"/>
          </p:nvPr>
        </p:nvSpPr>
        <p:spPr/>
      </p:sp>
      <p:sp>
        <p:nvSpPr>
          <p:cNvPr id="1048673" name="Notes Placeholder 2"/>
          <p:cNvSpPr>
            <a:spLocks noGrp="1"/>
          </p:cNvSpPr>
          <p:nvPr>
            <p:ph type="body" idx="1"/>
          </p:nvPr>
        </p:nvSpPr>
        <p:spPr/>
        <p:txBody>
          <a:bodyPr/>
          <a:lstStyle/>
          <a:p>
            <a:endParaRPr lang="en-AE"/>
          </a:p>
        </p:txBody>
      </p:sp>
      <p:sp>
        <p:nvSpPr>
          <p:cNvPr id="1048674" name="Date Placeholder 3"/>
          <p:cNvSpPr>
            <a:spLocks noGrp="1"/>
          </p:cNvSpPr>
          <p:nvPr>
            <p:ph type="dt" idx="1"/>
          </p:nvPr>
        </p:nvSpPr>
        <p:spPr/>
        <p:txBody>
          <a:bodyPr/>
          <a:lstStyle/>
          <a:p>
            <a:fld id="{CFAECF55-D18E-4ED6-8014-675926654BCE}" type="datetime3">
              <a:rPr lang="en-US" smtClean="0"/>
              <a:t>24 May 2023</a:t>
            </a:fld>
            <a:endParaRPr lang="en-US"/>
          </a:p>
        </p:txBody>
      </p:sp>
      <p:sp>
        <p:nvSpPr>
          <p:cNvPr id="1048675" name="Footer Placeholder 4"/>
          <p:cNvSpPr>
            <a:spLocks noGrp="1"/>
          </p:cNvSpPr>
          <p:nvPr>
            <p:ph type="ftr" sz="quarter" idx="4"/>
          </p:nvPr>
        </p:nvSpPr>
        <p:spPr/>
        <p:txBody>
          <a:bodyPr/>
          <a:lstStyle/>
          <a:p>
            <a:r>
              <a:rPr lang="en-US"/>
              <a:t>1-59</a:t>
            </a:r>
          </a:p>
        </p:txBody>
      </p:sp>
      <p:sp>
        <p:nvSpPr>
          <p:cNvPr id="1048676" name="Slide Number Placeholder 5"/>
          <p:cNvSpPr>
            <a:spLocks noGrp="1"/>
          </p:cNvSpPr>
          <p:nvPr>
            <p:ph type="sldNum" sz="quarter" idx="5"/>
          </p:nvPr>
        </p:nvSpPr>
        <p:spPr/>
        <p:txBody>
          <a:bodyPr/>
          <a:lstStyle/>
          <a:p>
            <a:fld id="{2587D5A1-37CC-4B13-9F17-5059BEF349E4}" type="slidenum">
              <a:rPr lang="en-US" smtClean="0"/>
              <a:t>13</a:t>
            </a:fld>
            <a:endParaRPr lang="en-US"/>
          </a:p>
        </p:txBody>
      </p:sp>
    </p:spTree>
    <p:extLst>
      <p:ext uri="{BB962C8B-B14F-4D97-AF65-F5344CB8AC3E}">
        <p14:creationId xmlns:p14="http://schemas.microsoft.com/office/powerpoint/2010/main" val="2264391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Slide Image Placeholder 1"/>
          <p:cNvSpPr>
            <a:spLocks noGrp="1" noRot="1" noChangeAspect="1"/>
          </p:cNvSpPr>
          <p:nvPr>
            <p:ph type="sldImg"/>
          </p:nvPr>
        </p:nvSpPr>
        <p:spPr/>
      </p:sp>
      <p:sp>
        <p:nvSpPr>
          <p:cNvPr id="1048673" name="Notes Placeholder 2"/>
          <p:cNvSpPr>
            <a:spLocks noGrp="1"/>
          </p:cNvSpPr>
          <p:nvPr>
            <p:ph type="body" idx="1"/>
          </p:nvPr>
        </p:nvSpPr>
        <p:spPr/>
        <p:txBody>
          <a:bodyPr/>
          <a:lstStyle/>
          <a:p>
            <a:endParaRPr lang="en-AE"/>
          </a:p>
        </p:txBody>
      </p:sp>
      <p:sp>
        <p:nvSpPr>
          <p:cNvPr id="1048674" name="Date Placeholder 3"/>
          <p:cNvSpPr>
            <a:spLocks noGrp="1"/>
          </p:cNvSpPr>
          <p:nvPr>
            <p:ph type="dt" idx="1"/>
          </p:nvPr>
        </p:nvSpPr>
        <p:spPr/>
        <p:txBody>
          <a:bodyPr/>
          <a:lstStyle/>
          <a:p>
            <a:fld id="{CFAECF55-D18E-4ED6-8014-675926654BCE}" type="datetime3">
              <a:rPr lang="en-US" smtClean="0"/>
              <a:t>24 May 2023</a:t>
            </a:fld>
            <a:endParaRPr lang="en-US"/>
          </a:p>
        </p:txBody>
      </p:sp>
      <p:sp>
        <p:nvSpPr>
          <p:cNvPr id="1048675" name="Footer Placeholder 4"/>
          <p:cNvSpPr>
            <a:spLocks noGrp="1"/>
          </p:cNvSpPr>
          <p:nvPr>
            <p:ph type="ftr" sz="quarter" idx="4"/>
          </p:nvPr>
        </p:nvSpPr>
        <p:spPr/>
        <p:txBody>
          <a:bodyPr/>
          <a:lstStyle/>
          <a:p>
            <a:r>
              <a:rPr lang="en-US"/>
              <a:t>1-59</a:t>
            </a:r>
          </a:p>
        </p:txBody>
      </p:sp>
      <p:sp>
        <p:nvSpPr>
          <p:cNvPr id="1048676" name="Slide Number Placeholder 5"/>
          <p:cNvSpPr>
            <a:spLocks noGrp="1"/>
          </p:cNvSpPr>
          <p:nvPr>
            <p:ph type="sldNum" sz="quarter" idx="5"/>
          </p:nvPr>
        </p:nvSpPr>
        <p:spPr/>
        <p:txBody>
          <a:bodyPr/>
          <a:lstStyle/>
          <a:p>
            <a:fld id="{2587D5A1-37CC-4B13-9F17-5059BEF349E4}" type="slidenum">
              <a:rPr lang="en-US" smtClean="0"/>
              <a:t>14</a:t>
            </a:fld>
            <a:endParaRPr lang="en-US"/>
          </a:p>
        </p:txBody>
      </p:sp>
    </p:spTree>
    <p:extLst>
      <p:ext uri="{BB962C8B-B14F-4D97-AF65-F5344CB8AC3E}">
        <p14:creationId xmlns:p14="http://schemas.microsoft.com/office/powerpoint/2010/main" val="3674698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Slide Image Placeholder 1"/>
          <p:cNvSpPr>
            <a:spLocks noGrp="1" noRot="1" noChangeAspect="1"/>
          </p:cNvSpPr>
          <p:nvPr>
            <p:ph type="sldImg"/>
          </p:nvPr>
        </p:nvSpPr>
        <p:spPr/>
      </p:sp>
      <p:sp>
        <p:nvSpPr>
          <p:cNvPr id="1048673" name="Notes Placeholder 2"/>
          <p:cNvSpPr>
            <a:spLocks noGrp="1"/>
          </p:cNvSpPr>
          <p:nvPr>
            <p:ph type="body" idx="1"/>
          </p:nvPr>
        </p:nvSpPr>
        <p:spPr/>
        <p:txBody>
          <a:bodyPr/>
          <a:lstStyle/>
          <a:p>
            <a:endParaRPr lang="en-AE"/>
          </a:p>
        </p:txBody>
      </p:sp>
      <p:sp>
        <p:nvSpPr>
          <p:cNvPr id="1048674" name="Date Placeholder 3"/>
          <p:cNvSpPr>
            <a:spLocks noGrp="1"/>
          </p:cNvSpPr>
          <p:nvPr>
            <p:ph type="dt" idx="1"/>
          </p:nvPr>
        </p:nvSpPr>
        <p:spPr/>
        <p:txBody>
          <a:bodyPr/>
          <a:lstStyle/>
          <a:p>
            <a:fld id="{CFAECF55-D18E-4ED6-8014-675926654BCE}" type="datetime3">
              <a:rPr lang="en-US" smtClean="0"/>
              <a:t>24 May 2023</a:t>
            </a:fld>
            <a:endParaRPr lang="en-US"/>
          </a:p>
        </p:txBody>
      </p:sp>
      <p:sp>
        <p:nvSpPr>
          <p:cNvPr id="1048675" name="Footer Placeholder 4"/>
          <p:cNvSpPr>
            <a:spLocks noGrp="1"/>
          </p:cNvSpPr>
          <p:nvPr>
            <p:ph type="ftr" sz="quarter" idx="4"/>
          </p:nvPr>
        </p:nvSpPr>
        <p:spPr/>
        <p:txBody>
          <a:bodyPr/>
          <a:lstStyle/>
          <a:p>
            <a:r>
              <a:rPr lang="en-US"/>
              <a:t>1-59</a:t>
            </a:r>
          </a:p>
        </p:txBody>
      </p:sp>
      <p:sp>
        <p:nvSpPr>
          <p:cNvPr id="1048676" name="Slide Number Placeholder 5"/>
          <p:cNvSpPr>
            <a:spLocks noGrp="1"/>
          </p:cNvSpPr>
          <p:nvPr>
            <p:ph type="sldNum" sz="quarter" idx="5"/>
          </p:nvPr>
        </p:nvSpPr>
        <p:spPr/>
        <p:txBody>
          <a:bodyPr/>
          <a:lstStyle/>
          <a:p>
            <a:fld id="{2587D5A1-37CC-4B13-9F17-5059BEF349E4}" type="slidenum">
              <a:rPr lang="en-US" smtClean="0"/>
              <a:t>15</a:t>
            </a:fld>
            <a:endParaRPr lang="en-US"/>
          </a:p>
        </p:txBody>
      </p:sp>
    </p:spTree>
    <p:extLst>
      <p:ext uri="{BB962C8B-B14F-4D97-AF65-F5344CB8AC3E}">
        <p14:creationId xmlns:p14="http://schemas.microsoft.com/office/powerpoint/2010/main" val="2830314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Slide Image Placeholder 1"/>
          <p:cNvSpPr>
            <a:spLocks noGrp="1" noRot="1" noChangeAspect="1"/>
          </p:cNvSpPr>
          <p:nvPr>
            <p:ph type="sldImg"/>
          </p:nvPr>
        </p:nvSpPr>
        <p:spPr/>
      </p:sp>
      <p:sp>
        <p:nvSpPr>
          <p:cNvPr id="1048688" name="Notes Placeholder 2"/>
          <p:cNvSpPr>
            <a:spLocks noGrp="1"/>
          </p:cNvSpPr>
          <p:nvPr>
            <p:ph type="body" idx="1"/>
          </p:nvPr>
        </p:nvSpPr>
        <p:spPr/>
        <p:txBody>
          <a:bodyPr/>
          <a:lstStyle/>
          <a:p>
            <a:endParaRPr lang="en-AE"/>
          </a:p>
        </p:txBody>
      </p:sp>
      <p:sp>
        <p:nvSpPr>
          <p:cNvPr id="1048689" name="Date Placeholder 3"/>
          <p:cNvSpPr>
            <a:spLocks noGrp="1"/>
          </p:cNvSpPr>
          <p:nvPr>
            <p:ph type="dt" idx="1"/>
          </p:nvPr>
        </p:nvSpPr>
        <p:spPr/>
        <p:txBody>
          <a:bodyPr/>
          <a:lstStyle/>
          <a:p>
            <a:fld id="{CFAECF55-D18E-4ED6-8014-675926654BCE}" type="datetime3">
              <a:rPr lang="en-US" smtClean="0"/>
              <a:t>24 May 2023</a:t>
            </a:fld>
            <a:endParaRPr lang="en-US"/>
          </a:p>
        </p:txBody>
      </p:sp>
      <p:sp>
        <p:nvSpPr>
          <p:cNvPr id="1048690" name="Footer Placeholder 4"/>
          <p:cNvSpPr>
            <a:spLocks noGrp="1"/>
          </p:cNvSpPr>
          <p:nvPr>
            <p:ph type="ftr" sz="quarter" idx="4"/>
          </p:nvPr>
        </p:nvSpPr>
        <p:spPr/>
        <p:txBody>
          <a:bodyPr/>
          <a:lstStyle/>
          <a:p>
            <a:r>
              <a:rPr lang="en-US"/>
              <a:t>1-59</a:t>
            </a:r>
          </a:p>
        </p:txBody>
      </p:sp>
      <p:sp>
        <p:nvSpPr>
          <p:cNvPr id="1048691" name="Slide Number Placeholder 5"/>
          <p:cNvSpPr>
            <a:spLocks noGrp="1"/>
          </p:cNvSpPr>
          <p:nvPr>
            <p:ph type="sldNum" sz="quarter" idx="5"/>
          </p:nvPr>
        </p:nvSpPr>
        <p:spPr/>
        <p:txBody>
          <a:bodyPr/>
          <a:lstStyle/>
          <a:p>
            <a:fld id="{2587D5A1-37CC-4B13-9F17-5059BEF349E4}" type="slidenum">
              <a:rPr lang="en-US" smtClean="0"/>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Slide Image Placeholder 1"/>
          <p:cNvSpPr>
            <a:spLocks noGrp="1" noRot="1" noChangeAspect="1"/>
          </p:cNvSpPr>
          <p:nvPr>
            <p:ph type="sldImg"/>
          </p:nvPr>
        </p:nvSpPr>
        <p:spPr/>
      </p:sp>
      <p:sp>
        <p:nvSpPr>
          <p:cNvPr id="1048695" name="Notes Placeholder 2"/>
          <p:cNvSpPr>
            <a:spLocks noGrp="1"/>
          </p:cNvSpPr>
          <p:nvPr>
            <p:ph type="body" idx="1"/>
          </p:nvPr>
        </p:nvSpPr>
        <p:spPr/>
        <p:txBody>
          <a:bodyPr/>
          <a:lstStyle/>
          <a:p>
            <a:endParaRPr lang="en-AE"/>
          </a:p>
        </p:txBody>
      </p:sp>
      <p:sp>
        <p:nvSpPr>
          <p:cNvPr id="1048696" name="Date Placeholder 3"/>
          <p:cNvSpPr>
            <a:spLocks noGrp="1"/>
          </p:cNvSpPr>
          <p:nvPr>
            <p:ph type="dt" idx="1"/>
          </p:nvPr>
        </p:nvSpPr>
        <p:spPr/>
        <p:txBody>
          <a:bodyPr/>
          <a:lstStyle/>
          <a:p>
            <a:fld id="{CFAECF55-D18E-4ED6-8014-675926654BCE}" type="datetime3">
              <a:rPr lang="en-US" smtClean="0"/>
              <a:t>24 May 2023</a:t>
            </a:fld>
            <a:endParaRPr lang="en-US"/>
          </a:p>
        </p:txBody>
      </p:sp>
      <p:sp>
        <p:nvSpPr>
          <p:cNvPr id="1048697" name="Footer Placeholder 4"/>
          <p:cNvSpPr>
            <a:spLocks noGrp="1"/>
          </p:cNvSpPr>
          <p:nvPr>
            <p:ph type="ftr" sz="quarter" idx="4"/>
          </p:nvPr>
        </p:nvSpPr>
        <p:spPr/>
        <p:txBody>
          <a:bodyPr/>
          <a:lstStyle/>
          <a:p>
            <a:r>
              <a:rPr lang="en-US"/>
              <a:t>1-59</a:t>
            </a:r>
          </a:p>
        </p:txBody>
      </p:sp>
      <p:sp>
        <p:nvSpPr>
          <p:cNvPr id="1048698" name="Slide Number Placeholder 5"/>
          <p:cNvSpPr>
            <a:spLocks noGrp="1"/>
          </p:cNvSpPr>
          <p:nvPr>
            <p:ph type="sldNum" sz="quarter" idx="5"/>
          </p:nvPr>
        </p:nvSpPr>
        <p:spPr/>
        <p:txBody>
          <a:bodyPr/>
          <a:lstStyle/>
          <a:p>
            <a:fld id="{2587D5A1-37CC-4B13-9F17-5059BEF349E4}" type="slidenum">
              <a:rPr lang="en-US" smtClean="0"/>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1" name="Slide Image Placeholder 1"/>
          <p:cNvSpPr>
            <a:spLocks noGrp="1" noRot="1" noChangeAspect="1"/>
          </p:cNvSpPr>
          <p:nvPr>
            <p:ph type="sldImg"/>
          </p:nvPr>
        </p:nvSpPr>
        <p:spPr/>
      </p:sp>
      <p:sp>
        <p:nvSpPr>
          <p:cNvPr id="1048702" name="Notes Placeholder 2"/>
          <p:cNvSpPr>
            <a:spLocks noGrp="1"/>
          </p:cNvSpPr>
          <p:nvPr>
            <p:ph type="body" idx="1"/>
          </p:nvPr>
        </p:nvSpPr>
        <p:spPr/>
        <p:txBody>
          <a:bodyPr/>
          <a:lstStyle/>
          <a:p>
            <a:endParaRPr lang="en-AE"/>
          </a:p>
        </p:txBody>
      </p:sp>
      <p:sp>
        <p:nvSpPr>
          <p:cNvPr id="1048703" name="Date Placeholder 3"/>
          <p:cNvSpPr>
            <a:spLocks noGrp="1"/>
          </p:cNvSpPr>
          <p:nvPr>
            <p:ph type="dt" idx="1"/>
          </p:nvPr>
        </p:nvSpPr>
        <p:spPr/>
        <p:txBody>
          <a:bodyPr/>
          <a:lstStyle/>
          <a:p>
            <a:fld id="{CFAECF55-D18E-4ED6-8014-675926654BCE}" type="datetime3">
              <a:rPr lang="en-US" smtClean="0"/>
              <a:t>24 May 2023</a:t>
            </a:fld>
            <a:endParaRPr lang="en-US"/>
          </a:p>
        </p:txBody>
      </p:sp>
      <p:sp>
        <p:nvSpPr>
          <p:cNvPr id="1048704" name="Footer Placeholder 4"/>
          <p:cNvSpPr>
            <a:spLocks noGrp="1"/>
          </p:cNvSpPr>
          <p:nvPr>
            <p:ph type="ftr" sz="quarter" idx="4"/>
          </p:nvPr>
        </p:nvSpPr>
        <p:spPr/>
        <p:txBody>
          <a:bodyPr/>
          <a:lstStyle/>
          <a:p>
            <a:r>
              <a:rPr lang="en-US"/>
              <a:t>1-59</a:t>
            </a:r>
          </a:p>
        </p:txBody>
      </p:sp>
      <p:sp>
        <p:nvSpPr>
          <p:cNvPr id="1048705" name="Slide Number Placeholder 5"/>
          <p:cNvSpPr>
            <a:spLocks noGrp="1"/>
          </p:cNvSpPr>
          <p:nvPr>
            <p:ph type="sldNum" sz="quarter" idx="5"/>
          </p:nvPr>
        </p:nvSpPr>
        <p:spPr/>
        <p:txBody>
          <a:bodyPr/>
          <a:lstStyle/>
          <a:p>
            <a:fld id="{2587D5A1-37CC-4B13-9F17-5059BEF349E4}"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Slide Image Placeholder 1"/>
          <p:cNvSpPr>
            <a:spLocks noGrp="1" noRot="1" noChangeAspect="1"/>
          </p:cNvSpPr>
          <p:nvPr>
            <p:ph type="sldImg"/>
          </p:nvPr>
        </p:nvSpPr>
        <p:spPr/>
      </p:sp>
      <p:sp>
        <p:nvSpPr>
          <p:cNvPr id="1048597" name="Notes Placeholder 2"/>
          <p:cNvSpPr>
            <a:spLocks noGrp="1"/>
          </p:cNvSpPr>
          <p:nvPr>
            <p:ph type="body" idx="1"/>
          </p:nvPr>
        </p:nvSpPr>
        <p:spPr/>
        <p:txBody>
          <a:bodyPr>
            <a:normAutofit/>
          </a:bodyPr>
          <a:lstStyle/>
          <a:p>
            <a:endParaRPr lang="en-IN" dirty="0"/>
          </a:p>
        </p:txBody>
      </p:sp>
      <p:sp>
        <p:nvSpPr>
          <p:cNvPr id="1048598" name="Date Placeholder 3"/>
          <p:cNvSpPr>
            <a:spLocks noGrp="1"/>
          </p:cNvSpPr>
          <p:nvPr>
            <p:ph type="dt" idx="10"/>
          </p:nvPr>
        </p:nvSpPr>
        <p:spPr/>
        <p:txBody>
          <a:bodyPr/>
          <a:lstStyle/>
          <a:p>
            <a:fld id="{CFAECF55-D18E-4ED6-8014-675926654BCE}" type="datetime3">
              <a:rPr lang="en-US" smtClean="0"/>
              <a:t>24 May 2023</a:t>
            </a:fld>
            <a:endParaRPr lang="en-US"/>
          </a:p>
        </p:txBody>
      </p:sp>
      <p:sp>
        <p:nvSpPr>
          <p:cNvPr id="1048599" name="Footer Placeholder 4"/>
          <p:cNvSpPr>
            <a:spLocks noGrp="1"/>
          </p:cNvSpPr>
          <p:nvPr>
            <p:ph type="ftr" sz="quarter" idx="11"/>
          </p:nvPr>
        </p:nvSpPr>
        <p:spPr/>
        <p:txBody>
          <a:bodyPr/>
          <a:lstStyle/>
          <a:p>
            <a:r>
              <a:rPr lang="en-US"/>
              <a:t>1-59</a:t>
            </a:r>
          </a:p>
        </p:txBody>
      </p:sp>
      <p:sp>
        <p:nvSpPr>
          <p:cNvPr id="1048600" name="Slide Number Placeholder 5"/>
          <p:cNvSpPr>
            <a:spLocks noGrp="1"/>
          </p:cNvSpPr>
          <p:nvPr>
            <p:ph type="sldNum" sz="quarter" idx="12"/>
          </p:nvPr>
        </p:nvSpPr>
        <p:spPr/>
        <p:txBody>
          <a:bodyPr/>
          <a:lstStyle/>
          <a:p>
            <a:fld id="{2587D5A1-37CC-4B13-9F17-5059BEF349E4}"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Slide Image Placeholder 1"/>
          <p:cNvSpPr>
            <a:spLocks noGrp="1" noRot="1" noChangeAspect="1"/>
          </p:cNvSpPr>
          <p:nvPr>
            <p:ph type="sldImg"/>
          </p:nvPr>
        </p:nvSpPr>
        <p:spPr/>
      </p:sp>
      <p:sp>
        <p:nvSpPr>
          <p:cNvPr id="1048605" name="Notes Placeholder 2"/>
          <p:cNvSpPr>
            <a:spLocks noGrp="1"/>
          </p:cNvSpPr>
          <p:nvPr>
            <p:ph type="body" idx="1"/>
          </p:nvPr>
        </p:nvSpPr>
        <p:spPr/>
        <p:txBody>
          <a:bodyPr/>
          <a:lstStyle/>
          <a:p>
            <a:endParaRPr lang="en-AE"/>
          </a:p>
        </p:txBody>
      </p:sp>
      <p:sp>
        <p:nvSpPr>
          <p:cNvPr id="1048606" name="Date Placeholder 3"/>
          <p:cNvSpPr>
            <a:spLocks noGrp="1"/>
          </p:cNvSpPr>
          <p:nvPr>
            <p:ph type="dt" idx="1"/>
          </p:nvPr>
        </p:nvSpPr>
        <p:spPr/>
        <p:txBody>
          <a:bodyPr/>
          <a:lstStyle/>
          <a:p>
            <a:fld id="{CFAECF55-D18E-4ED6-8014-675926654BCE}" type="datetime3">
              <a:rPr lang="en-US" smtClean="0"/>
              <a:t>24 May 2023</a:t>
            </a:fld>
            <a:endParaRPr lang="en-US"/>
          </a:p>
        </p:txBody>
      </p:sp>
      <p:sp>
        <p:nvSpPr>
          <p:cNvPr id="1048607" name="Footer Placeholder 4"/>
          <p:cNvSpPr>
            <a:spLocks noGrp="1"/>
          </p:cNvSpPr>
          <p:nvPr>
            <p:ph type="ftr" sz="quarter" idx="4"/>
          </p:nvPr>
        </p:nvSpPr>
        <p:spPr/>
        <p:txBody>
          <a:bodyPr/>
          <a:lstStyle/>
          <a:p>
            <a:r>
              <a:rPr lang="en-US"/>
              <a:t>1-59</a:t>
            </a:r>
          </a:p>
        </p:txBody>
      </p:sp>
      <p:sp>
        <p:nvSpPr>
          <p:cNvPr id="1048608" name="Slide Number Placeholder 5"/>
          <p:cNvSpPr>
            <a:spLocks noGrp="1"/>
          </p:cNvSpPr>
          <p:nvPr>
            <p:ph type="sldNum" sz="quarter" idx="5"/>
          </p:nvPr>
        </p:nvSpPr>
        <p:spPr/>
        <p:txBody>
          <a:bodyPr/>
          <a:lstStyle/>
          <a:p>
            <a:fld id="{2587D5A1-37CC-4B13-9F17-5059BEF349E4}"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Slide Image Placeholder 1"/>
          <p:cNvSpPr>
            <a:spLocks noGrp="1" noRot="1" noChangeAspect="1"/>
          </p:cNvSpPr>
          <p:nvPr>
            <p:ph type="sldImg"/>
          </p:nvPr>
        </p:nvSpPr>
        <p:spPr/>
      </p:sp>
      <p:sp>
        <p:nvSpPr>
          <p:cNvPr id="1048613" name="Notes Placeholder 2"/>
          <p:cNvSpPr>
            <a:spLocks noGrp="1"/>
          </p:cNvSpPr>
          <p:nvPr>
            <p:ph type="body" idx="1"/>
          </p:nvPr>
        </p:nvSpPr>
        <p:spPr/>
        <p:txBody>
          <a:bodyPr/>
          <a:lstStyle/>
          <a:p>
            <a:endParaRPr lang="en-AE"/>
          </a:p>
        </p:txBody>
      </p:sp>
      <p:sp>
        <p:nvSpPr>
          <p:cNvPr id="1048614" name="Date Placeholder 3"/>
          <p:cNvSpPr>
            <a:spLocks noGrp="1"/>
          </p:cNvSpPr>
          <p:nvPr>
            <p:ph type="dt" idx="1"/>
          </p:nvPr>
        </p:nvSpPr>
        <p:spPr/>
        <p:txBody>
          <a:bodyPr/>
          <a:lstStyle/>
          <a:p>
            <a:fld id="{CFAECF55-D18E-4ED6-8014-675926654BCE}" type="datetime3">
              <a:rPr lang="en-US" smtClean="0"/>
              <a:t>24 May 2023</a:t>
            </a:fld>
            <a:endParaRPr lang="en-US"/>
          </a:p>
        </p:txBody>
      </p:sp>
      <p:sp>
        <p:nvSpPr>
          <p:cNvPr id="1048615" name="Footer Placeholder 4"/>
          <p:cNvSpPr>
            <a:spLocks noGrp="1"/>
          </p:cNvSpPr>
          <p:nvPr>
            <p:ph type="ftr" sz="quarter" idx="4"/>
          </p:nvPr>
        </p:nvSpPr>
        <p:spPr/>
        <p:txBody>
          <a:bodyPr/>
          <a:lstStyle/>
          <a:p>
            <a:r>
              <a:rPr lang="en-US"/>
              <a:t>1-59</a:t>
            </a:r>
          </a:p>
        </p:txBody>
      </p:sp>
      <p:sp>
        <p:nvSpPr>
          <p:cNvPr id="1048616" name="Slide Number Placeholder 5"/>
          <p:cNvSpPr>
            <a:spLocks noGrp="1"/>
          </p:cNvSpPr>
          <p:nvPr>
            <p:ph type="sldNum" sz="quarter" idx="5"/>
          </p:nvPr>
        </p:nvSpPr>
        <p:spPr/>
        <p:txBody>
          <a:bodyPr/>
          <a:lstStyle/>
          <a:p>
            <a:fld id="{2587D5A1-37CC-4B13-9F17-5059BEF349E4}"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Slide Image Placeholder 1"/>
          <p:cNvSpPr>
            <a:spLocks noGrp="1" noRot="1" noChangeAspect="1"/>
          </p:cNvSpPr>
          <p:nvPr>
            <p:ph type="sldImg"/>
          </p:nvPr>
        </p:nvSpPr>
        <p:spPr/>
      </p:sp>
      <p:sp>
        <p:nvSpPr>
          <p:cNvPr id="1048621" name="Notes Placeholder 2"/>
          <p:cNvSpPr>
            <a:spLocks noGrp="1"/>
          </p:cNvSpPr>
          <p:nvPr>
            <p:ph type="body" idx="1"/>
          </p:nvPr>
        </p:nvSpPr>
        <p:spPr/>
        <p:txBody>
          <a:bodyPr>
            <a:normAutofit/>
          </a:bodyPr>
          <a:lstStyle/>
          <a:p>
            <a:endParaRPr lang="en-IN" dirty="0"/>
          </a:p>
        </p:txBody>
      </p:sp>
      <p:sp>
        <p:nvSpPr>
          <p:cNvPr id="1048622" name="Date Placeholder 3"/>
          <p:cNvSpPr>
            <a:spLocks noGrp="1"/>
          </p:cNvSpPr>
          <p:nvPr>
            <p:ph type="dt" idx="10"/>
          </p:nvPr>
        </p:nvSpPr>
        <p:spPr/>
        <p:txBody>
          <a:bodyPr/>
          <a:lstStyle/>
          <a:p>
            <a:fld id="{CFAECF55-D18E-4ED6-8014-675926654BCE}" type="datetime3">
              <a:rPr lang="en-US" smtClean="0"/>
              <a:t>24 May 2023</a:t>
            </a:fld>
            <a:endParaRPr lang="en-US"/>
          </a:p>
        </p:txBody>
      </p:sp>
      <p:sp>
        <p:nvSpPr>
          <p:cNvPr id="1048623" name="Footer Placeholder 4"/>
          <p:cNvSpPr>
            <a:spLocks noGrp="1"/>
          </p:cNvSpPr>
          <p:nvPr>
            <p:ph type="ftr" sz="quarter" idx="11"/>
          </p:nvPr>
        </p:nvSpPr>
        <p:spPr/>
        <p:txBody>
          <a:bodyPr/>
          <a:lstStyle/>
          <a:p>
            <a:r>
              <a:rPr lang="en-US"/>
              <a:t>1-59</a:t>
            </a:r>
          </a:p>
        </p:txBody>
      </p:sp>
      <p:sp>
        <p:nvSpPr>
          <p:cNvPr id="1048624" name="Slide Number Placeholder 5"/>
          <p:cNvSpPr>
            <a:spLocks noGrp="1"/>
          </p:cNvSpPr>
          <p:nvPr>
            <p:ph type="sldNum" sz="quarter" idx="12"/>
          </p:nvPr>
        </p:nvSpPr>
        <p:spPr/>
        <p:txBody>
          <a:bodyPr/>
          <a:lstStyle/>
          <a:p>
            <a:fld id="{2587D5A1-37CC-4B13-9F17-5059BEF349E4}"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Slide Image Placeholder 1"/>
          <p:cNvSpPr>
            <a:spLocks noGrp="1" noRot="1" noChangeAspect="1"/>
          </p:cNvSpPr>
          <p:nvPr>
            <p:ph type="sldImg"/>
          </p:nvPr>
        </p:nvSpPr>
        <p:spPr/>
      </p:sp>
      <p:sp>
        <p:nvSpPr>
          <p:cNvPr id="1048627" name="Notes Placeholder 2"/>
          <p:cNvSpPr>
            <a:spLocks noGrp="1"/>
          </p:cNvSpPr>
          <p:nvPr>
            <p:ph type="body" idx="1"/>
          </p:nvPr>
        </p:nvSpPr>
        <p:spPr/>
        <p:txBody>
          <a:bodyPr/>
          <a:lstStyle/>
          <a:p>
            <a:endParaRPr lang="en-AE"/>
          </a:p>
        </p:txBody>
      </p:sp>
      <p:sp>
        <p:nvSpPr>
          <p:cNvPr id="1048628" name="Date Placeholder 3"/>
          <p:cNvSpPr>
            <a:spLocks noGrp="1"/>
          </p:cNvSpPr>
          <p:nvPr>
            <p:ph type="dt" idx="1"/>
          </p:nvPr>
        </p:nvSpPr>
        <p:spPr/>
        <p:txBody>
          <a:bodyPr/>
          <a:lstStyle/>
          <a:p>
            <a:fld id="{CFAECF55-D18E-4ED6-8014-675926654BCE}" type="datetime3">
              <a:rPr lang="en-US" smtClean="0"/>
              <a:t>24 May 2023</a:t>
            </a:fld>
            <a:endParaRPr lang="en-US"/>
          </a:p>
        </p:txBody>
      </p:sp>
      <p:sp>
        <p:nvSpPr>
          <p:cNvPr id="1048629" name="Footer Placeholder 4"/>
          <p:cNvSpPr>
            <a:spLocks noGrp="1"/>
          </p:cNvSpPr>
          <p:nvPr>
            <p:ph type="ftr" sz="quarter" idx="4"/>
          </p:nvPr>
        </p:nvSpPr>
        <p:spPr/>
        <p:txBody>
          <a:bodyPr/>
          <a:lstStyle/>
          <a:p>
            <a:r>
              <a:rPr lang="en-US"/>
              <a:t>1-59</a:t>
            </a:r>
          </a:p>
        </p:txBody>
      </p:sp>
      <p:sp>
        <p:nvSpPr>
          <p:cNvPr id="1048630" name="Slide Number Placeholder 5"/>
          <p:cNvSpPr>
            <a:spLocks noGrp="1"/>
          </p:cNvSpPr>
          <p:nvPr>
            <p:ph type="sldNum" sz="quarter" idx="5"/>
          </p:nvPr>
        </p:nvSpPr>
        <p:spPr/>
        <p:txBody>
          <a:bodyPr/>
          <a:lstStyle/>
          <a:p>
            <a:fld id="{2587D5A1-37CC-4B13-9F17-5059BEF349E4}"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Slide Image Placeholder 1"/>
          <p:cNvSpPr>
            <a:spLocks noGrp="1" noRot="1" noChangeAspect="1"/>
          </p:cNvSpPr>
          <p:nvPr>
            <p:ph type="sldImg"/>
          </p:nvPr>
        </p:nvSpPr>
        <p:spPr/>
      </p:sp>
      <p:sp>
        <p:nvSpPr>
          <p:cNvPr id="1048634" name="Notes Placeholder 2"/>
          <p:cNvSpPr>
            <a:spLocks noGrp="1"/>
          </p:cNvSpPr>
          <p:nvPr>
            <p:ph type="body" idx="1"/>
          </p:nvPr>
        </p:nvSpPr>
        <p:spPr/>
        <p:txBody>
          <a:bodyPr/>
          <a:lstStyle/>
          <a:p>
            <a:endParaRPr lang="en-AE"/>
          </a:p>
        </p:txBody>
      </p:sp>
      <p:sp>
        <p:nvSpPr>
          <p:cNvPr id="1048635" name="Date Placeholder 3"/>
          <p:cNvSpPr>
            <a:spLocks noGrp="1"/>
          </p:cNvSpPr>
          <p:nvPr>
            <p:ph type="dt" idx="1"/>
          </p:nvPr>
        </p:nvSpPr>
        <p:spPr/>
        <p:txBody>
          <a:bodyPr/>
          <a:lstStyle/>
          <a:p>
            <a:fld id="{CFAECF55-D18E-4ED6-8014-675926654BCE}" type="datetime3">
              <a:rPr lang="en-US" smtClean="0"/>
              <a:t>24 May 2023</a:t>
            </a:fld>
            <a:endParaRPr lang="en-US"/>
          </a:p>
        </p:txBody>
      </p:sp>
      <p:sp>
        <p:nvSpPr>
          <p:cNvPr id="1048636" name="Footer Placeholder 4"/>
          <p:cNvSpPr>
            <a:spLocks noGrp="1"/>
          </p:cNvSpPr>
          <p:nvPr>
            <p:ph type="ftr" sz="quarter" idx="4"/>
          </p:nvPr>
        </p:nvSpPr>
        <p:spPr/>
        <p:txBody>
          <a:bodyPr/>
          <a:lstStyle/>
          <a:p>
            <a:r>
              <a:rPr lang="en-US"/>
              <a:t>1-59</a:t>
            </a:r>
          </a:p>
        </p:txBody>
      </p:sp>
      <p:sp>
        <p:nvSpPr>
          <p:cNvPr id="1048637" name="Slide Number Placeholder 5"/>
          <p:cNvSpPr>
            <a:spLocks noGrp="1"/>
          </p:cNvSpPr>
          <p:nvPr>
            <p:ph type="sldNum" sz="quarter" idx="5"/>
          </p:nvPr>
        </p:nvSpPr>
        <p:spPr/>
        <p:txBody>
          <a:bodyPr/>
          <a:lstStyle/>
          <a:p>
            <a:fld id="{2587D5A1-37CC-4B13-9F17-5059BEF349E4}"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Slide Image Placeholder 1"/>
          <p:cNvSpPr>
            <a:spLocks noGrp="1" noRot="1" noChangeAspect="1"/>
          </p:cNvSpPr>
          <p:nvPr>
            <p:ph type="sldImg"/>
          </p:nvPr>
        </p:nvSpPr>
        <p:spPr/>
      </p:sp>
      <p:sp>
        <p:nvSpPr>
          <p:cNvPr id="1048641" name="Notes Placeholder 2"/>
          <p:cNvSpPr>
            <a:spLocks noGrp="1"/>
          </p:cNvSpPr>
          <p:nvPr>
            <p:ph type="body" idx="1"/>
          </p:nvPr>
        </p:nvSpPr>
        <p:spPr/>
        <p:txBody>
          <a:bodyPr/>
          <a:lstStyle/>
          <a:p>
            <a:endParaRPr lang="en-AE"/>
          </a:p>
        </p:txBody>
      </p:sp>
      <p:sp>
        <p:nvSpPr>
          <p:cNvPr id="1048642" name="Date Placeholder 3"/>
          <p:cNvSpPr>
            <a:spLocks noGrp="1"/>
          </p:cNvSpPr>
          <p:nvPr>
            <p:ph type="dt" idx="1"/>
          </p:nvPr>
        </p:nvSpPr>
        <p:spPr/>
        <p:txBody>
          <a:bodyPr/>
          <a:lstStyle/>
          <a:p>
            <a:fld id="{CFAECF55-D18E-4ED6-8014-675926654BCE}" type="datetime3">
              <a:rPr lang="en-US" smtClean="0"/>
              <a:t>24 May 2023</a:t>
            </a:fld>
            <a:endParaRPr lang="en-US"/>
          </a:p>
        </p:txBody>
      </p:sp>
      <p:sp>
        <p:nvSpPr>
          <p:cNvPr id="1048643" name="Footer Placeholder 4"/>
          <p:cNvSpPr>
            <a:spLocks noGrp="1"/>
          </p:cNvSpPr>
          <p:nvPr>
            <p:ph type="ftr" sz="quarter" idx="4"/>
          </p:nvPr>
        </p:nvSpPr>
        <p:spPr/>
        <p:txBody>
          <a:bodyPr/>
          <a:lstStyle/>
          <a:p>
            <a:r>
              <a:rPr lang="en-US"/>
              <a:t>1-59</a:t>
            </a:r>
          </a:p>
        </p:txBody>
      </p:sp>
      <p:sp>
        <p:nvSpPr>
          <p:cNvPr id="1048644" name="Slide Number Placeholder 5"/>
          <p:cNvSpPr>
            <a:spLocks noGrp="1"/>
          </p:cNvSpPr>
          <p:nvPr>
            <p:ph type="sldNum" sz="quarter" idx="5"/>
          </p:nvPr>
        </p:nvSpPr>
        <p:spPr/>
        <p:txBody>
          <a:bodyPr/>
          <a:lstStyle/>
          <a:p>
            <a:fld id="{2587D5A1-37CC-4B13-9F17-5059BEF349E4}"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Slide Image Placeholder 1"/>
          <p:cNvSpPr>
            <a:spLocks noGrp="1" noRot="1" noChangeAspect="1"/>
          </p:cNvSpPr>
          <p:nvPr>
            <p:ph type="sldImg"/>
          </p:nvPr>
        </p:nvSpPr>
        <p:spPr/>
      </p:sp>
      <p:sp>
        <p:nvSpPr>
          <p:cNvPr id="1048648" name="Notes Placeholder 2"/>
          <p:cNvSpPr>
            <a:spLocks noGrp="1"/>
          </p:cNvSpPr>
          <p:nvPr>
            <p:ph type="body" idx="1"/>
          </p:nvPr>
        </p:nvSpPr>
        <p:spPr/>
        <p:txBody>
          <a:bodyPr/>
          <a:lstStyle/>
          <a:p>
            <a:endParaRPr lang="en-AE"/>
          </a:p>
        </p:txBody>
      </p:sp>
      <p:sp>
        <p:nvSpPr>
          <p:cNvPr id="1048649" name="Date Placeholder 3"/>
          <p:cNvSpPr>
            <a:spLocks noGrp="1"/>
          </p:cNvSpPr>
          <p:nvPr>
            <p:ph type="dt" idx="1"/>
          </p:nvPr>
        </p:nvSpPr>
        <p:spPr/>
        <p:txBody>
          <a:bodyPr/>
          <a:lstStyle/>
          <a:p>
            <a:fld id="{CFAECF55-D18E-4ED6-8014-675926654BCE}" type="datetime3">
              <a:rPr lang="en-US" smtClean="0"/>
              <a:t>24 May 2023</a:t>
            </a:fld>
            <a:endParaRPr lang="en-US"/>
          </a:p>
        </p:txBody>
      </p:sp>
      <p:sp>
        <p:nvSpPr>
          <p:cNvPr id="1048650" name="Footer Placeholder 4"/>
          <p:cNvSpPr>
            <a:spLocks noGrp="1"/>
          </p:cNvSpPr>
          <p:nvPr>
            <p:ph type="ftr" sz="quarter" idx="4"/>
          </p:nvPr>
        </p:nvSpPr>
        <p:spPr/>
        <p:txBody>
          <a:bodyPr/>
          <a:lstStyle/>
          <a:p>
            <a:r>
              <a:rPr lang="en-US"/>
              <a:t>1-59</a:t>
            </a:r>
          </a:p>
        </p:txBody>
      </p:sp>
      <p:sp>
        <p:nvSpPr>
          <p:cNvPr id="1048651" name="Slide Number Placeholder 5"/>
          <p:cNvSpPr>
            <a:spLocks noGrp="1"/>
          </p:cNvSpPr>
          <p:nvPr>
            <p:ph type="sldNum" sz="quarter" idx="5"/>
          </p:nvPr>
        </p:nvSpPr>
        <p:spPr/>
        <p:txBody>
          <a:bodyPr/>
          <a:lstStyle/>
          <a:p>
            <a:fld id="{2587D5A1-37CC-4B13-9F17-5059BEF349E4}"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7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1048580"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581" name="Date Placeholder 9"/>
          <p:cNvSpPr>
            <a:spLocks noGrp="1"/>
          </p:cNvSpPr>
          <p:nvPr>
            <p:ph type="dt" sz="half" idx="10"/>
          </p:nvPr>
        </p:nvSpPr>
        <p:spPr/>
        <p:txBody>
          <a:bodyPr/>
          <a:lstStyle/>
          <a:p>
            <a:fld id="{1D17789A-85E4-4C09-A8A1-07D1EC96F694}" type="datetime5">
              <a:rPr lang="en-US" smtClean="0"/>
              <a:t>24-May-23</a:t>
            </a:fld>
            <a:endParaRPr lang="en-US"/>
          </a:p>
        </p:txBody>
      </p:sp>
      <p:sp>
        <p:nvSpPr>
          <p:cNvPr id="1048582" name="Footer Placeholder 21"/>
          <p:cNvSpPr>
            <a:spLocks noGrp="1"/>
          </p:cNvSpPr>
          <p:nvPr>
            <p:ph type="ftr" sz="quarter" idx="11"/>
          </p:nvPr>
        </p:nvSpPr>
        <p:spPr>
          <a:xfrm>
            <a:off x="7239000" y="6477000"/>
            <a:ext cx="1447800" cy="381000"/>
          </a:xfrm>
          <a:prstGeom prst="rect">
            <a:avLst/>
          </a:prstGeom>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81" name="Title 1"/>
          <p:cNvSpPr>
            <a:spLocks noGrp="1"/>
          </p:cNvSpPr>
          <p:nvPr>
            <p:ph type="title"/>
          </p:nvPr>
        </p:nvSpPr>
        <p:spPr/>
        <p:txBody>
          <a:bodyPr/>
          <a:lstStyle/>
          <a:p>
            <a:r>
              <a:rPr lang="en-US"/>
              <a:t>Click to edit Master title style</a:t>
            </a:r>
          </a:p>
        </p:txBody>
      </p:sp>
      <p:sp>
        <p:nvSpPr>
          <p:cNvPr id="1048782"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3" name="Date Placeholder 9"/>
          <p:cNvSpPr>
            <a:spLocks noGrp="1"/>
          </p:cNvSpPr>
          <p:nvPr>
            <p:ph type="dt" sz="half" idx="10"/>
          </p:nvPr>
        </p:nvSpPr>
        <p:spPr/>
        <p:txBody>
          <a:bodyPr/>
          <a:lstStyle/>
          <a:p>
            <a:fld id="{78972412-8E97-407D-BC84-CAD0FCEF4448}" type="datetime5">
              <a:rPr lang="en-US" smtClean="0"/>
              <a:t>24-May-23</a:t>
            </a:fld>
            <a:endParaRPr lang="en-US"/>
          </a:p>
        </p:txBody>
      </p:sp>
      <p:sp>
        <p:nvSpPr>
          <p:cNvPr id="1048784" name="Footer Placeholder 21"/>
          <p:cNvSpPr>
            <a:spLocks noGrp="1"/>
          </p:cNvSpPr>
          <p:nvPr>
            <p:ph type="ftr" sz="quarter" idx="11"/>
          </p:nvPr>
        </p:nvSpPr>
        <p:spPr>
          <a:xfrm>
            <a:off x="7239000" y="6477000"/>
            <a:ext cx="1447800" cy="381000"/>
          </a:xfrm>
          <a:prstGeom prst="rect">
            <a:avLst/>
          </a:prstGeom>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68"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1048769"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0" name="Date Placeholder 9"/>
          <p:cNvSpPr>
            <a:spLocks noGrp="1"/>
          </p:cNvSpPr>
          <p:nvPr>
            <p:ph type="dt" sz="half" idx="10"/>
          </p:nvPr>
        </p:nvSpPr>
        <p:spPr/>
        <p:txBody>
          <a:bodyPr/>
          <a:lstStyle/>
          <a:p>
            <a:fld id="{50F04524-BF2D-4091-937D-C6A97B3B701E}" type="datetime5">
              <a:rPr lang="en-US" smtClean="0"/>
              <a:t>24-May-23</a:t>
            </a:fld>
            <a:endParaRPr lang="en-US"/>
          </a:p>
        </p:txBody>
      </p:sp>
      <p:sp>
        <p:nvSpPr>
          <p:cNvPr id="1048771" name="Footer Placeholder 21"/>
          <p:cNvSpPr>
            <a:spLocks noGrp="1"/>
          </p:cNvSpPr>
          <p:nvPr>
            <p:ph type="ftr" sz="quarter" idx="11"/>
          </p:nvPr>
        </p:nvSpPr>
        <p:spPr>
          <a:xfrm>
            <a:off x="7239000" y="6477000"/>
            <a:ext cx="1447800" cy="381000"/>
          </a:xfrm>
          <a:prstGeom prst="rect">
            <a:avLst/>
          </a:prstGeom>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048765" name="Title 1"/>
          <p:cNvSpPr>
            <a:spLocks noGrp="1"/>
          </p:cNvSpPr>
          <p:nvPr>
            <p:ph type="title"/>
          </p:nvPr>
        </p:nvSpPr>
        <p:spPr/>
        <p:txBody>
          <a:bodyPr/>
          <a:lstStyle/>
          <a:p>
            <a:r>
              <a:rPr lang="en-US"/>
              <a:t>Click to edit Master title style</a:t>
            </a:r>
          </a:p>
        </p:txBody>
      </p:sp>
      <p:sp>
        <p:nvSpPr>
          <p:cNvPr id="1048766" name="Date Placeholder 2"/>
          <p:cNvSpPr>
            <a:spLocks noGrp="1"/>
          </p:cNvSpPr>
          <p:nvPr>
            <p:ph type="dt" sz="half" idx="10"/>
          </p:nvPr>
        </p:nvSpPr>
        <p:spPr/>
        <p:txBody>
          <a:bodyPr/>
          <a:lstStyle/>
          <a:p>
            <a:fld id="{73605A42-2E01-49CC-B1F8-72F1A9CB3E7F}" type="datetime5">
              <a:rPr lang="en-US" smtClean="0"/>
              <a:t>24-May-23</a:t>
            </a:fld>
            <a:endParaRPr lang="en-US"/>
          </a:p>
        </p:txBody>
      </p:sp>
      <p:sp>
        <p:nvSpPr>
          <p:cNvPr id="1048767" name="Footer Placeholder 3"/>
          <p:cNvSpPr>
            <a:spLocks noGrp="1"/>
          </p:cNvSpPr>
          <p:nvPr>
            <p:ph type="ftr" sz="quarter" idx="11"/>
          </p:nvPr>
        </p:nvSpPr>
        <p:spPr>
          <a:xfrm>
            <a:off x="7239000" y="6477000"/>
            <a:ext cx="1447800" cy="381000"/>
          </a:xfrm>
          <a:prstGeom prst="rect">
            <a:avLst/>
          </a:prstGeom>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18"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719"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720" name="Date Placeholder 3"/>
          <p:cNvSpPr>
            <a:spLocks noGrp="1"/>
          </p:cNvSpPr>
          <p:nvPr>
            <p:ph type="dt" sz="half" idx="10"/>
          </p:nvPr>
        </p:nvSpPr>
        <p:spPr/>
        <p:txBody>
          <a:bodyPr/>
          <a:lstStyle/>
          <a:p>
            <a:fld id="{E795F038-CCF3-4817-B0CD-F690BBBB6111}" type="datetime5">
              <a:rPr lang="en-US" smtClean="0"/>
              <a:t>24-May-23</a:t>
            </a:fld>
            <a:endParaRPr lang="en-US"/>
          </a:p>
        </p:txBody>
      </p:sp>
      <p:sp>
        <p:nvSpPr>
          <p:cNvPr id="1048721"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44" name="Title 1"/>
          <p:cNvSpPr>
            <a:spLocks noGrp="1"/>
          </p:cNvSpPr>
          <p:nvPr>
            <p:ph type="title"/>
          </p:nvPr>
        </p:nvSpPr>
        <p:spPr/>
        <p:txBody>
          <a:bodyPr/>
          <a:lstStyle/>
          <a:p>
            <a:r>
              <a:rPr lang="en-US"/>
              <a:t>Click to edit Master title style</a:t>
            </a:r>
          </a:p>
        </p:txBody>
      </p:sp>
      <p:sp>
        <p:nvSpPr>
          <p:cNvPr id="1048745"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6" name="Date Placeholder 3"/>
          <p:cNvSpPr>
            <a:spLocks noGrp="1"/>
          </p:cNvSpPr>
          <p:nvPr>
            <p:ph type="dt" sz="half" idx="10"/>
          </p:nvPr>
        </p:nvSpPr>
        <p:spPr/>
        <p:txBody>
          <a:bodyPr/>
          <a:lstStyle/>
          <a:p>
            <a:fld id="{6D568F0C-9F84-47C8-B8B4-6B5D0E962B3C}" type="datetime5">
              <a:rPr lang="en-US" smtClean="0"/>
              <a:t>24-May-23</a:t>
            </a:fld>
            <a:endParaRPr lang="en-US"/>
          </a:p>
        </p:txBody>
      </p:sp>
      <p:sp>
        <p:nvSpPr>
          <p:cNvPr id="1048747" name="Footer Placeholder 4"/>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39"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740"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41" name="Date Placeholder 3"/>
          <p:cNvSpPr>
            <a:spLocks noGrp="1"/>
          </p:cNvSpPr>
          <p:nvPr>
            <p:ph type="dt" sz="half" idx="10"/>
          </p:nvPr>
        </p:nvSpPr>
        <p:spPr/>
        <p:txBody>
          <a:bodyPr/>
          <a:lstStyle/>
          <a:p>
            <a:fld id="{D04C5697-44BB-465A-84CF-30709A71F728}" type="datetime5">
              <a:rPr lang="en-US" smtClean="0"/>
              <a:t>24-May-23</a:t>
            </a:fld>
            <a:endParaRPr lang="en-US"/>
          </a:p>
        </p:txBody>
      </p:sp>
      <p:sp>
        <p:nvSpPr>
          <p:cNvPr id="1048742" name="Footer Placeholder 4"/>
          <p:cNvSpPr>
            <a:spLocks noGrp="1"/>
          </p:cNvSpPr>
          <p:nvPr>
            <p:ph type="ftr" sz="quarter" idx="11"/>
          </p:nvPr>
        </p:nvSpPr>
        <p:spPr>
          <a:xfrm>
            <a:off x="6248400" y="6248400"/>
            <a:ext cx="2895600" cy="365125"/>
          </a:xfrm>
          <a:prstGeom prst="rect">
            <a:avLst/>
          </a:prstGeom>
        </p:spPr>
        <p:txBody>
          <a:bodyPr/>
          <a:lstStyle/>
          <a:p>
            <a:endParaRPr lang="en-US"/>
          </a:p>
        </p:txBody>
      </p:sp>
      <p:sp>
        <p:nvSpPr>
          <p:cNvPr id="1048743" name="Slide Number Placeholder 5"/>
          <p:cNvSpPr>
            <a:spLocks noGrp="1"/>
          </p:cNvSpPr>
          <p:nvPr>
            <p:ph type="sldNum" sz="quarter" idx="12"/>
          </p:nvPr>
        </p:nvSpPr>
        <p:spPr>
          <a:xfrm>
            <a:off x="6553200" y="6356350"/>
            <a:ext cx="2133600" cy="365125"/>
          </a:xfrm>
          <a:prstGeom prst="rect">
            <a:avLst/>
          </a:prstGeom>
        </p:spPr>
        <p:txBody>
          <a:body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57" name="Title 1"/>
          <p:cNvSpPr>
            <a:spLocks noGrp="1"/>
          </p:cNvSpPr>
          <p:nvPr>
            <p:ph type="title"/>
          </p:nvPr>
        </p:nvSpPr>
        <p:spPr/>
        <p:txBody>
          <a:bodyPr/>
          <a:lstStyle/>
          <a:p>
            <a:r>
              <a:rPr lang="en-US"/>
              <a:t>Click to edit Master title style</a:t>
            </a:r>
          </a:p>
        </p:txBody>
      </p:sp>
      <p:sp>
        <p:nvSpPr>
          <p:cNvPr id="1048758"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9"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0" name="Date Placeholder 4"/>
          <p:cNvSpPr>
            <a:spLocks noGrp="1"/>
          </p:cNvSpPr>
          <p:nvPr>
            <p:ph type="dt" sz="half" idx="10"/>
          </p:nvPr>
        </p:nvSpPr>
        <p:spPr/>
        <p:txBody>
          <a:bodyPr/>
          <a:lstStyle/>
          <a:p>
            <a:fld id="{501FA79A-1D84-4FF2-B49F-DDCEF73C2D0D}" type="datetime5">
              <a:rPr lang="en-US" smtClean="0"/>
              <a:t>24-May-23</a:t>
            </a:fld>
            <a:endParaRPr lang="en-US"/>
          </a:p>
        </p:txBody>
      </p:sp>
      <p:sp>
        <p:nvSpPr>
          <p:cNvPr id="1048761" name="Footer Placeholder 5"/>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50" name="Title 1"/>
          <p:cNvSpPr>
            <a:spLocks noGrp="1"/>
          </p:cNvSpPr>
          <p:nvPr>
            <p:ph type="title"/>
          </p:nvPr>
        </p:nvSpPr>
        <p:spPr/>
        <p:txBody>
          <a:bodyPr/>
          <a:lstStyle/>
          <a:p>
            <a:r>
              <a:rPr lang="en-US"/>
              <a:t>Click to edit Master title style</a:t>
            </a:r>
          </a:p>
        </p:txBody>
      </p:sp>
      <p:sp>
        <p:nvSpPr>
          <p:cNvPr id="1048751"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5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3"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5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5" name="Date Placeholder 6"/>
          <p:cNvSpPr>
            <a:spLocks noGrp="1"/>
          </p:cNvSpPr>
          <p:nvPr>
            <p:ph type="dt" sz="half" idx="10"/>
          </p:nvPr>
        </p:nvSpPr>
        <p:spPr/>
        <p:txBody>
          <a:bodyPr/>
          <a:lstStyle/>
          <a:p>
            <a:fld id="{9517B067-0D11-4188-B262-E4C6B4B08DF4}" type="datetime5">
              <a:rPr lang="en-US" smtClean="0"/>
              <a:t>24-May-23</a:t>
            </a:fld>
            <a:endParaRPr lang="en-US"/>
          </a:p>
        </p:txBody>
      </p:sp>
      <p:sp>
        <p:nvSpPr>
          <p:cNvPr id="1048756" name="Footer Placeholder 7"/>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15" name="Title 1"/>
          <p:cNvSpPr>
            <a:spLocks noGrp="1"/>
          </p:cNvSpPr>
          <p:nvPr>
            <p:ph type="title"/>
          </p:nvPr>
        </p:nvSpPr>
        <p:spPr/>
        <p:txBody>
          <a:bodyPr/>
          <a:lstStyle/>
          <a:p>
            <a:r>
              <a:rPr lang="en-US"/>
              <a:t>Click to edit Master title style</a:t>
            </a:r>
          </a:p>
        </p:txBody>
      </p:sp>
      <p:sp>
        <p:nvSpPr>
          <p:cNvPr id="1048716" name="Date Placeholder 2"/>
          <p:cNvSpPr>
            <a:spLocks noGrp="1"/>
          </p:cNvSpPr>
          <p:nvPr>
            <p:ph type="dt" sz="half" idx="10"/>
          </p:nvPr>
        </p:nvSpPr>
        <p:spPr/>
        <p:txBody>
          <a:bodyPr/>
          <a:lstStyle/>
          <a:p>
            <a:fld id="{BF71B726-F2AD-4EA8-A5B1-0292D337A8DB}" type="datetime5">
              <a:rPr lang="en-US" smtClean="0"/>
              <a:t>24-May-23</a:t>
            </a:fld>
            <a:endParaRPr lang="en-US"/>
          </a:p>
        </p:txBody>
      </p:sp>
      <p:sp>
        <p:nvSpPr>
          <p:cNvPr id="1048717" name="Footer Placeholder 3"/>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48" name="Date Placeholder 1"/>
          <p:cNvSpPr>
            <a:spLocks noGrp="1"/>
          </p:cNvSpPr>
          <p:nvPr>
            <p:ph type="dt" sz="half" idx="10"/>
          </p:nvPr>
        </p:nvSpPr>
        <p:spPr/>
        <p:txBody>
          <a:bodyPr/>
          <a:lstStyle/>
          <a:p>
            <a:fld id="{977B4A4C-4E98-44B3-8204-5B4DAD4B0554}" type="datetime5">
              <a:rPr lang="en-US" smtClean="0"/>
              <a:t>24-May-23</a:t>
            </a:fld>
            <a:endParaRPr lang="en-US"/>
          </a:p>
        </p:txBody>
      </p:sp>
      <p:sp>
        <p:nvSpPr>
          <p:cNvPr id="1048749" name="Footer Placeholder 2"/>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9" name="Title 1"/>
          <p:cNvSpPr>
            <a:spLocks noGrp="1"/>
          </p:cNvSpPr>
          <p:nvPr>
            <p:ph type="title"/>
          </p:nvPr>
        </p:nvSpPr>
        <p:spPr/>
        <p:txBody>
          <a:bodyPr/>
          <a:lstStyle/>
          <a:p>
            <a:r>
              <a:rPr lang="en-US"/>
              <a:t>Click to edit Master title style</a:t>
            </a:r>
          </a:p>
        </p:txBody>
      </p:sp>
      <p:sp>
        <p:nvSpPr>
          <p:cNvPr id="104859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1" name="Date Placeholder 9"/>
          <p:cNvSpPr>
            <a:spLocks noGrp="1"/>
          </p:cNvSpPr>
          <p:nvPr>
            <p:ph type="dt" sz="half" idx="10"/>
          </p:nvPr>
        </p:nvSpPr>
        <p:spPr/>
        <p:txBody>
          <a:bodyPr/>
          <a:lstStyle/>
          <a:p>
            <a:fld id="{200CB9D6-18FE-4072-B254-084C54278916}" type="datetime5">
              <a:rPr lang="en-US" smtClean="0"/>
              <a:t>24-May-23</a:t>
            </a:fld>
            <a:endParaRPr lang="en-US"/>
          </a:p>
        </p:txBody>
      </p:sp>
      <p:sp>
        <p:nvSpPr>
          <p:cNvPr id="1048592" name="Footer Placeholder 21"/>
          <p:cNvSpPr>
            <a:spLocks noGrp="1"/>
          </p:cNvSpPr>
          <p:nvPr>
            <p:ph type="ftr" sz="quarter" idx="11"/>
          </p:nvPr>
        </p:nvSpPr>
        <p:spPr>
          <a:xfrm>
            <a:off x="7239000" y="6477000"/>
            <a:ext cx="1447800" cy="381000"/>
          </a:xfrm>
          <a:prstGeom prst="rect">
            <a:avLst/>
          </a:prstGeom>
        </p:spPr>
        <p:txBody>
          <a:bodyP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25"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726"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7"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8" name="Date Placeholder 4"/>
          <p:cNvSpPr>
            <a:spLocks noGrp="1"/>
          </p:cNvSpPr>
          <p:nvPr>
            <p:ph type="dt" sz="half" idx="10"/>
          </p:nvPr>
        </p:nvSpPr>
        <p:spPr/>
        <p:txBody>
          <a:bodyPr/>
          <a:lstStyle/>
          <a:p>
            <a:fld id="{A5ABA3F6-70B7-4C36-BADB-74B1F37A6ED9}" type="datetime5">
              <a:rPr lang="en-US" smtClean="0"/>
              <a:t>24-May-23</a:t>
            </a:fld>
            <a:endParaRPr lang="en-US"/>
          </a:p>
        </p:txBody>
      </p:sp>
      <p:sp>
        <p:nvSpPr>
          <p:cNvPr id="1048729" name="Footer Placeholder 5"/>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30"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731"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732"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33" name="Date Placeholder 4"/>
          <p:cNvSpPr>
            <a:spLocks noGrp="1"/>
          </p:cNvSpPr>
          <p:nvPr>
            <p:ph type="dt" sz="half" idx="10"/>
          </p:nvPr>
        </p:nvSpPr>
        <p:spPr/>
        <p:txBody>
          <a:bodyPr/>
          <a:lstStyle/>
          <a:p>
            <a:fld id="{C86BF2DC-B547-4421-8F9D-428AAEA296A5}" type="datetime5">
              <a:rPr lang="en-US" smtClean="0"/>
              <a:t>24-May-23</a:t>
            </a:fld>
            <a:endParaRPr lang="en-US"/>
          </a:p>
        </p:txBody>
      </p:sp>
      <p:sp>
        <p:nvSpPr>
          <p:cNvPr id="1048734" name="Footer Placeholder 5"/>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35" name="Title 1"/>
          <p:cNvSpPr>
            <a:spLocks noGrp="1"/>
          </p:cNvSpPr>
          <p:nvPr>
            <p:ph type="title"/>
          </p:nvPr>
        </p:nvSpPr>
        <p:spPr/>
        <p:txBody>
          <a:bodyPr/>
          <a:lstStyle/>
          <a:p>
            <a:r>
              <a:rPr lang="en-US"/>
              <a:t>Click to edit Master title style</a:t>
            </a:r>
          </a:p>
        </p:txBody>
      </p:sp>
      <p:sp>
        <p:nvSpPr>
          <p:cNvPr id="1048736"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7" name="Date Placeholder 3"/>
          <p:cNvSpPr>
            <a:spLocks noGrp="1"/>
          </p:cNvSpPr>
          <p:nvPr>
            <p:ph type="dt" sz="half" idx="10"/>
          </p:nvPr>
        </p:nvSpPr>
        <p:spPr/>
        <p:txBody>
          <a:bodyPr/>
          <a:lstStyle/>
          <a:p>
            <a:fld id="{A4710B7E-8EE4-4F62-B330-3ECC571C9680}" type="datetime5">
              <a:rPr lang="en-US" smtClean="0"/>
              <a:t>24-May-23</a:t>
            </a:fld>
            <a:endParaRPr lang="en-US"/>
          </a:p>
        </p:txBody>
      </p:sp>
      <p:sp>
        <p:nvSpPr>
          <p:cNvPr id="1048738" name="Footer Placeholder 4"/>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2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72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4" name="Date Placeholder 3"/>
          <p:cNvSpPr>
            <a:spLocks noGrp="1"/>
          </p:cNvSpPr>
          <p:nvPr>
            <p:ph type="dt" sz="half" idx="10"/>
          </p:nvPr>
        </p:nvSpPr>
        <p:spPr/>
        <p:txBody>
          <a:bodyPr/>
          <a:lstStyle/>
          <a:p>
            <a:fld id="{A84CFB97-352C-4471-BC38-14D2C42E63A0}" type="datetime5">
              <a:rPr lang="en-US" smtClean="0"/>
              <a:t>24-May-23</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816"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817"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818" name="Date Placeholder 3"/>
          <p:cNvSpPr>
            <a:spLocks noGrp="1"/>
          </p:cNvSpPr>
          <p:nvPr>
            <p:ph type="dt" sz="half" idx="10"/>
          </p:nvPr>
        </p:nvSpPr>
        <p:spPr/>
        <p:txBody>
          <a:bodyPr/>
          <a:lstStyle/>
          <a:p>
            <a:fld id="{07FAE81E-20A9-4A9A-A0B5-727954F1A19C}" type="datetime5">
              <a:rPr lang="en-US" smtClean="0"/>
              <a:t>24-May-23</a:t>
            </a:fld>
            <a:endParaRPr lang="en-US"/>
          </a:p>
        </p:txBody>
      </p:sp>
      <p:sp>
        <p:nvSpPr>
          <p:cNvPr id="1048819" name="Footer Placeholder 4"/>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820" name="Title 1"/>
          <p:cNvSpPr>
            <a:spLocks noGrp="1"/>
          </p:cNvSpPr>
          <p:nvPr>
            <p:ph type="title"/>
          </p:nvPr>
        </p:nvSpPr>
        <p:spPr/>
        <p:txBody>
          <a:bodyPr/>
          <a:lstStyle/>
          <a:p>
            <a:r>
              <a:rPr lang="en-US"/>
              <a:t>Click to edit Master title style</a:t>
            </a:r>
          </a:p>
        </p:txBody>
      </p:sp>
      <p:sp>
        <p:nvSpPr>
          <p:cNvPr id="1048821"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22" name="Date Placeholder 3"/>
          <p:cNvSpPr>
            <a:spLocks noGrp="1"/>
          </p:cNvSpPr>
          <p:nvPr>
            <p:ph type="dt" sz="half" idx="10"/>
          </p:nvPr>
        </p:nvSpPr>
        <p:spPr/>
        <p:txBody>
          <a:bodyPr/>
          <a:lstStyle/>
          <a:p>
            <a:fld id="{AFF74410-8CF8-4559-8CF4-94C1F4DB4E60}" type="datetime5">
              <a:rPr lang="en-US" smtClean="0"/>
              <a:t>24-May-23</a:t>
            </a:fld>
            <a:endParaRPr lang="en-US"/>
          </a:p>
        </p:txBody>
      </p:sp>
      <p:sp>
        <p:nvSpPr>
          <p:cNvPr id="1048823" name="Footer Placeholder 4"/>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84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84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844" name="Date Placeholder 3"/>
          <p:cNvSpPr>
            <a:spLocks noGrp="1"/>
          </p:cNvSpPr>
          <p:nvPr>
            <p:ph type="dt" sz="half" idx="10"/>
          </p:nvPr>
        </p:nvSpPr>
        <p:spPr/>
        <p:txBody>
          <a:bodyPr/>
          <a:lstStyle/>
          <a:p>
            <a:fld id="{579F4C67-53C3-4605-A1EB-B22B3C259EA6}" type="datetime5">
              <a:rPr lang="en-US" smtClean="0"/>
              <a:t>24-May-23</a:t>
            </a:fld>
            <a:endParaRPr lang="en-US"/>
          </a:p>
        </p:txBody>
      </p:sp>
      <p:sp>
        <p:nvSpPr>
          <p:cNvPr id="1048845" name="Footer Placeholder 4"/>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29" name="Title 1"/>
          <p:cNvSpPr>
            <a:spLocks noGrp="1"/>
          </p:cNvSpPr>
          <p:nvPr>
            <p:ph type="title"/>
          </p:nvPr>
        </p:nvSpPr>
        <p:spPr/>
        <p:txBody>
          <a:bodyPr/>
          <a:lstStyle/>
          <a:p>
            <a:r>
              <a:rPr lang="en-US"/>
              <a:t>Click to edit Master title style</a:t>
            </a:r>
          </a:p>
        </p:txBody>
      </p:sp>
      <p:sp>
        <p:nvSpPr>
          <p:cNvPr id="104883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3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32" name="Date Placeholder 4"/>
          <p:cNvSpPr>
            <a:spLocks noGrp="1"/>
          </p:cNvSpPr>
          <p:nvPr>
            <p:ph type="dt" sz="half" idx="10"/>
          </p:nvPr>
        </p:nvSpPr>
        <p:spPr/>
        <p:txBody>
          <a:bodyPr/>
          <a:lstStyle/>
          <a:p>
            <a:fld id="{BD58FF8C-B262-471F-B3D8-CAEFA1B07A71}" type="datetime5">
              <a:rPr lang="en-US" smtClean="0"/>
              <a:t>24-May-23</a:t>
            </a:fld>
            <a:endParaRPr lang="en-US"/>
          </a:p>
        </p:txBody>
      </p:sp>
      <p:sp>
        <p:nvSpPr>
          <p:cNvPr id="1048833" name="Footer Placeholder 5"/>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46" name="Title 1"/>
          <p:cNvSpPr>
            <a:spLocks noGrp="1"/>
          </p:cNvSpPr>
          <p:nvPr>
            <p:ph type="title"/>
          </p:nvPr>
        </p:nvSpPr>
        <p:spPr/>
        <p:txBody>
          <a:bodyPr/>
          <a:lstStyle/>
          <a:p>
            <a:r>
              <a:rPr lang="en-US"/>
              <a:t>Click to edit Master title style</a:t>
            </a:r>
          </a:p>
        </p:txBody>
      </p:sp>
      <p:sp>
        <p:nvSpPr>
          <p:cNvPr id="1048847"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48"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49"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50"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51" name="Date Placeholder 6"/>
          <p:cNvSpPr>
            <a:spLocks noGrp="1"/>
          </p:cNvSpPr>
          <p:nvPr>
            <p:ph type="dt" sz="half" idx="10"/>
          </p:nvPr>
        </p:nvSpPr>
        <p:spPr/>
        <p:txBody>
          <a:bodyPr/>
          <a:lstStyle/>
          <a:p>
            <a:fld id="{6CD07DC5-F4B3-49A2-BF44-005FCE716BF1}" type="datetime5">
              <a:rPr lang="en-US" smtClean="0"/>
              <a:t>24-May-23</a:t>
            </a:fld>
            <a:endParaRPr lang="en-US"/>
          </a:p>
        </p:txBody>
      </p:sp>
      <p:sp>
        <p:nvSpPr>
          <p:cNvPr id="1048852" name="Footer Placeholder 7"/>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853" name="Title 1"/>
          <p:cNvSpPr>
            <a:spLocks noGrp="1"/>
          </p:cNvSpPr>
          <p:nvPr>
            <p:ph type="title"/>
          </p:nvPr>
        </p:nvSpPr>
        <p:spPr/>
        <p:txBody>
          <a:bodyPr/>
          <a:lstStyle/>
          <a:p>
            <a:r>
              <a:rPr lang="en-US"/>
              <a:t>Click to edit Master title style</a:t>
            </a:r>
          </a:p>
        </p:txBody>
      </p:sp>
      <p:sp>
        <p:nvSpPr>
          <p:cNvPr id="1048854" name="Date Placeholder 2"/>
          <p:cNvSpPr>
            <a:spLocks noGrp="1"/>
          </p:cNvSpPr>
          <p:nvPr>
            <p:ph type="dt" sz="half" idx="10"/>
          </p:nvPr>
        </p:nvSpPr>
        <p:spPr/>
        <p:txBody>
          <a:bodyPr/>
          <a:lstStyle/>
          <a:p>
            <a:fld id="{9C977CD7-0714-4DE6-9927-22BE63BF606E}" type="datetime5">
              <a:rPr lang="en-US" smtClean="0"/>
              <a:t>24-May-23</a:t>
            </a:fld>
            <a:endParaRPr lang="en-US"/>
          </a:p>
        </p:txBody>
      </p:sp>
      <p:sp>
        <p:nvSpPr>
          <p:cNvPr id="1048855" name="Footer Placeholder 3"/>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85"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048786"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1048787" name="Date Placeholder 9"/>
          <p:cNvSpPr>
            <a:spLocks noGrp="1"/>
          </p:cNvSpPr>
          <p:nvPr>
            <p:ph type="dt" sz="half" idx="10"/>
          </p:nvPr>
        </p:nvSpPr>
        <p:spPr/>
        <p:txBody>
          <a:bodyPr/>
          <a:lstStyle/>
          <a:p>
            <a:fld id="{497BC228-30E8-4FDF-9DFC-1FF490AE414F}" type="datetime5">
              <a:rPr lang="en-US" smtClean="0"/>
              <a:t>24-May-23</a:t>
            </a:fld>
            <a:endParaRPr lang="en-US"/>
          </a:p>
        </p:txBody>
      </p:sp>
      <p:sp>
        <p:nvSpPr>
          <p:cNvPr id="1048788" name="Footer Placeholder 21"/>
          <p:cNvSpPr>
            <a:spLocks noGrp="1"/>
          </p:cNvSpPr>
          <p:nvPr>
            <p:ph type="ftr" sz="quarter" idx="11"/>
          </p:nvPr>
        </p:nvSpPr>
        <p:spPr>
          <a:xfrm>
            <a:off x="7239000" y="6477000"/>
            <a:ext cx="1447800" cy="381000"/>
          </a:xfrm>
          <a:prstGeom prst="rect">
            <a:avLst/>
          </a:prstGeom>
        </p:spPr>
        <p:txBody>
          <a:bodyPr/>
          <a:lstStyle/>
          <a:p>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856" name="Date Placeholder 1"/>
          <p:cNvSpPr>
            <a:spLocks noGrp="1"/>
          </p:cNvSpPr>
          <p:nvPr>
            <p:ph type="dt" sz="half" idx="10"/>
          </p:nvPr>
        </p:nvSpPr>
        <p:spPr/>
        <p:txBody>
          <a:bodyPr/>
          <a:lstStyle/>
          <a:p>
            <a:fld id="{CA6108D2-7048-4ED3-B0BF-A856A47771E3}" type="datetime5">
              <a:rPr lang="en-US" smtClean="0"/>
              <a:t>24-May-23</a:t>
            </a:fld>
            <a:endParaRPr lang="en-US"/>
          </a:p>
        </p:txBody>
      </p:sp>
      <p:sp>
        <p:nvSpPr>
          <p:cNvPr id="1048857" name="Footer Placeholder 2"/>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11"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812"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13"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14" name="Date Placeholder 4"/>
          <p:cNvSpPr>
            <a:spLocks noGrp="1"/>
          </p:cNvSpPr>
          <p:nvPr>
            <p:ph type="dt" sz="half" idx="10"/>
          </p:nvPr>
        </p:nvSpPr>
        <p:spPr/>
        <p:txBody>
          <a:bodyPr/>
          <a:lstStyle/>
          <a:p>
            <a:fld id="{859EB0D6-3562-4D0C-A323-1DAB78F73032}" type="datetime5">
              <a:rPr lang="en-US" smtClean="0"/>
              <a:t>24-May-23</a:t>
            </a:fld>
            <a:endParaRPr lang="en-US"/>
          </a:p>
        </p:txBody>
      </p:sp>
      <p:sp>
        <p:nvSpPr>
          <p:cNvPr id="1048815" name="Footer Placeholder 5"/>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824"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825"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826"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27" name="Date Placeholder 4"/>
          <p:cNvSpPr>
            <a:spLocks noGrp="1"/>
          </p:cNvSpPr>
          <p:nvPr>
            <p:ph type="dt" sz="half" idx="10"/>
          </p:nvPr>
        </p:nvSpPr>
        <p:spPr/>
        <p:txBody>
          <a:bodyPr/>
          <a:lstStyle/>
          <a:p>
            <a:fld id="{912C114C-0ED0-4A21-A9EB-61FBB67B0976}" type="datetime5">
              <a:rPr lang="en-US" smtClean="0"/>
              <a:t>24-May-23</a:t>
            </a:fld>
            <a:endParaRPr lang="en-US"/>
          </a:p>
        </p:txBody>
      </p:sp>
      <p:sp>
        <p:nvSpPr>
          <p:cNvPr id="1048828" name="Footer Placeholder 5"/>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38" name="Title 1"/>
          <p:cNvSpPr>
            <a:spLocks noGrp="1"/>
          </p:cNvSpPr>
          <p:nvPr>
            <p:ph type="title"/>
          </p:nvPr>
        </p:nvSpPr>
        <p:spPr/>
        <p:txBody>
          <a:bodyPr/>
          <a:lstStyle/>
          <a:p>
            <a:r>
              <a:rPr lang="en-US"/>
              <a:t>Click to edit Master title style</a:t>
            </a:r>
          </a:p>
        </p:txBody>
      </p:sp>
      <p:sp>
        <p:nvSpPr>
          <p:cNvPr id="104883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40" name="Date Placeholder 3"/>
          <p:cNvSpPr>
            <a:spLocks noGrp="1"/>
          </p:cNvSpPr>
          <p:nvPr>
            <p:ph type="dt" sz="half" idx="10"/>
          </p:nvPr>
        </p:nvSpPr>
        <p:spPr/>
        <p:txBody>
          <a:bodyPr/>
          <a:lstStyle/>
          <a:p>
            <a:fld id="{E61BAF18-EAB5-45C0-B6FC-846C78229B65}" type="datetime5">
              <a:rPr lang="en-US" smtClean="0"/>
              <a:t>24-May-23</a:t>
            </a:fld>
            <a:endParaRPr lang="en-US"/>
          </a:p>
        </p:txBody>
      </p:sp>
      <p:sp>
        <p:nvSpPr>
          <p:cNvPr id="1048841" name="Footer Placeholder 4"/>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34"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835"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36" name="Date Placeholder 3"/>
          <p:cNvSpPr>
            <a:spLocks noGrp="1"/>
          </p:cNvSpPr>
          <p:nvPr>
            <p:ph type="dt" sz="half" idx="10"/>
          </p:nvPr>
        </p:nvSpPr>
        <p:spPr/>
        <p:txBody>
          <a:bodyPr/>
          <a:lstStyle/>
          <a:p>
            <a:fld id="{E9A9D8C6-6967-4711-B56E-88BEB27FA9E8}" type="datetime5">
              <a:rPr lang="en-US" smtClean="0"/>
              <a:t>24-May-23</a:t>
            </a:fld>
            <a:endParaRPr lang="en-US"/>
          </a:p>
        </p:txBody>
      </p:sp>
      <p:sp>
        <p:nvSpPr>
          <p:cNvPr id="1048837" name="Footer Placeholder 4"/>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89" name="Title 1"/>
          <p:cNvSpPr>
            <a:spLocks noGrp="1"/>
          </p:cNvSpPr>
          <p:nvPr>
            <p:ph type="title"/>
          </p:nvPr>
        </p:nvSpPr>
        <p:spPr>
          <a:xfrm>
            <a:off x="457200" y="704088"/>
            <a:ext cx="8229600" cy="1143000"/>
          </a:xfrm>
        </p:spPr>
        <p:txBody>
          <a:bodyPr/>
          <a:lstStyle/>
          <a:p>
            <a:r>
              <a:rPr lang="en-US"/>
              <a:t>Click to edit Master title style</a:t>
            </a:r>
          </a:p>
        </p:txBody>
      </p:sp>
      <p:sp>
        <p:nvSpPr>
          <p:cNvPr id="1048790"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1"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2" name="Date Placeholder 9"/>
          <p:cNvSpPr>
            <a:spLocks noGrp="1"/>
          </p:cNvSpPr>
          <p:nvPr>
            <p:ph type="dt" sz="half" idx="10"/>
          </p:nvPr>
        </p:nvSpPr>
        <p:spPr/>
        <p:txBody>
          <a:bodyPr/>
          <a:lstStyle/>
          <a:p>
            <a:fld id="{4F6D5613-6ADD-4C0B-A71F-0A5EE174C3E4}" type="datetime5">
              <a:rPr lang="en-US" smtClean="0"/>
              <a:t>24-May-23</a:t>
            </a:fld>
            <a:endParaRPr lang="en-US"/>
          </a:p>
        </p:txBody>
      </p:sp>
      <p:sp>
        <p:nvSpPr>
          <p:cNvPr id="1048793" name="Footer Placeholder 21"/>
          <p:cNvSpPr>
            <a:spLocks noGrp="1"/>
          </p:cNvSpPr>
          <p:nvPr>
            <p:ph type="ftr" sz="quarter" idx="11"/>
          </p:nvPr>
        </p:nvSpPr>
        <p:spPr>
          <a:xfrm>
            <a:off x="7239000" y="6477000"/>
            <a:ext cx="1447800" cy="381000"/>
          </a:xfrm>
          <a:prstGeom prst="rect">
            <a:avLst/>
          </a:prstGeom>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94" name="Title 1"/>
          <p:cNvSpPr>
            <a:spLocks noGrp="1"/>
          </p:cNvSpPr>
          <p:nvPr>
            <p:ph type="title"/>
          </p:nvPr>
        </p:nvSpPr>
        <p:spPr>
          <a:xfrm>
            <a:off x="457200" y="704088"/>
            <a:ext cx="8229600" cy="1143000"/>
          </a:xfrm>
        </p:spPr>
        <p:txBody>
          <a:bodyPr/>
          <a:lstStyle/>
          <a:p>
            <a:r>
              <a:rPr lang="en-US"/>
              <a:t>Click to edit Master title style</a:t>
            </a:r>
          </a:p>
        </p:txBody>
      </p:sp>
      <p:sp>
        <p:nvSpPr>
          <p:cNvPr id="1048795"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048796"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048797"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8"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9" name="Date Placeholder 9"/>
          <p:cNvSpPr>
            <a:spLocks noGrp="1"/>
          </p:cNvSpPr>
          <p:nvPr>
            <p:ph type="dt" sz="half" idx="10"/>
          </p:nvPr>
        </p:nvSpPr>
        <p:spPr/>
        <p:txBody>
          <a:bodyPr/>
          <a:lstStyle/>
          <a:p>
            <a:fld id="{A2BCED7E-F676-4613-B7D5-E92EFBE02F7A}" type="datetime5">
              <a:rPr lang="en-US" smtClean="0"/>
              <a:t>24-May-23</a:t>
            </a:fld>
            <a:endParaRPr lang="en-US"/>
          </a:p>
        </p:txBody>
      </p:sp>
      <p:sp>
        <p:nvSpPr>
          <p:cNvPr id="1048800" name="Footer Placeholder 21"/>
          <p:cNvSpPr>
            <a:spLocks noGrp="1"/>
          </p:cNvSpPr>
          <p:nvPr>
            <p:ph type="ftr" sz="quarter" idx="11"/>
          </p:nvPr>
        </p:nvSpPr>
        <p:spPr>
          <a:xfrm>
            <a:off x="7239000" y="6477000"/>
            <a:ext cx="1447800" cy="381000"/>
          </a:xfrm>
          <a:prstGeom prst="rect">
            <a:avLst/>
          </a:prstGeom>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6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1048763" name="Date Placeholder 9"/>
          <p:cNvSpPr>
            <a:spLocks noGrp="1"/>
          </p:cNvSpPr>
          <p:nvPr>
            <p:ph type="dt" sz="half" idx="10"/>
          </p:nvPr>
        </p:nvSpPr>
        <p:spPr/>
        <p:txBody>
          <a:bodyPr/>
          <a:lstStyle/>
          <a:p>
            <a:fld id="{69E92964-DC11-4852-BA0C-DE599CDFDADA}" type="datetime5">
              <a:rPr lang="en-US" smtClean="0"/>
              <a:t>24-May-23</a:t>
            </a:fld>
            <a:endParaRPr lang="en-US"/>
          </a:p>
        </p:txBody>
      </p:sp>
      <p:sp>
        <p:nvSpPr>
          <p:cNvPr id="1048764" name="Footer Placeholder 21"/>
          <p:cNvSpPr>
            <a:spLocks noGrp="1"/>
          </p:cNvSpPr>
          <p:nvPr>
            <p:ph type="ftr" sz="quarter" idx="11"/>
          </p:nvPr>
        </p:nvSpPr>
        <p:spPr>
          <a:xfrm>
            <a:off x="7239000" y="6477000"/>
            <a:ext cx="1447800" cy="381000"/>
          </a:xfrm>
          <a:prstGeom prst="rect">
            <a:avLst/>
          </a:prstGeom>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801" name="Date Placeholder 9"/>
          <p:cNvSpPr>
            <a:spLocks noGrp="1"/>
          </p:cNvSpPr>
          <p:nvPr>
            <p:ph type="dt" sz="half" idx="10"/>
          </p:nvPr>
        </p:nvSpPr>
        <p:spPr/>
        <p:txBody>
          <a:bodyPr/>
          <a:lstStyle/>
          <a:p>
            <a:fld id="{00EF2EC5-2D9C-4834-AB2F-4C2B291403EF}" type="datetime5">
              <a:rPr lang="en-US" smtClean="0"/>
              <a:t>24-May-23</a:t>
            </a:fld>
            <a:endParaRPr lang="en-US"/>
          </a:p>
        </p:txBody>
      </p:sp>
      <p:sp>
        <p:nvSpPr>
          <p:cNvPr id="1048802" name="Footer Placeholder 21"/>
          <p:cNvSpPr>
            <a:spLocks noGrp="1"/>
          </p:cNvSpPr>
          <p:nvPr>
            <p:ph type="ftr" sz="quarter" idx="11"/>
          </p:nvPr>
        </p:nvSpPr>
        <p:spPr>
          <a:xfrm>
            <a:off x="7239000" y="6477000"/>
            <a:ext cx="1447800" cy="381000"/>
          </a:xfrm>
          <a:prstGeom prst="rect">
            <a:avLst/>
          </a:prstGeom>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03"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1048804"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1048805"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06" name="Date Placeholder 9"/>
          <p:cNvSpPr>
            <a:spLocks noGrp="1"/>
          </p:cNvSpPr>
          <p:nvPr>
            <p:ph type="dt" sz="half" idx="10"/>
          </p:nvPr>
        </p:nvSpPr>
        <p:spPr/>
        <p:txBody>
          <a:bodyPr/>
          <a:lstStyle/>
          <a:p>
            <a:fld id="{C787CFF9-C5AF-498E-86E3-62CCCB71EAB5}" type="datetime5">
              <a:rPr lang="en-US" smtClean="0"/>
              <a:t>24-May-23</a:t>
            </a:fld>
            <a:endParaRPr lang="en-US"/>
          </a:p>
        </p:txBody>
      </p:sp>
      <p:sp>
        <p:nvSpPr>
          <p:cNvPr id="1048807" name="Footer Placeholder 21"/>
          <p:cNvSpPr>
            <a:spLocks noGrp="1"/>
          </p:cNvSpPr>
          <p:nvPr>
            <p:ph type="ftr" sz="quarter" idx="11"/>
          </p:nvPr>
        </p:nvSpPr>
        <p:spPr>
          <a:xfrm>
            <a:off x="7239000" y="6477000"/>
            <a:ext cx="1447800" cy="381000"/>
          </a:xfrm>
          <a:prstGeom prst="rect">
            <a:avLst/>
          </a:prstGeom>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72"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en-US"/>
          </a:p>
        </p:txBody>
      </p:sp>
      <p:sp>
        <p:nvSpPr>
          <p:cNvPr id="1048773"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en-US"/>
          </a:p>
        </p:txBody>
      </p:sp>
      <p:sp>
        <p:nvSpPr>
          <p:cNvPr id="1048774" name="Freeform 6"/>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pPr>
            <a:endParaRPr lang="en-US">
              <a:latin typeface="+mn-lt"/>
              <a:cs typeface="+mn-cs"/>
            </a:endParaRPr>
          </a:p>
        </p:txBody>
      </p:sp>
      <p:sp>
        <p:nvSpPr>
          <p:cNvPr id="1048775" name="Freeform 7"/>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pPr>
            <a:endParaRPr lang="en-US">
              <a:latin typeface="+mn-lt"/>
              <a:cs typeface="+mn-cs"/>
            </a:endParaRPr>
          </a:p>
        </p:txBody>
      </p:sp>
      <p:sp>
        <p:nvSpPr>
          <p:cNvPr id="1048776"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1048777"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1048778"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1048779" name="Date Placeholder 4"/>
          <p:cNvSpPr>
            <a:spLocks noGrp="1"/>
          </p:cNvSpPr>
          <p:nvPr>
            <p:ph type="dt" sz="half" idx="10"/>
          </p:nvPr>
        </p:nvSpPr>
        <p:spPr/>
        <p:txBody>
          <a:bodyPr/>
          <a:lstStyle/>
          <a:p>
            <a:fld id="{458B6FA1-248E-49FB-ADBB-122DD4FD7E58}" type="datetime5">
              <a:rPr lang="en-US" smtClean="0"/>
              <a:t>24-May-23</a:t>
            </a:fld>
            <a:endParaRPr lang="en-US"/>
          </a:p>
        </p:txBody>
      </p:sp>
      <p:sp>
        <p:nvSpPr>
          <p:cNvPr id="1048780" name="Footer Placeholder 5"/>
          <p:cNvSpPr>
            <a:spLocks noGrp="1"/>
          </p:cNvSpPr>
          <p:nvPr>
            <p:ph type="ftr" sz="quarter" idx="11"/>
          </p:nvPr>
        </p:nvSpPr>
        <p:spPr>
          <a:xfrm>
            <a:off x="7239000" y="6477000"/>
            <a:ext cx="1447800" cy="381000"/>
          </a:xfrm>
          <a:prstGeom prst="rect">
            <a:avLst/>
          </a:prstGeo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4857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4857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fld id="{117D925A-E026-4DFA-A48F-EE21BE5A9550}" type="datetime5">
              <a:rPr lang="en-US" smtClean="0"/>
              <a:t>24-May-23</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hdr="0" ft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4871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71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55AD93-4F0B-4E8A-B7BC-E597DD1D34DD}" type="datetime5">
              <a:rPr lang="en-US" smtClean="0"/>
              <a:t>24-May-23</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48808"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809"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10"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F4C98-13E1-413B-AFD3-A82EF6787ADC}" type="datetime5">
              <a:rPr lang="en-US" smtClean="0"/>
              <a:t>24-May-23</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6" descr="klogo copy.png"/>
          <p:cNvPicPr>
            <a:picLocks noChangeAspect="1"/>
          </p:cNvPicPr>
          <p:nvPr/>
        </p:nvPicPr>
        <p:blipFill>
          <a:blip r:embed="rId3" cstate="print"/>
          <a:stretch>
            <a:fillRect/>
          </a:stretch>
        </p:blipFill>
        <p:spPr>
          <a:xfrm>
            <a:off x="179512" y="116632"/>
            <a:ext cx="1374249" cy="1066800"/>
          </a:xfrm>
          <a:prstGeom prst="rect">
            <a:avLst/>
          </a:prstGeom>
        </p:spPr>
      </p:pic>
      <p:pic>
        <p:nvPicPr>
          <p:cNvPr id="2097153" name="Picture 8" descr="kec2blackborder png.PNG"/>
          <p:cNvPicPr>
            <a:picLocks noChangeAspect="1"/>
          </p:cNvPicPr>
          <p:nvPr/>
        </p:nvPicPr>
        <p:blipFill>
          <a:blip r:embed="rId4" cstate="print"/>
          <a:stretch>
            <a:fillRect/>
          </a:stretch>
        </p:blipFill>
        <p:spPr>
          <a:xfrm>
            <a:off x="609600" y="4512621"/>
            <a:ext cx="1479013" cy="1841384"/>
          </a:xfrm>
          <a:prstGeom prst="rect">
            <a:avLst/>
          </a:prstGeom>
        </p:spPr>
      </p:pic>
      <p:sp>
        <p:nvSpPr>
          <p:cNvPr id="1048583" name="TextBox 6"/>
          <p:cNvSpPr txBox="1"/>
          <p:nvPr/>
        </p:nvSpPr>
        <p:spPr>
          <a:xfrm>
            <a:off x="1045568" y="764704"/>
            <a:ext cx="7488832" cy="5539978"/>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BONE FRACTURE CLASSIFICATION FROM </a:t>
            </a:r>
          </a:p>
          <a:p>
            <a:pPr algn="ctr"/>
            <a:r>
              <a:rPr lang="en-US" sz="2400" b="1" dirty="0">
                <a:latin typeface="Times New Roman" panose="02020603050405020304" pitchFamily="18" charset="0"/>
                <a:cs typeface="Times New Roman" panose="02020603050405020304" pitchFamily="18" charset="0"/>
              </a:rPr>
              <a:t>X-RAY IMAGES </a:t>
            </a:r>
            <a:endParaRPr lang="zh-CN" altLang="en-US" dirty="0"/>
          </a:p>
          <a:p>
            <a:pPr algn="ctr"/>
            <a:r>
              <a:rPr lang="en-US" altLang="en-US" sz="2400" b="1" dirty="0">
                <a:latin typeface="Times New Roman" panose="02020603050405020304" pitchFamily="18" charset="0"/>
                <a:cs typeface="Times New Roman" panose="02020603050405020304" pitchFamily="18" charset="0"/>
              </a:rPr>
              <a:t>USING MACHINE LEARNING </a:t>
            </a:r>
            <a:endParaRPr lang="zh-CN" altLang="en-US" dirty="0"/>
          </a:p>
          <a:p>
            <a:pPr algn="ctr"/>
            <a:endParaRPr lang="zh-CN" altLang="en-US" dirty="0"/>
          </a:p>
          <a:p>
            <a:pPr algn="ctr"/>
            <a:endParaRPr lang="en-US" sz="2400" b="1"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 </a:t>
            </a:r>
            <a:r>
              <a:rPr lang="en-US" sz="2400" b="1" u="sng" dirty="0">
                <a:solidFill>
                  <a:srgbClr val="002060"/>
                </a:solidFill>
                <a:latin typeface="Times New Roman" panose="02020603050405020304" pitchFamily="18" charset="0"/>
                <a:cs typeface="Times New Roman" panose="02020603050405020304" pitchFamily="18" charset="0"/>
              </a:rPr>
              <a:t>AML MINI PROJECT</a:t>
            </a:r>
            <a:endParaRPr lang="zh-CN" altLang="en-US" dirty="0"/>
          </a:p>
          <a:p>
            <a:pPr algn="ct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20ALT44 - APPLIED MACHINE LEARNING</a:t>
            </a:r>
            <a:endParaRPr lang="zh-CN" altLang="en-US" dirty="0"/>
          </a:p>
          <a:p>
            <a:pPr algn="ctr"/>
            <a:endParaRPr lang="en-US" sz="2400" dirty="0">
              <a:latin typeface="Times New Roman" panose="02020603050405020304" pitchFamily="18" charset="0"/>
              <a:cs typeface="Times New Roman" panose="02020603050405020304" pitchFamily="18" charset="0"/>
            </a:endParaRPr>
          </a:p>
          <a:p>
            <a:pPr algn="ctr"/>
            <a:r>
              <a:rPr lang="en-IN" b="1" dirty="0">
                <a:solidFill>
                  <a:srgbClr val="000000"/>
                </a:solidFill>
                <a:latin typeface="Times New Roman" panose="02020603050405020304" pitchFamily="18" charset="0"/>
                <a:ea typeface="Times New Roman" panose="02020603050405020304" pitchFamily="18" charset="0"/>
              </a:rPr>
              <a:t>Mohamed Bilal Z H</a:t>
            </a:r>
            <a:r>
              <a:rPr lang="en-IN" sz="1800" b="1" dirty="0">
                <a:solidFill>
                  <a:srgbClr val="000000"/>
                </a:solidFill>
                <a:effectLst/>
                <a:latin typeface="Times New Roman" panose="02020603050405020304" pitchFamily="18" charset="0"/>
                <a:ea typeface="Times New Roman" panose="02020603050405020304" pitchFamily="18" charset="0"/>
              </a:rPr>
              <a:t> [21ALR027], </a:t>
            </a:r>
            <a:r>
              <a:rPr lang="en-IN" sz="1800" b="1" dirty="0" err="1">
                <a:solidFill>
                  <a:srgbClr val="000000"/>
                </a:solidFill>
                <a:effectLst/>
                <a:latin typeface="Times New Roman" panose="02020603050405020304" pitchFamily="18" charset="0"/>
                <a:ea typeface="Times New Roman" panose="02020603050405020304" pitchFamily="18" charset="0"/>
              </a:rPr>
              <a:t>Sukesh</a:t>
            </a:r>
            <a:r>
              <a:rPr lang="en-IN" sz="1800" b="1" dirty="0">
                <a:solidFill>
                  <a:srgbClr val="000000"/>
                </a:solidFill>
                <a:effectLst/>
                <a:latin typeface="Times New Roman" panose="02020603050405020304" pitchFamily="18" charset="0"/>
                <a:ea typeface="Times New Roman" panose="02020603050405020304" pitchFamily="18" charset="0"/>
              </a:rPr>
              <a:t> S [21ALR048],</a:t>
            </a:r>
          </a:p>
          <a:p>
            <a:pPr algn="ctr"/>
            <a:r>
              <a:rPr lang="en-IN" b="1" dirty="0" err="1">
                <a:solidFill>
                  <a:srgbClr val="000000"/>
                </a:solidFill>
                <a:latin typeface="Times New Roman" panose="02020603050405020304" pitchFamily="18" charset="0"/>
                <a:ea typeface="Times New Roman" panose="02020603050405020304" pitchFamily="18" charset="0"/>
              </a:rPr>
              <a:t>Yokeswaran</a:t>
            </a:r>
            <a:r>
              <a:rPr lang="en-IN" sz="1800" b="1" dirty="0">
                <a:solidFill>
                  <a:srgbClr val="000000"/>
                </a:solidFill>
                <a:effectLst/>
                <a:latin typeface="Times New Roman" panose="02020603050405020304" pitchFamily="18" charset="0"/>
                <a:ea typeface="Times New Roman" panose="02020603050405020304" pitchFamily="18" charset="0"/>
              </a:rPr>
              <a:t> [21ALR056]</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Department of AI</a:t>
            </a:r>
          </a:p>
          <a:p>
            <a:pPr algn="ct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Kongu</a:t>
            </a:r>
            <a:r>
              <a:rPr lang="en-US" sz="2400" dirty="0">
                <a:latin typeface="Times New Roman" panose="02020603050405020304" pitchFamily="18" charset="0"/>
                <a:cs typeface="Times New Roman" panose="02020603050405020304" pitchFamily="18" charset="0"/>
              </a:rPr>
              <a:t> Engineering College, </a:t>
            </a:r>
            <a:r>
              <a:rPr lang="en-US" sz="2400" dirty="0" err="1">
                <a:latin typeface="Times New Roman" panose="02020603050405020304" pitchFamily="18" charset="0"/>
                <a:cs typeface="Times New Roman" panose="02020603050405020304" pitchFamily="18" charset="0"/>
              </a:rPr>
              <a:t>Perundurai</a:t>
            </a:r>
            <a:endParaRPr lang="en-US" sz="24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a:p>
            <a:pPr algn="ctr"/>
            <a:r>
              <a:rPr lang="en-US" sz="1800" b="1" dirty="0" err="1">
                <a:solidFill>
                  <a:schemeClr val="tx1">
                    <a:lumMod val="95000"/>
                    <a:lumOff val="5000"/>
                  </a:schemeClr>
                </a:solidFill>
                <a:latin typeface="Times New Roman" pitchFamily="18" charset="0"/>
                <a:ea typeface="Cambria" panose="02040503050406030204" pitchFamily="18" charset="0"/>
                <a:cs typeface="Times New Roman" pitchFamily="18" charset="0"/>
              </a:rPr>
              <a:t>Dr.K.S.Kalaivani</a:t>
            </a:r>
            <a:r>
              <a:rPr lang="en-US" sz="1800" b="1" dirty="0">
                <a:solidFill>
                  <a:schemeClr val="tx1">
                    <a:lumMod val="95000"/>
                    <a:lumOff val="5000"/>
                  </a:schemeClr>
                </a:solidFill>
                <a:latin typeface="Times New Roman" pitchFamily="18" charset="0"/>
                <a:ea typeface="Cambria" panose="02040503050406030204" pitchFamily="18" charset="0"/>
                <a:cs typeface="Times New Roman" pitchFamily="18" charset="0"/>
              </a:rPr>
              <a:t> </a:t>
            </a:r>
            <a:endParaRPr lang="en-US" b="1" dirty="0">
              <a:latin typeface="Times New Roman" panose="02020603050405020304" pitchFamily="18" charset="0"/>
              <a:cs typeface="Times New Roman" panose="02020603050405020304" pitchFamily="18" charset="0"/>
            </a:endParaRPr>
          </a:p>
          <a:p>
            <a:pPr algn="ctr"/>
            <a:r>
              <a:rPr lang="en-US" sz="1800" b="1" dirty="0">
                <a:solidFill>
                  <a:schemeClr val="tx1">
                    <a:lumMod val="95000"/>
                    <a:lumOff val="5000"/>
                  </a:schemeClr>
                </a:solidFill>
                <a:latin typeface="Times New Roman" pitchFamily="18" charset="0"/>
                <a:ea typeface="Cambria" panose="02040503050406030204" pitchFamily="18" charset="0"/>
                <a:cs typeface="Times New Roman" pitchFamily="18" charset="0"/>
              </a:rPr>
              <a:t>Assistant Professor (</a:t>
            </a:r>
            <a:r>
              <a:rPr lang="en-US" sz="1800" b="1" dirty="0" err="1">
                <a:solidFill>
                  <a:schemeClr val="tx1">
                    <a:lumMod val="95000"/>
                    <a:lumOff val="5000"/>
                  </a:schemeClr>
                </a:solidFill>
                <a:latin typeface="Times New Roman" pitchFamily="18" charset="0"/>
                <a:ea typeface="Cambria" panose="02040503050406030204" pitchFamily="18" charset="0"/>
                <a:cs typeface="Times New Roman" pitchFamily="18" charset="0"/>
              </a:rPr>
              <a:t>SrG</a:t>
            </a:r>
            <a:r>
              <a:rPr lang="en-US" sz="1800" b="1" dirty="0">
                <a:solidFill>
                  <a:schemeClr val="tx1">
                    <a:lumMod val="95000"/>
                    <a:lumOff val="5000"/>
                  </a:schemeClr>
                </a:solidFill>
                <a:latin typeface="Times New Roman" pitchFamily="18" charset="0"/>
                <a:ea typeface="Cambria" panose="02040503050406030204" pitchFamily="18" charset="0"/>
                <a:cs typeface="Times New Roman" pitchFamily="18" charset="0"/>
              </a:rPr>
              <a:t>)</a:t>
            </a:r>
            <a:r>
              <a:rPr lang="en-US" b="1" dirty="0">
                <a:latin typeface="Times New Roman" panose="02020603050405020304" pitchFamily="18" charset="0"/>
                <a:cs typeface="Times New Roman" panose="02020603050405020304" pitchFamily="18" charset="0"/>
              </a:rPr>
              <a:t> – Department of AI</a:t>
            </a:r>
            <a:endParaRPr lang="en-IN" b="1"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a:xfrm>
            <a:off x="611560" y="-17464"/>
            <a:ext cx="8229600" cy="1143000"/>
          </a:xfrm>
        </p:spPr>
        <p:txBody>
          <a:bodyPr/>
          <a:lstStyle/>
          <a:p>
            <a:pPr algn="ctr"/>
            <a:r>
              <a:rPr lang="en-US" b="1" dirty="0"/>
              <a:t>Performance Evaluation</a:t>
            </a:r>
            <a:endParaRPr lang="en-IN" b="1" dirty="0"/>
          </a:p>
        </p:txBody>
      </p:sp>
      <p:sp>
        <p:nvSpPr>
          <p:cNvPr id="1048664" name="Content Placeholder 2"/>
          <p:cNvSpPr>
            <a:spLocks noGrp="1"/>
          </p:cNvSpPr>
          <p:nvPr>
            <p:ph idx="1"/>
          </p:nvPr>
        </p:nvSpPr>
        <p:spPr>
          <a:xfrm>
            <a:off x="683568" y="1525199"/>
            <a:ext cx="8229600" cy="4831151"/>
          </a:xfrm>
        </p:spPr>
        <p:txBody>
          <a:bodyPr/>
          <a:lstStyle/>
          <a:p>
            <a:pPr algn="just"/>
            <a:r>
              <a:rPr lang="en-US" sz="2200" dirty="0">
                <a:latin typeface="Times New Roman" panose="02020603050405020304" pitchFamily="18" charset="0"/>
                <a:cs typeface="Times New Roman" panose="02020603050405020304" pitchFamily="18" charset="0"/>
              </a:rPr>
              <a:t>The models can be evaluated using Confusion Matrix and Classification Report. The model evaluation is depicted below</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b="1" dirty="0">
                <a:latin typeface="Times New Roman" panose="02020603050405020304" pitchFamily="18" charset="0"/>
                <a:cs typeface="Times New Roman" panose="02020603050405020304" pitchFamily="18" charset="0"/>
              </a:rPr>
              <a:t>1. Logistic Regression</a:t>
            </a: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Logistic Regression is an example of supervised learning. It is used to calculate or predict the probability of a binary (yes/no) event occurring. The parameters of a logistic regression are most commonly estimated by maximum-likelihood estimation (MLE).</a:t>
            </a:r>
          </a:p>
        </p:txBody>
      </p:sp>
      <p:pic>
        <p:nvPicPr>
          <p:cNvPr id="3" name="Picture 2">
            <a:extLst>
              <a:ext uri="{FF2B5EF4-FFF2-40B4-BE49-F238E27FC236}">
                <a16:creationId xmlns:a16="http://schemas.microsoft.com/office/drawing/2014/main" id="{79B8E805-CAFB-D71A-1B05-13FFCFF44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4725144"/>
            <a:ext cx="3070102" cy="177522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Content Placeholder 2"/>
          <p:cNvSpPr>
            <a:spLocks noGrp="1"/>
          </p:cNvSpPr>
          <p:nvPr>
            <p:ph idx="1"/>
          </p:nvPr>
        </p:nvSpPr>
        <p:spPr>
          <a:xfrm>
            <a:off x="623331" y="692696"/>
            <a:ext cx="8424936" cy="2232248"/>
          </a:xfrm>
        </p:spPr>
        <p:txBody>
          <a:bodyPr/>
          <a:lstStyle/>
          <a:p>
            <a:pPr marL="0" indent="0" algn="just">
              <a:buNone/>
            </a:pPr>
            <a:r>
              <a:rPr lang="en-US" sz="2200" b="1" dirty="0">
                <a:latin typeface="Times New Roman" panose="02020603050405020304" pitchFamily="18" charset="0"/>
                <a:cs typeface="Times New Roman" panose="02020603050405020304" pitchFamily="18" charset="0"/>
              </a:rPr>
              <a:t>2. Random Forest</a:t>
            </a: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Random forest is a commonly-used machine learning algorithm trademarked by Leo </a:t>
            </a:r>
            <a:r>
              <a:rPr lang="en-US" sz="2200" dirty="0" err="1">
                <a:latin typeface="Times New Roman" panose="02020603050405020304" pitchFamily="18" charset="0"/>
                <a:cs typeface="Times New Roman" panose="02020603050405020304" pitchFamily="18" charset="0"/>
              </a:rPr>
              <a:t>Breiman</a:t>
            </a:r>
            <a:r>
              <a:rPr lang="en-US" sz="2200" dirty="0">
                <a:latin typeface="Times New Roman" panose="02020603050405020304" pitchFamily="18" charset="0"/>
                <a:cs typeface="Times New Roman" panose="02020603050405020304" pitchFamily="18" charset="0"/>
              </a:rPr>
              <a:t> and Adele Cutler, which combines the output of multiple decision trees to reach a single result. Its ease of use and flexibility have fueled its adoption, as it handles both classification and regression problems.</a:t>
            </a:r>
          </a:p>
          <a:p>
            <a:pPr marL="0" indent="0" algn="just">
              <a:buNone/>
            </a:pPr>
            <a:endParaRPr lang="en-US" sz="2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1588E41-0BD9-828A-AEB3-E4F3E1ED25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2924944"/>
            <a:ext cx="3574158" cy="1656184"/>
          </a:xfrm>
          <a:prstGeom prst="rect">
            <a:avLst/>
          </a:prstGeom>
        </p:spPr>
      </p:pic>
      <p:sp>
        <p:nvSpPr>
          <p:cNvPr id="9" name="TextBox 8">
            <a:extLst>
              <a:ext uri="{FF2B5EF4-FFF2-40B4-BE49-F238E27FC236}">
                <a16:creationId xmlns:a16="http://schemas.microsoft.com/office/drawing/2014/main" id="{E6CA5CB7-193D-E32C-03E6-5AA60931B3FC}"/>
              </a:ext>
            </a:extLst>
          </p:cNvPr>
          <p:cNvSpPr txBox="1"/>
          <p:nvPr/>
        </p:nvSpPr>
        <p:spPr>
          <a:xfrm>
            <a:off x="748206" y="4581128"/>
            <a:ext cx="8216282" cy="1785104"/>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3. K-Nearest Neighbors</a:t>
            </a:r>
          </a:p>
          <a:p>
            <a:pPr marL="285750" indent="-28575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The k-Nearest Neighbors algorithm, also known as KNN or K-NN, is a non-parametric, supervised learning classifier, which uses proximity to make classifications or predictions about the grouping of an individual data point.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6CA5CB7-193D-E32C-03E6-5AA60931B3FC}"/>
              </a:ext>
            </a:extLst>
          </p:cNvPr>
          <p:cNvSpPr txBox="1"/>
          <p:nvPr/>
        </p:nvSpPr>
        <p:spPr>
          <a:xfrm>
            <a:off x="755576" y="2276872"/>
            <a:ext cx="8216282" cy="1785104"/>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4. Decision Tree</a:t>
            </a:r>
          </a:p>
          <a:p>
            <a:pPr marL="285750" indent="-28575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A Decision Tree is a non-parametric supervised learning algorithm, which is utilized for both classification and regression tasks. It has a hierarchical, tree structure, which consists of a root node, branches, internal nodes and leaf nodes.</a:t>
            </a:r>
          </a:p>
        </p:txBody>
      </p:sp>
      <p:pic>
        <p:nvPicPr>
          <p:cNvPr id="4" name="Picture 3">
            <a:extLst>
              <a:ext uri="{FF2B5EF4-FFF2-40B4-BE49-F238E27FC236}">
                <a16:creationId xmlns:a16="http://schemas.microsoft.com/office/drawing/2014/main" id="{50DF09EC-6172-8E04-F1F5-B3229836D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752" y="230666"/>
            <a:ext cx="3497075" cy="1902189"/>
          </a:xfrm>
          <a:prstGeom prst="rect">
            <a:avLst/>
          </a:prstGeom>
        </p:spPr>
      </p:pic>
      <p:pic>
        <p:nvPicPr>
          <p:cNvPr id="6" name="Picture 5">
            <a:extLst>
              <a:ext uri="{FF2B5EF4-FFF2-40B4-BE49-F238E27FC236}">
                <a16:creationId xmlns:a16="http://schemas.microsoft.com/office/drawing/2014/main" id="{75B903CE-E3FD-AACC-63FF-7165555859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9752" y="4149080"/>
            <a:ext cx="3497075" cy="2088232"/>
          </a:xfrm>
          <a:prstGeom prst="rect">
            <a:avLst/>
          </a:prstGeom>
        </p:spPr>
      </p:pic>
    </p:spTree>
    <p:extLst>
      <p:ext uri="{BB962C8B-B14F-4D97-AF65-F5344CB8AC3E}">
        <p14:creationId xmlns:p14="http://schemas.microsoft.com/office/powerpoint/2010/main" val="230227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Content Placeholder 2"/>
          <p:cNvSpPr>
            <a:spLocks noGrp="1"/>
          </p:cNvSpPr>
          <p:nvPr>
            <p:ph idx="1"/>
          </p:nvPr>
        </p:nvSpPr>
        <p:spPr>
          <a:xfrm>
            <a:off x="623331" y="692696"/>
            <a:ext cx="8424936" cy="2232248"/>
          </a:xfrm>
        </p:spPr>
        <p:txBody>
          <a:bodyPr/>
          <a:lstStyle/>
          <a:p>
            <a:pPr marL="0" indent="0" algn="just">
              <a:buNone/>
            </a:pPr>
            <a:r>
              <a:rPr lang="en-US" sz="2200" b="1" dirty="0">
                <a:latin typeface="Times New Roman" panose="02020603050405020304" pitchFamily="18" charset="0"/>
                <a:cs typeface="Times New Roman" panose="02020603050405020304" pitchFamily="18" charset="0"/>
              </a:rPr>
              <a:t>5. Gaussian NB</a:t>
            </a: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Gaussian Naive Bayes (GNB) is a classification technique used in Machine Learning (ML) based on the probabilistic approach and Gaussian distribution. Gaussian Naive Bayes assumes that each parameter (also called features or predictors) has an independent capacity of predicting the output variable.</a:t>
            </a:r>
          </a:p>
        </p:txBody>
      </p:sp>
      <p:pic>
        <p:nvPicPr>
          <p:cNvPr id="3" name="Picture 2">
            <a:extLst>
              <a:ext uri="{FF2B5EF4-FFF2-40B4-BE49-F238E27FC236}">
                <a16:creationId xmlns:a16="http://schemas.microsoft.com/office/drawing/2014/main" id="{91588E41-0BD9-828A-AEB3-E4F3E1ED25F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43808" y="2924944"/>
            <a:ext cx="2880320" cy="1785104"/>
          </a:xfrm>
          <a:prstGeom prst="rect">
            <a:avLst/>
          </a:prstGeom>
        </p:spPr>
      </p:pic>
      <p:sp>
        <p:nvSpPr>
          <p:cNvPr id="9" name="TextBox 8">
            <a:extLst>
              <a:ext uri="{FF2B5EF4-FFF2-40B4-BE49-F238E27FC236}">
                <a16:creationId xmlns:a16="http://schemas.microsoft.com/office/drawing/2014/main" id="{E6CA5CB7-193D-E32C-03E6-5AA60931B3FC}"/>
              </a:ext>
            </a:extLst>
          </p:cNvPr>
          <p:cNvSpPr txBox="1"/>
          <p:nvPr/>
        </p:nvSpPr>
        <p:spPr>
          <a:xfrm>
            <a:off x="748206" y="4581128"/>
            <a:ext cx="8216282" cy="2123658"/>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6. Support Vector Machine</a:t>
            </a:r>
          </a:p>
          <a:p>
            <a:pPr marL="285750" indent="-28575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A Support Vector Machine (SVM) is a type of deep learning algorithm that performs supervised learning for classification or regression of data groups. In AI and machine learning, supervised learning systems provide both input and desired output data, which are labelled for classification.</a:t>
            </a:r>
          </a:p>
        </p:txBody>
      </p:sp>
    </p:spTree>
    <p:extLst>
      <p:ext uri="{BB962C8B-B14F-4D97-AF65-F5344CB8AC3E}">
        <p14:creationId xmlns:p14="http://schemas.microsoft.com/office/powerpoint/2010/main" val="3884795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6CA5CB7-193D-E32C-03E6-5AA60931B3FC}"/>
              </a:ext>
            </a:extLst>
          </p:cNvPr>
          <p:cNvSpPr txBox="1"/>
          <p:nvPr/>
        </p:nvSpPr>
        <p:spPr>
          <a:xfrm>
            <a:off x="755576" y="2276872"/>
            <a:ext cx="8216282" cy="1785104"/>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7. Multinomial NB</a:t>
            </a:r>
          </a:p>
          <a:p>
            <a:pPr marL="285750" indent="-28575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Multinomial Naive Bayes algorithm is a probabilistic learning method that is mostly used in Natural Language Processing (NLP). The algorithm is based on the Bayes theorem and predicts the tag of a text such as a piece of email or newspaper article.</a:t>
            </a:r>
          </a:p>
        </p:txBody>
      </p:sp>
      <p:pic>
        <p:nvPicPr>
          <p:cNvPr id="4" name="Picture 3">
            <a:extLst>
              <a:ext uri="{FF2B5EF4-FFF2-40B4-BE49-F238E27FC236}">
                <a16:creationId xmlns:a16="http://schemas.microsoft.com/office/drawing/2014/main" id="{50DF09EC-6172-8E04-F1F5-B3229836DD9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726543" y="230666"/>
            <a:ext cx="2723492" cy="1902189"/>
          </a:xfrm>
          <a:prstGeom prst="rect">
            <a:avLst/>
          </a:prstGeom>
        </p:spPr>
      </p:pic>
      <p:pic>
        <p:nvPicPr>
          <p:cNvPr id="6" name="Picture 5">
            <a:extLst>
              <a:ext uri="{FF2B5EF4-FFF2-40B4-BE49-F238E27FC236}">
                <a16:creationId xmlns:a16="http://schemas.microsoft.com/office/drawing/2014/main" id="{75B903CE-E3FD-AACC-63FF-7165555859A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593358" y="4149080"/>
            <a:ext cx="2989862" cy="2088232"/>
          </a:xfrm>
          <a:prstGeom prst="rect">
            <a:avLst/>
          </a:prstGeom>
        </p:spPr>
      </p:pic>
    </p:spTree>
    <p:extLst>
      <p:ext uri="{BB962C8B-B14F-4D97-AF65-F5344CB8AC3E}">
        <p14:creationId xmlns:p14="http://schemas.microsoft.com/office/powerpoint/2010/main" val="59962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Content Placeholder 2"/>
          <p:cNvSpPr>
            <a:spLocks noGrp="1"/>
          </p:cNvSpPr>
          <p:nvPr>
            <p:ph idx="1"/>
          </p:nvPr>
        </p:nvSpPr>
        <p:spPr>
          <a:xfrm>
            <a:off x="623331" y="692696"/>
            <a:ext cx="8424936" cy="1872208"/>
          </a:xfrm>
        </p:spPr>
        <p:txBody>
          <a:bodyPr/>
          <a:lstStyle/>
          <a:p>
            <a:pPr marL="0" indent="0" algn="just">
              <a:buNone/>
            </a:pPr>
            <a:r>
              <a:rPr lang="en-US" sz="2200" b="1" dirty="0">
                <a:latin typeface="Times New Roman" panose="02020603050405020304" pitchFamily="18" charset="0"/>
                <a:cs typeface="Times New Roman" panose="02020603050405020304" pitchFamily="18" charset="0"/>
              </a:rPr>
              <a:t>8. Multi-Layer Perceptron Classifier</a:t>
            </a: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A multilayer perceptron is a neural network connecting multiple layers in a directed graph, which means that the signal path through the nodes only goes one way. Each node, apart from the input nodes, has a nonlinear activation function.</a:t>
            </a:r>
          </a:p>
        </p:txBody>
      </p:sp>
      <p:pic>
        <p:nvPicPr>
          <p:cNvPr id="3" name="Picture 2">
            <a:extLst>
              <a:ext uri="{FF2B5EF4-FFF2-40B4-BE49-F238E27FC236}">
                <a16:creationId xmlns:a16="http://schemas.microsoft.com/office/drawing/2014/main" id="{91588E41-0BD9-828A-AEB3-E4F3E1ED25F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987824" y="2680464"/>
            <a:ext cx="2555853" cy="1785104"/>
          </a:xfrm>
          <a:prstGeom prst="rect">
            <a:avLst/>
          </a:prstGeom>
        </p:spPr>
      </p:pic>
      <p:sp>
        <p:nvSpPr>
          <p:cNvPr id="9" name="TextBox 8">
            <a:extLst>
              <a:ext uri="{FF2B5EF4-FFF2-40B4-BE49-F238E27FC236}">
                <a16:creationId xmlns:a16="http://schemas.microsoft.com/office/drawing/2014/main" id="{E6CA5CB7-193D-E32C-03E6-5AA60931B3FC}"/>
              </a:ext>
            </a:extLst>
          </p:cNvPr>
          <p:cNvSpPr txBox="1"/>
          <p:nvPr/>
        </p:nvSpPr>
        <p:spPr>
          <a:xfrm>
            <a:off x="748206" y="4581128"/>
            <a:ext cx="8216282" cy="1785104"/>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9. Extra Tree</a:t>
            </a:r>
          </a:p>
          <a:p>
            <a:pPr marL="285750" indent="-28575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Extra trees is an ensemble supervised machine learning method that uses decision trees and is used by the Train Using </a:t>
            </a:r>
            <a:r>
              <a:rPr lang="en-US" sz="2200" dirty="0" err="1">
                <a:latin typeface="Times New Roman" panose="02020603050405020304" pitchFamily="18" charset="0"/>
                <a:cs typeface="Times New Roman" panose="02020603050405020304" pitchFamily="18" charset="0"/>
              </a:rPr>
              <a:t>AutoML</a:t>
            </a:r>
            <a:r>
              <a:rPr lang="en-US" sz="2200" dirty="0">
                <a:latin typeface="Times New Roman" panose="02020603050405020304" pitchFamily="18" charset="0"/>
                <a:cs typeface="Times New Roman" panose="02020603050405020304" pitchFamily="18" charset="0"/>
              </a:rPr>
              <a:t> tool. See Decision trees classification and regression algorithm for information about how decision trees work.</a:t>
            </a:r>
          </a:p>
        </p:txBody>
      </p:sp>
    </p:spTree>
    <p:extLst>
      <p:ext uri="{BB962C8B-B14F-4D97-AF65-F5344CB8AC3E}">
        <p14:creationId xmlns:p14="http://schemas.microsoft.com/office/powerpoint/2010/main" val="4016201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37C125-B29D-FB0E-F890-0708E6BC58B7}"/>
              </a:ext>
            </a:extLst>
          </p:cNvPr>
          <p:cNvSpPr>
            <a:spLocks noGrp="1"/>
          </p:cNvSpPr>
          <p:nvPr>
            <p:ph type="dt" sz="half" idx="10"/>
          </p:nvPr>
        </p:nvSpPr>
        <p:spPr/>
        <p:txBody>
          <a:bodyPr/>
          <a:lstStyle/>
          <a:p>
            <a:fld id="{200CB9D6-18FE-4072-B254-084C54278916}" type="datetime5">
              <a:rPr lang="en-US" smtClean="0"/>
              <a:t>24-May-23</a:t>
            </a:fld>
            <a:endParaRPr lang="en-US"/>
          </a:p>
        </p:txBody>
      </p:sp>
      <p:pic>
        <p:nvPicPr>
          <p:cNvPr id="6" name="Picture 5">
            <a:extLst>
              <a:ext uri="{FF2B5EF4-FFF2-40B4-BE49-F238E27FC236}">
                <a16:creationId xmlns:a16="http://schemas.microsoft.com/office/drawing/2014/main" id="{C209A4D5-3D56-6284-F195-D4D70CF22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14" y="1385312"/>
            <a:ext cx="5852172" cy="4087376"/>
          </a:xfrm>
          <a:prstGeom prst="rect">
            <a:avLst/>
          </a:prstGeom>
        </p:spPr>
      </p:pic>
    </p:spTree>
    <p:extLst>
      <p:ext uri="{BB962C8B-B14F-4D97-AF65-F5344CB8AC3E}">
        <p14:creationId xmlns:p14="http://schemas.microsoft.com/office/powerpoint/2010/main" val="1914140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64FACC3-1323-5F18-BC76-FA84067352B0}"/>
              </a:ext>
            </a:extLst>
          </p:cNvPr>
          <p:cNvSpPr>
            <a:spLocks noGrp="1"/>
          </p:cNvSpPr>
          <p:nvPr>
            <p:ph type="dt" sz="half" idx="10"/>
          </p:nvPr>
        </p:nvSpPr>
        <p:spPr/>
        <p:txBody>
          <a:bodyPr/>
          <a:lstStyle/>
          <a:p>
            <a:fld id="{200CB9D6-18FE-4072-B254-084C54278916}" type="datetime5">
              <a:rPr lang="en-US" smtClean="0"/>
              <a:t>24-May-23</a:t>
            </a:fld>
            <a:endParaRPr lang="en-US"/>
          </a:p>
        </p:txBody>
      </p:sp>
      <p:pic>
        <p:nvPicPr>
          <p:cNvPr id="6" name="Picture 5">
            <a:extLst>
              <a:ext uri="{FF2B5EF4-FFF2-40B4-BE49-F238E27FC236}">
                <a16:creationId xmlns:a16="http://schemas.microsoft.com/office/drawing/2014/main" id="{292F1B0A-F9C6-D580-D7BA-F33848AF95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608" y="975644"/>
            <a:ext cx="7609694" cy="4442188"/>
          </a:xfrm>
          <a:prstGeom prst="rect">
            <a:avLst/>
          </a:prstGeom>
        </p:spPr>
      </p:pic>
      <p:sp>
        <p:nvSpPr>
          <p:cNvPr id="7" name="TextBox 9">
            <a:extLst>
              <a:ext uri="{FF2B5EF4-FFF2-40B4-BE49-F238E27FC236}">
                <a16:creationId xmlns:a16="http://schemas.microsoft.com/office/drawing/2014/main" id="{0656E423-1486-07E7-5C56-B18D0FFFB0EE}"/>
              </a:ext>
            </a:extLst>
          </p:cNvPr>
          <p:cNvSpPr txBox="1"/>
          <p:nvPr/>
        </p:nvSpPr>
        <p:spPr>
          <a:xfrm flipH="1">
            <a:off x="2843807" y="5560426"/>
            <a:ext cx="439248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Fig2. Visualization of Classification Report</a:t>
            </a:r>
            <a:endParaRPr lang="en-AE"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0619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TextBox 1"/>
          <p:cNvSpPr txBox="1"/>
          <p:nvPr/>
        </p:nvSpPr>
        <p:spPr>
          <a:xfrm>
            <a:off x="1259632" y="548680"/>
            <a:ext cx="7488832" cy="320040"/>
          </a:xfrm>
          <a:prstGeom prst="rect">
            <a:avLst/>
          </a:prstGeom>
          <a:noFill/>
        </p:spPr>
        <p:txBody>
          <a:bodyPr wrap="square" rtlCol="0">
            <a:spAutoFit/>
          </a:bodyPr>
          <a:lstStyle/>
          <a:p>
            <a:pPr marL="342900" indent="-342900">
              <a:buFont typeface="Wingdings" panose="05000000000000000000" pitchFamily="2" charset="2"/>
              <a:buChar char="Ø"/>
            </a:pPr>
            <a:endParaRPr lang="en-AE" dirty="0"/>
          </a:p>
        </p:txBody>
      </p:sp>
      <p:sp>
        <p:nvSpPr>
          <p:cNvPr id="1048686" name="TextBox 4"/>
          <p:cNvSpPr txBox="1"/>
          <p:nvPr/>
        </p:nvSpPr>
        <p:spPr>
          <a:xfrm>
            <a:off x="2699792" y="5533582"/>
            <a:ext cx="482453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 3. Comparison between </a:t>
            </a:r>
            <a:r>
              <a:rPr lang="en-IN" sz="1600" dirty="0">
                <a:solidFill>
                  <a:srgbClr val="000000"/>
                </a:solidFill>
                <a:latin typeface="Times New Roman" panose="02020603050405020304" pitchFamily="18" charset="0"/>
                <a:cs typeface="Times New Roman" panose="02020603050405020304" pitchFamily="18" charset="0"/>
              </a:rPr>
              <a:t>Accuracy</a:t>
            </a:r>
            <a:r>
              <a:rPr lang="en-US" sz="1600" dirty="0">
                <a:latin typeface="Times New Roman" panose="02020603050405020304" pitchFamily="18" charset="0"/>
                <a:cs typeface="Times New Roman" panose="02020603050405020304" pitchFamily="18" charset="0"/>
              </a:rPr>
              <a:t> of the algorithms.</a:t>
            </a:r>
            <a:endParaRPr lang="en-AE"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44604B1-5A4E-0453-09B3-986C838B81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863013"/>
            <a:ext cx="8424936" cy="4645623"/>
          </a:xfrm>
          <a:prstGeom prst="rect">
            <a:avLst/>
          </a:prstGeom>
        </p:spPr>
      </p:pic>
      <p:sp>
        <p:nvSpPr>
          <p:cNvPr id="6" name="TextBox 5">
            <a:extLst>
              <a:ext uri="{FF2B5EF4-FFF2-40B4-BE49-F238E27FC236}">
                <a16:creationId xmlns:a16="http://schemas.microsoft.com/office/drawing/2014/main" id="{0E28D461-1B93-CC71-6121-D266B95FFCA5}"/>
              </a:ext>
            </a:extLst>
          </p:cNvPr>
          <p:cNvSpPr txBox="1"/>
          <p:nvPr/>
        </p:nvSpPr>
        <p:spPr>
          <a:xfrm>
            <a:off x="1019181" y="5994987"/>
            <a:ext cx="7609694" cy="646331"/>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As seen in Fig. 3, both Random Forest and K-Nearest Neighbors produce better accuracy compared to other algorithms</a:t>
            </a:r>
            <a:endParaRPr lang="en-A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itle 1"/>
          <p:cNvSpPr>
            <a:spLocks noGrp="1"/>
          </p:cNvSpPr>
          <p:nvPr>
            <p:ph type="title"/>
          </p:nvPr>
        </p:nvSpPr>
        <p:spPr>
          <a:xfrm>
            <a:off x="914400" y="188640"/>
            <a:ext cx="8229600" cy="1143000"/>
          </a:xfrm>
        </p:spPr>
        <p:txBody>
          <a:bodyPr/>
          <a:lstStyle/>
          <a:p>
            <a:pPr algn="ctr"/>
            <a:r>
              <a:rPr lang="en-US" b="1" dirty="0"/>
              <a:t>Conclusion</a:t>
            </a:r>
            <a:endParaRPr lang="en-IN" b="1" dirty="0"/>
          </a:p>
        </p:txBody>
      </p:sp>
      <p:sp>
        <p:nvSpPr>
          <p:cNvPr id="1048693" name="Content Placeholder 2"/>
          <p:cNvSpPr>
            <a:spLocks noGrp="1"/>
          </p:cNvSpPr>
          <p:nvPr>
            <p:ph idx="1"/>
          </p:nvPr>
        </p:nvSpPr>
        <p:spPr>
          <a:xfrm>
            <a:off x="755576" y="1556792"/>
            <a:ext cx="8229600" cy="4389437"/>
          </a:xfrm>
        </p:spPr>
        <p:txBody>
          <a:bodyPr/>
          <a:lstStyle/>
          <a:p>
            <a:pPr algn="just"/>
            <a:r>
              <a:rPr lang="en-US" sz="2200" dirty="0">
                <a:latin typeface="Times New Roman" panose="02020603050405020304" pitchFamily="18" charset="0"/>
                <a:cs typeface="Times New Roman" panose="02020603050405020304" pitchFamily="18" charset="0"/>
              </a:rPr>
              <a:t>The conclusion section will summarize the findings of the study and discuss the effectiveness of the proposed machine learning approach for bone fracture classification.</a:t>
            </a:r>
            <a:endParaRPr lang="en-IN" dirty="0"/>
          </a:p>
          <a:p>
            <a:pPr algn="just"/>
            <a:r>
              <a:rPr lang="en-US" sz="2200" dirty="0">
                <a:latin typeface="Times New Roman" panose="02020603050405020304" pitchFamily="18" charset="0"/>
                <a:cs typeface="Times New Roman" panose="02020603050405020304" pitchFamily="18" charset="0"/>
              </a:rPr>
              <a:t> It will highlight the contributions, limitations, and future directions for further improvement. </a:t>
            </a:r>
            <a:endParaRPr lang="en-IN" dirty="0"/>
          </a:p>
          <a:p>
            <a:pPr algn="just"/>
            <a:r>
              <a:rPr lang="en-US" sz="2200" dirty="0">
                <a:latin typeface="Times New Roman" panose="02020603050405020304" pitchFamily="18" charset="0"/>
                <a:cs typeface="Times New Roman" panose="02020603050405020304" pitchFamily="18" charset="0"/>
              </a:rPr>
              <a:t>According to the experiments, it can be concluded that the Random Forest and K-Nearest Neighbors provide 99% accuracy and it’s the optimal among other models.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a:xfrm>
            <a:off x="857224" y="-59960"/>
            <a:ext cx="8001000" cy="990600"/>
          </a:xfrm>
        </p:spPr>
        <p:txBody>
          <a:bodyPr/>
          <a:lstStyle/>
          <a:p>
            <a:pPr algn="ctr"/>
            <a:r>
              <a:rPr lang="en-US" b="1" dirty="0"/>
              <a:t>Outline</a:t>
            </a:r>
          </a:p>
        </p:txBody>
      </p:sp>
      <p:sp>
        <p:nvSpPr>
          <p:cNvPr id="1048594" name="Content Placeholder 2"/>
          <p:cNvSpPr>
            <a:spLocks noGrp="1"/>
          </p:cNvSpPr>
          <p:nvPr>
            <p:ph idx="1"/>
          </p:nvPr>
        </p:nvSpPr>
        <p:spPr>
          <a:xfrm>
            <a:off x="1187624" y="1447853"/>
            <a:ext cx="8365483" cy="5410147"/>
          </a:xfrm>
        </p:spPr>
        <p:txBody>
          <a:bodyPr/>
          <a:lstStyle/>
          <a:p>
            <a:r>
              <a:rPr lang="en-US" sz="2400" dirty="0">
                <a:latin typeface="Times New Roman" pitchFamily="18" charset="0"/>
                <a:cs typeface="Times New Roman" pitchFamily="18" charset="0"/>
              </a:rPr>
              <a:t>Problem Statement</a:t>
            </a:r>
          </a:p>
          <a:p>
            <a:r>
              <a:rPr lang="en-US" sz="2400" dirty="0">
                <a:latin typeface="Times New Roman" pitchFamily="18" charset="0"/>
                <a:cs typeface="Times New Roman" pitchFamily="18" charset="0"/>
              </a:rPr>
              <a:t>Objectives</a:t>
            </a:r>
          </a:p>
          <a:p>
            <a:r>
              <a:rPr lang="en-US" sz="2400" dirty="0">
                <a:latin typeface="Times New Roman" pitchFamily="18" charset="0"/>
                <a:cs typeface="Times New Roman" pitchFamily="18" charset="0"/>
              </a:rPr>
              <a:t>Introduction</a:t>
            </a:r>
          </a:p>
          <a:p>
            <a:r>
              <a:rPr lang="en-US" sz="2400" dirty="0">
                <a:latin typeface="Times New Roman" pitchFamily="18" charset="0"/>
                <a:cs typeface="Times New Roman" pitchFamily="18" charset="0"/>
              </a:rPr>
              <a:t>Literature Survey</a:t>
            </a:r>
          </a:p>
          <a:p>
            <a:r>
              <a:rPr lang="en-US" sz="2400" dirty="0">
                <a:latin typeface="Times New Roman" pitchFamily="18" charset="0"/>
                <a:cs typeface="Times New Roman" pitchFamily="18" charset="0"/>
              </a:rPr>
              <a:t>Methodology</a:t>
            </a:r>
          </a:p>
          <a:p>
            <a:r>
              <a:rPr lang="en-US" sz="2400" dirty="0">
                <a:latin typeface="Times New Roman" pitchFamily="18" charset="0"/>
                <a:cs typeface="Times New Roman" pitchFamily="18" charset="0"/>
              </a:rPr>
              <a:t>Performance Evaluation</a:t>
            </a:r>
          </a:p>
          <a:p>
            <a:r>
              <a:rPr lang="en-US" sz="2400" dirty="0">
                <a:latin typeface="Times New Roman" pitchFamily="18" charset="0"/>
                <a:cs typeface="Times New Roman" pitchFamily="18" charset="0"/>
              </a:rPr>
              <a:t>Conclusion</a:t>
            </a:r>
          </a:p>
          <a:p>
            <a:r>
              <a:rPr lang="en-US" sz="2400" dirty="0">
                <a:latin typeface="Times New Roman" pitchFamily="18" charset="0"/>
                <a:cs typeface="Times New Roman" pitchFamily="18" charset="0"/>
              </a:rPr>
              <a:t>References</a:t>
            </a:r>
            <a:endParaRPr 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endParaRPr lang="en-US" sz="2400" dirty="0">
              <a:latin typeface="Times New Roman" pitchFamily="18" charset="0"/>
              <a:cs typeface="Times New Roman" pitchFamily="18" charset="0"/>
            </a:endParaRPr>
          </a:p>
          <a:p>
            <a:pPr>
              <a:lnSpc>
                <a:spcPct val="150000"/>
              </a:lnSpc>
            </a:pPr>
            <a:endParaRPr lang="en-US" sz="2400" dirty="0">
              <a:latin typeface="Times New Roman" pitchFamily="18" charset="0"/>
              <a:cs typeface="Times New Roman" pitchFamily="18" charset="0"/>
            </a:endParaRPr>
          </a:p>
          <a:p>
            <a:pPr>
              <a:lnSpc>
                <a:spcPct val="150000"/>
              </a:lnSpc>
            </a:pPr>
            <a:endParaRPr lang="en-US" sz="2400" dirty="0">
              <a:latin typeface="Times New Roman" pitchFamily="18" charset="0"/>
              <a:cs typeface="Times New Roman" pitchFamily="18" charset="0"/>
            </a:endParaRPr>
          </a:p>
          <a:p>
            <a:pPr>
              <a:lnSpc>
                <a:spcPct val="150000"/>
              </a:lnSpc>
            </a:pPr>
            <a:endParaRPr lang="en-US" sz="2400" dirty="0">
              <a:latin typeface="Times New Roman" pitchFamily="18" charset="0"/>
              <a:cs typeface="Times New Roman" pitchFamily="18" charset="0"/>
            </a:endParaRPr>
          </a:p>
        </p:txBody>
      </p:sp>
      <p:sp>
        <p:nvSpPr>
          <p:cNvPr id="1048595" name="Date Placeholder 6"/>
          <p:cNvSpPr>
            <a:spLocks noGrp="1"/>
          </p:cNvSpPr>
          <p:nvPr>
            <p:ph type="dt" sz="half" idx="10"/>
          </p:nvPr>
        </p:nvSpPr>
        <p:spPr/>
        <p:txBody>
          <a:bodyPr/>
          <a:lstStyle/>
          <a:p>
            <a:r>
              <a:rPr lang="en-US"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Title 1"/>
          <p:cNvSpPr>
            <a:spLocks noGrp="1"/>
          </p:cNvSpPr>
          <p:nvPr>
            <p:ph type="title"/>
          </p:nvPr>
        </p:nvSpPr>
        <p:spPr>
          <a:xfrm>
            <a:off x="914400" y="0"/>
            <a:ext cx="8229600" cy="908720"/>
          </a:xfrm>
        </p:spPr>
        <p:txBody>
          <a:bodyPr/>
          <a:lstStyle/>
          <a:p>
            <a:pPr algn="ctr"/>
            <a:r>
              <a:rPr lang="en-US" b="1" dirty="0"/>
              <a:t>References</a:t>
            </a:r>
            <a:endParaRPr lang="en-IN" b="1" dirty="0"/>
          </a:p>
        </p:txBody>
      </p:sp>
      <p:sp>
        <p:nvSpPr>
          <p:cNvPr id="1048700" name="Content Placeholder 2"/>
          <p:cNvSpPr>
            <a:spLocks noGrp="1"/>
          </p:cNvSpPr>
          <p:nvPr>
            <p:ph idx="1"/>
          </p:nvPr>
        </p:nvSpPr>
        <p:spPr>
          <a:xfrm>
            <a:off x="914399" y="908720"/>
            <a:ext cx="8229600" cy="5832648"/>
          </a:xfrm>
        </p:spPr>
        <p:txBody>
          <a:bodyPr/>
          <a:lstStyle/>
          <a:p>
            <a:pPr marL="0" indent="0" algn="just">
              <a:lnSpc>
                <a:spcPct val="115000"/>
              </a:lnSpc>
              <a:buNone/>
            </a:pPr>
            <a:endParaRPr lang="en-AE" sz="16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r>
              <a:rPr lang="en-US" sz="1600" dirty="0"/>
              <a:t>1. Mall, Pawan Kumar, Pradeep Kumar Singh, and Divakar Yadav. "</a:t>
            </a:r>
            <a:r>
              <a:rPr lang="en-US" sz="1600" dirty="0" err="1"/>
              <a:t>Glcm</a:t>
            </a:r>
            <a:r>
              <a:rPr lang="en-US" sz="1600" dirty="0"/>
              <a:t> based feature extraction and medical x-ray image classification using machine learning techniques." 2019 IEEE Conference on Information and Communication Technology. IEEE, 2019.</a:t>
            </a:r>
          </a:p>
          <a:p>
            <a:pPr marL="0" indent="0" algn="just">
              <a:buNone/>
            </a:pPr>
            <a:endParaRPr lang="en-IN" sz="1600" dirty="0"/>
          </a:p>
          <a:p>
            <a:pPr marL="0" indent="0" algn="just">
              <a:buNone/>
            </a:pPr>
            <a:r>
              <a:rPr lang="en-US" sz="1600" dirty="0"/>
              <a:t>2. </a:t>
            </a:r>
            <a:r>
              <a:rPr lang="en-US" sz="1600" dirty="0" err="1"/>
              <a:t>Loussaief</a:t>
            </a:r>
            <a:r>
              <a:rPr lang="en-US" sz="1600" dirty="0"/>
              <a:t>, </a:t>
            </a:r>
            <a:r>
              <a:rPr lang="en-US" sz="1600" dirty="0" err="1"/>
              <a:t>Sehla</a:t>
            </a:r>
            <a:r>
              <a:rPr lang="en-US" sz="1600" dirty="0"/>
              <a:t>, and </a:t>
            </a:r>
            <a:r>
              <a:rPr lang="en-US" sz="1600" dirty="0" err="1"/>
              <a:t>Afef</a:t>
            </a:r>
            <a:r>
              <a:rPr lang="en-US" sz="1600" dirty="0"/>
              <a:t> </a:t>
            </a:r>
            <a:r>
              <a:rPr lang="en-US" sz="1600" dirty="0" err="1"/>
              <a:t>Abdelkrim</a:t>
            </a:r>
            <a:r>
              <a:rPr lang="en-US" sz="1600" dirty="0"/>
              <a:t>. "Machine learning framework for image classification." 2016 7th International Conference on Sciences of Electronics, Technologies of Information and Telecommunications (SETIT). IEEE, 2016.</a:t>
            </a:r>
          </a:p>
          <a:p>
            <a:pPr marL="0" indent="0" algn="just">
              <a:buNone/>
            </a:pPr>
            <a:endParaRPr lang="en-IN" sz="1600" dirty="0"/>
          </a:p>
          <a:p>
            <a:pPr marL="0" indent="0" algn="just">
              <a:buNone/>
            </a:pPr>
            <a:r>
              <a:rPr lang="en-US" sz="1600" dirty="0"/>
              <a:t>3. Tang, Hai, and </a:t>
            </a:r>
            <a:r>
              <a:rPr lang="en-US" sz="1600" dirty="0" err="1"/>
              <a:t>Zhihui</a:t>
            </a:r>
            <a:r>
              <a:rPr lang="en-US" sz="1600" dirty="0"/>
              <a:t> Hu. "Research on medical image classification based on machine learning." IEEE access 8 (2020): 93145-93154.</a:t>
            </a:r>
          </a:p>
          <a:p>
            <a:pPr marL="0" indent="0" algn="just">
              <a:buNone/>
            </a:pPr>
            <a:endParaRPr lang="en-IN" sz="1600" dirty="0"/>
          </a:p>
          <a:p>
            <a:pPr marL="0" indent="0" algn="just">
              <a:buNone/>
            </a:pPr>
            <a:r>
              <a:rPr lang="en-US" sz="1600" dirty="0"/>
              <a:t>4. Wang, Pin, En Fan, and Peng Wang. "Comparative analysis of image classification algorithms based on traditional machine learning and deep learning." Pattern Recognition Letters 141 (2021): 61-67.</a:t>
            </a:r>
          </a:p>
          <a:p>
            <a:pPr marL="0" indent="0" algn="just">
              <a:buNone/>
            </a:pPr>
            <a:endParaRPr lang="en-IN" sz="1600" dirty="0"/>
          </a:p>
          <a:p>
            <a:pPr marL="0" indent="0" algn="just">
              <a:buNone/>
            </a:pPr>
            <a:r>
              <a:rPr lang="en-US" sz="1600" dirty="0"/>
              <a:t>5. Anand, R., et al. "Extended morphological profiles analysis of airborne hyperspectral image classification using machine learning algorithms." International Journal of Intelligent Networks 2 (2021): 1-6.</a:t>
            </a:r>
            <a:endParaRPr lang="en-I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467544" y="155288"/>
            <a:ext cx="8229600" cy="1255250"/>
          </a:xfrm>
        </p:spPr>
        <p:txBody>
          <a:bodyPr/>
          <a:lstStyle/>
          <a:p>
            <a:pPr algn="ctr"/>
            <a:r>
              <a:rPr lang="en-US" b="1" dirty="0"/>
              <a:t>Problem Statement</a:t>
            </a:r>
            <a:endParaRPr lang="en-IN" b="1" dirty="0"/>
          </a:p>
        </p:txBody>
      </p:sp>
      <p:sp>
        <p:nvSpPr>
          <p:cNvPr id="1048602" name="Content Placeholder 2"/>
          <p:cNvSpPr>
            <a:spLocks noGrp="1"/>
          </p:cNvSpPr>
          <p:nvPr>
            <p:ph idx="1"/>
          </p:nvPr>
        </p:nvSpPr>
        <p:spPr>
          <a:xfrm>
            <a:off x="707371" y="1483607"/>
            <a:ext cx="8174354" cy="5210816"/>
          </a:xfrm>
        </p:spPr>
        <p:txBody>
          <a:bodyPr/>
          <a:lstStyle/>
          <a:p>
            <a:pPr marL="0" indent="0" algn="just">
              <a:buNone/>
            </a:pPr>
            <a:endParaRPr dirty="0"/>
          </a:p>
          <a:p>
            <a:pPr algn="just"/>
            <a:r>
              <a:rPr dirty="0"/>
              <a:t>The problem addressed in this study is the classification of bone fractures from X-ray images using machine learning</a:t>
            </a:r>
            <a:endParaRPr lang="en-US" dirty="0"/>
          </a:p>
          <a:p>
            <a:pPr algn="just"/>
            <a:r>
              <a:rPr dirty="0"/>
              <a:t>The accurate and timely classification of fractures is crucial for effective diagnosis and treatment planning in the field of orthopedics.</a:t>
            </a:r>
            <a:endParaRPr lang="en-US" dirty="0"/>
          </a:p>
          <a:p>
            <a:pPr algn="just"/>
            <a:r>
              <a:rPr dirty="0"/>
              <a:t>Traditional methods of fracture classification heavily rely on human expertise, which can be time-consuming and subjective. </a:t>
            </a:r>
            <a:endParaRPr lang="en-US" dirty="0"/>
          </a:p>
          <a:p>
            <a:pPr algn="just"/>
            <a:r>
              <a:rPr dirty="0"/>
              <a:t>Therefore, there is a need to develop a machine learning-based approach that can automate the fracture classification process, providing a reliable and efficient solution.</a:t>
            </a:r>
          </a:p>
        </p:txBody>
      </p:sp>
      <p:sp>
        <p:nvSpPr>
          <p:cNvPr id="1048603" name="Date Placeholder 3"/>
          <p:cNvSpPr>
            <a:spLocks noGrp="1"/>
          </p:cNvSpPr>
          <p:nvPr>
            <p:ph type="dt" sz="half" idx="10"/>
          </p:nvPr>
        </p:nvSpPr>
        <p:spPr/>
        <p:txBody>
          <a:bodyPr/>
          <a:lstStyle/>
          <a:p>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539552" y="188640"/>
            <a:ext cx="8229600" cy="1143000"/>
          </a:xfrm>
        </p:spPr>
        <p:txBody>
          <a:bodyPr/>
          <a:lstStyle/>
          <a:p>
            <a:pPr algn="ctr"/>
            <a:r>
              <a:rPr lang="en-US" b="1" dirty="0"/>
              <a:t>Objectives</a:t>
            </a:r>
            <a:endParaRPr lang="en-IN" b="1" dirty="0"/>
          </a:p>
        </p:txBody>
      </p:sp>
      <p:sp>
        <p:nvSpPr>
          <p:cNvPr id="1048610" name="Content Placeholder 2"/>
          <p:cNvSpPr>
            <a:spLocks noGrp="1"/>
          </p:cNvSpPr>
          <p:nvPr>
            <p:ph idx="1"/>
          </p:nvPr>
        </p:nvSpPr>
        <p:spPr>
          <a:xfrm>
            <a:off x="755576" y="1440548"/>
            <a:ext cx="8229600" cy="5013664"/>
          </a:xfrm>
        </p:spPr>
        <p:txBody>
          <a:bodyPr/>
          <a:lstStyle/>
          <a:p>
            <a:pPr marL="0" indent="0" algn="just">
              <a:buNone/>
            </a:pPr>
            <a:r>
              <a:rPr lang="en-US" sz="22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Develop a machine learning model capable of accurately classifying bone fractures from X-ray images.</a:t>
            </a:r>
            <a:endParaRPr lang="zh-CN" altLang="en-US" dirty="0"/>
          </a:p>
          <a:p>
            <a:pPr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Investigate different machine learning algorithms suitable for fracture classification and evaluate their performance.</a:t>
            </a:r>
            <a:endParaRPr lang="zh-CN" altLang="en-US" dirty="0"/>
          </a:p>
          <a:p>
            <a:pPr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Explore feature extraction techniques to capture relevant information from X-ray images.</a:t>
            </a:r>
            <a:endParaRPr lang="zh-CN" altLang="en-US" dirty="0"/>
          </a:p>
          <a:p>
            <a:pPr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Compare the performance of different algorithms and select the most effective one for bone fracture classification.</a:t>
            </a:r>
            <a:endParaRPr lang="zh-CN" altLang="en-US" dirty="0"/>
          </a:p>
          <a:p>
            <a:pPr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Provide a comprehensive evaluation of the proposed approach using appropriate performance metrics.</a:t>
            </a:r>
            <a:endParaRPr lang="zh-CN" altLang="en-US" dirty="0"/>
          </a:p>
          <a:p>
            <a:pPr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Discuss the limitations and potential future directions for improving fracture classification using machine learning                               </a:t>
            </a:r>
            <a:endParaRPr lang="zh-CN" altLang="en-US" dirty="0"/>
          </a:p>
        </p:txBody>
      </p:sp>
      <p:sp>
        <p:nvSpPr>
          <p:cNvPr id="1048611" name="Date Placeholder 3"/>
          <p:cNvSpPr>
            <a:spLocks noGrp="1"/>
          </p:cNvSpPr>
          <p:nvPr>
            <p:ph type="dt" sz="half" idx="10"/>
          </p:nvPr>
        </p:nvSpPr>
        <p:spPr/>
        <p:txBody>
          <a:bodyPr/>
          <a:lstStyle/>
          <a:p>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857224" y="0"/>
            <a:ext cx="8001000" cy="990600"/>
          </a:xfrm>
        </p:spPr>
        <p:txBody>
          <a:bodyPr/>
          <a:lstStyle/>
          <a:p>
            <a:pPr algn="ctr"/>
            <a:r>
              <a:rPr lang="en-US" b="1" dirty="0"/>
              <a:t>Introduction</a:t>
            </a:r>
          </a:p>
        </p:txBody>
      </p:sp>
      <p:sp>
        <p:nvSpPr>
          <p:cNvPr id="1048618" name="Content Placeholder 2"/>
          <p:cNvSpPr>
            <a:spLocks noGrp="1"/>
          </p:cNvSpPr>
          <p:nvPr>
            <p:ph idx="1"/>
          </p:nvPr>
        </p:nvSpPr>
        <p:spPr>
          <a:xfrm>
            <a:off x="955994" y="1823423"/>
            <a:ext cx="7730805" cy="4501178"/>
          </a:xfrm>
        </p:spPr>
        <p:txBody>
          <a:bodyPr/>
          <a:lstStyle/>
          <a:p>
            <a:pPr algn="just"/>
            <a:r>
              <a:rPr lang="en-US" sz="2200" dirty="0">
                <a:latin typeface="Times New Roman" pitchFamily="18" charset="0"/>
                <a:cs typeface="Times New Roman" pitchFamily="18" charset="0"/>
              </a:rPr>
              <a:t>The introduction section will provide an overview of the significance of accurate fracture classification in orthopedics. It will highlight the limitations of existing manual methods and the potential benefits of using machine learning for automated classification.</a:t>
            </a:r>
            <a:endParaRPr dirty="0"/>
          </a:p>
          <a:p>
            <a:pPr algn="just"/>
            <a:r>
              <a:rPr lang="en-US" sz="2200" dirty="0">
                <a:latin typeface="Times New Roman" pitchFamily="18" charset="0"/>
                <a:cs typeface="Times New Roman" pitchFamily="18" charset="0"/>
              </a:rPr>
              <a:t> The section will also outline the objectives and structure of the study.</a:t>
            </a:r>
            <a:endParaRPr dirty="0"/>
          </a:p>
        </p:txBody>
      </p:sp>
      <p:sp>
        <p:nvSpPr>
          <p:cNvPr id="1048619" name="Date Placeholder 6"/>
          <p:cNvSpPr>
            <a:spLocks noGrp="1"/>
          </p:cNvSpPr>
          <p:nvPr>
            <p:ph type="dt" sz="half" idx="10"/>
          </p:nvPr>
        </p:nvSpPr>
        <p:spPr/>
        <p:txBody>
          <a:bodyPr/>
          <a:lstStyle/>
          <a:p>
            <a:r>
              <a:rPr 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a:xfrm>
            <a:off x="457200" y="188640"/>
            <a:ext cx="8229600" cy="720080"/>
          </a:xfrm>
        </p:spPr>
        <p:txBody>
          <a:bodyPr/>
          <a:lstStyle/>
          <a:p>
            <a:pPr algn="ctr"/>
            <a:r>
              <a:rPr lang="en-US" b="1" dirty="0"/>
              <a:t>Literature Survey</a:t>
            </a:r>
            <a:endParaRPr lang="en-IN" b="1" dirty="0"/>
          </a:p>
        </p:txBody>
      </p:sp>
      <p:graphicFrame>
        <p:nvGraphicFramePr>
          <p:cNvPr id="4194304" name="Table 5"/>
          <p:cNvGraphicFramePr>
            <a:graphicFrameLocks noGrp="1"/>
          </p:cNvGraphicFramePr>
          <p:nvPr>
            <p:extLst>
              <p:ext uri="{D42A27DB-BD31-4B8C-83A1-F6EECF244321}">
                <p14:modId xmlns:p14="http://schemas.microsoft.com/office/powerpoint/2010/main" val="2017411311"/>
              </p:ext>
            </p:extLst>
          </p:nvPr>
        </p:nvGraphicFramePr>
        <p:xfrm>
          <a:off x="755576" y="980728"/>
          <a:ext cx="8085585" cy="5785034"/>
        </p:xfrm>
        <a:graphic>
          <a:graphicData uri="http://schemas.openxmlformats.org/drawingml/2006/table">
            <a:tbl>
              <a:tblPr firstRow="1" bandRow="1">
                <a:tableStyleId>{5C22544A-7EE6-4342-B048-85BDC9FD1C3A}</a:tableStyleId>
              </a:tblPr>
              <a:tblGrid>
                <a:gridCol w="750606">
                  <a:extLst>
                    <a:ext uri="{9D8B030D-6E8A-4147-A177-3AD203B41FA5}">
                      <a16:colId xmlns:a16="http://schemas.microsoft.com/office/drawing/2014/main" val="20000"/>
                    </a:ext>
                  </a:extLst>
                </a:gridCol>
                <a:gridCol w="2251816">
                  <a:extLst>
                    <a:ext uri="{9D8B030D-6E8A-4147-A177-3AD203B41FA5}">
                      <a16:colId xmlns:a16="http://schemas.microsoft.com/office/drawing/2014/main" val="20001"/>
                    </a:ext>
                  </a:extLst>
                </a:gridCol>
                <a:gridCol w="2934184">
                  <a:extLst>
                    <a:ext uri="{9D8B030D-6E8A-4147-A177-3AD203B41FA5}">
                      <a16:colId xmlns:a16="http://schemas.microsoft.com/office/drawing/2014/main" val="20002"/>
                    </a:ext>
                  </a:extLst>
                </a:gridCol>
                <a:gridCol w="2148979">
                  <a:extLst>
                    <a:ext uri="{9D8B030D-6E8A-4147-A177-3AD203B41FA5}">
                      <a16:colId xmlns:a16="http://schemas.microsoft.com/office/drawing/2014/main" val="20003"/>
                    </a:ext>
                  </a:extLst>
                </a:gridCol>
              </a:tblGrid>
              <a:tr h="426903">
                <a:tc>
                  <a:txBody>
                    <a:bodyPr/>
                    <a:lstStyle/>
                    <a:p>
                      <a:pPr algn="ctr"/>
                      <a:r>
                        <a:rPr lang="en-US" dirty="0"/>
                        <a:t>S.NO</a:t>
                      </a:r>
                      <a:endParaRPr lang="en-AE" dirty="0"/>
                    </a:p>
                  </a:txBody>
                  <a:tcPr/>
                </a:tc>
                <a:tc>
                  <a:txBody>
                    <a:bodyPr/>
                    <a:lstStyle/>
                    <a:p>
                      <a:pPr algn="ctr"/>
                      <a:r>
                        <a:rPr lang="en-US" dirty="0"/>
                        <a:t>TITLE OF THE PAPER</a:t>
                      </a:r>
                      <a:endParaRPr lang="en-AE" dirty="0"/>
                    </a:p>
                  </a:txBody>
                  <a:tcPr/>
                </a:tc>
                <a:tc>
                  <a:txBody>
                    <a:bodyPr/>
                    <a:lstStyle/>
                    <a:p>
                      <a:pPr algn="ctr"/>
                      <a:r>
                        <a:rPr lang="en-US" dirty="0"/>
                        <a:t>NAME OF THE AUTHORS</a:t>
                      </a:r>
                      <a:endParaRPr lang="en-AE" dirty="0"/>
                    </a:p>
                  </a:txBody>
                  <a:tcPr/>
                </a:tc>
                <a:tc>
                  <a:txBody>
                    <a:bodyPr/>
                    <a:lstStyle/>
                    <a:p>
                      <a:pPr algn="ctr"/>
                      <a:r>
                        <a:rPr lang="en-US" dirty="0"/>
                        <a:t>ALGORITHM USED</a:t>
                      </a:r>
                      <a:endParaRPr lang="en-AE" dirty="0"/>
                    </a:p>
                  </a:txBody>
                  <a:tcPr/>
                </a:tc>
                <a:extLst>
                  <a:ext uri="{0D108BD9-81ED-4DB2-BD59-A6C34878D82A}">
                    <a16:rowId xmlns:a16="http://schemas.microsoft.com/office/drawing/2014/main" val="10000"/>
                  </a:ext>
                </a:extLst>
              </a:tr>
              <a:tr h="1341695">
                <a:tc>
                  <a:txBody>
                    <a:bodyPr/>
                    <a:lstStyle/>
                    <a:p>
                      <a:pPr algn="just"/>
                      <a:r>
                        <a:rPr lang="en-US" sz="1400" b="1" dirty="0">
                          <a:solidFill>
                            <a:srgbClr val="FF0000"/>
                          </a:solidFill>
                          <a:latin typeface="Times New Roman" panose="02020603050405020304" pitchFamily="18" charset="0"/>
                          <a:cs typeface="Times New Roman" panose="02020603050405020304" pitchFamily="18" charset="0"/>
                        </a:rPr>
                        <a:t>1.</a:t>
                      </a:r>
                      <a:endParaRPr lang="en-AE" sz="1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just"/>
                      <a:r>
                        <a:rPr lang="en-US" sz="1400" b="1" dirty="0">
                          <a:solidFill>
                            <a:srgbClr val="FF0000"/>
                          </a:solidFill>
                          <a:latin typeface="Times New Roman" panose="02020603050405020304" pitchFamily="18" charset="0"/>
                          <a:cs typeface="Times New Roman" panose="02020603050405020304" pitchFamily="18" charset="0"/>
                        </a:rPr>
                        <a:t>GLCM Based Feature Extraction and Medical XRAY Image Classification using Machine Learning </a:t>
                      </a:r>
                      <a:endParaRPr lang="en-AE" sz="1400" b="1" dirty="0">
                        <a:solidFill>
                          <a:srgbClr val="FF0000"/>
                        </a:solidFill>
                        <a:latin typeface="Times New Roman" panose="02020603050405020304" pitchFamily="18" charset="0"/>
                        <a:cs typeface="Times New Roman" panose="02020603050405020304" pitchFamily="18" charset="0"/>
                      </a:endParaRPr>
                    </a:p>
                    <a:p>
                      <a:pPr algn="just"/>
                      <a:r>
                        <a:rPr lang="en-US" sz="1400" b="1" dirty="0">
                          <a:solidFill>
                            <a:srgbClr val="FF0000"/>
                          </a:solidFill>
                          <a:latin typeface="Times New Roman" panose="02020603050405020304" pitchFamily="18" charset="0"/>
                          <a:cs typeface="Times New Roman" panose="02020603050405020304" pitchFamily="18" charset="0"/>
                        </a:rPr>
                        <a:t>Techniques</a:t>
                      </a:r>
                      <a:endParaRPr lang="en-AE" sz="1400" b="1" dirty="0">
                        <a:solidFill>
                          <a:srgbClr val="FF0000"/>
                        </a:solidFill>
                        <a:latin typeface="Times New Roman" panose="02020603050405020304" pitchFamily="18" charset="0"/>
                        <a:cs typeface="Times New Roman" panose="02020603050405020304" pitchFamily="18" charset="0"/>
                      </a:endParaRPr>
                    </a:p>
                    <a:p>
                      <a:pPr algn="just"/>
                      <a:endParaRPr lang="en-AE" sz="1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just"/>
                      <a:r>
                        <a:rPr lang="en-US" sz="1400" b="1" dirty="0">
                          <a:solidFill>
                            <a:srgbClr val="FF0000"/>
                          </a:solidFill>
                          <a:latin typeface="Times New Roman" panose="02020603050405020304" pitchFamily="18" charset="0"/>
                          <a:cs typeface="Times New Roman" panose="02020603050405020304" pitchFamily="18" charset="0"/>
                        </a:rPr>
                        <a:t>Pawan Kumar Mall </a:t>
                      </a:r>
                      <a:endParaRPr lang="en-AE" sz="1400" b="1" dirty="0">
                        <a:solidFill>
                          <a:srgbClr val="FF0000"/>
                        </a:solidFill>
                        <a:latin typeface="Times New Roman" panose="02020603050405020304" pitchFamily="18" charset="0"/>
                        <a:cs typeface="Times New Roman" panose="02020603050405020304" pitchFamily="18" charset="0"/>
                      </a:endParaRPr>
                    </a:p>
                    <a:p>
                      <a:pPr algn="just"/>
                      <a:r>
                        <a:rPr lang="en-US" sz="1400" b="1" dirty="0">
                          <a:solidFill>
                            <a:srgbClr val="FF0000"/>
                          </a:solidFill>
                          <a:latin typeface="Times New Roman" panose="02020603050405020304" pitchFamily="18" charset="0"/>
                          <a:cs typeface="Times New Roman" panose="02020603050405020304" pitchFamily="18" charset="0"/>
                        </a:rPr>
                        <a:t>Department of Computer Science &amp; </a:t>
                      </a:r>
                      <a:endParaRPr lang="en-AE" sz="1400" b="1" dirty="0">
                        <a:solidFill>
                          <a:srgbClr val="FF0000"/>
                        </a:solidFill>
                        <a:latin typeface="Times New Roman" panose="02020603050405020304" pitchFamily="18" charset="0"/>
                        <a:cs typeface="Times New Roman" panose="02020603050405020304" pitchFamily="18" charset="0"/>
                      </a:endParaRPr>
                    </a:p>
                    <a:p>
                      <a:pPr algn="just"/>
                      <a:r>
                        <a:rPr lang="en-US" sz="1400" b="1" dirty="0">
                          <a:solidFill>
                            <a:srgbClr val="FF0000"/>
                          </a:solidFill>
                          <a:latin typeface="Times New Roman" panose="02020603050405020304" pitchFamily="18" charset="0"/>
                          <a:cs typeface="Times New Roman" panose="02020603050405020304" pitchFamily="18" charset="0"/>
                        </a:rPr>
                        <a:t>Engineering </a:t>
                      </a:r>
                      <a:endParaRPr lang="en-AE" sz="1400" b="1" dirty="0">
                        <a:solidFill>
                          <a:srgbClr val="FF0000"/>
                        </a:solidFill>
                        <a:latin typeface="Times New Roman" panose="02020603050405020304" pitchFamily="18" charset="0"/>
                        <a:cs typeface="Times New Roman" panose="02020603050405020304" pitchFamily="18" charset="0"/>
                      </a:endParaRPr>
                    </a:p>
                    <a:p>
                      <a:pPr algn="just"/>
                      <a:r>
                        <a:rPr lang="en-US" sz="1400" b="1" dirty="0">
                          <a:solidFill>
                            <a:srgbClr val="FF0000"/>
                          </a:solidFill>
                          <a:latin typeface="Times New Roman" panose="02020603050405020304" pitchFamily="18" charset="0"/>
                          <a:cs typeface="Times New Roman" panose="02020603050405020304" pitchFamily="18" charset="0"/>
                        </a:rPr>
                        <a:t>Madan Mohan Malaviya University. </a:t>
                      </a:r>
                      <a:endParaRPr lang="en-AE" sz="1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just"/>
                      <a:r>
                        <a:rPr lang="en-US" sz="1400" b="1" dirty="0">
                          <a:solidFill>
                            <a:srgbClr val="FF0000"/>
                          </a:solidFill>
                          <a:latin typeface="Times New Roman" panose="02020603050405020304" pitchFamily="18" charset="0"/>
                          <a:cs typeface="Times New Roman" panose="02020603050405020304" pitchFamily="18" charset="0"/>
                        </a:rPr>
                        <a:t>LBF SVM, Linear SVM, logistic regression and decision tree. </a:t>
                      </a:r>
                      <a:endParaRPr lang="en-AE" sz="1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341695">
                <a:tc>
                  <a:txBody>
                    <a:bodyPr/>
                    <a:lstStyle/>
                    <a:p>
                      <a:pPr algn="just"/>
                      <a:r>
                        <a:rPr lang="en-US" sz="1400" dirty="0">
                          <a:latin typeface="Times New Roman" panose="02020603050405020304" pitchFamily="18" charset="0"/>
                          <a:cs typeface="Times New Roman" panose="02020603050405020304" pitchFamily="18" charset="0"/>
                        </a:rPr>
                        <a:t>2.</a:t>
                      </a:r>
                      <a:endParaRPr lang="en-AE"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pPr>
                      <a:r>
                        <a:rPr lang="en-US" sz="1400" dirty="0">
                          <a:latin typeface="Times New Roman" panose="02020603050405020304" pitchFamily="18" charset="0"/>
                          <a:cs typeface="Times New Roman" panose="02020603050405020304" pitchFamily="18" charset="0"/>
                        </a:rPr>
                        <a:t>Machine learning framework for image classification</a:t>
                      </a:r>
                      <a:endParaRPr lang="en-AE"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err="1">
                          <a:latin typeface="Times New Roman" panose="02020603050405020304" pitchFamily="18" charset="0"/>
                          <a:cs typeface="Times New Roman" panose="02020603050405020304" pitchFamily="18" charset="0"/>
                        </a:rPr>
                        <a:t>Loussaief</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Sehla</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Afef</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Abdelkrim</a:t>
                      </a:r>
                      <a:endParaRPr lang="en-AE"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KNN, SVM, SURF</a:t>
                      </a:r>
                      <a:endParaRPr lang="en-AE"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059563">
                <a:tc>
                  <a:txBody>
                    <a:bodyPr/>
                    <a:lstStyle/>
                    <a:p>
                      <a:pPr algn="just"/>
                      <a:r>
                        <a:rPr lang="en-US" sz="1400" dirty="0">
                          <a:latin typeface="Times New Roman" panose="02020603050405020304" pitchFamily="18" charset="0"/>
                          <a:cs typeface="Times New Roman" panose="02020603050405020304" pitchFamily="18" charset="0"/>
                        </a:rPr>
                        <a:t>3.</a:t>
                      </a:r>
                      <a:endParaRPr lang="en-AE"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Research on medical image classification using machine learning. </a:t>
                      </a:r>
                      <a:endParaRPr lang="en-AE"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err="1">
                          <a:latin typeface="Times New Roman" panose="02020603050405020304" pitchFamily="18" charset="0"/>
                          <a:cs typeface="Times New Roman" panose="02020603050405020304" pitchFamily="18" charset="0"/>
                        </a:rPr>
                        <a:t>Hai Tang and Zhihui Hu</a:t>
                      </a:r>
                      <a:endParaRPr lang="en-AE" sz="1400" dirty="0">
                        <a:latin typeface="Times New Roman" panose="02020603050405020304" pitchFamily="18" charset="0"/>
                        <a:cs typeface="Times New Roman" panose="02020603050405020304" pitchFamily="18" charset="0"/>
                      </a:endParaRPr>
                    </a:p>
                    <a:p>
                      <a:pPr algn="just"/>
                      <a:r>
                        <a:rPr lang="en-US" sz="1400" dirty="0" err="1">
                          <a:latin typeface="Times New Roman" panose="02020603050405020304" pitchFamily="18" charset="0"/>
                          <a:cs typeface="Times New Roman" panose="02020603050405020304" pitchFamily="18" charset="0"/>
                        </a:rPr>
                        <a:t>School of Electrical and Information Engineering. China. </a:t>
                      </a:r>
                      <a:endParaRPr lang="en-AE"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CNN, RBF-SVM, PCA-CNN, CNN-SVM. </a:t>
                      </a:r>
                      <a:endParaRPr lang="en-AE"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158736">
                <a:tc>
                  <a:txBody>
                    <a:bodyPr/>
                    <a:lstStyle/>
                    <a:p>
                      <a:pPr algn="just"/>
                      <a:r>
                        <a:rPr lang="en-US" sz="1400" dirty="0">
                          <a:latin typeface="Times New Roman" panose="02020603050405020304" pitchFamily="18" charset="0"/>
                          <a:cs typeface="Times New Roman" panose="02020603050405020304" pitchFamily="18" charset="0"/>
                        </a:rPr>
                        <a:t>4.</a:t>
                      </a:r>
                      <a:endParaRPr lang="en-AE"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Comparative analysis of image classification algorithms based on traditional machine learning and deep learning</a:t>
                      </a:r>
                      <a:endParaRPr lang="en-AE"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Wang, Pin, En Fan, and Peng Wang</a:t>
                      </a:r>
                      <a:endParaRPr lang="en-AE"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Support Vector Machine, CNN, Deep Learning </a:t>
                      </a:r>
                      <a:endParaRPr lang="en-AE"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p:nvPr>
        </p:nvSpPr>
        <p:spPr>
          <a:xfrm>
            <a:off x="457200" y="0"/>
            <a:ext cx="8229600" cy="1143000"/>
          </a:xfrm>
        </p:spPr>
        <p:txBody>
          <a:bodyPr/>
          <a:lstStyle/>
          <a:p>
            <a:pPr algn="ctr"/>
            <a:r>
              <a:rPr lang="en-US" b="1" dirty="0"/>
              <a:t>Methodology</a:t>
            </a:r>
            <a:endParaRPr lang="en-IN" b="1" dirty="0"/>
          </a:p>
        </p:txBody>
      </p:sp>
      <p:sp>
        <p:nvSpPr>
          <p:cNvPr id="2" name="Content Placeholder 2">
            <a:extLst>
              <a:ext uri="{FF2B5EF4-FFF2-40B4-BE49-F238E27FC236}">
                <a16:creationId xmlns:a16="http://schemas.microsoft.com/office/drawing/2014/main" id="{2055735C-3428-1543-D14C-C75E5CC4E23D}"/>
              </a:ext>
            </a:extLst>
          </p:cNvPr>
          <p:cNvSpPr txBox="1">
            <a:spLocks/>
          </p:cNvSpPr>
          <p:nvPr/>
        </p:nvSpPr>
        <p:spPr bwMode="auto">
          <a:xfrm>
            <a:off x="727293" y="1303573"/>
            <a:ext cx="8003232" cy="5149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r>
              <a:rPr lang="en-IN" sz="2200" dirty="0">
                <a:latin typeface="Times New Roman" panose="02020603050405020304" pitchFamily="18" charset="0"/>
                <a:cs typeface="Times New Roman" panose="02020603050405020304" pitchFamily="18" charset="0"/>
              </a:rPr>
              <a:t>The Image dataset used for this process has been downloaded from Kaggle. It contains a total of 9463 images which of two classes Fractured and Not Fractured.</a:t>
            </a:r>
          </a:p>
          <a:p>
            <a:pPr marL="0" indent="0" algn="just">
              <a:buFont typeface="Wingdings" pitchFamily="2" charset="2"/>
              <a:buNone/>
            </a:pPr>
            <a:endParaRPr lang="en-IN" sz="22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200" b="1" dirty="0">
                <a:latin typeface="Times New Roman" panose="02020603050405020304" pitchFamily="18" charset="0"/>
                <a:cs typeface="Times New Roman" panose="02020603050405020304" pitchFamily="18" charset="0"/>
              </a:rPr>
              <a:t>Data Pre-processing</a:t>
            </a:r>
          </a:p>
          <a:p>
            <a:pPr lvl="1" algn="just">
              <a:buFont typeface="Wingdings" pitchFamily="2" charset="2"/>
              <a:buChar char="v"/>
            </a:pPr>
            <a:r>
              <a:rPr lang="en-US" sz="2200" dirty="0">
                <a:latin typeface="Times New Roman" panose="02020603050405020304" pitchFamily="18" charset="0"/>
                <a:cs typeface="Times New Roman" panose="02020603050405020304" pitchFamily="18" charset="0"/>
              </a:rPr>
              <a:t>Since the dataset is in the form of Image, it is converted into array [or] Vectors.</a:t>
            </a:r>
          </a:p>
          <a:p>
            <a:pPr lvl="1" algn="just">
              <a:buFont typeface="Wingdings" pitchFamily="2" charset="2"/>
              <a:buChar char="v"/>
            </a:pPr>
            <a:r>
              <a:rPr lang="en-IN" sz="2200" dirty="0">
                <a:latin typeface="Times New Roman" panose="02020603050405020304" pitchFamily="18" charset="0"/>
                <a:cs typeface="Times New Roman" panose="02020603050405020304" pitchFamily="18" charset="0"/>
              </a:rPr>
              <a:t>To scale the data, </a:t>
            </a:r>
            <a:r>
              <a:rPr lang="en-IN" sz="2200" dirty="0" err="1">
                <a:latin typeface="Times New Roman" panose="02020603050405020304" pitchFamily="18" charset="0"/>
                <a:cs typeface="Times New Roman" panose="02020603050405020304" pitchFamily="18" charset="0"/>
              </a:rPr>
              <a:t>MaxAbsScaler</a:t>
            </a:r>
            <a:r>
              <a:rPr lang="en-IN" sz="2200" dirty="0">
                <a:latin typeface="Times New Roman" panose="02020603050405020304" pitchFamily="18" charset="0"/>
                <a:cs typeface="Times New Roman" panose="02020603050405020304" pitchFamily="18" charset="0"/>
              </a:rPr>
              <a:t> is implemented </a:t>
            </a:r>
          </a:p>
          <a:p>
            <a:pPr marL="457200" indent="-457200" algn="just">
              <a:buFont typeface="+mj-lt"/>
              <a:buAutoNum type="arabicPeriod"/>
            </a:pPr>
            <a:r>
              <a:rPr lang="en-IN" sz="2200" b="1" dirty="0" err="1">
                <a:latin typeface="Times New Roman" panose="02020603050405020304" pitchFamily="18" charset="0"/>
                <a:cs typeface="Times New Roman" panose="02020603050405020304" pitchFamily="18" charset="0"/>
              </a:rPr>
              <a:t>Hyperparamter</a:t>
            </a:r>
            <a:r>
              <a:rPr lang="en-IN" sz="2200" b="1" dirty="0">
                <a:latin typeface="Times New Roman" panose="02020603050405020304" pitchFamily="18" charset="0"/>
                <a:cs typeface="Times New Roman" panose="02020603050405020304" pitchFamily="18" charset="0"/>
              </a:rPr>
              <a:t> Tuning</a:t>
            </a:r>
          </a:p>
          <a:p>
            <a:pPr lvl="1" algn="just">
              <a:buFont typeface="Wingdings" pitchFamily="2" charset="2"/>
              <a:buChar char="v"/>
            </a:pPr>
            <a:r>
              <a:rPr lang="en-US" sz="2200" dirty="0">
                <a:latin typeface="Times New Roman" panose="02020603050405020304" pitchFamily="18" charset="0"/>
                <a:cs typeface="Times New Roman" panose="02020603050405020304" pitchFamily="18" charset="0"/>
              </a:rPr>
              <a:t>The experiments are conducted using Machine Learning model, instead of CNN, the model should be at its optimal level.</a:t>
            </a:r>
          </a:p>
          <a:p>
            <a:pPr lvl="1" algn="just">
              <a:buFont typeface="Wingdings" pitchFamily="2" charset="2"/>
              <a:buChar char="v"/>
            </a:pPr>
            <a:r>
              <a:rPr lang="en-US" sz="2200" dirty="0">
                <a:latin typeface="Times New Roman" panose="02020603050405020304" pitchFamily="18" charset="0"/>
                <a:cs typeface="Times New Roman" panose="02020603050405020304" pitchFamily="18" charset="0"/>
              </a:rPr>
              <a:t>So, Implementing Hyperparameter Tuning it can be achieved</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extBox 9"/>
          <p:cNvSpPr txBox="1"/>
          <p:nvPr/>
        </p:nvSpPr>
        <p:spPr>
          <a:xfrm flipH="1">
            <a:off x="3827353" y="4051811"/>
            <a:ext cx="2152615" cy="29464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Fig1. Data Analysis</a:t>
            </a:r>
            <a:endParaRPr lang="en-AE" sz="1600" dirty="0">
              <a:latin typeface="Times New Roman" panose="02020603050405020304" pitchFamily="18" charset="0"/>
              <a:cs typeface="Times New Roman" panose="02020603050405020304" pitchFamily="18" charset="0"/>
            </a:endParaRPr>
          </a:p>
        </p:txBody>
      </p:sp>
      <p:sp>
        <p:nvSpPr>
          <p:cNvPr id="1048639" name="TextBox 10"/>
          <p:cNvSpPr txBox="1"/>
          <p:nvPr/>
        </p:nvSpPr>
        <p:spPr>
          <a:xfrm>
            <a:off x="827584" y="4653136"/>
            <a:ext cx="7848872" cy="769441"/>
          </a:xfrm>
          <a:prstGeom prst="rect">
            <a:avLst/>
          </a:prstGeom>
          <a:noFill/>
        </p:spPr>
        <p:txBody>
          <a:bodyPr wrap="square" rtlCol="0">
            <a:spAutoFit/>
          </a:bodyPr>
          <a:lstStyle/>
          <a:p>
            <a:pPr marL="342900" indent="-342900"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The aforementioned figures can be used to determine the distribution of the class labels in the Image Dataset.</a:t>
            </a:r>
            <a:endParaRPr lang="en-AE" sz="22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3DF5C84B-5FA5-3D11-7074-2680E69C59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771" y="373323"/>
            <a:ext cx="4634458" cy="36630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extBox 6"/>
          <p:cNvSpPr txBox="1"/>
          <p:nvPr/>
        </p:nvSpPr>
        <p:spPr>
          <a:xfrm>
            <a:off x="1187624" y="406405"/>
            <a:ext cx="2592288" cy="370841"/>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3.  Proposed Model</a:t>
            </a:r>
            <a:endParaRPr lang="en-AE" sz="2200" b="1" dirty="0">
              <a:latin typeface="Times New Roman" panose="02020603050405020304" pitchFamily="18" charset="0"/>
              <a:cs typeface="Times New Roman" panose="02020603050405020304" pitchFamily="18" charset="0"/>
            </a:endParaRPr>
          </a:p>
        </p:txBody>
      </p:sp>
      <p:sp>
        <p:nvSpPr>
          <p:cNvPr id="1048646" name="TextBox 7"/>
          <p:cNvSpPr txBox="1"/>
          <p:nvPr/>
        </p:nvSpPr>
        <p:spPr>
          <a:xfrm>
            <a:off x="1115616" y="5805264"/>
            <a:ext cx="7416824" cy="646331"/>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t>The above mentioned algorithms and the model results are evaluated</a:t>
            </a:r>
            <a:endParaRPr lang="en-AE" dirty="0"/>
          </a:p>
        </p:txBody>
      </p:sp>
      <p:pic>
        <p:nvPicPr>
          <p:cNvPr id="2" name="Picture 1">
            <a:extLst>
              <a:ext uri="{FF2B5EF4-FFF2-40B4-BE49-F238E27FC236}">
                <a16:creationId xmlns:a16="http://schemas.microsoft.com/office/drawing/2014/main" id="{1E41FA90-0050-C154-4FDB-E778A1B4BB55}"/>
              </a:ext>
            </a:extLst>
          </p:cNvPr>
          <p:cNvPicPr>
            <a:picLocks noChangeAspect="1"/>
          </p:cNvPicPr>
          <p:nvPr/>
        </p:nvPicPr>
        <p:blipFill>
          <a:blip r:embed="rId3"/>
          <a:stretch>
            <a:fillRect/>
          </a:stretch>
        </p:blipFill>
        <p:spPr>
          <a:xfrm>
            <a:off x="2483768" y="961448"/>
            <a:ext cx="4896544" cy="465961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1380</Words>
  <Application>Microsoft Office PowerPoint</Application>
  <PresentationFormat>On-screen Show (4:3)</PresentationFormat>
  <Paragraphs>182</Paragraphs>
  <Slides>20</Slides>
  <Notes>18</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20</vt:i4>
      </vt:variant>
    </vt:vector>
  </HeadingPairs>
  <TitlesOfParts>
    <vt:vector size="28" baseType="lpstr">
      <vt:lpstr>Arial</vt:lpstr>
      <vt:lpstr>Calibri</vt:lpstr>
      <vt:lpstr>Times New Roman</vt:lpstr>
      <vt:lpstr>Wingdings</vt:lpstr>
      <vt:lpstr>Wingdings 2</vt:lpstr>
      <vt:lpstr>Flow</vt:lpstr>
      <vt:lpstr>1_Custom Design</vt:lpstr>
      <vt:lpstr>Custom Design</vt:lpstr>
      <vt:lpstr>PowerPoint Presentation</vt:lpstr>
      <vt:lpstr>Outline</vt:lpstr>
      <vt:lpstr>Problem Statement</vt:lpstr>
      <vt:lpstr>Objectives</vt:lpstr>
      <vt:lpstr>Introduction</vt:lpstr>
      <vt:lpstr>Literature Survey</vt:lpstr>
      <vt:lpstr>Methodology</vt:lpstr>
      <vt:lpstr>PowerPoint Presentation</vt:lpstr>
      <vt:lpstr>PowerPoint Presentation</vt:lpstr>
      <vt:lpstr>Performance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vector>
  </TitlesOfParts>
  <Company>KVITT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Staff</dc:creator>
  <cp:lastModifiedBy>Mohamed Bilal Z H</cp:lastModifiedBy>
  <cp:revision>1</cp:revision>
  <dcterms:created xsi:type="dcterms:W3CDTF">2013-12-24T20:56:38Z</dcterms:created>
  <dcterms:modified xsi:type="dcterms:W3CDTF">2023-05-24T16:15:03Z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72f56fba3d2c4500a8c9c9d6cc0144fd</vt:lpwstr>
  </property>
</Properties>
</file>