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E1550-1A1A-4DE3-8BD9-D9CD5DDFB01B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C6F92-C5FC-45C1-BA0A-2596083F2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C6F92-C5FC-45C1-BA0A-2596083F24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E315-C278-4DE3-95FD-5DBD8E3C3167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0452B-5820-4DDD-9CDE-182037139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</a:t>
            </a:r>
            <a:r>
              <a:rPr lang="en-US" dirty="0" smtClean="0"/>
              <a:t>Payroll </a:t>
            </a:r>
            <a:r>
              <a:rPr lang="en-US" dirty="0" smtClean="0"/>
              <a:t>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Salary &amp; Stock </a:t>
            </a:r>
          </a:p>
          <a:p>
            <a:r>
              <a:rPr lang="en-US" dirty="0" smtClean="0"/>
              <a:t>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Portal </a:t>
            </a:r>
            <a:r>
              <a:rPr lang="en-US" dirty="0" err="1" smtClean="0"/>
              <a:t>Desighn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658" y="1600200"/>
            <a:ext cx="73906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/ Company Details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Detail Form 1</a:t>
            </a:r>
            <a:r>
              <a:rPr lang="en-US" baseline="30000" dirty="0" smtClean="0"/>
              <a:t>st</a:t>
            </a:r>
            <a:r>
              <a:rPr lang="en-US" dirty="0" smtClean="0"/>
              <a:t> Look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6772" y="1600200"/>
            <a:ext cx="6290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Change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114" y="1600200"/>
            <a:ext cx="73797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&amp; Designation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You Will Add Department And Departments Designation </a:t>
            </a:r>
          </a:p>
          <a:p>
            <a:r>
              <a:rPr lang="en-US" dirty="0" smtClean="0"/>
              <a:t>And After That You Will Registered Employees In that Departments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Validation………..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Department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054" y="1600200"/>
            <a:ext cx="74958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Designations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1157" y="1600200"/>
            <a:ext cx="74216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Employee Registration Form </a:t>
            </a:r>
            <a:br>
              <a:rPr lang="en-US" dirty="0" smtClean="0"/>
            </a:br>
            <a:r>
              <a:rPr lang="en-US" dirty="0" smtClean="0"/>
              <a:t>Validation……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1455" y="1600200"/>
            <a:ext cx="77810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	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2994" y="1600200"/>
            <a:ext cx="77980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Allowance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Salary 40000 +</a:t>
            </a:r>
          </a:p>
          <a:p>
            <a:pPr lvl="2"/>
            <a:r>
              <a:rPr lang="en-US" dirty="0" smtClean="0"/>
              <a:t>Convince Allowance		25% </a:t>
            </a:r>
          </a:p>
          <a:p>
            <a:pPr lvl="2"/>
            <a:r>
              <a:rPr lang="en-US" dirty="0" smtClean="0"/>
              <a:t>Medical Allowance 		15%</a:t>
            </a:r>
          </a:p>
          <a:p>
            <a:pPr lvl="2"/>
            <a:r>
              <a:rPr lang="en-US" dirty="0" smtClean="0"/>
              <a:t>House rent Allowance	10%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Basic Salary </a:t>
            </a:r>
            <a:r>
              <a:rPr lang="en-US" dirty="0"/>
              <a:t>30000</a:t>
            </a:r>
            <a:r>
              <a:rPr lang="en-US" dirty="0" smtClean="0"/>
              <a:t>+</a:t>
            </a:r>
          </a:p>
          <a:p>
            <a:pPr lvl="2"/>
            <a:r>
              <a:rPr lang="en-US" dirty="0" smtClean="0"/>
              <a:t>Convince Allowance		20% </a:t>
            </a:r>
          </a:p>
          <a:p>
            <a:pPr lvl="2"/>
            <a:r>
              <a:rPr lang="en-US" dirty="0" smtClean="0"/>
              <a:t>Medical Allowance 		12%</a:t>
            </a:r>
          </a:p>
          <a:p>
            <a:pPr lvl="2"/>
            <a:r>
              <a:rPr lang="en-US" dirty="0" smtClean="0"/>
              <a:t>House rent Allowance	10%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Allowance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Salary Less Then 30</a:t>
            </a:r>
          </a:p>
          <a:p>
            <a:pPr lvl="2"/>
            <a:r>
              <a:rPr lang="en-US" dirty="0" smtClean="0"/>
              <a:t>Convince Allowance		2000% </a:t>
            </a:r>
          </a:p>
          <a:p>
            <a:pPr lvl="2"/>
            <a:r>
              <a:rPr lang="en-US" dirty="0" smtClean="0"/>
              <a:t>Medical Allowance 		1500%</a:t>
            </a:r>
          </a:p>
          <a:p>
            <a:pPr lvl="2"/>
            <a:r>
              <a:rPr lang="en-US" dirty="0" smtClean="0"/>
              <a:t>House rent Allowance	1000%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Gross Pay  60000+</a:t>
            </a:r>
          </a:p>
          <a:p>
            <a:pPr lvl="2"/>
            <a:r>
              <a:rPr lang="en-US" dirty="0" smtClean="0"/>
              <a:t>3 %</a:t>
            </a:r>
          </a:p>
          <a:p>
            <a:pPr lvl="2"/>
            <a:endParaRPr lang="en-US" dirty="0"/>
          </a:p>
          <a:p>
            <a:r>
              <a:rPr lang="en-US" dirty="0" smtClean="0"/>
              <a:t>Gross Pay  50000+</a:t>
            </a:r>
          </a:p>
          <a:p>
            <a:pPr lvl="2"/>
            <a:r>
              <a:rPr lang="en-US" dirty="0" smtClean="0"/>
              <a:t>2 %</a:t>
            </a:r>
          </a:p>
          <a:p>
            <a:r>
              <a:rPr lang="en-US" dirty="0" smtClean="0"/>
              <a:t>Gross Pay  Less Then 50000</a:t>
            </a:r>
          </a:p>
          <a:p>
            <a:pPr lvl="2"/>
            <a:r>
              <a:rPr lang="en-US" dirty="0" smtClean="0"/>
              <a:t>0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Late Means 1 Off</a:t>
            </a:r>
          </a:p>
          <a:p>
            <a:r>
              <a:rPr lang="en-US" dirty="0" smtClean="0"/>
              <a:t>If You Are In Office After Half Day Company Will Pay You half Days Salary but If You Came In Office And You Are Going Before half Day So It’s Like A Off </a:t>
            </a:r>
          </a:p>
          <a:p>
            <a:r>
              <a:rPr lang="en-US" dirty="0" smtClean="0"/>
              <a:t>Company Will Pay Over Time But Your Over Time Will Be Started After 1 hour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plash Screen Design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350" y="1910556"/>
            <a:ext cx="7353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Penal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4 Portal’s In Payroll Log In Form </a:t>
            </a:r>
          </a:p>
          <a:p>
            <a:pPr lvl="2"/>
            <a:r>
              <a:rPr lang="en-US" dirty="0" smtClean="0"/>
              <a:t>Admin</a:t>
            </a:r>
          </a:p>
          <a:p>
            <a:pPr lvl="2"/>
            <a:r>
              <a:rPr lang="en-US" dirty="0" smtClean="0"/>
              <a:t>Receptionist</a:t>
            </a:r>
            <a:endParaRPr lang="en-US" dirty="0"/>
          </a:p>
          <a:p>
            <a:pPr lvl="2"/>
            <a:r>
              <a:rPr lang="en-US" dirty="0" smtClean="0"/>
              <a:t>Accountant</a:t>
            </a:r>
          </a:p>
          <a:p>
            <a:pPr lvl="2"/>
            <a:r>
              <a:rPr lang="en-US" dirty="0" smtClean="0"/>
              <a:t>General Employee </a:t>
            </a:r>
            <a:endParaRPr lang="en-US" dirty="0"/>
          </a:p>
          <a:p>
            <a:r>
              <a:rPr lang="en-US" dirty="0" smtClean="0"/>
              <a:t>So You Have To Select Account Type</a:t>
            </a:r>
          </a:p>
          <a:p>
            <a:endParaRPr lang="en-US" dirty="0"/>
          </a:p>
          <a:p>
            <a:r>
              <a:rPr lang="en-US" dirty="0" smtClean="0"/>
              <a:t>Validations………….;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in Design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5103" y="1600200"/>
            <a:ext cx="74737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You Will Log in With developer Account its Fix In Application 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That Developer Will Make Company Account On Admin portal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202</Words>
  <Application>Microsoft Office PowerPoint</Application>
  <PresentationFormat>On-screen Show (4:3)</PresentationFormat>
  <Paragraphs>60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Advance Payroll Management System</vt:lpstr>
      <vt:lpstr>Fix Allowance </vt:lpstr>
      <vt:lpstr>Fix Allowance </vt:lpstr>
      <vt:lpstr>Income Tax</vt:lpstr>
      <vt:lpstr>Attendance Deduction</vt:lpstr>
      <vt:lpstr>Splash Screen Design</vt:lpstr>
      <vt:lpstr>Log Penal Description </vt:lpstr>
      <vt:lpstr>Log in Design</vt:lpstr>
      <vt:lpstr>Slide 9</vt:lpstr>
      <vt:lpstr>Admin Portal Desighn</vt:lpstr>
      <vt:lpstr>Company / Company Details</vt:lpstr>
      <vt:lpstr>Company Detail Form 1st Look</vt:lpstr>
      <vt:lpstr>Pass Change </vt:lpstr>
      <vt:lpstr>Department &amp; Designation</vt:lpstr>
      <vt:lpstr>Add Department</vt:lpstr>
      <vt:lpstr>Add Designations</vt:lpstr>
      <vt:lpstr>Employee Registration Form  Validation……</vt:lpstr>
      <vt:lpstr>Attendance 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OK Computers</dc:creator>
  <cp:lastModifiedBy>OK Computers</cp:lastModifiedBy>
  <cp:revision>32</cp:revision>
  <dcterms:created xsi:type="dcterms:W3CDTF">2018-07-31T00:56:32Z</dcterms:created>
  <dcterms:modified xsi:type="dcterms:W3CDTF">2018-08-02T13:12:44Z</dcterms:modified>
</cp:coreProperties>
</file>