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8BFD3F7-11ED-44A1-980E-BB8BB4F857F1}" type="datetimeFigureOut">
              <a:rPr lang="en-US" smtClean="0"/>
              <a:t>7/28/2018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407233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158319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358820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8482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575797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BFD3F7-11ED-44A1-980E-BB8BB4F857F1}"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279813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BFD3F7-11ED-44A1-980E-BB8BB4F857F1}"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185552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FD3F7-11ED-44A1-980E-BB8BB4F857F1}"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399877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FD3F7-11ED-44A1-980E-BB8BB4F857F1}"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289298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FD3F7-11ED-44A1-980E-BB8BB4F857F1}"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383175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FD3F7-11ED-44A1-980E-BB8BB4F857F1}"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343377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422861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BFD3F7-11ED-44A1-980E-BB8BB4F857F1}" type="datetimeFigureOut">
              <a:rPr lang="en-US" smtClean="0"/>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218448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FD3F7-11ED-44A1-980E-BB8BB4F857F1}"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322677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FD3F7-11ED-44A1-980E-BB8BB4F857F1}" type="datetimeFigureOut">
              <a:rPr lang="en-US" smtClean="0"/>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406448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46070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FD3F7-11ED-44A1-980E-BB8BB4F857F1}"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1E5C-D4D9-4A90-B364-814DD3B9A949}" type="slidenum">
              <a:rPr lang="en-US" smtClean="0"/>
              <a:t>‹#›</a:t>
            </a:fld>
            <a:endParaRPr lang="en-US"/>
          </a:p>
        </p:txBody>
      </p:sp>
    </p:spTree>
    <p:extLst>
      <p:ext uri="{BB962C8B-B14F-4D97-AF65-F5344CB8AC3E}">
        <p14:creationId xmlns:p14="http://schemas.microsoft.com/office/powerpoint/2010/main" val="193763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BFD3F7-11ED-44A1-980E-BB8BB4F857F1}" type="datetimeFigureOut">
              <a:rPr lang="en-US" smtClean="0"/>
              <a:t>7/28/2018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51E5C-D4D9-4A90-B364-814DD3B9A949}" type="slidenum">
              <a:rPr lang="en-US" smtClean="0"/>
              <a:t>‹#›</a:t>
            </a:fld>
            <a:endParaRPr lang="en-US"/>
          </a:p>
        </p:txBody>
      </p:sp>
    </p:spTree>
    <p:extLst>
      <p:ext uri="{BB962C8B-B14F-4D97-AF65-F5344CB8AC3E}">
        <p14:creationId xmlns:p14="http://schemas.microsoft.com/office/powerpoint/2010/main" val="366449897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bg2">
                    <a:lumMod val="25000"/>
                    <a:lumOff val="75000"/>
                  </a:schemeClr>
                </a:solidFill>
              </a:rPr>
              <a:t>Implementation of simple packet sniffer and </a:t>
            </a:r>
            <a:r>
              <a:rPr lang="en-US" dirty="0" err="1">
                <a:solidFill>
                  <a:schemeClr val="bg2">
                    <a:lumMod val="25000"/>
                    <a:lumOff val="75000"/>
                  </a:schemeClr>
                </a:solidFill>
              </a:rPr>
              <a:t>os</a:t>
            </a:r>
            <a:r>
              <a:rPr lang="en-US" dirty="0">
                <a:solidFill>
                  <a:schemeClr val="bg2">
                    <a:lumMod val="25000"/>
                    <a:lumOff val="75000"/>
                  </a:schemeClr>
                </a:solidFill>
              </a:rPr>
              <a:t> fingerprinting tool</a:t>
            </a:r>
          </a:p>
        </p:txBody>
      </p:sp>
      <p:sp>
        <p:nvSpPr>
          <p:cNvPr id="3" name="Subtitle 2"/>
          <p:cNvSpPr>
            <a:spLocks noGrp="1"/>
          </p:cNvSpPr>
          <p:nvPr>
            <p:ph type="subTitle" idx="1"/>
          </p:nvPr>
        </p:nvSpPr>
        <p:spPr>
          <a:xfrm>
            <a:off x="4274039" y="3664510"/>
            <a:ext cx="3996343" cy="1655762"/>
          </a:xfrm>
        </p:spPr>
        <p:txBody>
          <a:bodyPr/>
          <a:lstStyle/>
          <a:p>
            <a:r>
              <a:rPr lang="en-US" dirty="0"/>
              <a:t>Syed Hamza Alee	(CS-306)</a:t>
            </a:r>
          </a:p>
          <a:p>
            <a:r>
              <a:rPr lang="en-US" dirty="0"/>
              <a:t>Bilal </a:t>
            </a:r>
            <a:r>
              <a:rPr lang="en-US" dirty="0" err="1"/>
              <a:t>shamim</a:t>
            </a:r>
            <a:r>
              <a:rPr lang="en-US" dirty="0"/>
              <a:t>		(cs-307)</a:t>
            </a:r>
          </a:p>
        </p:txBody>
      </p:sp>
    </p:spTree>
    <p:extLst>
      <p:ext uri="{BB962C8B-B14F-4D97-AF65-F5344CB8AC3E}">
        <p14:creationId xmlns:p14="http://schemas.microsoft.com/office/powerpoint/2010/main" val="169119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packet sniffing and </a:t>
            </a:r>
            <a:r>
              <a:rPr lang="en-US" dirty="0" err="1"/>
              <a:t>os</a:t>
            </a:r>
            <a:r>
              <a:rPr lang="en-US" dirty="0"/>
              <a:t> fingerprinting?</a:t>
            </a:r>
          </a:p>
        </p:txBody>
      </p:sp>
      <p:sp>
        <p:nvSpPr>
          <p:cNvPr id="3" name="Content Placeholder 2"/>
          <p:cNvSpPr>
            <a:spLocks noGrp="1"/>
          </p:cNvSpPr>
          <p:nvPr>
            <p:ph idx="1"/>
          </p:nvPr>
        </p:nvSpPr>
        <p:spPr/>
        <p:txBody>
          <a:bodyPr>
            <a:normAutofit/>
          </a:bodyPr>
          <a:lstStyle/>
          <a:p>
            <a:pPr algn="just"/>
            <a:r>
              <a:rPr lang="en-US" dirty="0"/>
              <a:t> </a:t>
            </a:r>
            <a:r>
              <a:rPr lang="en-US" b="1" dirty="0"/>
              <a:t>Packet sniffing:</a:t>
            </a:r>
            <a:r>
              <a:rPr lang="en-US" sz="1800" b="1" dirty="0"/>
              <a:t> </a:t>
            </a:r>
            <a:r>
              <a:rPr lang="en-US" sz="1800" dirty="0"/>
              <a:t>an act of capturing packets of data flowing across a computer network. The software or device used to do this is called a packet sniffer</a:t>
            </a:r>
          </a:p>
          <a:p>
            <a:pPr algn="just"/>
            <a:endParaRPr lang="en-US" dirty="0"/>
          </a:p>
          <a:p>
            <a:pPr algn="just"/>
            <a:r>
              <a:rPr lang="en-US" b="1" dirty="0"/>
              <a:t>OS Fingerprinting: </a:t>
            </a:r>
            <a:r>
              <a:rPr lang="en-US" sz="1900" dirty="0"/>
              <a:t>a process of determining the operating system used by a host on a network. There are two techniques for it, active and passive fingerprinting. Active fingerprinting is the process of transmitting packets to a remote host and analyzing corresponding replies. Passive fingerprinting is the process of analyzing packets from a host on a network. In this case, fingerprinting tool acts as a sniffer and doesn't put any traffic on a network.</a:t>
            </a:r>
          </a:p>
          <a:p>
            <a:endParaRPr lang="en-US" dirty="0"/>
          </a:p>
        </p:txBody>
      </p:sp>
    </p:spTree>
    <p:extLst>
      <p:ext uri="{BB962C8B-B14F-4D97-AF65-F5344CB8AC3E}">
        <p14:creationId xmlns:p14="http://schemas.microsoft.com/office/powerpoint/2010/main" val="100753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508" y="304236"/>
            <a:ext cx="9905998" cy="1478570"/>
          </a:xfrm>
        </p:spPr>
        <p:txBody>
          <a:bodyPr/>
          <a:lstStyle/>
          <a:p>
            <a:r>
              <a:rPr lang="en-US" dirty="0"/>
              <a:t>Simple Network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508" y="1782806"/>
            <a:ext cx="5621978" cy="4005659"/>
          </a:xfrm>
        </p:spPr>
      </p:pic>
    </p:spTree>
    <p:extLst>
      <p:ext uri="{BB962C8B-B14F-4D97-AF65-F5344CB8AC3E}">
        <p14:creationId xmlns:p14="http://schemas.microsoft.com/office/powerpoint/2010/main" val="23937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29282" y="0"/>
            <a:ext cx="9905998" cy="1478570"/>
          </a:xfrm>
        </p:spPr>
        <p:txBody>
          <a:bodyPr/>
          <a:lstStyle/>
          <a:p>
            <a:r>
              <a:rPr lang="en-US" dirty="0">
                <a:solidFill>
                  <a:schemeClr val="bg1"/>
                </a:solidFill>
              </a:rPr>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4868" y="1378820"/>
            <a:ext cx="4970168" cy="4585693"/>
          </a:xfrm>
        </p:spPr>
      </p:pic>
      <p:cxnSp>
        <p:nvCxnSpPr>
          <p:cNvPr id="6" name="Straight Connector 5"/>
          <p:cNvCxnSpPr/>
          <p:nvPr/>
        </p:nvCxnSpPr>
        <p:spPr>
          <a:xfrm>
            <a:off x="5725552" y="1125415"/>
            <a:ext cx="14066" cy="509250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570806" y="2106252"/>
            <a:ext cx="0" cy="305269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060066" y="1366215"/>
            <a:ext cx="317964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This output is linked with the parsing of captured IP packet. The packet is later unpacked and the main fields of the IP header is displayed into human readable form.</a:t>
            </a:r>
          </a:p>
        </p:txBody>
      </p:sp>
      <p:sp>
        <p:nvSpPr>
          <p:cNvPr id="13" name="TextBox 12"/>
          <p:cNvSpPr txBox="1"/>
          <p:nvPr/>
        </p:nvSpPr>
        <p:spPr>
          <a:xfrm>
            <a:off x="994534" y="3632597"/>
            <a:ext cx="324518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For the Operating system fingerprinting, TTL value and the Window Size is considered which is obtained from TCP packet. However, the technique applied for this purpose is passive fingerprinting which s limited in terms of accuracy.</a:t>
            </a:r>
          </a:p>
        </p:txBody>
      </p:sp>
    </p:spTree>
    <p:extLst>
      <p:ext uri="{BB962C8B-B14F-4D97-AF65-F5344CB8AC3E}">
        <p14:creationId xmlns:p14="http://schemas.microsoft.com/office/powerpoint/2010/main" val="139752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2443" y="233014"/>
            <a:ext cx="9905998" cy="1478570"/>
          </a:xfrm>
        </p:spPr>
        <p:txBody>
          <a:bodyPr/>
          <a:lstStyle/>
          <a:p>
            <a:r>
              <a:rPr lang="en-US" dirty="0">
                <a:solidFill>
                  <a:schemeClr val="bg1"/>
                </a:solidFill>
              </a:rPr>
              <a:t>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3038" y="1125415"/>
            <a:ext cx="4797944" cy="239313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38" y="3671667"/>
            <a:ext cx="4797944" cy="2393136"/>
          </a:xfrm>
          <a:prstGeom prst="rect">
            <a:avLst/>
          </a:prstGeom>
        </p:spPr>
      </p:pic>
      <p:cxnSp>
        <p:nvCxnSpPr>
          <p:cNvPr id="9" name="Straight Connector 8"/>
          <p:cNvCxnSpPr/>
          <p:nvPr/>
        </p:nvCxnSpPr>
        <p:spPr>
          <a:xfrm>
            <a:off x="5570806" y="2106252"/>
            <a:ext cx="0" cy="305269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725552" y="1125415"/>
            <a:ext cx="14066" cy="509250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72553" y="1582176"/>
            <a:ext cx="348995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The connection is first made by the creation of raw socket which is then bound to the public interface.</a:t>
            </a:r>
          </a:p>
        </p:txBody>
      </p:sp>
      <p:sp>
        <p:nvSpPr>
          <p:cNvPr id="12" name="TextBox 11"/>
          <p:cNvSpPr txBox="1"/>
          <p:nvPr/>
        </p:nvSpPr>
        <p:spPr>
          <a:xfrm>
            <a:off x="772553" y="3852572"/>
            <a:ext cx="348995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After the connection, we receive the datagram with size equals to 65565 (maximum size). This data is later passed to unpacking functions and is parsed to convert it into human readable form</a:t>
            </a:r>
          </a:p>
        </p:txBody>
      </p:sp>
    </p:spTree>
    <p:extLst>
      <p:ext uri="{BB962C8B-B14F-4D97-AF65-F5344CB8AC3E}">
        <p14:creationId xmlns:p14="http://schemas.microsoft.com/office/powerpoint/2010/main" val="387319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619" y="206028"/>
            <a:ext cx="9905998" cy="1336892"/>
          </a:xfrm>
        </p:spPr>
        <p:txBody>
          <a:bodyPr/>
          <a:lstStyle/>
          <a:p>
            <a:r>
              <a:rPr lang="en-US" dirty="0">
                <a:solidFill>
                  <a:schemeClr val="bg1"/>
                </a:solidFill>
              </a:rPr>
              <a:t>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3241" y="1125415"/>
            <a:ext cx="4848709" cy="33038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241" y="4523819"/>
            <a:ext cx="4895647" cy="1923582"/>
          </a:xfrm>
          <a:prstGeom prst="rect">
            <a:avLst/>
          </a:prstGeom>
        </p:spPr>
      </p:pic>
      <p:cxnSp>
        <p:nvCxnSpPr>
          <p:cNvPr id="6" name="Straight Connector 5"/>
          <p:cNvCxnSpPr/>
          <p:nvPr/>
        </p:nvCxnSpPr>
        <p:spPr>
          <a:xfrm>
            <a:off x="5725552" y="1125415"/>
            <a:ext cx="14066" cy="509250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570806" y="2106252"/>
            <a:ext cx="0" cy="305269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95181" y="1542920"/>
            <a:ext cx="364470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The received data is unpacked using struct.unpack function and elements of that unpacked data is stored in the respective variables of fields. The output is later displayed with clear description.</a:t>
            </a:r>
          </a:p>
        </p:txBody>
      </p:sp>
      <p:cxnSp>
        <p:nvCxnSpPr>
          <p:cNvPr id="9" name="Straight Connector 8"/>
          <p:cNvCxnSpPr/>
          <p:nvPr/>
        </p:nvCxnSpPr>
        <p:spPr>
          <a:xfrm>
            <a:off x="5723206" y="2258652"/>
            <a:ext cx="0" cy="305269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86619" y="3632597"/>
            <a:ext cx="356733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If the protocol present in the IP header is for TCP (value 6), we will unpack the rest of the received data according to TCP header format till our desired field(Window size) is obtained. Both of the TTL and windows size are to be later used for determining Operating system.</a:t>
            </a:r>
          </a:p>
        </p:txBody>
      </p:sp>
    </p:spTree>
    <p:extLst>
      <p:ext uri="{BB962C8B-B14F-4D97-AF65-F5344CB8AC3E}">
        <p14:creationId xmlns:p14="http://schemas.microsoft.com/office/powerpoint/2010/main" val="80562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1296157" y="2685585"/>
            <a:ext cx="9905999" cy="3541714"/>
          </a:xfrm>
        </p:spPr>
        <p:txBody>
          <a:bodyPr/>
          <a:lstStyle/>
          <a:p>
            <a:pPr algn="just"/>
            <a:r>
              <a:rPr lang="en-US" dirty="0"/>
              <a:t>Packet sniffers are serious elements under consideration for network security. This is because it can detect clear text passwords or username or any other sensitive information. The good practice is to encrypt data communications since sniffing can take place on both switched and non-switched networks.</a:t>
            </a:r>
          </a:p>
        </p:txBody>
      </p:sp>
    </p:spTree>
    <p:extLst>
      <p:ext uri="{BB962C8B-B14F-4D97-AF65-F5344CB8AC3E}">
        <p14:creationId xmlns:p14="http://schemas.microsoft.com/office/powerpoint/2010/main" val="1443761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Retrospect</Template>
  <TotalTime>92</TotalTime>
  <Words>405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Implementation of simple packet sniffer and os fingerprinting tool</vt:lpstr>
      <vt:lpstr>What is a packet sniffing and os fingerprinting?</vt:lpstr>
      <vt:lpstr>Simple Network Diagram</vt:lpstr>
      <vt:lpstr>Output</vt:lpstr>
      <vt:lpstr>Configuration</vt:lpstr>
      <vt:lpstr>Configuration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simple packet sniffer and os fingerprinting tool</dc:title>
  <dc:creator>Compro</dc:creator>
  <cp:lastModifiedBy>BILAL SHAMIM </cp:lastModifiedBy>
  <cp:revision>15</cp:revision>
  <dcterms:created xsi:type="dcterms:W3CDTF">2018-07-20T16:58:21Z</dcterms:created>
  <dcterms:modified xsi:type="dcterms:W3CDTF">2018-07-27T19:57:47Z</dcterms:modified>
</cp:coreProperties>
</file>