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3"/>
  </p:notesMasterIdLst>
  <p:sldIdLst>
    <p:sldId id="256" r:id="rId2"/>
    <p:sldId id="257" r:id="rId3"/>
    <p:sldId id="258" r:id="rId4"/>
    <p:sldId id="259" r:id="rId5"/>
    <p:sldId id="260" r:id="rId6"/>
    <p:sldId id="261" r:id="rId7"/>
    <p:sldId id="264" r:id="rId8"/>
    <p:sldId id="283" r:id="rId9"/>
    <p:sldId id="265" r:id="rId10"/>
    <p:sldId id="270" r:id="rId11"/>
    <p:sldId id="273" r:id="rId12"/>
    <p:sldId id="274" r:id="rId13"/>
    <p:sldId id="284" r:id="rId14"/>
    <p:sldId id="275" r:id="rId15"/>
    <p:sldId id="285" r:id="rId16"/>
    <p:sldId id="277" r:id="rId17"/>
    <p:sldId id="276" r:id="rId18"/>
    <p:sldId id="278" r:id="rId19"/>
    <p:sldId id="287" r:id="rId20"/>
    <p:sldId id="286" r:id="rId21"/>
    <p:sldId id="281" r:id="rId22"/>
  </p:sldIdLst>
  <p:sldSz cx="9144000" cy="5143500" type="screen16x9"/>
  <p:notesSz cx="6858000" cy="9144000"/>
  <p:embeddedFontLst>
    <p:embeddedFont>
      <p:font typeface="Arimo" panose="020B0604020202020204" charset="0"/>
      <p:regular r:id="rId24"/>
      <p:bold r:id="rId25"/>
      <p:italic r:id="rId26"/>
      <p:boldItalic r:id="rId27"/>
    </p:embeddedFont>
    <p:embeddedFont>
      <p:font typeface="Century Gothic" panose="020B0502020202020204" pitchFamily="34" charset="0"/>
      <p:regular r:id="rId28"/>
      <p:bold r:id="rId29"/>
      <p:italic r:id="rId30"/>
      <p:boldItalic r:id="rId31"/>
    </p:embeddedFont>
    <p:embeddedFont>
      <p:font typeface="Impact" panose="020B0806030902050204"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247">
          <p15:clr>
            <a:srgbClr val="A4A3A4"/>
          </p15:clr>
        </p15:guide>
        <p15:guide id="2" pos="234">
          <p15:clr>
            <a:srgbClr val="A4A3A4"/>
          </p15:clr>
        </p15:guide>
        <p15:guide id="3" pos="7514">
          <p15:clr>
            <a:srgbClr val="A4A3A4"/>
          </p15:clr>
        </p15:guide>
        <p15:guide id="4" orient="horz" pos="3185">
          <p15:clr>
            <a:srgbClr val="A4A3A4"/>
          </p15:clr>
        </p15:guide>
        <p15:guide id="5" pos="176">
          <p15:clr>
            <a:srgbClr val="A4A3A4"/>
          </p15:clr>
        </p15:guide>
        <p15:guide id="6" pos="56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125" d="100"/>
          <a:sy n="125" d="100"/>
        </p:scale>
        <p:origin x="846" y="-444"/>
      </p:cViewPr>
      <p:guideLst>
        <p:guide orient="horz" pos="4247"/>
        <p:guide pos="234"/>
        <p:guide pos="7514"/>
        <p:guide orient="horz" pos="3185"/>
        <p:guide pos="176"/>
        <p:guide pos="56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7" name="Google Shape;53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8" name="Google Shape;53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5" name="Google Shape;55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55" name="Google Shape;555;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13</a:t>
            </a:fld>
            <a:endParaRPr/>
          </a:p>
        </p:txBody>
      </p:sp>
    </p:spTree>
    <p:extLst>
      <p:ext uri="{BB962C8B-B14F-4D97-AF65-F5344CB8AC3E}">
        <p14:creationId xmlns:p14="http://schemas.microsoft.com/office/powerpoint/2010/main" val="4146315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0" name="Google Shape;60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15</a:t>
            </a:fld>
            <a:endParaRPr/>
          </a:p>
        </p:txBody>
      </p:sp>
    </p:spTree>
    <p:extLst>
      <p:ext uri="{BB962C8B-B14F-4D97-AF65-F5344CB8AC3E}">
        <p14:creationId xmlns:p14="http://schemas.microsoft.com/office/powerpoint/2010/main" val="2063430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8" name="Google Shape;64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4" name="Google Shape;62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5" name="Google Shape;625;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175397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5" name="Google Shape;66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20</a:t>
            </a:fld>
            <a:endParaRPr/>
          </a:p>
        </p:txBody>
      </p:sp>
    </p:spTree>
    <p:extLst>
      <p:ext uri="{BB962C8B-B14F-4D97-AF65-F5344CB8AC3E}">
        <p14:creationId xmlns:p14="http://schemas.microsoft.com/office/powerpoint/2010/main" val="105615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2" name="Google Shape;182;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9" name="Google Shape;19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335134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34" name="Google Shape;33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lide 1"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143000" y="2701528"/>
            <a:ext cx="6858000" cy="1241822"/>
          </a:xfrm>
          <a:prstGeom prst="rect">
            <a:avLst/>
          </a:prstGeom>
          <a:noFill/>
          <a:ln>
            <a:noFill/>
          </a:ln>
        </p:spPr>
        <p:txBody>
          <a:bodyPr spcFirstLastPara="1" wrap="square" lIns="68575" tIns="34275" rIns="68575" bIns="34275"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lide 10"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lide 11"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7"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2" type="obj">
  <p:cSld name="OBJEC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lide 3" type="secHead">
  <p:cSld name="SECTION_HEADER">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4500"/>
              <a:buFont typeface="Century Gothic"/>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623888" y="3442098"/>
            <a:ext cx="7886700" cy="112514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400"/>
              <a:buNone/>
              <a:defRPr sz="140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8" name="Google Shape;38;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lide 4" type="twoObj">
  <p:cSld name="TWO_OBJECTS">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lide 5" type="twoTxTwoObj">
  <p:cSld name="TWO_OBJECTS_WITH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629842" y="1260872"/>
            <a:ext cx="3868340"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1" name="Google Shape;51;p8"/>
          <p:cNvSpPr txBox="1">
            <a:spLocks noGrp="1"/>
          </p:cNvSpPr>
          <p:nvPr>
            <p:ph type="body" idx="2"/>
          </p:nvPr>
        </p:nvSpPr>
        <p:spPr>
          <a:xfrm>
            <a:off x="629842" y="1878806"/>
            <a:ext cx="3868340" cy="2763441"/>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
        <p:nvSpPr>
          <p:cNvPr id="57" name="Google Shape;57;p8"/>
          <p:cNvSpPr/>
          <p:nvPr/>
        </p:nvSpPr>
        <p:spPr>
          <a:xfrm>
            <a:off x="6852028" y="4780125"/>
            <a:ext cx="775136"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PPT模板下载：www.1ppt.com/moban/     行业PPT模板：www.1ppt.com/hangye/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节日PPT模板：www.1ppt.com/jieri/           PPT素材下载：www.1ppt.com/sucai/</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PPT背景图片：www.1ppt.com/beijing/      PPT图表下载：www.1ppt.com/tubiao/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优秀PPT下载：www.1ppt.com/xiazai/        PPT教程： www.1ppt.com/powerpoint/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Word教程： www.1ppt.com/word/              Excel教程：www.1ppt.com/excel/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资料下载：www.1ppt.com/ziliao/                PPT课件下载：www.1ppt.com/kejian/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范文下载：www.1ppt.com/fanwen/             试卷下载：www.1ppt.com/shiti/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教案下载：www.1ppt.com/jiaoan/        </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字体下载：www.1ppt.com/ziti/</a:t>
            </a:r>
            <a:endParaRPr/>
          </a:p>
          <a:p>
            <a:pPr marL="0" marR="0" lvl="0" indent="0" algn="l" rtl="0">
              <a:lnSpc>
                <a:spcPct val="100000"/>
              </a:lnSpc>
              <a:spcBef>
                <a:spcPts val="0"/>
              </a:spcBef>
              <a:spcAft>
                <a:spcPts val="0"/>
              </a:spcAft>
              <a:buClr>
                <a:srgbClr val="FFFFFF"/>
              </a:buClr>
              <a:buSzPts val="100"/>
              <a:buFont typeface="Century Gothic"/>
              <a:buNone/>
            </a:pPr>
            <a:r>
              <a:rPr lang="tr-TR" sz="100" b="0" i="0" u="none" strike="noStrike" cap="none">
                <a:solidFill>
                  <a:srgbClr val="FFFFFF"/>
                </a:solidFill>
                <a:latin typeface="Century Gothic"/>
                <a:ea typeface="Century Gothic"/>
                <a:cs typeface="Century Gothic"/>
                <a:sym typeface="Century Gothic"/>
              </a:rPr>
              <a:t> </a:t>
            </a:r>
            <a:endParaRPr sz="100" b="0" i="0" u="none" strike="noStrike" cap="none">
              <a:solidFill>
                <a:srgbClr val="FFFFFF"/>
              </a:solidFill>
              <a:latin typeface="Century Gothic"/>
              <a:ea typeface="Century Gothic"/>
              <a:cs typeface="Century Gothic"/>
              <a:sym typeface="Century Gothic"/>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lide 6" type="titleOnly">
  <p:cSld name="TITLE_ONLY">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8"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6" name="Google Shape;66;p10"/>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lide 9"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dk1"/>
              </a:buClr>
              <a:buSzPts val="2400"/>
              <a:buFont typeface="Century Gothic"/>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entury Gothic"/>
                <a:ea typeface="Century Gothic"/>
                <a:cs typeface="Century Gothic"/>
                <a:sym typeface="Century Gothic"/>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entury Gothic"/>
                <a:ea typeface="Century Gothic"/>
                <a:cs typeface="Century Gothic"/>
                <a:sym typeface="Century Gothic"/>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entury Gothic"/>
                <a:ea typeface="Century Gothic"/>
                <a:cs typeface="Century Gothic"/>
                <a:sym typeface="Century Gothic"/>
              </a:defRPr>
            </a:lvl9pPr>
          </a:lstStyle>
          <a:p>
            <a:endParaRPr/>
          </a:p>
        </p:txBody>
      </p:sp>
      <p:sp>
        <p:nvSpPr>
          <p:cNvPr id="73" name="Google Shape;73;p11"/>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74" name="Google Shape;74;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1"/>
              </a:buClr>
              <a:buSzPts val="3300"/>
              <a:buFont typeface="Century Gothic"/>
              <a:buNone/>
              <a:defRPr sz="33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entury Gothic"/>
                <a:ea typeface="Century Gothic"/>
                <a:cs typeface="Century Gothic"/>
                <a:sym typeface="Century Gothic"/>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entury Gothic"/>
                <a:ea typeface="Century Gothic"/>
                <a:cs typeface="Century Gothic"/>
                <a:sym typeface="Century Gothic"/>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entury Gothic"/>
                <a:ea typeface="Century Gothic"/>
                <a:cs typeface="Century Gothic"/>
                <a:sym typeface="Century Gothic"/>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3" name="Google Shape;13;p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400" b="0" i="0" u="none" strike="noStrike" cap="none">
                <a:solidFill>
                  <a:schemeClr val="dk1"/>
                </a:solidFill>
                <a:latin typeface="Century Gothic"/>
                <a:ea typeface="Century Gothic"/>
                <a:cs typeface="Century Gothic"/>
                <a:sym typeface="Century Gothic"/>
              </a:defRPr>
            </a:lvl9pPr>
          </a:lstStyle>
          <a:p>
            <a:endParaRPr/>
          </a:p>
        </p:txBody>
      </p:sp>
      <p:sp>
        <p:nvSpPr>
          <p:cNvPr id="14" name="Google Shape;14;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entury Gothic"/>
                <a:ea typeface="Century Gothic"/>
                <a:cs typeface="Century Gothic"/>
                <a:sym typeface="Century Gothic"/>
              </a:defRPr>
            </a:lvl1pPr>
            <a:lvl2pPr marL="0" marR="0" lvl="1" indent="0" algn="r" rtl="0">
              <a:spcBef>
                <a:spcPts val="0"/>
              </a:spcBef>
              <a:buNone/>
              <a:defRPr sz="900" b="0" i="0" u="none" strike="noStrike" cap="none">
                <a:solidFill>
                  <a:srgbClr val="888888"/>
                </a:solidFill>
                <a:latin typeface="Century Gothic"/>
                <a:ea typeface="Century Gothic"/>
                <a:cs typeface="Century Gothic"/>
                <a:sym typeface="Century Gothic"/>
              </a:defRPr>
            </a:lvl2pPr>
            <a:lvl3pPr marL="0" marR="0" lvl="2" indent="0" algn="r" rtl="0">
              <a:spcBef>
                <a:spcPts val="0"/>
              </a:spcBef>
              <a:buNone/>
              <a:defRPr sz="900" b="0" i="0" u="none" strike="noStrike" cap="none">
                <a:solidFill>
                  <a:srgbClr val="888888"/>
                </a:solidFill>
                <a:latin typeface="Century Gothic"/>
                <a:ea typeface="Century Gothic"/>
                <a:cs typeface="Century Gothic"/>
                <a:sym typeface="Century Gothic"/>
              </a:defRPr>
            </a:lvl3pPr>
            <a:lvl4pPr marL="0" marR="0" lvl="3" indent="0" algn="r" rtl="0">
              <a:spcBef>
                <a:spcPts val="0"/>
              </a:spcBef>
              <a:buNone/>
              <a:defRPr sz="900" b="0" i="0" u="none" strike="noStrike" cap="none">
                <a:solidFill>
                  <a:srgbClr val="888888"/>
                </a:solidFill>
                <a:latin typeface="Century Gothic"/>
                <a:ea typeface="Century Gothic"/>
                <a:cs typeface="Century Gothic"/>
                <a:sym typeface="Century Gothic"/>
              </a:defRPr>
            </a:lvl4pPr>
            <a:lvl5pPr marL="0" marR="0" lvl="4" indent="0" algn="r" rtl="0">
              <a:spcBef>
                <a:spcPts val="0"/>
              </a:spcBef>
              <a:buNone/>
              <a:defRPr sz="900" b="0" i="0" u="none" strike="noStrike" cap="none">
                <a:solidFill>
                  <a:srgbClr val="888888"/>
                </a:solidFill>
                <a:latin typeface="Century Gothic"/>
                <a:ea typeface="Century Gothic"/>
                <a:cs typeface="Century Gothic"/>
                <a:sym typeface="Century Gothic"/>
              </a:defRPr>
            </a:lvl5pPr>
            <a:lvl6pPr marL="0" marR="0" lvl="5" indent="0" algn="r" rtl="0">
              <a:spcBef>
                <a:spcPts val="0"/>
              </a:spcBef>
              <a:buNone/>
              <a:defRPr sz="900" b="0" i="0" u="none" strike="noStrike" cap="none">
                <a:solidFill>
                  <a:srgbClr val="888888"/>
                </a:solidFill>
                <a:latin typeface="Century Gothic"/>
                <a:ea typeface="Century Gothic"/>
                <a:cs typeface="Century Gothic"/>
                <a:sym typeface="Century Gothic"/>
              </a:defRPr>
            </a:lvl6pPr>
            <a:lvl7pPr marL="0" marR="0" lvl="6" indent="0" algn="r" rtl="0">
              <a:spcBef>
                <a:spcPts val="0"/>
              </a:spcBef>
              <a:buNone/>
              <a:defRPr sz="900" b="0" i="0" u="none" strike="noStrike" cap="none">
                <a:solidFill>
                  <a:srgbClr val="888888"/>
                </a:solidFill>
                <a:latin typeface="Century Gothic"/>
                <a:ea typeface="Century Gothic"/>
                <a:cs typeface="Century Gothic"/>
                <a:sym typeface="Century Gothic"/>
              </a:defRPr>
            </a:lvl7pPr>
            <a:lvl8pPr marL="0" marR="0" lvl="7" indent="0" algn="r" rtl="0">
              <a:spcBef>
                <a:spcPts val="0"/>
              </a:spcBef>
              <a:buNone/>
              <a:defRPr sz="900" b="0" i="0" u="none" strike="noStrike" cap="none">
                <a:solidFill>
                  <a:srgbClr val="888888"/>
                </a:solidFill>
                <a:latin typeface="Century Gothic"/>
                <a:ea typeface="Century Gothic"/>
                <a:cs typeface="Century Gothic"/>
                <a:sym typeface="Century Gothic"/>
              </a:defRPr>
            </a:lvl8pPr>
            <a:lvl9pPr marL="0" marR="0" lvl="8" indent="0" algn="r" rtl="0">
              <a:spcBef>
                <a:spcPts val="0"/>
              </a:spcBef>
              <a:buNone/>
              <a:defRPr sz="900" b="0" i="0" u="none" strike="noStrike" cap="none">
                <a:solidFill>
                  <a:srgbClr val="888888"/>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2460446" y="415433"/>
            <a:ext cx="1681994" cy="90024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400" b="0" i="0" u="none" strike="noStrike" cap="none" dirty="0">
                <a:solidFill>
                  <a:srgbClr val="C00000"/>
                </a:solidFill>
                <a:latin typeface="Century Gothic"/>
                <a:ea typeface="Century Gothic"/>
                <a:cs typeface="Century Gothic"/>
                <a:sym typeface="Century Gothic"/>
              </a:rPr>
              <a:t>202</a:t>
            </a:r>
            <a:r>
              <a:rPr lang="en-US" sz="5400" b="0" i="0" u="none" strike="noStrike" cap="none" dirty="0">
                <a:solidFill>
                  <a:srgbClr val="C00000"/>
                </a:solidFill>
                <a:latin typeface="Century Gothic"/>
                <a:ea typeface="Century Gothic"/>
                <a:cs typeface="Century Gothic"/>
                <a:sym typeface="Century Gothic"/>
              </a:rPr>
              <a:t>5</a:t>
            </a:r>
            <a:endParaRPr sz="5400" b="0" i="0" u="none" strike="noStrike" cap="none" dirty="0">
              <a:solidFill>
                <a:srgbClr val="C00000"/>
              </a:solidFill>
              <a:latin typeface="Century Gothic"/>
              <a:ea typeface="Century Gothic"/>
              <a:cs typeface="Century Gothic"/>
              <a:sym typeface="Century Gothic"/>
            </a:endParaRPr>
          </a:p>
        </p:txBody>
      </p:sp>
      <p:sp>
        <p:nvSpPr>
          <p:cNvPr id="95" name="Google Shape;95;p14"/>
          <p:cNvSpPr/>
          <p:nvPr/>
        </p:nvSpPr>
        <p:spPr>
          <a:xfrm rot="10800000" flipH="1">
            <a:off x="1535727" y="2571751"/>
            <a:ext cx="311624" cy="31162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96" name="Google Shape;96;p14"/>
          <p:cNvSpPr/>
          <p:nvPr/>
        </p:nvSpPr>
        <p:spPr>
          <a:xfrm rot="10800000" flipH="1">
            <a:off x="7944520" y="4415168"/>
            <a:ext cx="641417" cy="64141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97" name="Google Shape;97;p14"/>
          <p:cNvSpPr/>
          <p:nvPr/>
        </p:nvSpPr>
        <p:spPr>
          <a:xfrm rot="10800000" flipH="1">
            <a:off x="777309" y="-452250"/>
            <a:ext cx="1070042" cy="107004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98" name="Google Shape;98;p14"/>
          <p:cNvSpPr txBox="1"/>
          <p:nvPr/>
        </p:nvSpPr>
        <p:spPr>
          <a:xfrm>
            <a:off x="2380801" y="1351858"/>
            <a:ext cx="4902653" cy="8079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4800" b="1" dirty="0">
                <a:solidFill>
                  <a:srgbClr val="3F3F3F"/>
                </a:solidFill>
                <a:latin typeface="Century Gothic"/>
                <a:ea typeface="Century Gothic"/>
                <a:cs typeface="Century Gothic"/>
                <a:sym typeface="Century Gothic"/>
              </a:rPr>
              <a:t>CV Management System</a:t>
            </a:r>
            <a:endParaRPr sz="4800" b="1" dirty="0">
              <a:solidFill>
                <a:srgbClr val="3F3F3F"/>
              </a:solidFill>
              <a:latin typeface="Century Gothic"/>
              <a:ea typeface="Century Gothic"/>
              <a:cs typeface="Century Gothic"/>
              <a:sym typeface="Century Gothic"/>
            </a:endParaRPr>
          </a:p>
        </p:txBody>
      </p:sp>
      <p:sp>
        <p:nvSpPr>
          <p:cNvPr id="99" name="Google Shape;99;p14"/>
          <p:cNvSpPr/>
          <p:nvPr/>
        </p:nvSpPr>
        <p:spPr>
          <a:xfrm rot="10800000" flipH="1">
            <a:off x="5912455" y="3449033"/>
            <a:ext cx="227088" cy="227088"/>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01" name="Google Shape;101;p14"/>
          <p:cNvGrpSpPr/>
          <p:nvPr/>
        </p:nvGrpSpPr>
        <p:grpSpPr>
          <a:xfrm>
            <a:off x="-949778" y="3057525"/>
            <a:ext cx="3124200" cy="3124200"/>
            <a:chOff x="-1266371" y="4076700"/>
            <a:chExt cx="4165600" cy="4165600"/>
          </a:xfrm>
        </p:grpSpPr>
        <p:sp>
          <p:nvSpPr>
            <p:cNvPr id="102" name="Google Shape;102;p14"/>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03" name="Google Shape;103;p14"/>
            <p:cNvGrpSpPr/>
            <p:nvPr/>
          </p:nvGrpSpPr>
          <p:grpSpPr>
            <a:xfrm>
              <a:off x="-1266371" y="4076700"/>
              <a:ext cx="4165600" cy="4165600"/>
              <a:chOff x="-1266371" y="4076700"/>
              <a:chExt cx="4165600" cy="4165600"/>
            </a:xfrm>
          </p:grpSpPr>
          <p:sp>
            <p:nvSpPr>
              <p:cNvPr id="104" name="Google Shape;104;p14"/>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5" name="Google Shape;105;p14"/>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06" name="Google Shape;106;p14"/>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107" name="Google Shape;107;p14"/>
          <p:cNvGrpSpPr/>
          <p:nvPr/>
        </p:nvGrpSpPr>
        <p:grpSpPr>
          <a:xfrm>
            <a:off x="6843032" y="-1530568"/>
            <a:ext cx="4097111" cy="4162338"/>
            <a:chOff x="9124043" y="-2040757"/>
            <a:chExt cx="5462814" cy="5549784"/>
          </a:xfrm>
        </p:grpSpPr>
        <p:sp>
          <p:nvSpPr>
            <p:cNvPr id="108" name="Google Shape;108;p14"/>
            <p:cNvSpPr/>
            <p:nvPr/>
          </p:nvSpPr>
          <p:spPr>
            <a:xfrm>
              <a:off x="9471164" y="-1684282"/>
              <a:ext cx="4768572" cy="4768572"/>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09" name="Google Shape;109;p14"/>
            <p:cNvGrpSpPr/>
            <p:nvPr/>
          </p:nvGrpSpPr>
          <p:grpSpPr>
            <a:xfrm>
              <a:off x="9124043" y="-2040757"/>
              <a:ext cx="5462814" cy="5549784"/>
              <a:chOff x="9124043" y="-2040757"/>
              <a:chExt cx="5462814" cy="5549784"/>
            </a:xfrm>
          </p:grpSpPr>
          <p:sp>
            <p:nvSpPr>
              <p:cNvPr id="110" name="Google Shape;110;p14"/>
              <p:cNvSpPr/>
              <p:nvPr/>
            </p:nvSpPr>
            <p:spPr>
              <a:xfrm>
                <a:off x="11447915" y="334710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11" name="Google Shape;111;p14"/>
              <p:cNvSpPr/>
              <p:nvPr/>
            </p:nvSpPr>
            <p:spPr>
              <a:xfrm>
                <a:off x="9124043" y="-2040757"/>
                <a:ext cx="5462814" cy="5462814"/>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12" name="Google Shape;112;p14"/>
              <p:cNvSpPr/>
              <p:nvPr/>
            </p:nvSpPr>
            <p:spPr>
              <a:xfrm>
                <a:off x="12552815" y="-2009573"/>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113" name="Google Shape;113;p14"/>
          <p:cNvGrpSpPr/>
          <p:nvPr/>
        </p:nvGrpSpPr>
        <p:grpSpPr>
          <a:xfrm>
            <a:off x="2559002" y="1314324"/>
            <a:ext cx="4896365" cy="34289"/>
            <a:chOff x="5029200" y="2769580"/>
            <a:chExt cx="6528487" cy="45719"/>
          </a:xfrm>
        </p:grpSpPr>
        <p:sp>
          <p:nvSpPr>
            <p:cNvPr id="114" name="Google Shape;114;p14"/>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15" name="Google Shape;115;p14"/>
            <p:cNvCxnSpPr/>
            <p:nvPr/>
          </p:nvCxnSpPr>
          <p:spPr>
            <a:xfrm>
              <a:off x="5711825" y="2792439"/>
              <a:ext cx="5845862" cy="0"/>
            </a:xfrm>
            <a:prstGeom prst="straightConnector1">
              <a:avLst/>
            </a:prstGeom>
            <a:noFill/>
            <a:ln w="9525" cap="flat" cmpd="sng">
              <a:solidFill>
                <a:srgbClr val="C00000"/>
              </a:solidFill>
              <a:prstDash val="solid"/>
              <a:miter lim="800000"/>
              <a:headEnd type="none" w="sm" len="sm"/>
              <a:tailEnd type="none" w="sm" len="sm"/>
            </a:ln>
          </p:spPr>
        </p:cxnSp>
      </p:grpSp>
      <p:sp>
        <p:nvSpPr>
          <p:cNvPr id="116" name="Google Shape;116;p14"/>
          <p:cNvSpPr/>
          <p:nvPr/>
        </p:nvSpPr>
        <p:spPr>
          <a:xfrm rot="10800000" flipH="1">
            <a:off x="4682292" y="1098956"/>
            <a:ext cx="122126" cy="122126"/>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101"/>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107"/>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95"/>
                                        </p:tgtEl>
                                        <p:attrNameLst>
                                          <p:attrName>style.visibility</p:attrName>
                                        </p:attrNameLst>
                                      </p:cBhvr>
                                      <p:to>
                                        <p:strVal val="visible"/>
                                      </p:to>
                                    </p:set>
                                    <p:anim calcmode="lin" valueType="num">
                                      <p:cBhvr additive="base">
                                        <p:cTn id="11" dur="250"/>
                                        <p:tgtEl>
                                          <p:spTgt spid="95"/>
                                        </p:tgtEl>
                                        <p:attrNameLst>
                                          <p:attrName>ppt_w</p:attrName>
                                        </p:attrNameLst>
                                      </p:cBhvr>
                                      <p:tavLst>
                                        <p:tav tm="0">
                                          <p:val>
                                            <p:strVal val="0"/>
                                          </p:val>
                                        </p:tav>
                                        <p:tav tm="100000">
                                          <p:val>
                                            <p:strVal val="#ppt_w"/>
                                          </p:val>
                                        </p:tav>
                                      </p:tavLst>
                                    </p:anim>
                                    <p:anim calcmode="lin" valueType="num">
                                      <p:cBhvr additive="base">
                                        <p:cTn id="12" dur="250"/>
                                        <p:tgtEl>
                                          <p:spTgt spid="9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250"/>
                                        <p:tgtEl>
                                          <p:spTgt spid="99"/>
                                        </p:tgtEl>
                                        <p:attrNameLst>
                                          <p:attrName>ppt_w</p:attrName>
                                        </p:attrNameLst>
                                      </p:cBhvr>
                                      <p:tavLst>
                                        <p:tav tm="0">
                                          <p:val>
                                            <p:strVal val="0"/>
                                          </p:val>
                                        </p:tav>
                                        <p:tav tm="100000">
                                          <p:val>
                                            <p:strVal val="#ppt_w"/>
                                          </p:val>
                                        </p:tav>
                                      </p:tavLst>
                                    </p:anim>
                                    <p:anim calcmode="lin" valueType="num">
                                      <p:cBhvr additive="base">
                                        <p:cTn id="16" dur="250"/>
                                        <p:tgtEl>
                                          <p:spTgt spid="99"/>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116"/>
                                        </p:tgtEl>
                                        <p:attrNameLst>
                                          <p:attrName>style.visibility</p:attrName>
                                        </p:attrNameLst>
                                      </p:cBhvr>
                                      <p:to>
                                        <p:strVal val="visible"/>
                                      </p:to>
                                    </p:set>
                                    <p:anim calcmode="lin" valueType="num">
                                      <p:cBhvr additive="base">
                                        <p:cTn id="19" dur="250"/>
                                        <p:tgtEl>
                                          <p:spTgt spid="116"/>
                                        </p:tgtEl>
                                        <p:attrNameLst>
                                          <p:attrName>ppt_w</p:attrName>
                                        </p:attrNameLst>
                                      </p:cBhvr>
                                      <p:tavLst>
                                        <p:tav tm="0">
                                          <p:val>
                                            <p:strVal val="0"/>
                                          </p:val>
                                        </p:tav>
                                        <p:tav tm="100000">
                                          <p:val>
                                            <p:strVal val="#ppt_w"/>
                                          </p:val>
                                        </p:tav>
                                      </p:tavLst>
                                    </p:anim>
                                    <p:anim calcmode="lin" valueType="num">
                                      <p:cBhvr additive="base">
                                        <p:cTn id="20" dur="250"/>
                                        <p:tgtEl>
                                          <p:spTgt spid="116"/>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96"/>
                                        </p:tgtEl>
                                        <p:attrNameLst>
                                          <p:attrName>style.visibility</p:attrName>
                                        </p:attrNameLst>
                                      </p:cBhvr>
                                      <p:to>
                                        <p:strVal val="visible"/>
                                      </p:to>
                                    </p:set>
                                    <p:anim calcmode="lin" valueType="num">
                                      <p:cBhvr additive="base">
                                        <p:cTn id="23" dur="250"/>
                                        <p:tgtEl>
                                          <p:spTgt spid="96"/>
                                        </p:tgtEl>
                                        <p:attrNameLst>
                                          <p:attrName>ppt_w</p:attrName>
                                        </p:attrNameLst>
                                      </p:cBhvr>
                                      <p:tavLst>
                                        <p:tav tm="0">
                                          <p:val>
                                            <p:strVal val="0"/>
                                          </p:val>
                                        </p:tav>
                                        <p:tav tm="100000">
                                          <p:val>
                                            <p:strVal val="#ppt_w"/>
                                          </p:val>
                                        </p:tav>
                                      </p:tavLst>
                                    </p:anim>
                                    <p:anim calcmode="lin" valueType="num">
                                      <p:cBhvr additive="base">
                                        <p:cTn id="24" dur="250"/>
                                        <p:tgtEl>
                                          <p:spTgt spid="96"/>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97"/>
                                        </p:tgtEl>
                                        <p:attrNameLst>
                                          <p:attrName>style.visibility</p:attrName>
                                        </p:attrNameLst>
                                      </p:cBhvr>
                                      <p:to>
                                        <p:strVal val="visible"/>
                                      </p:to>
                                    </p:set>
                                    <p:anim calcmode="lin" valueType="num">
                                      <p:cBhvr additive="base">
                                        <p:cTn id="27" dur="250"/>
                                        <p:tgtEl>
                                          <p:spTgt spid="97"/>
                                        </p:tgtEl>
                                        <p:attrNameLst>
                                          <p:attrName>ppt_w</p:attrName>
                                        </p:attrNameLst>
                                      </p:cBhvr>
                                      <p:tavLst>
                                        <p:tav tm="0">
                                          <p:val>
                                            <p:strVal val="0"/>
                                          </p:val>
                                        </p:tav>
                                        <p:tav tm="100000">
                                          <p:val>
                                            <p:strVal val="#ppt_w"/>
                                          </p:val>
                                        </p:tav>
                                      </p:tavLst>
                                    </p:anim>
                                    <p:anim calcmode="lin" valueType="num">
                                      <p:cBhvr additive="base">
                                        <p:cTn id="28" dur="250"/>
                                        <p:tgtEl>
                                          <p:spTgt spid="97"/>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94"/>
                                        </p:tgtEl>
                                        <p:attrNameLst>
                                          <p:attrName>style.visibility</p:attrName>
                                        </p:attrNameLst>
                                      </p:cBhvr>
                                      <p:to>
                                        <p:strVal val="visible"/>
                                      </p:to>
                                    </p:set>
                                    <p:animEffect transition="in" filter="fade">
                                      <p:cBhvr>
                                        <p:cTn id="31" dur="500"/>
                                        <p:tgtEl>
                                          <p:spTgt spid="94"/>
                                        </p:tgtEl>
                                      </p:cBhvr>
                                    </p:animEffect>
                                  </p:childTnLst>
                                </p:cTn>
                              </p:par>
                              <p:par>
                                <p:cTn id="32" presetID="10" presetClass="entr" presetSubtype="0" fill="hold" nodeType="withEffect">
                                  <p:stCondLst>
                                    <p:cond delay="500"/>
                                  </p:stCondLst>
                                  <p:childTnLst>
                                    <p:set>
                                      <p:cBhvr>
                                        <p:cTn id="33" dur="1" fill="hold">
                                          <p:stCondLst>
                                            <p:cond delay="0"/>
                                          </p:stCondLst>
                                        </p:cTn>
                                        <p:tgtEl>
                                          <p:spTgt spid="98"/>
                                        </p:tgtEl>
                                        <p:attrNameLst>
                                          <p:attrName>style.visibility</p:attrName>
                                        </p:attrNameLst>
                                      </p:cBhvr>
                                      <p:to>
                                        <p:strVal val="visible"/>
                                      </p:to>
                                    </p:set>
                                    <p:animEffect transition="in" filter="fade">
                                      <p:cBhvr>
                                        <p:cTn id="34" dur="500"/>
                                        <p:tgtEl>
                                          <p:spTgt spid="98"/>
                                        </p:tgtEl>
                                      </p:cBhvr>
                                    </p:animEffect>
                                  </p:childTnLst>
                                </p:cTn>
                              </p:par>
                              <p:par>
                                <p:cTn id="35" presetID="10" presetClass="entr" presetSubtype="0" fill="hold" nodeType="withEffect">
                                  <p:stCondLst>
                                    <p:cond delay="500"/>
                                  </p:stCondLst>
                                  <p:childTnLst>
                                    <p:set>
                                      <p:cBhvr>
                                        <p:cTn id="36" dur="1" fill="hold">
                                          <p:stCondLst>
                                            <p:cond delay="0"/>
                                          </p:stCondLst>
                                        </p:cTn>
                                        <p:tgtEl>
                                          <p:spTgt spid="113"/>
                                        </p:tgtEl>
                                        <p:attrNameLst>
                                          <p:attrName>style.visibility</p:attrName>
                                        </p:attrNameLst>
                                      </p:cBhvr>
                                      <p:to>
                                        <p:strVal val="visible"/>
                                      </p:to>
                                    </p:set>
                                    <p:animEffect transition="in" filter="fade">
                                      <p:cBhvr>
                                        <p:cTn id="37"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grpSp>
        <p:nvGrpSpPr>
          <p:cNvPr id="476" name="Google Shape;476;p28"/>
          <p:cNvGrpSpPr/>
          <p:nvPr/>
        </p:nvGrpSpPr>
        <p:grpSpPr>
          <a:xfrm>
            <a:off x="1149760" y="1340984"/>
            <a:ext cx="2033588" cy="2033588"/>
            <a:chOff x="-1266371" y="4076700"/>
            <a:chExt cx="4165600" cy="4165600"/>
          </a:xfrm>
        </p:grpSpPr>
        <p:sp>
          <p:nvSpPr>
            <p:cNvPr id="477" name="Google Shape;477;p28"/>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78" name="Google Shape;478;p28"/>
            <p:cNvGrpSpPr/>
            <p:nvPr/>
          </p:nvGrpSpPr>
          <p:grpSpPr>
            <a:xfrm>
              <a:off x="-1266371" y="4076700"/>
              <a:ext cx="4165600" cy="4165600"/>
              <a:chOff x="-1266371" y="4076700"/>
              <a:chExt cx="4165600" cy="4165600"/>
            </a:xfrm>
          </p:grpSpPr>
          <p:sp>
            <p:nvSpPr>
              <p:cNvPr id="479" name="Google Shape;479;p28"/>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0" name="Google Shape;480;p28"/>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1" name="Google Shape;481;p28"/>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482" name="Google Shape;482;p28"/>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400">
                <a:solidFill>
                  <a:schemeClr val="lt1"/>
                </a:solidFill>
                <a:latin typeface="Century Gothic"/>
                <a:ea typeface="Century Gothic"/>
                <a:cs typeface="Century Gothic"/>
                <a:sym typeface="Century Gothic"/>
              </a:rPr>
              <a:t>PART THREE </a:t>
            </a:r>
            <a:endParaRPr sz="1400">
              <a:solidFill>
                <a:schemeClr val="lt1"/>
              </a:solidFill>
              <a:latin typeface="Century Gothic"/>
              <a:ea typeface="Century Gothic"/>
              <a:cs typeface="Century Gothic"/>
              <a:sym typeface="Century Gothic"/>
            </a:endParaRPr>
          </a:p>
        </p:txBody>
      </p:sp>
      <p:sp>
        <p:nvSpPr>
          <p:cNvPr id="483" name="Google Shape;483;p28"/>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a:solidFill>
                  <a:schemeClr val="lt1"/>
                </a:solidFill>
                <a:latin typeface="Century Gothic"/>
                <a:ea typeface="Century Gothic"/>
                <a:cs typeface="Century Gothic"/>
                <a:sym typeface="Century Gothic"/>
              </a:rPr>
              <a:t>03</a:t>
            </a:r>
            <a:endParaRPr sz="5000" b="1">
              <a:solidFill>
                <a:schemeClr val="lt1"/>
              </a:solidFill>
              <a:latin typeface="Century Gothic"/>
              <a:ea typeface="Century Gothic"/>
              <a:cs typeface="Century Gothic"/>
              <a:sym typeface="Century Gothic"/>
            </a:endParaRPr>
          </a:p>
        </p:txBody>
      </p:sp>
      <p:sp>
        <p:nvSpPr>
          <p:cNvPr id="484" name="Google Shape;484;p28"/>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2400" b="1" dirty="0">
                <a:solidFill>
                  <a:srgbClr val="C00000"/>
                </a:solidFill>
                <a:latin typeface="Century Gothic"/>
                <a:ea typeface="Century Gothic"/>
                <a:cs typeface="Century Gothic"/>
                <a:sym typeface="Century Gothic"/>
              </a:rPr>
              <a:t>CV Management System</a:t>
            </a:r>
            <a:endParaRPr sz="2400" b="1" dirty="0">
              <a:solidFill>
                <a:srgbClr val="7F7F7F"/>
              </a:solidFill>
              <a:latin typeface="Century Gothic"/>
              <a:ea typeface="Century Gothic"/>
              <a:cs typeface="Century Gothic"/>
              <a:sym typeface="Century Gothic"/>
            </a:endParaRPr>
          </a:p>
        </p:txBody>
      </p:sp>
      <p:sp>
        <p:nvSpPr>
          <p:cNvPr id="485" name="Google Shape;485;p28"/>
          <p:cNvSpPr/>
          <p:nvPr/>
        </p:nvSpPr>
        <p:spPr>
          <a:xfrm>
            <a:off x="3542215" y="2283223"/>
            <a:ext cx="4505293" cy="133882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2000" dirty="0">
                <a:solidFill>
                  <a:schemeClr val="tx1"/>
                </a:solidFill>
                <a:latin typeface="Century Gothic"/>
                <a:ea typeface="Century Gothic"/>
                <a:cs typeface="Century Gothic"/>
                <a:sym typeface="Century Gothic"/>
              </a:rPr>
              <a:t>Our application contains all of these features and more</a:t>
            </a:r>
            <a:endParaRPr sz="2000" dirty="0">
              <a:solidFill>
                <a:schemeClr val="tx1"/>
              </a:solidFill>
              <a:latin typeface="Century Gothic"/>
              <a:ea typeface="Century Gothic"/>
              <a:cs typeface="Century Gothic"/>
              <a:sym typeface="Century Gothic"/>
            </a:endParaRPr>
          </a:p>
        </p:txBody>
      </p:sp>
      <p:sp>
        <p:nvSpPr>
          <p:cNvPr id="486" name="Google Shape;486;p28"/>
          <p:cNvSpPr/>
          <p:nvPr/>
        </p:nvSpPr>
        <p:spPr>
          <a:xfrm rot="10800000" flipH="1">
            <a:off x="7249903" y="-757672"/>
            <a:ext cx="1436897" cy="143689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7" name="Google Shape;487;p28"/>
          <p:cNvSpPr/>
          <p:nvPr/>
        </p:nvSpPr>
        <p:spPr>
          <a:xfrm rot="10800000" flipH="1">
            <a:off x="6939105" y="4609823"/>
            <a:ext cx="1442895" cy="1442895"/>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8" name="Google Shape;488;p28"/>
          <p:cNvSpPr/>
          <p:nvPr/>
        </p:nvSpPr>
        <p:spPr>
          <a:xfrm rot="10800000" flipH="1">
            <a:off x="3494315" y="972712"/>
            <a:ext cx="330450" cy="33045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89" name="Google Shape;489;p28"/>
          <p:cNvSpPr/>
          <p:nvPr/>
        </p:nvSpPr>
        <p:spPr>
          <a:xfrm rot="10800000" flipH="1">
            <a:off x="5317016" y="3907550"/>
            <a:ext cx="305943" cy="305943"/>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490" name="Google Shape;490;p28"/>
          <p:cNvSpPr/>
          <p:nvPr/>
        </p:nvSpPr>
        <p:spPr>
          <a:xfrm rot="10800000" flipH="1">
            <a:off x="1267560" y="4125686"/>
            <a:ext cx="175614" cy="175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491" name="Google Shape;491;p28"/>
          <p:cNvGrpSpPr/>
          <p:nvPr/>
        </p:nvGrpSpPr>
        <p:grpSpPr>
          <a:xfrm>
            <a:off x="3654103" y="2185104"/>
            <a:ext cx="4260056" cy="34289"/>
            <a:chOff x="5029200" y="2769580"/>
            <a:chExt cx="5680075" cy="45719"/>
          </a:xfrm>
        </p:grpSpPr>
        <p:sp>
          <p:nvSpPr>
            <p:cNvPr id="492" name="Google Shape;492;p28"/>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493" name="Google Shape;493;p28"/>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476"/>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488"/>
                                        </p:tgtEl>
                                        <p:attrNameLst>
                                          <p:attrName>style.visibility</p:attrName>
                                        </p:attrNameLst>
                                      </p:cBhvr>
                                      <p:to>
                                        <p:strVal val="visible"/>
                                      </p:to>
                                    </p:set>
                                    <p:anim calcmode="lin" valueType="num">
                                      <p:cBhvr additive="base">
                                        <p:cTn id="9" dur="500"/>
                                        <p:tgtEl>
                                          <p:spTgt spid="488"/>
                                        </p:tgtEl>
                                        <p:attrNameLst>
                                          <p:attrName>ppt_w</p:attrName>
                                        </p:attrNameLst>
                                      </p:cBhvr>
                                      <p:tavLst>
                                        <p:tav tm="0">
                                          <p:val>
                                            <p:strVal val="0"/>
                                          </p:val>
                                        </p:tav>
                                        <p:tav tm="100000">
                                          <p:val>
                                            <p:strVal val="#ppt_w"/>
                                          </p:val>
                                        </p:tav>
                                      </p:tavLst>
                                    </p:anim>
                                    <p:anim calcmode="lin" valueType="num">
                                      <p:cBhvr additive="base">
                                        <p:cTn id="10" dur="500"/>
                                        <p:tgtEl>
                                          <p:spTgt spid="488"/>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490"/>
                                        </p:tgtEl>
                                        <p:attrNameLst>
                                          <p:attrName>style.visibility</p:attrName>
                                        </p:attrNameLst>
                                      </p:cBhvr>
                                      <p:to>
                                        <p:strVal val="visible"/>
                                      </p:to>
                                    </p:set>
                                    <p:anim calcmode="lin" valueType="num">
                                      <p:cBhvr additive="base">
                                        <p:cTn id="13" dur="500"/>
                                        <p:tgtEl>
                                          <p:spTgt spid="490"/>
                                        </p:tgtEl>
                                        <p:attrNameLst>
                                          <p:attrName>ppt_w</p:attrName>
                                        </p:attrNameLst>
                                      </p:cBhvr>
                                      <p:tavLst>
                                        <p:tav tm="0">
                                          <p:val>
                                            <p:strVal val="0"/>
                                          </p:val>
                                        </p:tav>
                                        <p:tav tm="100000">
                                          <p:val>
                                            <p:strVal val="#ppt_w"/>
                                          </p:val>
                                        </p:tav>
                                      </p:tavLst>
                                    </p:anim>
                                    <p:anim calcmode="lin" valueType="num">
                                      <p:cBhvr additive="base">
                                        <p:cTn id="14" dur="500"/>
                                        <p:tgtEl>
                                          <p:spTgt spid="490"/>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489"/>
                                        </p:tgtEl>
                                        <p:attrNameLst>
                                          <p:attrName>style.visibility</p:attrName>
                                        </p:attrNameLst>
                                      </p:cBhvr>
                                      <p:to>
                                        <p:strVal val="visible"/>
                                      </p:to>
                                    </p:set>
                                    <p:anim calcmode="lin" valueType="num">
                                      <p:cBhvr additive="base">
                                        <p:cTn id="17" dur="500"/>
                                        <p:tgtEl>
                                          <p:spTgt spid="489"/>
                                        </p:tgtEl>
                                        <p:attrNameLst>
                                          <p:attrName>ppt_w</p:attrName>
                                        </p:attrNameLst>
                                      </p:cBhvr>
                                      <p:tavLst>
                                        <p:tav tm="0">
                                          <p:val>
                                            <p:strVal val="0"/>
                                          </p:val>
                                        </p:tav>
                                        <p:tav tm="100000">
                                          <p:val>
                                            <p:strVal val="#ppt_w"/>
                                          </p:val>
                                        </p:tav>
                                      </p:tavLst>
                                    </p:anim>
                                    <p:anim calcmode="lin" valueType="num">
                                      <p:cBhvr additive="base">
                                        <p:cTn id="18" dur="500"/>
                                        <p:tgtEl>
                                          <p:spTgt spid="489"/>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487"/>
                                        </p:tgtEl>
                                        <p:attrNameLst>
                                          <p:attrName>style.visibility</p:attrName>
                                        </p:attrNameLst>
                                      </p:cBhvr>
                                      <p:to>
                                        <p:strVal val="visible"/>
                                      </p:to>
                                    </p:set>
                                    <p:anim calcmode="lin" valueType="num">
                                      <p:cBhvr additive="base">
                                        <p:cTn id="21" dur="500"/>
                                        <p:tgtEl>
                                          <p:spTgt spid="487"/>
                                        </p:tgtEl>
                                        <p:attrNameLst>
                                          <p:attrName>ppt_w</p:attrName>
                                        </p:attrNameLst>
                                      </p:cBhvr>
                                      <p:tavLst>
                                        <p:tav tm="0">
                                          <p:val>
                                            <p:strVal val="0"/>
                                          </p:val>
                                        </p:tav>
                                        <p:tav tm="100000">
                                          <p:val>
                                            <p:strVal val="#ppt_w"/>
                                          </p:val>
                                        </p:tav>
                                      </p:tavLst>
                                    </p:anim>
                                    <p:anim calcmode="lin" valueType="num">
                                      <p:cBhvr additive="base">
                                        <p:cTn id="22" dur="500"/>
                                        <p:tgtEl>
                                          <p:spTgt spid="487"/>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486"/>
                                        </p:tgtEl>
                                        <p:attrNameLst>
                                          <p:attrName>style.visibility</p:attrName>
                                        </p:attrNameLst>
                                      </p:cBhvr>
                                      <p:to>
                                        <p:strVal val="visible"/>
                                      </p:to>
                                    </p:set>
                                    <p:anim calcmode="lin" valueType="num">
                                      <p:cBhvr additive="base">
                                        <p:cTn id="25" dur="500"/>
                                        <p:tgtEl>
                                          <p:spTgt spid="486"/>
                                        </p:tgtEl>
                                        <p:attrNameLst>
                                          <p:attrName>ppt_w</p:attrName>
                                        </p:attrNameLst>
                                      </p:cBhvr>
                                      <p:tavLst>
                                        <p:tav tm="0">
                                          <p:val>
                                            <p:strVal val="0"/>
                                          </p:val>
                                        </p:tav>
                                        <p:tav tm="100000">
                                          <p:val>
                                            <p:strVal val="#ppt_w"/>
                                          </p:val>
                                        </p:tav>
                                      </p:tavLst>
                                    </p:anim>
                                    <p:anim calcmode="lin" valueType="num">
                                      <p:cBhvr additive="base">
                                        <p:cTn id="26" dur="500"/>
                                        <p:tgtEl>
                                          <p:spTgt spid="486"/>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482"/>
                                        </p:tgtEl>
                                        <p:attrNameLst>
                                          <p:attrName>style.visibility</p:attrName>
                                        </p:attrNameLst>
                                      </p:cBhvr>
                                      <p:to>
                                        <p:strVal val="visible"/>
                                      </p:to>
                                    </p:set>
                                    <p:anim calcmode="lin" valueType="num">
                                      <p:cBhvr additive="base">
                                        <p:cTn id="29" dur="500"/>
                                        <p:tgtEl>
                                          <p:spTgt spid="482"/>
                                        </p:tgtEl>
                                        <p:attrNameLst>
                                          <p:attrName>ppt_w</p:attrName>
                                        </p:attrNameLst>
                                      </p:cBhvr>
                                      <p:tavLst>
                                        <p:tav tm="0">
                                          <p:val>
                                            <p:strVal val="0"/>
                                          </p:val>
                                        </p:tav>
                                        <p:tav tm="100000">
                                          <p:val>
                                            <p:strVal val="#ppt_w"/>
                                          </p:val>
                                        </p:tav>
                                      </p:tavLst>
                                    </p:anim>
                                    <p:anim calcmode="lin" valueType="num">
                                      <p:cBhvr additive="base">
                                        <p:cTn id="30" dur="500"/>
                                        <p:tgtEl>
                                          <p:spTgt spid="482"/>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483"/>
                                        </p:tgtEl>
                                        <p:attrNameLst>
                                          <p:attrName>style.visibility</p:attrName>
                                        </p:attrNameLst>
                                      </p:cBhvr>
                                      <p:to>
                                        <p:strVal val="visible"/>
                                      </p:to>
                                    </p:set>
                                    <p:anim calcmode="lin" valueType="num">
                                      <p:cBhvr additive="base">
                                        <p:cTn id="33" dur="500"/>
                                        <p:tgtEl>
                                          <p:spTgt spid="483"/>
                                        </p:tgtEl>
                                        <p:attrNameLst>
                                          <p:attrName>ppt_w</p:attrName>
                                        </p:attrNameLst>
                                      </p:cBhvr>
                                      <p:tavLst>
                                        <p:tav tm="0">
                                          <p:val>
                                            <p:strVal val="0"/>
                                          </p:val>
                                        </p:tav>
                                        <p:tav tm="100000">
                                          <p:val>
                                            <p:strVal val="#ppt_w"/>
                                          </p:val>
                                        </p:tav>
                                      </p:tavLst>
                                    </p:anim>
                                    <p:anim calcmode="lin" valueType="num">
                                      <p:cBhvr additive="base">
                                        <p:cTn id="34" dur="500"/>
                                        <p:tgtEl>
                                          <p:spTgt spid="483"/>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484"/>
                                        </p:tgtEl>
                                        <p:attrNameLst>
                                          <p:attrName>style.visibility</p:attrName>
                                        </p:attrNameLst>
                                      </p:cBhvr>
                                      <p:to>
                                        <p:strVal val="visible"/>
                                      </p:to>
                                    </p:set>
                                    <p:animEffect transition="in" filter="fade">
                                      <p:cBhvr>
                                        <p:cTn id="37" dur="500"/>
                                        <p:tgtEl>
                                          <p:spTgt spid="484"/>
                                        </p:tgtEl>
                                      </p:cBhvr>
                                    </p:animEffect>
                                  </p:childTnLst>
                                </p:cTn>
                              </p:par>
                              <p:par>
                                <p:cTn id="38" presetID="10" presetClass="entr" presetSubtype="0" fill="hold" nodeType="withEffect">
                                  <p:stCondLst>
                                    <p:cond delay="250"/>
                                  </p:stCondLst>
                                  <p:childTnLst>
                                    <p:set>
                                      <p:cBhvr>
                                        <p:cTn id="39" dur="1" fill="hold">
                                          <p:stCondLst>
                                            <p:cond delay="0"/>
                                          </p:stCondLst>
                                        </p:cTn>
                                        <p:tgtEl>
                                          <p:spTgt spid="485"/>
                                        </p:tgtEl>
                                        <p:attrNameLst>
                                          <p:attrName>style.visibility</p:attrName>
                                        </p:attrNameLst>
                                      </p:cBhvr>
                                      <p:to>
                                        <p:strVal val="visible"/>
                                      </p:to>
                                    </p:set>
                                    <p:animEffect transition="in" filter="fade">
                                      <p:cBhvr>
                                        <p:cTn id="40" dur="500"/>
                                        <p:tgtEl>
                                          <p:spTgt spid="485"/>
                                        </p:tgtEl>
                                      </p:cBhvr>
                                    </p:animEffect>
                                  </p:childTnLst>
                                </p:cTn>
                              </p:par>
                              <p:par>
                                <p:cTn id="41" presetID="10" presetClass="entr" presetSubtype="0" fill="hold" nodeType="withEffect">
                                  <p:stCondLst>
                                    <p:cond delay="0"/>
                                  </p:stCondLst>
                                  <p:childTnLst>
                                    <p:set>
                                      <p:cBhvr>
                                        <p:cTn id="42" dur="1" fill="hold">
                                          <p:stCondLst>
                                            <p:cond delay="0"/>
                                          </p:stCondLst>
                                        </p:cTn>
                                        <p:tgtEl>
                                          <p:spTgt spid="491"/>
                                        </p:tgtEl>
                                        <p:attrNameLst>
                                          <p:attrName>style.visibility</p:attrName>
                                        </p:attrNameLst>
                                      </p:cBhvr>
                                      <p:to>
                                        <p:strVal val="visible"/>
                                      </p:to>
                                    </p:set>
                                    <p:animEffect transition="in" filter="fade">
                                      <p:cBhvr>
                                        <p:cTn id="43" dur="500"/>
                                        <p:tgtEl>
                                          <p:spTgt spid="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51" name="Google Shape;551;p31"/>
          <p:cNvSpPr txBox="1"/>
          <p:nvPr/>
        </p:nvSpPr>
        <p:spPr>
          <a:xfrm>
            <a:off x="1014371" y="228401"/>
            <a:ext cx="293030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sp>
        <p:nvSpPr>
          <p:cNvPr id="540" name="Google Shape;540;p31"/>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41" name="Google Shape;541;p31"/>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42" name="Google Shape;542;p31"/>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03</a:t>
            </a:r>
            <a:endParaRPr sz="1800">
              <a:solidFill>
                <a:schemeClr val="lt1"/>
              </a:solidFill>
              <a:latin typeface="Century Gothic"/>
              <a:ea typeface="Century Gothic"/>
              <a:cs typeface="Century Gothic"/>
              <a:sym typeface="Century Gothic"/>
            </a:endParaRPr>
          </a:p>
        </p:txBody>
      </p:sp>
      <p:grpSp>
        <p:nvGrpSpPr>
          <p:cNvPr id="543" name="Google Shape;543;p31"/>
          <p:cNvGrpSpPr/>
          <p:nvPr/>
        </p:nvGrpSpPr>
        <p:grpSpPr>
          <a:xfrm>
            <a:off x="-152400" y="2681333"/>
            <a:ext cx="9296400" cy="2777853"/>
            <a:chOff x="-203200" y="3575110"/>
            <a:chExt cx="12395200" cy="3703804"/>
          </a:xfrm>
        </p:grpSpPr>
        <p:pic>
          <p:nvPicPr>
            <p:cNvPr id="544" name="Google Shape;544;p31"/>
            <p:cNvPicPr preferRelativeResize="0"/>
            <p:nvPr/>
          </p:nvPicPr>
          <p:blipFill rotWithShape="1">
            <a:blip r:embed="rId3">
              <a:alphaModFix/>
            </a:blip>
            <a:srcRect/>
            <a:stretch/>
          </p:blipFill>
          <p:spPr>
            <a:xfrm>
              <a:off x="-203200" y="3575110"/>
              <a:ext cx="12395200" cy="3703804"/>
            </a:xfrm>
            <a:custGeom>
              <a:avLst/>
              <a:gdLst/>
              <a:ahLst/>
              <a:cxnLst/>
              <a:rect l="l" t="t" r="r" b="b"/>
              <a:pathLst>
                <a:path w="12192000" h="3643086" extrusionOk="0">
                  <a:moveTo>
                    <a:pt x="0" y="0"/>
                  </a:moveTo>
                  <a:lnTo>
                    <a:pt x="12192000" y="0"/>
                  </a:lnTo>
                  <a:lnTo>
                    <a:pt x="12192000" y="3643086"/>
                  </a:lnTo>
                  <a:lnTo>
                    <a:pt x="0" y="3643086"/>
                  </a:lnTo>
                  <a:close/>
                </a:path>
              </a:pathLst>
            </a:custGeom>
            <a:noFill/>
            <a:ln>
              <a:noFill/>
            </a:ln>
          </p:spPr>
        </p:pic>
        <p:sp>
          <p:nvSpPr>
            <p:cNvPr id="545" name="Google Shape;545;p31"/>
            <p:cNvSpPr/>
            <p:nvPr/>
          </p:nvSpPr>
          <p:spPr>
            <a:xfrm>
              <a:off x="-203200" y="3575110"/>
              <a:ext cx="12395200" cy="3703804"/>
            </a:xfrm>
            <a:prstGeom prst="rect">
              <a:avLst/>
            </a:prstGeom>
            <a:solidFill>
              <a:srgbClr val="C00000">
                <a:alpha val="8666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46" name="Google Shape;546;p31"/>
            <p:cNvSpPr txBox="1"/>
            <p:nvPr/>
          </p:nvSpPr>
          <p:spPr>
            <a:xfrm>
              <a:off x="3049609" y="5151034"/>
              <a:ext cx="5889583" cy="55399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100" b="1" dirty="0">
                  <a:solidFill>
                    <a:schemeClr val="lt1"/>
                  </a:solidFill>
                  <a:latin typeface="Century Gothic"/>
                  <a:ea typeface="Century Gothic"/>
                  <a:cs typeface="Century Gothic"/>
                  <a:sym typeface="Century Gothic"/>
                </a:rPr>
                <a:t>Main Page</a:t>
              </a:r>
              <a:endParaRPr sz="2100" b="1" dirty="0">
                <a:solidFill>
                  <a:schemeClr val="lt1"/>
                </a:solidFill>
                <a:latin typeface="Century Gothic"/>
                <a:ea typeface="Century Gothic"/>
                <a:cs typeface="Century Gothic"/>
                <a:sym typeface="Century Gothic"/>
              </a:endParaRPr>
            </a:p>
          </p:txBody>
        </p:sp>
        <p:sp>
          <p:nvSpPr>
            <p:cNvPr id="547" name="Google Shape;547;p31"/>
            <p:cNvSpPr/>
            <p:nvPr/>
          </p:nvSpPr>
          <p:spPr>
            <a:xfrm>
              <a:off x="1149535" y="5746135"/>
              <a:ext cx="9689733" cy="758413"/>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None/>
              </a:pPr>
              <a:r>
                <a:rPr lang="en-US" sz="1100" dirty="0">
                  <a:solidFill>
                    <a:schemeClr val="lt1"/>
                  </a:solidFill>
                  <a:latin typeface="Century Gothic"/>
                  <a:ea typeface="Century Gothic"/>
                  <a:cs typeface="Century Gothic"/>
                  <a:sym typeface="Century Gothic"/>
                </a:rPr>
                <a:t>The main page were you can add CVs, search for CVs and else…</a:t>
              </a:r>
              <a:endParaRPr dirty="0"/>
            </a:p>
          </p:txBody>
        </p:sp>
      </p:grpSp>
      <p:grpSp>
        <p:nvGrpSpPr>
          <p:cNvPr id="548" name="Google Shape;548;p31"/>
          <p:cNvGrpSpPr/>
          <p:nvPr/>
        </p:nvGrpSpPr>
        <p:grpSpPr>
          <a:xfrm>
            <a:off x="1524782" y="595829"/>
            <a:ext cx="6142688" cy="3339090"/>
            <a:chOff x="3139201" y="1322960"/>
            <a:chExt cx="5682550" cy="2939609"/>
          </a:xfrm>
        </p:grpSpPr>
        <p:pic>
          <p:nvPicPr>
            <p:cNvPr id="549" name="Google Shape;549;p31"/>
            <p:cNvPicPr preferRelativeResize="0"/>
            <p:nvPr/>
          </p:nvPicPr>
          <p:blipFill rotWithShape="1">
            <a:blip r:embed="rId4">
              <a:alphaModFix/>
            </a:blip>
            <a:srcRect/>
            <a:stretch/>
          </p:blipFill>
          <p:spPr>
            <a:xfrm>
              <a:off x="3885574" y="1418602"/>
              <a:ext cx="4267200" cy="2762250"/>
            </a:xfrm>
            <a:custGeom>
              <a:avLst/>
              <a:gdLst/>
              <a:ahLst/>
              <a:cxnLst/>
              <a:rect l="l" t="t" r="r" b="b"/>
              <a:pathLst>
                <a:path w="4267200" h="2762250" extrusionOk="0">
                  <a:moveTo>
                    <a:pt x="0" y="0"/>
                  </a:moveTo>
                  <a:lnTo>
                    <a:pt x="4267200" y="0"/>
                  </a:lnTo>
                  <a:lnTo>
                    <a:pt x="4267200" y="2762250"/>
                  </a:lnTo>
                  <a:lnTo>
                    <a:pt x="0" y="2762250"/>
                  </a:lnTo>
                  <a:close/>
                </a:path>
              </a:pathLst>
            </a:custGeom>
            <a:noFill/>
            <a:ln>
              <a:noFill/>
            </a:ln>
          </p:spPr>
        </p:pic>
        <p:pic>
          <p:nvPicPr>
            <p:cNvPr id="550" name="Google Shape;550;p31"/>
            <p:cNvPicPr preferRelativeResize="0"/>
            <p:nvPr/>
          </p:nvPicPr>
          <p:blipFill rotWithShape="1">
            <a:blip r:embed="rId5"/>
            <a:srcRect t="3769" r="1344" b="5457"/>
            <a:stretch/>
          </p:blipFill>
          <p:spPr>
            <a:xfrm>
              <a:off x="3139201" y="1322960"/>
              <a:ext cx="5682550" cy="2939609"/>
            </a:xfrm>
            <a:prstGeom prst="rect">
              <a:avLst/>
            </a:prstGeom>
            <a:noFill/>
            <a:ln>
              <a:noFill/>
            </a:ln>
          </p:spPr>
        </p:pic>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43"/>
                                        </p:tgtEl>
                                        <p:attrNameLst>
                                          <p:attrName>style.visibility</p:attrName>
                                        </p:attrNameLst>
                                      </p:cBhvr>
                                      <p:to>
                                        <p:strVal val="visible"/>
                                      </p:to>
                                    </p:set>
                                    <p:anim calcmode="lin" valueType="num">
                                      <p:cBhvr additive="base">
                                        <p:cTn id="7" dur="500"/>
                                        <p:tgtEl>
                                          <p:spTgt spid="543"/>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548"/>
                                        </p:tgtEl>
                                        <p:attrNameLst>
                                          <p:attrName>style.visibility</p:attrName>
                                        </p:attrNameLst>
                                      </p:cBhvr>
                                      <p:to>
                                        <p:strVal val="visible"/>
                                      </p:to>
                                    </p:set>
                                    <p:anim calcmode="lin" valueType="num">
                                      <p:cBhvr additive="base">
                                        <p:cTn id="11" dur="500" fill="hold"/>
                                        <p:tgtEl>
                                          <p:spTgt spid="548"/>
                                        </p:tgtEl>
                                        <p:attrNameLst>
                                          <p:attrName>ppt_x</p:attrName>
                                        </p:attrNameLst>
                                      </p:cBhvr>
                                      <p:tavLst>
                                        <p:tav tm="0">
                                          <p:val>
                                            <p:strVal val="#ppt_x"/>
                                          </p:val>
                                        </p:tav>
                                        <p:tav tm="100000">
                                          <p:val>
                                            <p:strVal val="#ppt_x"/>
                                          </p:val>
                                        </p:tav>
                                      </p:tavLst>
                                    </p:anim>
                                    <p:anim calcmode="lin" valueType="num">
                                      <p:cBhvr additive="base">
                                        <p:cTn id="12" dur="500" fill="hold"/>
                                        <p:tgtEl>
                                          <p:spTgt spid="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58" name="Google Shape;558;p32"/>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59" name="Google Shape;559;p32"/>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Impact"/>
                <a:ea typeface="Impact"/>
                <a:cs typeface="Impact"/>
                <a:sym typeface="Impact"/>
              </a:rPr>
              <a:t>03</a:t>
            </a:r>
            <a:endParaRPr sz="1800">
              <a:solidFill>
                <a:schemeClr val="lt1"/>
              </a:solidFill>
              <a:latin typeface="Impact"/>
              <a:ea typeface="Impact"/>
              <a:cs typeface="Impact"/>
              <a:sym typeface="Impact"/>
            </a:endParaRPr>
          </a:p>
        </p:txBody>
      </p:sp>
      <p:grpSp>
        <p:nvGrpSpPr>
          <p:cNvPr id="560" name="Google Shape;560;p32"/>
          <p:cNvGrpSpPr/>
          <p:nvPr/>
        </p:nvGrpSpPr>
        <p:grpSpPr>
          <a:xfrm>
            <a:off x="175823" y="468617"/>
            <a:ext cx="3900976" cy="1692771"/>
            <a:chOff x="690016" y="1922169"/>
            <a:chExt cx="5201301" cy="2257028"/>
          </a:xfrm>
        </p:grpSpPr>
        <p:sp>
          <p:nvSpPr>
            <p:cNvPr id="562" name="Google Shape;562;p32"/>
            <p:cNvSpPr txBox="1"/>
            <p:nvPr/>
          </p:nvSpPr>
          <p:spPr>
            <a:xfrm>
              <a:off x="1375116" y="2298317"/>
              <a:ext cx="4362990" cy="41036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dirty="0">
                  <a:solidFill>
                    <a:srgbClr val="C00000"/>
                  </a:solidFill>
                  <a:latin typeface="Arial"/>
                  <a:ea typeface="Arial"/>
                  <a:cs typeface="Arial"/>
                  <a:sym typeface="Arial"/>
                </a:rPr>
                <a:t>Let’s see the details of a CV</a:t>
              </a:r>
              <a:endParaRPr sz="1400" b="1" dirty="0">
                <a:solidFill>
                  <a:srgbClr val="7F7F7F"/>
                </a:solidFill>
                <a:latin typeface="Arial"/>
                <a:ea typeface="Arial"/>
                <a:cs typeface="Arial"/>
                <a:sym typeface="Arial"/>
              </a:endParaRPr>
            </a:p>
          </p:txBody>
        </p:sp>
        <p:sp>
          <p:nvSpPr>
            <p:cNvPr id="563" name="Google Shape;563;p32"/>
            <p:cNvSpPr txBox="1"/>
            <p:nvPr/>
          </p:nvSpPr>
          <p:spPr>
            <a:xfrm>
              <a:off x="690016" y="1922169"/>
              <a:ext cx="838264" cy="22570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10400" dirty="0">
                  <a:solidFill>
                    <a:srgbClr val="C00000"/>
                  </a:solidFill>
                  <a:latin typeface="Arimo"/>
                  <a:ea typeface="Arimo"/>
                  <a:cs typeface="Arimo"/>
                  <a:sym typeface="Arimo"/>
                </a:rPr>
                <a:t>“</a:t>
              </a:r>
              <a:endParaRPr dirty="0"/>
            </a:p>
          </p:txBody>
        </p:sp>
        <p:grpSp>
          <p:nvGrpSpPr>
            <p:cNvPr id="564" name="Google Shape;564;p32"/>
            <p:cNvGrpSpPr/>
            <p:nvPr/>
          </p:nvGrpSpPr>
          <p:grpSpPr>
            <a:xfrm>
              <a:off x="1437657" y="2856189"/>
              <a:ext cx="4453660" cy="45719"/>
              <a:chOff x="5029200" y="2769580"/>
              <a:chExt cx="4453660" cy="45719"/>
            </a:xfrm>
          </p:grpSpPr>
          <p:sp>
            <p:nvSpPr>
              <p:cNvPr id="565" name="Google Shape;565;p32"/>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66" name="Google Shape;566;p32"/>
              <p:cNvCxnSpPr/>
              <p:nvPr/>
            </p:nvCxnSpPr>
            <p:spPr>
              <a:xfrm>
                <a:off x="5711825" y="2792439"/>
                <a:ext cx="3771035"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567" name="Google Shape;567;p32"/>
          <p:cNvSpPr/>
          <p:nvPr/>
        </p:nvSpPr>
        <p:spPr>
          <a:xfrm rot="10800000" flipH="1">
            <a:off x="-579416" y="4925229"/>
            <a:ext cx="1046142" cy="104614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68" name="Google Shape;568;p32"/>
          <p:cNvSpPr/>
          <p:nvPr/>
        </p:nvSpPr>
        <p:spPr>
          <a:xfrm rot="10800000" flipH="1">
            <a:off x="6895781" y="-739557"/>
            <a:ext cx="1684317" cy="168431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69" name="Google Shape;569;p32"/>
          <p:cNvSpPr/>
          <p:nvPr/>
        </p:nvSpPr>
        <p:spPr>
          <a:xfrm rot="10800000" flipH="1">
            <a:off x="8595394" y="2511160"/>
            <a:ext cx="309614" cy="309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0" name="Google Shape;570;p32"/>
          <p:cNvSpPr/>
          <p:nvPr/>
        </p:nvSpPr>
        <p:spPr>
          <a:xfrm rot="10800000" flipH="1">
            <a:off x="4418681" y="4310883"/>
            <a:ext cx="166740" cy="16674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1" name="Google Shape;571;p32"/>
          <p:cNvSpPr/>
          <p:nvPr/>
        </p:nvSpPr>
        <p:spPr>
          <a:xfrm rot="10800000" flipH="1">
            <a:off x="5514830" y="1512101"/>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2" name="Google Shape;572;p32"/>
          <p:cNvSpPr/>
          <p:nvPr/>
        </p:nvSpPr>
        <p:spPr>
          <a:xfrm>
            <a:off x="4502051" y="158073"/>
            <a:ext cx="4248150" cy="4229100"/>
          </a:xfrm>
          <a:custGeom>
            <a:avLst/>
            <a:gdLst/>
            <a:ahLst/>
            <a:cxnLst/>
            <a:rect l="l" t="t" r="r" b="b"/>
            <a:pathLst>
              <a:path w="5664200" h="5638800" extrusionOk="0">
                <a:moveTo>
                  <a:pt x="0" y="5638800"/>
                </a:moveTo>
                <a:lnTo>
                  <a:pt x="4298950" y="0"/>
                </a:lnTo>
                <a:lnTo>
                  <a:pt x="5664200" y="3429000"/>
                </a:lnTo>
                <a:lnTo>
                  <a:pt x="0" y="5638800"/>
                </a:lnTo>
                <a:close/>
              </a:path>
            </a:pathLst>
          </a:custGeom>
          <a:noFill/>
          <a:ln w="9525"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3" name="Google Shape;573;p32"/>
          <p:cNvSpPr/>
          <p:nvPr/>
        </p:nvSpPr>
        <p:spPr>
          <a:xfrm rot="10800000" flipH="1">
            <a:off x="9081904" y="4630510"/>
            <a:ext cx="817790" cy="81779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4" name="Google Shape;574;p32"/>
          <p:cNvSpPr/>
          <p:nvPr/>
        </p:nvSpPr>
        <p:spPr>
          <a:xfrm rot="10800000" flipH="1">
            <a:off x="7294538" y="1989561"/>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5" name="Google Shape;575;p32"/>
          <p:cNvSpPr/>
          <p:nvPr/>
        </p:nvSpPr>
        <p:spPr>
          <a:xfrm rot="10800000" flipH="1">
            <a:off x="5605280" y="5079370"/>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76" name="Google Shape;576;p32"/>
          <p:cNvCxnSpPr/>
          <p:nvPr/>
        </p:nvCxnSpPr>
        <p:spPr>
          <a:xfrm>
            <a:off x="7387973" y="2082997"/>
            <a:ext cx="2102827" cy="2956409"/>
          </a:xfrm>
          <a:prstGeom prst="straightConnector1">
            <a:avLst/>
          </a:prstGeom>
          <a:noFill/>
          <a:ln w="9525" cap="flat" cmpd="sng">
            <a:solidFill>
              <a:srgbClr val="C00000"/>
            </a:solidFill>
            <a:prstDash val="solid"/>
            <a:miter lim="800000"/>
            <a:headEnd type="none" w="sm" len="sm"/>
            <a:tailEnd type="none" w="sm" len="sm"/>
          </a:ln>
        </p:spPr>
      </p:cxnSp>
      <p:cxnSp>
        <p:nvCxnSpPr>
          <p:cNvPr id="577" name="Google Shape;577;p32"/>
          <p:cNvCxnSpPr>
            <a:stCxn id="575" idx="6"/>
          </p:cNvCxnSpPr>
          <p:nvPr/>
        </p:nvCxnSpPr>
        <p:spPr>
          <a:xfrm rot="10800000" flipH="1">
            <a:off x="5792150" y="2666005"/>
            <a:ext cx="2967900" cy="2506800"/>
          </a:xfrm>
          <a:prstGeom prst="straightConnector1">
            <a:avLst/>
          </a:prstGeom>
          <a:noFill/>
          <a:ln w="9525" cap="flat" cmpd="sng">
            <a:solidFill>
              <a:srgbClr val="C00000"/>
            </a:solidFill>
            <a:prstDash val="solid"/>
            <a:miter lim="800000"/>
            <a:headEnd type="none" w="sm" len="sm"/>
            <a:tailEnd type="none" w="sm" len="sm"/>
          </a:ln>
        </p:spPr>
      </p:cxnSp>
      <p:cxnSp>
        <p:nvCxnSpPr>
          <p:cNvPr id="578" name="Google Shape;578;p32"/>
          <p:cNvCxnSpPr>
            <a:stCxn id="575" idx="0"/>
          </p:cNvCxnSpPr>
          <p:nvPr/>
        </p:nvCxnSpPr>
        <p:spPr>
          <a:xfrm rot="10800000" flipH="1">
            <a:off x="5698715" y="2105440"/>
            <a:ext cx="1689900" cy="3160800"/>
          </a:xfrm>
          <a:prstGeom prst="straightConnector1">
            <a:avLst/>
          </a:prstGeom>
          <a:noFill/>
          <a:ln w="9525" cap="flat" cmpd="sng">
            <a:solidFill>
              <a:srgbClr val="C00000"/>
            </a:solidFill>
            <a:prstDash val="solid"/>
            <a:miter lim="800000"/>
            <a:headEnd type="none" w="sm" len="sm"/>
            <a:tailEnd type="none" w="sm" len="sm"/>
          </a:ln>
        </p:spPr>
      </p:cxnSp>
      <p:cxnSp>
        <p:nvCxnSpPr>
          <p:cNvPr id="579" name="Google Shape;579;p32"/>
          <p:cNvCxnSpPr/>
          <p:nvPr/>
        </p:nvCxnSpPr>
        <p:spPr>
          <a:xfrm>
            <a:off x="4542602" y="4519705"/>
            <a:ext cx="1172214" cy="770086"/>
          </a:xfrm>
          <a:prstGeom prst="straightConnector1">
            <a:avLst/>
          </a:prstGeom>
          <a:noFill/>
          <a:ln w="9525" cap="flat" cmpd="sng">
            <a:solidFill>
              <a:srgbClr val="C00000"/>
            </a:solidFill>
            <a:prstDash val="solid"/>
            <a:miter lim="800000"/>
            <a:headEnd type="none" w="sm" len="sm"/>
            <a:tailEnd type="none" w="sm" len="sm"/>
          </a:ln>
        </p:spPr>
      </p:cxnSp>
      <p:sp>
        <p:nvSpPr>
          <p:cNvPr id="580" name="Google Shape;580;p32"/>
          <p:cNvSpPr/>
          <p:nvPr/>
        </p:nvSpPr>
        <p:spPr>
          <a:xfrm rot="10800000" flipH="1">
            <a:off x="9500324" y="3533110"/>
            <a:ext cx="305508" cy="305508"/>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81" name="Google Shape;581;p32"/>
          <p:cNvCxnSpPr>
            <a:stCxn id="575" idx="6"/>
          </p:cNvCxnSpPr>
          <p:nvPr/>
        </p:nvCxnSpPr>
        <p:spPr>
          <a:xfrm rot="10800000" flipH="1">
            <a:off x="5792150" y="3671905"/>
            <a:ext cx="3814200" cy="1500900"/>
          </a:xfrm>
          <a:prstGeom prst="straightConnector1">
            <a:avLst/>
          </a:prstGeom>
          <a:noFill/>
          <a:ln w="9525" cap="flat" cmpd="sng">
            <a:solidFill>
              <a:srgbClr val="C00000"/>
            </a:solidFill>
            <a:prstDash val="solid"/>
            <a:miter lim="800000"/>
            <a:headEnd type="none" w="sm" len="sm"/>
            <a:tailEnd type="none" w="sm" len="sm"/>
          </a:ln>
        </p:spPr>
      </p:cxnSp>
      <p:cxnSp>
        <p:nvCxnSpPr>
          <p:cNvPr id="582" name="Google Shape;582;p32"/>
          <p:cNvCxnSpPr>
            <a:stCxn id="571" idx="7"/>
          </p:cNvCxnSpPr>
          <p:nvPr/>
        </p:nvCxnSpPr>
        <p:spPr>
          <a:xfrm>
            <a:off x="5674334" y="1671605"/>
            <a:ext cx="4009500" cy="2069700"/>
          </a:xfrm>
          <a:prstGeom prst="straightConnector1">
            <a:avLst/>
          </a:prstGeom>
          <a:noFill/>
          <a:ln w="9525" cap="flat" cmpd="sng">
            <a:solidFill>
              <a:srgbClr val="C00000"/>
            </a:solidFill>
            <a:prstDash val="solid"/>
            <a:miter lim="800000"/>
            <a:headEnd type="none" w="sm" len="sm"/>
            <a:tailEnd type="none" w="sm" len="sm"/>
          </a:ln>
        </p:spPr>
      </p:cxnSp>
      <p:cxnSp>
        <p:nvCxnSpPr>
          <p:cNvPr id="583" name="Google Shape;583;p32"/>
          <p:cNvCxnSpPr>
            <a:stCxn id="575" idx="0"/>
          </p:cNvCxnSpPr>
          <p:nvPr/>
        </p:nvCxnSpPr>
        <p:spPr>
          <a:xfrm rot="10800000">
            <a:off x="5606915" y="1671340"/>
            <a:ext cx="91800" cy="3594900"/>
          </a:xfrm>
          <a:prstGeom prst="straightConnector1">
            <a:avLst/>
          </a:prstGeom>
          <a:noFill/>
          <a:ln w="9525" cap="flat" cmpd="sng">
            <a:solidFill>
              <a:srgbClr val="C00000"/>
            </a:solidFill>
            <a:prstDash val="solid"/>
            <a:miter lim="800000"/>
            <a:headEnd type="none" w="sm" len="sm"/>
            <a:tailEnd type="none" w="sm" len="sm"/>
          </a:ln>
        </p:spPr>
      </p:cxnSp>
      <p:cxnSp>
        <p:nvCxnSpPr>
          <p:cNvPr id="584" name="Google Shape;584;p32"/>
          <p:cNvCxnSpPr>
            <a:stCxn id="570" idx="1"/>
          </p:cNvCxnSpPr>
          <p:nvPr/>
        </p:nvCxnSpPr>
        <p:spPr>
          <a:xfrm rot="10800000" flipH="1">
            <a:off x="4443099" y="2120105"/>
            <a:ext cx="2925000" cy="2333100"/>
          </a:xfrm>
          <a:prstGeom prst="straightConnector1">
            <a:avLst/>
          </a:prstGeom>
          <a:noFill/>
          <a:ln w="9525" cap="flat" cmpd="sng">
            <a:solidFill>
              <a:srgbClr val="C00000"/>
            </a:solidFill>
            <a:prstDash val="solid"/>
            <a:miter lim="800000"/>
            <a:headEnd type="none" w="sm" len="sm"/>
            <a:tailEnd type="none" w="sm" len="sm"/>
          </a:ln>
        </p:spPr>
      </p:cxnSp>
      <p:cxnSp>
        <p:nvCxnSpPr>
          <p:cNvPr id="585" name="Google Shape;585;p32"/>
          <p:cNvCxnSpPr/>
          <p:nvPr/>
        </p:nvCxnSpPr>
        <p:spPr>
          <a:xfrm rot="10800000" flipH="1">
            <a:off x="5605280" y="423060"/>
            <a:ext cx="2312831" cy="1177310"/>
          </a:xfrm>
          <a:prstGeom prst="straightConnector1">
            <a:avLst/>
          </a:prstGeom>
          <a:noFill/>
          <a:ln w="9525" cap="flat" cmpd="sng">
            <a:solidFill>
              <a:srgbClr val="C00000"/>
            </a:solidFill>
            <a:prstDash val="solid"/>
            <a:miter lim="800000"/>
            <a:headEnd type="none" w="sm" len="sm"/>
            <a:tailEnd type="none" w="sm" len="sm"/>
          </a:ln>
        </p:spPr>
      </p:cxnSp>
      <p:cxnSp>
        <p:nvCxnSpPr>
          <p:cNvPr id="586" name="Google Shape;586;p32"/>
          <p:cNvCxnSpPr/>
          <p:nvPr/>
        </p:nvCxnSpPr>
        <p:spPr>
          <a:xfrm>
            <a:off x="7333613" y="2105347"/>
            <a:ext cx="1426352" cy="538571"/>
          </a:xfrm>
          <a:prstGeom prst="straightConnector1">
            <a:avLst/>
          </a:prstGeom>
          <a:noFill/>
          <a:ln w="9525" cap="flat" cmpd="sng">
            <a:solidFill>
              <a:srgbClr val="C00000"/>
            </a:solidFill>
            <a:prstDash val="solid"/>
            <a:miter lim="800000"/>
            <a:headEnd type="none" w="sm" len="sm"/>
            <a:tailEnd type="none" w="sm" len="sm"/>
          </a:ln>
        </p:spPr>
      </p:cxnSp>
      <p:cxnSp>
        <p:nvCxnSpPr>
          <p:cNvPr id="587" name="Google Shape;587;p32"/>
          <p:cNvCxnSpPr/>
          <p:nvPr/>
        </p:nvCxnSpPr>
        <p:spPr>
          <a:xfrm>
            <a:off x="7272376" y="807260"/>
            <a:ext cx="160994" cy="1288396"/>
          </a:xfrm>
          <a:prstGeom prst="straightConnector1">
            <a:avLst/>
          </a:prstGeom>
          <a:noFill/>
          <a:ln w="9525" cap="flat" cmpd="sng">
            <a:solidFill>
              <a:srgbClr val="C00000"/>
            </a:solidFill>
            <a:prstDash val="solid"/>
            <a:miter lim="800000"/>
            <a:headEnd type="none" w="sm" len="sm"/>
            <a:tailEnd type="none" w="sm" len="sm"/>
          </a:ln>
        </p:spPr>
      </p:cxnSp>
      <p:sp>
        <p:nvSpPr>
          <p:cNvPr id="588" name="Google Shape;588;p32"/>
          <p:cNvSpPr/>
          <p:nvPr/>
        </p:nvSpPr>
        <p:spPr>
          <a:xfrm rot="10800000" flipH="1">
            <a:off x="9100465" y="1036128"/>
            <a:ext cx="622007" cy="62200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89" name="Google Shape;589;p32"/>
          <p:cNvCxnSpPr/>
          <p:nvPr/>
        </p:nvCxnSpPr>
        <p:spPr>
          <a:xfrm rot="10800000" flipH="1">
            <a:off x="5574284" y="1372923"/>
            <a:ext cx="3916515" cy="243197"/>
          </a:xfrm>
          <a:prstGeom prst="straightConnector1">
            <a:avLst/>
          </a:prstGeom>
          <a:noFill/>
          <a:ln w="9525" cap="flat" cmpd="sng">
            <a:solidFill>
              <a:srgbClr val="C00000"/>
            </a:solidFill>
            <a:prstDash val="solid"/>
            <a:miter lim="800000"/>
            <a:headEnd type="none" w="sm" len="sm"/>
            <a:tailEnd type="none" w="sm" len="sm"/>
          </a:ln>
        </p:spPr>
      </p:cxnSp>
      <p:cxnSp>
        <p:nvCxnSpPr>
          <p:cNvPr id="590" name="Google Shape;590;p32"/>
          <p:cNvCxnSpPr/>
          <p:nvPr/>
        </p:nvCxnSpPr>
        <p:spPr>
          <a:xfrm rot="10800000" flipH="1">
            <a:off x="8770912" y="1346241"/>
            <a:ext cx="698057" cy="1337192"/>
          </a:xfrm>
          <a:prstGeom prst="straightConnector1">
            <a:avLst/>
          </a:prstGeom>
          <a:noFill/>
          <a:ln w="9525" cap="flat" cmpd="sng">
            <a:solidFill>
              <a:srgbClr val="C00000"/>
            </a:solidFill>
            <a:prstDash val="solid"/>
            <a:miter lim="800000"/>
            <a:headEnd type="none" w="sm" len="sm"/>
            <a:tailEnd type="none" w="sm" len="sm"/>
          </a:ln>
        </p:spPr>
      </p:cxnSp>
      <p:cxnSp>
        <p:nvCxnSpPr>
          <p:cNvPr id="591" name="Google Shape;591;p32"/>
          <p:cNvCxnSpPr>
            <a:endCxn id="588" idx="0"/>
          </p:cNvCxnSpPr>
          <p:nvPr/>
        </p:nvCxnSpPr>
        <p:spPr>
          <a:xfrm rot="10800000">
            <a:off x="9411468" y="1658135"/>
            <a:ext cx="203100" cy="2082300"/>
          </a:xfrm>
          <a:prstGeom prst="straightConnector1">
            <a:avLst/>
          </a:prstGeom>
          <a:noFill/>
          <a:ln w="9525" cap="flat" cmpd="sng">
            <a:solidFill>
              <a:srgbClr val="C00000"/>
            </a:solidFill>
            <a:prstDash val="solid"/>
            <a:miter lim="800000"/>
            <a:headEnd type="none" w="sm" len="sm"/>
            <a:tailEnd type="none" w="sm" len="sm"/>
          </a:ln>
        </p:spPr>
      </p:cxnSp>
      <p:cxnSp>
        <p:nvCxnSpPr>
          <p:cNvPr id="592" name="Google Shape;592;p32"/>
          <p:cNvCxnSpPr/>
          <p:nvPr/>
        </p:nvCxnSpPr>
        <p:spPr>
          <a:xfrm rot="10800000">
            <a:off x="8728079" y="2643917"/>
            <a:ext cx="959139" cy="1045359"/>
          </a:xfrm>
          <a:prstGeom prst="straightConnector1">
            <a:avLst/>
          </a:prstGeom>
          <a:noFill/>
          <a:ln w="9525" cap="flat" cmpd="sng">
            <a:solidFill>
              <a:srgbClr val="C00000"/>
            </a:solidFill>
            <a:prstDash val="solid"/>
            <a:miter lim="800000"/>
            <a:headEnd type="none" w="sm" len="sm"/>
            <a:tailEnd type="none" w="sm" len="sm"/>
          </a:ln>
        </p:spPr>
      </p:cxnSp>
      <p:sp>
        <p:nvSpPr>
          <p:cNvPr id="593" name="Google Shape;593;p32"/>
          <p:cNvSpPr/>
          <p:nvPr/>
        </p:nvSpPr>
        <p:spPr>
          <a:xfrm>
            <a:off x="6528752" y="3498159"/>
            <a:ext cx="149232" cy="14923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4" name="Google Shape;594;p32"/>
          <p:cNvSpPr/>
          <p:nvPr/>
        </p:nvSpPr>
        <p:spPr>
          <a:xfrm>
            <a:off x="5627434" y="3879720"/>
            <a:ext cx="79331" cy="79331"/>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5" name="Google Shape;595;p32"/>
          <p:cNvSpPr/>
          <p:nvPr/>
        </p:nvSpPr>
        <p:spPr>
          <a:xfrm>
            <a:off x="7888983" y="2806847"/>
            <a:ext cx="79331" cy="79331"/>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6" name="Google Shape;596;p32"/>
          <p:cNvSpPr txBox="1"/>
          <p:nvPr/>
        </p:nvSpPr>
        <p:spPr>
          <a:xfrm>
            <a:off x="1014372" y="228401"/>
            <a:ext cx="293030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A133DAD1-7B06-4E38-9B5B-37B245BD365A}"/>
              </a:ext>
            </a:extLst>
          </p:cNvPr>
          <p:cNvPicPr>
            <a:picLocks noChangeAspect="1"/>
          </p:cNvPicPr>
          <p:nvPr/>
        </p:nvPicPr>
        <p:blipFill rotWithShape="1">
          <a:blip r:embed="rId3"/>
          <a:srcRect t="4266" r="1517" b="6119"/>
          <a:stretch/>
        </p:blipFill>
        <p:spPr>
          <a:xfrm>
            <a:off x="415839" y="1264064"/>
            <a:ext cx="6317598" cy="32320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2"/>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58" name="Google Shape;558;p32"/>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59" name="Google Shape;559;p32"/>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Impact"/>
                <a:ea typeface="Impact"/>
                <a:cs typeface="Impact"/>
                <a:sym typeface="Impact"/>
              </a:rPr>
              <a:t>03</a:t>
            </a:r>
            <a:endParaRPr sz="1800">
              <a:solidFill>
                <a:schemeClr val="lt1"/>
              </a:solidFill>
              <a:latin typeface="Impact"/>
              <a:ea typeface="Impact"/>
              <a:cs typeface="Impact"/>
              <a:sym typeface="Impact"/>
            </a:endParaRPr>
          </a:p>
        </p:txBody>
      </p:sp>
      <p:grpSp>
        <p:nvGrpSpPr>
          <p:cNvPr id="560" name="Google Shape;560;p32"/>
          <p:cNvGrpSpPr/>
          <p:nvPr/>
        </p:nvGrpSpPr>
        <p:grpSpPr>
          <a:xfrm>
            <a:off x="175823" y="468617"/>
            <a:ext cx="3900976" cy="1692771"/>
            <a:chOff x="690016" y="1922169"/>
            <a:chExt cx="5201301" cy="2257028"/>
          </a:xfrm>
        </p:grpSpPr>
        <p:sp>
          <p:nvSpPr>
            <p:cNvPr id="562" name="Google Shape;562;p32"/>
            <p:cNvSpPr txBox="1"/>
            <p:nvPr/>
          </p:nvSpPr>
          <p:spPr>
            <a:xfrm>
              <a:off x="1375116" y="2298317"/>
              <a:ext cx="4362990" cy="41036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dirty="0">
                  <a:solidFill>
                    <a:srgbClr val="C00000"/>
                  </a:solidFill>
                  <a:latin typeface="Arial"/>
                  <a:ea typeface="Arial"/>
                  <a:cs typeface="Arial"/>
                  <a:sym typeface="Arial"/>
                </a:rPr>
                <a:t>Let’s see the details of a CV</a:t>
              </a:r>
              <a:endParaRPr sz="1400" b="1" dirty="0">
                <a:solidFill>
                  <a:srgbClr val="7F7F7F"/>
                </a:solidFill>
                <a:latin typeface="Arial"/>
                <a:ea typeface="Arial"/>
                <a:cs typeface="Arial"/>
                <a:sym typeface="Arial"/>
              </a:endParaRPr>
            </a:p>
          </p:txBody>
        </p:sp>
        <p:sp>
          <p:nvSpPr>
            <p:cNvPr id="563" name="Google Shape;563;p32"/>
            <p:cNvSpPr txBox="1"/>
            <p:nvPr/>
          </p:nvSpPr>
          <p:spPr>
            <a:xfrm>
              <a:off x="690016" y="1922169"/>
              <a:ext cx="838264" cy="22570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tr-TR" sz="10400" dirty="0">
                  <a:solidFill>
                    <a:srgbClr val="C00000"/>
                  </a:solidFill>
                  <a:latin typeface="Arimo"/>
                  <a:ea typeface="Arimo"/>
                  <a:cs typeface="Arimo"/>
                  <a:sym typeface="Arimo"/>
                </a:rPr>
                <a:t>“</a:t>
              </a:r>
              <a:endParaRPr dirty="0"/>
            </a:p>
          </p:txBody>
        </p:sp>
        <p:grpSp>
          <p:nvGrpSpPr>
            <p:cNvPr id="564" name="Google Shape;564;p32"/>
            <p:cNvGrpSpPr/>
            <p:nvPr/>
          </p:nvGrpSpPr>
          <p:grpSpPr>
            <a:xfrm>
              <a:off x="1437657" y="2856189"/>
              <a:ext cx="4453660" cy="45719"/>
              <a:chOff x="5029200" y="2769580"/>
              <a:chExt cx="4453660" cy="45719"/>
            </a:xfrm>
          </p:grpSpPr>
          <p:sp>
            <p:nvSpPr>
              <p:cNvPr id="565" name="Google Shape;565;p32"/>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66" name="Google Shape;566;p32"/>
              <p:cNvCxnSpPr/>
              <p:nvPr/>
            </p:nvCxnSpPr>
            <p:spPr>
              <a:xfrm>
                <a:off x="5711825" y="2792439"/>
                <a:ext cx="3771035" cy="0"/>
              </a:xfrm>
              <a:prstGeom prst="straightConnector1">
                <a:avLst/>
              </a:prstGeom>
              <a:noFill/>
              <a:ln w="9525" cap="flat" cmpd="sng">
                <a:solidFill>
                  <a:srgbClr val="C00000"/>
                </a:solidFill>
                <a:prstDash val="solid"/>
                <a:miter lim="800000"/>
                <a:headEnd type="none" w="sm" len="sm"/>
                <a:tailEnd type="none" w="sm" len="sm"/>
              </a:ln>
            </p:spPr>
          </p:cxnSp>
        </p:grpSp>
      </p:grpSp>
      <p:sp>
        <p:nvSpPr>
          <p:cNvPr id="567" name="Google Shape;567;p32"/>
          <p:cNvSpPr/>
          <p:nvPr/>
        </p:nvSpPr>
        <p:spPr>
          <a:xfrm rot="10800000" flipH="1">
            <a:off x="-579416" y="4925229"/>
            <a:ext cx="1046142" cy="104614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68" name="Google Shape;568;p32"/>
          <p:cNvSpPr/>
          <p:nvPr/>
        </p:nvSpPr>
        <p:spPr>
          <a:xfrm rot="10800000" flipH="1">
            <a:off x="6895781" y="-739557"/>
            <a:ext cx="1684317" cy="168431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69" name="Google Shape;569;p32"/>
          <p:cNvSpPr/>
          <p:nvPr/>
        </p:nvSpPr>
        <p:spPr>
          <a:xfrm rot="10800000" flipH="1">
            <a:off x="8595394" y="2511160"/>
            <a:ext cx="309614" cy="309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0" name="Google Shape;570;p32"/>
          <p:cNvSpPr/>
          <p:nvPr/>
        </p:nvSpPr>
        <p:spPr>
          <a:xfrm rot="10800000" flipH="1">
            <a:off x="4418681" y="4310883"/>
            <a:ext cx="166740" cy="16674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1" name="Google Shape;571;p32"/>
          <p:cNvSpPr/>
          <p:nvPr/>
        </p:nvSpPr>
        <p:spPr>
          <a:xfrm rot="10800000" flipH="1">
            <a:off x="5514830" y="1512101"/>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2" name="Google Shape;572;p32"/>
          <p:cNvSpPr/>
          <p:nvPr/>
        </p:nvSpPr>
        <p:spPr>
          <a:xfrm>
            <a:off x="4502051" y="158073"/>
            <a:ext cx="4248150" cy="4229100"/>
          </a:xfrm>
          <a:custGeom>
            <a:avLst/>
            <a:gdLst/>
            <a:ahLst/>
            <a:cxnLst/>
            <a:rect l="l" t="t" r="r" b="b"/>
            <a:pathLst>
              <a:path w="5664200" h="5638800" extrusionOk="0">
                <a:moveTo>
                  <a:pt x="0" y="5638800"/>
                </a:moveTo>
                <a:lnTo>
                  <a:pt x="4298950" y="0"/>
                </a:lnTo>
                <a:lnTo>
                  <a:pt x="5664200" y="3429000"/>
                </a:lnTo>
                <a:lnTo>
                  <a:pt x="0" y="5638800"/>
                </a:lnTo>
                <a:close/>
              </a:path>
            </a:pathLst>
          </a:custGeom>
          <a:noFill/>
          <a:ln w="9525"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3" name="Google Shape;573;p32"/>
          <p:cNvSpPr/>
          <p:nvPr/>
        </p:nvSpPr>
        <p:spPr>
          <a:xfrm rot="10800000" flipH="1">
            <a:off x="9081904" y="4630510"/>
            <a:ext cx="817790" cy="81779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4" name="Google Shape;574;p32"/>
          <p:cNvSpPr/>
          <p:nvPr/>
        </p:nvSpPr>
        <p:spPr>
          <a:xfrm rot="10800000" flipH="1">
            <a:off x="7294538" y="1989561"/>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75" name="Google Shape;575;p32"/>
          <p:cNvSpPr/>
          <p:nvPr/>
        </p:nvSpPr>
        <p:spPr>
          <a:xfrm rot="10800000" flipH="1">
            <a:off x="5605280" y="5079370"/>
            <a:ext cx="186870" cy="18687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76" name="Google Shape;576;p32"/>
          <p:cNvCxnSpPr/>
          <p:nvPr/>
        </p:nvCxnSpPr>
        <p:spPr>
          <a:xfrm>
            <a:off x="7387973" y="2082997"/>
            <a:ext cx="2102827" cy="2956409"/>
          </a:xfrm>
          <a:prstGeom prst="straightConnector1">
            <a:avLst/>
          </a:prstGeom>
          <a:noFill/>
          <a:ln w="9525" cap="flat" cmpd="sng">
            <a:solidFill>
              <a:srgbClr val="C00000"/>
            </a:solidFill>
            <a:prstDash val="solid"/>
            <a:miter lim="800000"/>
            <a:headEnd type="none" w="sm" len="sm"/>
            <a:tailEnd type="none" w="sm" len="sm"/>
          </a:ln>
        </p:spPr>
      </p:cxnSp>
      <p:cxnSp>
        <p:nvCxnSpPr>
          <p:cNvPr id="577" name="Google Shape;577;p32"/>
          <p:cNvCxnSpPr>
            <a:stCxn id="575" idx="6"/>
          </p:cNvCxnSpPr>
          <p:nvPr/>
        </p:nvCxnSpPr>
        <p:spPr>
          <a:xfrm rot="10800000" flipH="1">
            <a:off x="5792150" y="2666005"/>
            <a:ext cx="2967900" cy="2506800"/>
          </a:xfrm>
          <a:prstGeom prst="straightConnector1">
            <a:avLst/>
          </a:prstGeom>
          <a:noFill/>
          <a:ln w="9525" cap="flat" cmpd="sng">
            <a:solidFill>
              <a:srgbClr val="C00000"/>
            </a:solidFill>
            <a:prstDash val="solid"/>
            <a:miter lim="800000"/>
            <a:headEnd type="none" w="sm" len="sm"/>
            <a:tailEnd type="none" w="sm" len="sm"/>
          </a:ln>
        </p:spPr>
      </p:cxnSp>
      <p:cxnSp>
        <p:nvCxnSpPr>
          <p:cNvPr id="578" name="Google Shape;578;p32"/>
          <p:cNvCxnSpPr>
            <a:stCxn id="575" idx="0"/>
          </p:cNvCxnSpPr>
          <p:nvPr/>
        </p:nvCxnSpPr>
        <p:spPr>
          <a:xfrm rot="10800000" flipH="1">
            <a:off x="5698715" y="2105440"/>
            <a:ext cx="1689900" cy="3160800"/>
          </a:xfrm>
          <a:prstGeom prst="straightConnector1">
            <a:avLst/>
          </a:prstGeom>
          <a:noFill/>
          <a:ln w="9525" cap="flat" cmpd="sng">
            <a:solidFill>
              <a:srgbClr val="C00000"/>
            </a:solidFill>
            <a:prstDash val="solid"/>
            <a:miter lim="800000"/>
            <a:headEnd type="none" w="sm" len="sm"/>
            <a:tailEnd type="none" w="sm" len="sm"/>
          </a:ln>
        </p:spPr>
      </p:cxnSp>
      <p:cxnSp>
        <p:nvCxnSpPr>
          <p:cNvPr id="579" name="Google Shape;579;p32"/>
          <p:cNvCxnSpPr/>
          <p:nvPr/>
        </p:nvCxnSpPr>
        <p:spPr>
          <a:xfrm>
            <a:off x="4542602" y="4519705"/>
            <a:ext cx="1172214" cy="770086"/>
          </a:xfrm>
          <a:prstGeom prst="straightConnector1">
            <a:avLst/>
          </a:prstGeom>
          <a:noFill/>
          <a:ln w="9525" cap="flat" cmpd="sng">
            <a:solidFill>
              <a:srgbClr val="C00000"/>
            </a:solidFill>
            <a:prstDash val="solid"/>
            <a:miter lim="800000"/>
            <a:headEnd type="none" w="sm" len="sm"/>
            <a:tailEnd type="none" w="sm" len="sm"/>
          </a:ln>
        </p:spPr>
      </p:cxnSp>
      <p:sp>
        <p:nvSpPr>
          <p:cNvPr id="580" name="Google Shape;580;p32"/>
          <p:cNvSpPr/>
          <p:nvPr/>
        </p:nvSpPr>
        <p:spPr>
          <a:xfrm rot="10800000" flipH="1">
            <a:off x="9500324" y="3533110"/>
            <a:ext cx="305508" cy="305508"/>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81" name="Google Shape;581;p32"/>
          <p:cNvCxnSpPr>
            <a:stCxn id="575" idx="6"/>
          </p:cNvCxnSpPr>
          <p:nvPr/>
        </p:nvCxnSpPr>
        <p:spPr>
          <a:xfrm rot="10800000" flipH="1">
            <a:off x="5792150" y="3671905"/>
            <a:ext cx="3814200" cy="1500900"/>
          </a:xfrm>
          <a:prstGeom prst="straightConnector1">
            <a:avLst/>
          </a:prstGeom>
          <a:noFill/>
          <a:ln w="9525" cap="flat" cmpd="sng">
            <a:solidFill>
              <a:srgbClr val="C00000"/>
            </a:solidFill>
            <a:prstDash val="solid"/>
            <a:miter lim="800000"/>
            <a:headEnd type="none" w="sm" len="sm"/>
            <a:tailEnd type="none" w="sm" len="sm"/>
          </a:ln>
        </p:spPr>
      </p:cxnSp>
      <p:cxnSp>
        <p:nvCxnSpPr>
          <p:cNvPr id="582" name="Google Shape;582;p32"/>
          <p:cNvCxnSpPr>
            <a:stCxn id="571" idx="7"/>
          </p:cNvCxnSpPr>
          <p:nvPr/>
        </p:nvCxnSpPr>
        <p:spPr>
          <a:xfrm>
            <a:off x="5674334" y="1671605"/>
            <a:ext cx="4009500" cy="2069700"/>
          </a:xfrm>
          <a:prstGeom prst="straightConnector1">
            <a:avLst/>
          </a:prstGeom>
          <a:noFill/>
          <a:ln w="9525" cap="flat" cmpd="sng">
            <a:solidFill>
              <a:srgbClr val="C00000"/>
            </a:solidFill>
            <a:prstDash val="solid"/>
            <a:miter lim="800000"/>
            <a:headEnd type="none" w="sm" len="sm"/>
            <a:tailEnd type="none" w="sm" len="sm"/>
          </a:ln>
        </p:spPr>
      </p:cxnSp>
      <p:cxnSp>
        <p:nvCxnSpPr>
          <p:cNvPr id="583" name="Google Shape;583;p32"/>
          <p:cNvCxnSpPr>
            <a:stCxn id="575" idx="0"/>
          </p:cNvCxnSpPr>
          <p:nvPr/>
        </p:nvCxnSpPr>
        <p:spPr>
          <a:xfrm rot="10800000">
            <a:off x="5606915" y="1671340"/>
            <a:ext cx="91800" cy="3594900"/>
          </a:xfrm>
          <a:prstGeom prst="straightConnector1">
            <a:avLst/>
          </a:prstGeom>
          <a:noFill/>
          <a:ln w="9525" cap="flat" cmpd="sng">
            <a:solidFill>
              <a:srgbClr val="C00000"/>
            </a:solidFill>
            <a:prstDash val="solid"/>
            <a:miter lim="800000"/>
            <a:headEnd type="none" w="sm" len="sm"/>
            <a:tailEnd type="none" w="sm" len="sm"/>
          </a:ln>
        </p:spPr>
      </p:cxnSp>
      <p:cxnSp>
        <p:nvCxnSpPr>
          <p:cNvPr id="584" name="Google Shape;584;p32"/>
          <p:cNvCxnSpPr>
            <a:stCxn id="570" idx="1"/>
          </p:cNvCxnSpPr>
          <p:nvPr/>
        </p:nvCxnSpPr>
        <p:spPr>
          <a:xfrm rot="10800000" flipH="1">
            <a:off x="4443099" y="2120105"/>
            <a:ext cx="2925000" cy="2333100"/>
          </a:xfrm>
          <a:prstGeom prst="straightConnector1">
            <a:avLst/>
          </a:prstGeom>
          <a:noFill/>
          <a:ln w="9525" cap="flat" cmpd="sng">
            <a:solidFill>
              <a:srgbClr val="C00000"/>
            </a:solidFill>
            <a:prstDash val="solid"/>
            <a:miter lim="800000"/>
            <a:headEnd type="none" w="sm" len="sm"/>
            <a:tailEnd type="none" w="sm" len="sm"/>
          </a:ln>
        </p:spPr>
      </p:cxnSp>
      <p:cxnSp>
        <p:nvCxnSpPr>
          <p:cNvPr id="585" name="Google Shape;585;p32"/>
          <p:cNvCxnSpPr/>
          <p:nvPr/>
        </p:nvCxnSpPr>
        <p:spPr>
          <a:xfrm rot="10800000" flipH="1">
            <a:off x="5605280" y="423060"/>
            <a:ext cx="2312831" cy="1177310"/>
          </a:xfrm>
          <a:prstGeom prst="straightConnector1">
            <a:avLst/>
          </a:prstGeom>
          <a:noFill/>
          <a:ln w="9525" cap="flat" cmpd="sng">
            <a:solidFill>
              <a:srgbClr val="C00000"/>
            </a:solidFill>
            <a:prstDash val="solid"/>
            <a:miter lim="800000"/>
            <a:headEnd type="none" w="sm" len="sm"/>
            <a:tailEnd type="none" w="sm" len="sm"/>
          </a:ln>
        </p:spPr>
      </p:cxnSp>
      <p:cxnSp>
        <p:nvCxnSpPr>
          <p:cNvPr id="586" name="Google Shape;586;p32"/>
          <p:cNvCxnSpPr/>
          <p:nvPr/>
        </p:nvCxnSpPr>
        <p:spPr>
          <a:xfrm>
            <a:off x="7333613" y="2105347"/>
            <a:ext cx="1426352" cy="538571"/>
          </a:xfrm>
          <a:prstGeom prst="straightConnector1">
            <a:avLst/>
          </a:prstGeom>
          <a:noFill/>
          <a:ln w="9525" cap="flat" cmpd="sng">
            <a:solidFill>
              <a:srgbClr val="C00000"/>
            </a:solidFill>
            <a:prstDash val="solid"/>
            <a:miter lim="800000"/>
            <a:headEnd type="none" w="sm" len="sm"/>
            <a:tailEnd type="none" w="sm" len="sm"/>
          </a:ln>
        </p:spPr>
      </p:cxnSp>
      <p:cxnSp>
        <p:nvCxnSpPr>
          <p:cNvPr id="587" name="Google Shape;587;p32"/>
          <p:cNvCxnSpPr/>
          <p:nvPr/>
        </p:nvCxnSpPr>
        <p:spPr>
          <a:xfrm>
            <a:off x="7272376" y="807260"/>
            <a:ext cx="160994" cy="1288396"/>
          </a:xfrm>
          <a:prstGeom prst="straightConnector1">
            <a:avLst/>
          </a:prstGeom>
          <a:noFill/>
          <a:ln w="9525" cap="flat" cmpd="sng">
            <a:solidFill>
              <a:srgbClr val="C00000"/>
            </a:solidFill>
            <a:prstDash val="solid"/>
            <a:miter lim="800000"/>
            <a:headEnd type="none" w="sm" len="sm"/>
            <a:tailEnd type="none" w="sm" len="sm"/>
          </a:ln>
        </p:spPr>
      </p:cxnSp>
      <p:sp>
        <p:nvSpPr>
          <p:cNvPr id="588" name="Google Shape;588;p32"/>
          <p:cNvSpPr/>
          <p:nvPr/>
        </p:nvSpPr>
        <p:spPr>
          <a:xfrm rot="10800000" flipH="1">
            <a:off x="9100465" y="1036128"/>
            <a:ext cx="622007" cy="62200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589" name="Google Shape;589;p32"/>
          <p:cNvCxnSpPr/>
          <p:nvPr/>
        </p:nvCxnSpPr>
        <p:spPr>
          <a:xfrm rot="10800000" flipH="1">
            <a:off x="5574284" y="1372923"/>
            <a:ext cx="3916515" cy="243197"/>
          </a:xfrm>
          <a:prstGeom prst="straightConnector1">
            <a:avLst/>
          </a:prstGeom>
          <a:noFill/>
          <a:ln w="9525" cap="flat" cmpd="sng">
            <a:solidFill>
              <a:srgbClr val="C00000"/>
            </a:solidFill>
            <a:prstDash val="solid"/>
            <a:miter lim="800000"/>
            <a:headEnd type="none" w="sm" len="sm"/>
            <a:tailEnd type="none" w="sm" len="sm"/>
          </a:ln>
        </p:spPr>
      </p:cxnSp>
      <p:cxnSp>
        <p:nvCxnSpPr>
          <p:cNvPr id="590" name="Google Shape;590;p32"/>
          <p:cNvCxnSpPr/>
          <p:nvPr/>
        </p:nvCxnSpPr>
        <p:spPr>
          <a:xfrm rot="10800000" flipH="1">
            <a:off x="8770912" y="1346241"/>
            <a:ext cx="698057" cy="1337192"/>
          </a:xfrm>
          <a:prstGeom prst="straightConnector1">
            <a:avLst/>
          </a:prstGeom>
          <a:noFill/>
          <a:ln w="9525" cap="flat" cmpd="sng">
            <a:solidFill>
              <a:srgbClr val="C00000"/>
            </a:solidFill>
            <a:prstDash val="solid"/>
            <a:miter lim="800000"/>
            <a:headEnd type="none" w="sm" len="sm"/>
            <a:tailEnd type="none" w="sm" len="sm"/>
          </a:ln>
        </p:spPr>
      </p:cxnSp>
      <p:cxnSp>
        <p:nvCxnSpPr>
          <p:cNvPr id="591" name="Google Shape;591;p32"/>
          <p:cNvCxnSpPr>
            <a:endCxn id="588" idx="0"/>
          </p:cNvCxnSpPr>
          <p:nvPr/>
        </p:nvCxnSpPr>
        <p:spPr>
          <a:xfrm rot="10800000">
            <a:off x="9411468" y="1658135"/>
            <a:ext cx="203100" cy="2082300"/>
          </a:xfrm>
          <a:prstGeom prst="straightConnector1">
            <a:avLst/>
          </a:prstGeom>
          <a:noFill/>
          <a:ln w="9525" cap="flat" cmpd="sng">
            <a:solidFill>
              <a:srgbClr val="C00000"/>
            </a:solidFill>
            <a:prstDash val="solid"/>
            <a:miter lim="800000"/>
            <a:headEnd type="none" w="sm" len="sm"/>
            <a:tailEnd type="none" w="sm" len="sm"/>
          </a:ln>
        </p:spPr>
      </p:cxnSp>
      <p:cxnSp>
        <p:nvCxnSpPr>
          <p:cNvPr id="592" name="Google Shape;592;p32"/>
          <p:cNvCxnSpPr/>
          <p:nvPr/>
        </p:nvCxnSpPr>
        <p:spPr>
          <a:xfrm rot="10800000">
            <a:off x="8728079" y="2643917"/>
            <a:ext cx="959139" cy="1045359"/>
          </a:xfrm>
          <a:prstGeom prst="straightConnector1">
            <a:avLst/>
          </a:prstGeom>
          <a:noFill/>
          <a:ln w="9525" cap="flat" cmpd="sng">
            <a:solidFill>
              <a:srgbClr val="C00000"/>
            </a:solidFill>
            <a:prstDash val="solid"/>
            <a:miter lim="800000"/>
            <a:headEnd type="none" w="sm" len="sm"/>
            <a:tailEnd type="none" w="sm" len="sm"/>
          </a:ln>
        </p:spPr>
      </p:cxnSp>
      <p:sp>
        <p:nvSpPr>
          <p:cNvPr id="593" name="Google Shape;593;p32"/>
          <p:cNvSpPr/>
          <p:nvPr/>
        </p:nvSpPr>
        <p:spPr>
          <a:xfrm>
            <a:off x="6528752" y="3498159"/>
            <a:ext cx="149232" cy="14923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4" name="Google Shape;594;p32"/>
          <p:cNvSpPr/>
          <p:nvPr/>
        </p:nvSpPr>
        <p:spPr>
          <a:xfrm>
            <a:off x="5627434" y="3879720"/>
            <a:ext cx="79331" cy="79331"/>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5" name="Google Shape;595;p32"/>
          <p:cNvSpPr/>
          <p:nvPr/>
        </p:nvSpPr>
        <p:spPr>
          <a:xfrm>
            <a:off x="7888983" y="2806847"/>
            <a:ext cx="79331" cy="79331"/>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596" name="Google Shape;596;p32"/>
          <p:cNvSpPr txBox="1"/>
          <p:nvPr/>
        </p:nvSpPr>
        <p:spPr>
          <a:xfrm>
            <a:off x="1014372" y="228401"/>
            <a:ext cx="293030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A133DAD1-7B06-4E38-9B5B-37B245BD365A}"/>
              </a:ext>
            </a:extLst>
          </p:cNvPr>
          <p:cNvPicPr>
            <a:picLocks noChangeAspect="1"/>
          </p:cNvPicPr>
          <p:nvPr/>
        </p:nvPicPr>
        <p:blipFill rotWithShape="1">
          <a:blip r:embed="rId3"/>
          <a:srcRect l="89274" t="82887" b="5883"/>
          <a:stretch/>
        </p:blipFill>
        <p:spPr>
          <a:xfrm>
            <a:off x="317221" y="1301910"/>
            <a:ext cx="2736001" cy="1610542"/>
          </a:xfrm>
          <a:prstGeom prst="rect">
            <a:avLst/>
          </a:prstGeom>
        </p:spPr>
      </p:pic>
      <p:sp>
        <p:nvSpPr>
          <p:cNvPr id="42" name="Google Shape;485;p28">
            <a:extLst>
              <a:ext uri="{FF2B5EF4-FFF2-40B4-BE49-F238E27FC236}">
                <a16:creationId xmlns:a16="http://schemas.microsoft.com/office/drawing/2014/main" id="{B5330273-612A-4522-BC03-08497E0C41E0}"/>
              </a:ext>
            </a:extLst>
          </p:cNvPr>
          <p:cNvSpPr/>
          <p:nvPr/>
        </p:nvSpPr>
        <p:spPr>
          <a:xfrm>
            <a:off x="288151" y="3135418"/>
            <a:ext cx="5225313" cy="133882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2000" dirty="0">
                <a:solidFill>
                  <a:schemeClr val="tx1"/>
                </a:solidFill>
                <a:latin typeface="Century Gothic"/>
                <a:ea typeface="Century Gothic"/>
                <a:cs typeface="Century Gothic"/>
                <a:sym typeface="Century Gothic"/>
              </a:rPr>
              <a:t>I can save the CV as one of the assigned recruiters or I can archive them so that the HR can return to them later</a:t>
            </a:r>
            <a:endParaRPr sz="2000" dirty="0">
              <a:solidFill>
                <a:schemeClr val="tx1"/>
              </a:solidFill>
              <a:latin typeface="Century Gothic"/>
              <a:ea typeface="Century Gothic"/>
              <a:cs typeface="Century Gothic"/>
              <a:sym typeface="Century Gothic"/>
            </a:endParaRPr>
          </a:p>
        </p:txBody>
      </p:sp>
      <p:cxnSp>
        <p:nvCxnSpPr>
          <p:cNvPr id="4" name="Straight Arrow Connector 3">
            <a:extLst>
              <a:ext uri="{FF2B5EF4-FFF2-40B4-BE49-F238E27FC236}">
                <a16:creationId xmlns:a16="http://schemas.microsoft.com/office/drawing/2014/main" id="{6C79B4DC-216D-4606-95FD-B1AAF45DBCC1}"/>
              </a:ext>
            </a:extLst>
          </p:cNvPr>
          <p:cNvCxnSpPr>
            <a:cxnSpLocks/>
          </p:cNvCxnSpPr>
          <p:nvPr/>
        </p:nvCxnSpPr>
        <p:spPr>
          <a:xfrm flipH="1" flipV="1">
            <a:off x="2806996" y="2296633"/>
            <a:ext cx="1892595" cy="98882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7" name="Connector: Elbow 6">
            <a:extLst>
              <a:ext uri="{FF2B5EF4-FFF2-40B4-BE49-F238E27FC236}">
                <a16:creationId xmlns:a16="http://schemas.microsoft.com/office/drawing/2014/main" id="{A586221D-0022-4E22-BE63-B2B041945869}"/>
              </a:ext>
            </a:extLst>
          </p:cNvPr>
          <p:cNvCxnSpPr>
            <a:endCxn id="3" idx="1"/>
          </p:cNvCxnSpPr>
          <p:nvPr/>
        </p:nvCxnSpPr>
        <p:spPr>
          <a:xfrm rot="10800000">
            <a:off x="317222" y="2107181"/>
            <a:ext cx="2585467" cy="1633254"/>
          </a:xfrm>
          <a:prstGeom prst="bentConnector3">
            <a:avLst>
              <a:gd name="adj1" fmla="val 108842"/>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67985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par>
                                <p:cTn id="8" presetID="10" presetClass="entr" presetSubtype="0" fill="hold" nodeType="withEffect">
                                  <p:stCondLst>
                                    <p:cond delay="25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3"/>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3" name="Google Shape;603;p33"/>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4" name="Google Shape;604;p3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03</a:t>
            </a:r>
            <a:endParaRPr sz="1800">
              <a:solidFill>
                <a:schemeClr val="lt1"/>
              </a:solidFill>
              <a:latin typeface="Century Gothic"/>
              <a:ea typeface="Century Gothic"/>
              <a:cs typeface="Century Gothic"/>
              <a:sym typeface="Century Gothic"/>
            </a:endParaRPr>
          </a:p>
        </p:txBody>
      </p:sp>
      <p:sp>
        <p:nvSpPr>
          <p:cNvPr id="606" name="Google Shape;606;p33"/>
          <p:cNvSpPr/>
          <p:nvPr/>
        </p:nvSpPr>
        <p:spPr>
          <a:xfrm>
            <a:off x="6150769" y="1449741"/>
            <a:ext cx="2993231" cy="1027645"/>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7" name="Google Shape;607;p33"/>
          <p:cNvSpPr/>
          <p:nvPr/>
        </p:nvSpPr>
        <p:spPr>
          <a:xfrm rot="-5400000">
            <a:off x="5989755" y="1811732"/>
            <a:ext cx="172941" cy="149087"/>
          </a:xfrm>
          <a:prstGeom prst="triangle">
            <a:avLst>
              <a:gd name="adj" fmla="val 50000"/>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608" name="Google Shape;608;p33"/>
          <p:cNvGrpSpPr/>
          <p:nvPr/>
        </p:nvGrpSpPr>
        <p:grpSpPr>
          <a:xfrm>
            <a:off x="6371793" y="1713697"/>
            <a:ext cx="2653622" cy="568810"/>
            <a:chOff x="8495725" y="2284932"/>
            <a:chExt cx="3538162" cy="758414"/>
          </a:xfrm>
        </p:grpSpPr>
        <p:grpSp>
          <p:nvGrpSpPr>
            <p:cNvPr id="609" name="Google Shape;609;p33"/>
            <p:cNvGrpSpPr/>
            <p:nvPr/>
          </p:nvGrpSpPr>
          <p:grpSpPr>
            <a:xfrm>
              <a:off x="8495725" y="2399739"/>
              <a:ext cx="509051" cy="509051"/>
              <a:chOff x="6825080" y="283310"/>
              <a:chExt cx="509051" cy="509051"/>
            </a:xfrm>
          </p:grpSpPr>
          <p:sp>
            <p:nvSpPr>
              <p:cNvPr id="610" name="Google Shape;610;p33"/>
              <p:cNvSpPr/>
              <p:nvPr/>
            </p:nvSpPr>
            <p:spPr>
              <a:xfrm>
                <a:off x="6825080" y="283310"/>
                <a:ext cx="509051" cy="509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11" name="Google Shape;611;p33"/>
              <p:cNvSpPr/>
              <p:nvPr/>
            </p:nvSpPr>
            <p:spPr>
              <a:xfrm>
                <a:off x="6904476" y="437081"/>
                <a:ext cx="350259" cy="206069"/>
              </a:xfrm>
              <a:custGeom>
                <a:avLst/>
                <a:gdLst/>
                <a:ahLst/>
                <a:cxnLst/>
                <a:rect l="l" t="t" r="r" b="b"/>
                <a:pathLst>
                  <a:path w="6649" h="3908" extrusionOk="0">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Century Gothic"/>
                  <a:ea typeface="Century Gothic"/>
                  <a:cs typeface="Century Gothic"/>
                  <a:sym typeface="Century Gothic"/>
                </a:endParaRPr>
              </a:p>
            </p:txBody>
          </p:sp>
        </p:grpSp>
        <p:sp>
          <p:nvSpPr>
            <p:cNvPr id="612" name="Google Shape;612;p33"/>
            <p:cNvSpPr txBox="1"/>
            <p:nvPr/>
          </p:nvSpPr>
          <p:spPr>
            <a:xfrm>
              <a:off x="9084172" y="2284932"/>
              <a:ext cx="2949715" cy="7584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100" dirty="0">
                  <a:solidFill>
                    <a:schemeClr val="lt1"/>
                  </a:solidFill>
                  <a:latin typeface="Century Gothic"/>
                  <a:ea typeface="Century Gothic"/>
                  <a:cs typeface="Century Gothic"/>
                  <a:sym typeface="Century Gothic"/>
                </a:rPr>
                <a:t>Filter by specific categories</a:t>
              </a:r>
              <a:endParaRPr dirty="0"/>
            </a:p>
          </p:txBody>
        </p:sp>
      </p:grpSp>
      <p:sp>
        <p:nvSpPr>
          <p:cNvPr id="621" name="Google Shape;621;p33"/>
          <p:cNvSpPr txBox="1"/>
          <p:nvPr/>
        </p:nvSpPr>
        <p:spPr>
          <a:xfrm>
            <a:off x="1014372" y="228401"/>
            <a:ext cx="3068530"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13DF35AF-A461-4D90-83DD-4921FC678091}"/>
              </a:ext>
            </a:extLst>
          </p:cNvPr>
          <p:cNvPicPr>
            <a:picLocks noChangeAspect="1"/>
          </p:cNvPicPr>
          <p:nvPr/>
        </p:nvPicPr>
        <p:blipFill rotWithShape="1">
          <a:blip r:embed="rId3"/>
          <a:srcRect t="28175" r="79419" b="13160"/>
          <a:stretch/>
        </p:blipFill>
        <p:spPr>
          <a:xfrm>
            <a:off x="3323875" y="649955"/>
            <a:ext cx="2271217" cy="36397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08"/>
                                        </p:tgtEl>
                                        <p:attrNameLst>
                                          <p:attrName>style.visibility</p:attrName>
                                        </p:attrNameLst>
                                      </p:cBhvr>
                                      <p:to>
                                        <p:strVal val="visible"/>
                                      </p:to>
                                    </p:set>
                                    <p:anim calcmode="lin" valueType="num">
                                      <p:cBhvr additive="base">
                                        <p:cTn id="7" dur="500"/>
                                        <p:tgtEl>
                                          <p:spTgt spid="60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3"/>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3" name="Google Shape;603;p33"/>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4" name="Google Shape;604;p3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03</a:t>
            </a:r>
            <a:endParaRPr sz="1800">
              <a:solidFill>
                <a:schemeClr val="lt1"/>
              </a:solidFill>
              <a:latin typeface="Century Gothic"/>
              <a:ea typeface="Century Gothic"/>
              <a:cs typeface="Century Gothic"/>
              <a:sym typeface="Century Gothic"/>
            </a:endParaRPr>
          </a:p>
        </p:txBody>
      </p:sp>
      <p:sp>
        <p:nvSpPr>
          <p:cNvPr id="606" name="Google Shape;606;p33"/>
          <p:cNvSpPr/>
          <p:nvPr/>
        </p:nvSpPr>
        <p:spPr>
          <a:xfrm>
            <a:off x="6150769" y="1449741"/>
            <a:ext cx="2993231" cy="2873029"/>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07" name="Google Shape;607;p33"/>
          <p:cNvSpPr/>
          <p:nvPr/>
        </p:nvSpPr>
        <p:spPr>
          <a:xfrm rot="-5400000">
            <a:off x="5989755" y="3426270"/>
            <a:ext cx="172941" cy="149087"/>
          </a:xfrm>
          <a:prstGeom prst="triangle">
            <a:avLst>
              <a:gd name="adj" fmla="val 50000"/>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608" name="Google Shape;608;p33"/>
          <p:cNvGrpSpPr/>
          <p:nvPr/>
        </p:nvGrpSpPr>
        <p:grpSpPr>
          <a:xfrm>
            <a:off x="6371793" y="1713697"/>
            <a:ext cx="2653622" cy="568810"/>
            <a:chOff x="8495725" y="2284932"/>
            <a:chExt cx="3538162" cy="758414"/>
          </a:xfrm>
        </p:grpSpPr>
        <p:grpSp>
          <p:nvGrpSpPr>
            <p:cNvPr id="609" name="Google Shape;609;p33"/>
            <p:cNvGrpSpPr/>
            <p:nvPr/>
          </p:nvGrpSpPr>
          <p:grpSpPr>
            <a:xfrm>
              <a:off x="8495725" y="2399739"/>
              <a:ext cx="509051" cy="509051"/>
              <a:chOff x="6825080" y="283310"/>
              <a:chExt cx="509051" cy="509051"/>
            </a:xfrm>
          </p:grpSpPr>
          <p:sp>
            <p:nvSpPr>
              <p:cNvPr id="610" name="Google Shape;610;p33"/>
              <p:cNvSpPr/>
              <p:nvPr/>
            </p:nvSpPr>
            <p:spPr>
              <a:xfrm>
                <a:off x="6825080" y="283310"/>
                <a:ext cx="509051" cy="509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11" name="Google Shape;611;p33"/>
              <p:cNvSpPr/>
              <p:nvPr/>
            </p:nvSpPr>
            <p:spPr>
              <a:xfrm>
                <a:off x="6904476" y="437081"/>
                <a:ext cx="350259" cy="206069"/>
              </a:xfrm>
              <a:custGeom>
                <a:avLst/>
                <a:gdLst/>
                <a:ahLst/>
                <a:cxnLst/>
                <a:rect l="l" t="t" r="r" b="b"/>
                <a:pathLst>
                  <a:path w="6649" h="3908" extrusionOk="0">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Century Gothic"/>
                  <a:ea typeface="Century Gothic"/>
                  <a:cs typeface="Century Gothic"/>
                  <a:sym typeface="Century Gothic"/>
                </a:endParaRPr>
              </a:p>
            </p:txBody>
          </p:sp>
        </p:grpSp>
        <p:sp>
          <p:nvSpPr>
            <p:cNvPr id="612" name="Google Shape;612;p33"/>
            <p:cNvSpPr txBox="1"/>
            <p:nvPr/>
          </p:nvSpPr>
          <p:spPr>
            <a:xfrm>
              <a:off x="9084172" y="2284932"/>
              <a:ext cx="2949715" cy="758414"/>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100" dirty="0">
                  <a:solidFill>
                    <a:schemeClr val="lt1"/>
                  </a:solidFill>
                  <a:latin typeface="Century Gothic"/>
                  <a:ea typeface="Century Gothic"/>
                  <a:cs typeface="Century Gothic"/>
                  <a:sym typeface="Century Gothic"/>
                </a:rPr>
                <a:t>Filter by specific categories</a:t>
              </a:r>
              <a:endParaRPr dirty="0"/>
            </a:p>
          </p:txBody>
        </p:sp>
      </p:grpSp>
      <p:grpSp>
        <p:nvGrpSpPr>
          <p:cNvPr id="617" name="Google Shape;617;p33"/>
          <p:cNvGrpSpPr/>
          <p:nvPr/>
        </p:nvGrpSpPr>
        <p:grpSpPr>
          <a:xfrm>
            <a:off x="6371795" y="3223815"/>
            <a:ext cx="2653622" cy="600164"/>
            <a:chOff x="8495725" y="3490347"/>
            <a:chExt cx="3538162" cy="800219"/>
          </a:xfrm>
        </p:grpSpPr>
        <p:sp>
          <p:nvSpPr>
            <p:cNvPr id="618" name="Google Shape;618;p33"/>
            <p:cNvSpPr/>
            <p:nvPr/>
          </p:nvSpPr>
          <p:spPr>
            <a:xfrm>
              <a:off x="8495725" y="3605154"/>
              <a:ext cx="509051" cy="509051"/>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19" name="Google Shape;619;p33"/>
            <p:cNvSpPr txBox="1"/>
            <p:nvPr/>
          </p:nvSpPr>
          <p:spPr>
            <a:xfrm>
              <a:off x="9084172" y="3490347"/>
              <a:ext cx="2949715" cy="80021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100" dirty="0">
                  <a:solidFill>
                    <a:schemeClr val="lt1"/>
                  </a:solidFill>
                  <a:latin typeface="Century Gothic"/>
                  <a:ea typeface="Century Gothic"/>
                  <a:cs typeface="Century Gothic"/>
                  <a:sym typeface="Century Gothic"/>
                </a:rPr>
                <a:t>Filter by date uploaded</a:t>
              </a:r>
              <a:endParaRPr dirty="0"/>
            </a:p>
          </p:txBody>
        </p:sp>
        <p:sp>
          <p:nvSpPr>
            <p:cNvPr id="620" name="Google Shape;620;p33"/>
            <p:cNvSpPr/>
            <p:nvPr/>
          </p:nvSpPr>
          <p:spPr>
            <a:xfrm>
              <a:off x="8605288" y="3731646"/>
              <a:ext cx="289923" cy="233388"/>
            </a:xfrm>
            <a:custGeom>
              <a:avLst/>
              <a:gdLst/>
              <a:ahLst/>
              <a:cxnLst/>
              <a:rect l="l" t="t" r="r" b="b"/>
              <a:pathLst>
                <a:path w="4940" h="3973" extrusionOk="0">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Century Gothic"/>
                <a:ea typeface="Century Gothic"/>
                <a:cs typeface="Century Gothic"/>
                <a:sym typeface="Century Gothic"/>
              </a:endParaRPr>
            </a:p>
          </p:txBody>
        </p:sp>
      </p:grpSp>
      <p:sp>
        <p:nvSpPr>
          <p:cNvPr id="621" name="Google Shape;621;p33"/>
          <p:cNvSpPr txBox="1"/>
          <p:nvPr/>
        </p:nvSpPr>
        <p:spPr>
          <a:xfrm>
            <a:off x="1014372" y="228401"/>
            <a:ext cx="3068530"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13DF35AF-A461-4D90-83DD-4921FC678091}"/>
              </a:ext>
            </a:extLst>
          </p:cNvPr>
          <p:cNvPicPr>
            <a:picLocks noChangeAspect="1"/>
          </p:cNvPicPr>
          <p:nvPr/>
        </p:nvPicPr>
        <p:blipFill rotWithShape="1">
          <a:blip r:embed="rId3"/>
          <a:srcRect t="28175" r="79419" b="13160"/>
          <a:stretch/>
        </p:blipFill>
        <p:spPr>
          <a:xfrm>
            <a:off x="3323875" y="692342"/>
            <a:ext cx="2271217" cy="3639731"/>
          </a:xfrm>
          <a:prstGeom prst="rect">
            <a:avLst/>
          </a:prstGeom>
        </p:spPr>
      </p:pic>
      <p:pic>
        <p:nvPicPr>
          <p:cNvPr id="4" name="Picture 3">
            <a:extLst>
              <a:ext uri="{FF2B5EF4-FFF2-40B4-BE49-F238E27FC236}">
                <a16:creationId xmlns:a16="http://schemas.microsoft.com/office/drawing/2014/main" id="{372898C9-E336-4112-8611-CA3777A0DD12}"/>
              </a:ext>
            </a:extLst>
          </p:cNvPr>
          <p:cNvPicPr>
            <a:picLocks noChangeAspect="1"/>
          </p:cNvPicPr>
          <p:nvPr/>
        </p:nvPicPr>
        <p:blipFill rotWithShape="1">
          <a:blip r:embed="rId4"/>
          <a:srcRect l="31395" t="24999" r="31216" b="28215"/>
          <a:stretch/>
        </p:blipFill>
        <p:spPr>
          <a:xfrm>
            <a:off x="118583" y="1222121"/>
            <a:ext cx="3205292" cy="2255024"/>
          </a:xfrm>
          <a:prstGeom prst="rect">
            <a:avLst/>
          </a:prstGeom>
        </p:spPr>
      </p:pic>
    </p:spTree>
    <p:extLst>
      <p:ext uri="{BB962C8B-B14F-4D97-AF65-F5344CB8AC3E}">
        <p14:creationId xmlns:p14="http://schemas.microsoft.com/office/powerpoint/2010/main" val="1333975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17"/>
                                        </p:tgtEl>
                                        <p:attrNameLst>
                                          <p:attrName>style.visibility</p:attrName>
                                        </p:attrNameLst>
                                      </p:cBhvr>
                                      <p:to>
                                        <p:strVal val="visible"/>
                                      </p:to>
                                    </p:set>
                                    <p:anim calcmode="lin" valueType="num">
                                      <p:cBhvr additive="base">
                                        <p:cTn id="7" dur="500"/>
                                        <p:tgtEl>
                                          <p:spTgt spid="6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35"/>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51" name="Google Shape;651;p35"/>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52" name="Google Shape;652;p35"/>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04</a:t>
            </a:r>
            <a:endParaRPr sz="1800">
              <a:solidFill>
                <a:schemeClr val="lt1"/>
              </a:solidFill>
              <a:latin typeface="Century Gothic"/>
              <a:ea typeface="Century Gothic"/>
              <a:cs typeface="Century Gothic"/>
              <a:sym typeface="Century Gothic"/>
            </a:endParaRPr>
          </a:p>
        </p:txBody>
      </p:sp>
      <p:pic>
        <p:nvPicPr>
          <p:cNvPr id="654" name="Google Shape;654;p35"/>
          <p:cNvPicPr preferRelativeResize="0"/>
          <p:nvPr/>
        </p:nvPicPr>
        <p:blipFill rotWithShape="1">
          <a:blip r:embed="rId3"/>
          <a:srcRect l="20222" t="39739" b="9888"/>
          <a:stretch/>
        </p:blipFill>
        <p:spPr>
          <a:xfrm>
            <a:off x="4702296" y="1251714"/>
            <a:ext cx="3745361" cy="1781789"/>
          </a:xfrm>
          <a:prstGeom prst="rect">
            <a:avLst/>
          </a:prstGeom>
          <a:noFill/>
          <a:ln w="76200" cap="flat" cmpd="sng">
            <a:solidFill>
              <a:srgbClr val="F2F2F2"/>
            </a:solidFill>
            <a:prstDash val="solid"/>
            <a:round/>
            <a:headEnd type="none" w="sm" len="sm"/>
            <a:tailEnd type="none" w="sm" len="sm"/>
          </a:ln>
        </p:spPr>
      </p:pic>
      <p:pic>
        <p:nvPicPr>
          <p:cNvPr id="655" name="Google Shape;655;p35"/>
          <p:cNvPicPr preferRelativeResize="0"/>
          <p:nvPr/>
        </p:nvPicPr>
        <p:blipFill rotWithShape="1">
          <a:blip r:embed="rId4"/>
          <a:srcRect l="35390" t="16639" r="14849" b="36281"/>
          <a:stretch/>
        </p:blipFill>
        <p:spPr>
          <a:xfrm>
            <a:off x="667150" y="1065596"/>
            <a:ext cx="3240157" cy="1909745"/>
          </a:xfrm>
          <a:prstGeom prst="rect">
            <a:avLst/>
          </a:prstGeom>
          <a:noFill/>
          <a:ln w="76200" cap="flat" cmpd="sng">
            <a:solidFill>
              <a:srgbClr val="F2F2F2"/>
            </a:solidFill>
            <a:prstDash val="solid"/>
            <a:round/>
            <a:headEnd type="none" w="sm" len="sm"/>
            <a:tailEnd type="none" w="sm" len="sm"/>
          </a:ln>
          <a:effectLst>
            <a:outerShdw blurRad="76200" sx="103000" sy="103000" algn="ctr" rotWithShape="0">
              <a:schemeClr val="dk1">
                <a:alpha val="9803"/>
              </a:schemeClr>
            </a:outerShdw>
          </a:effectLst>
        </p:spPr>
      </p:pic>
      <p:sp>
        <p:nvSpPr>
          <p:cNvPr id="656" name="Google Shape;656;p35"/>
          <p:cNvSpPr/>
          <p:nvPr/>
        </p:nvSpPr>
        <p:spPr>
          <a:xfrm>
            <a:off x="0" y="3050647"/>
            <a:ext cx="9144000" cy="2092853"/>
          </a:xfrm>
          <a:prstGeom prst="rect">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57" name="Google Shape;657;p35"/>
          <p:cNvSpPr txBox="1"/>
          <p:nvPr/>
        </p:nvSpPr>
        <p:spPr>
          <a:xfrm>
            <a:off x="2569024" y="3390982"/>
            <a:ext cx="4005953" cy="300083"/>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en-US" sz="1500" b="1" dirty="0" err="1">
                <a:solidFill>
                  <a:schemeClr val="lt1"/>
                </a:solidFill>
                <a:latin typeface="Century Gothic"/>
                <a:ea typeface="Century Gothic"/>
                <a:cs typeface="Century Gothic"/>
                <a:sym typeface="Century Gothic"/>
              </a:rPr>
              <a:t>DashBoard</a:t>
            </a:r>
            <a:endParaRPr sz="1500" b="1" dirty="0">
              <a:solidFill>
                <a:schemeClr val="lt1"/>
              </a:solidFill>
              <a:latin typeface="Century Gothic"/>
              <a:ea typeface="Century Gothic"/>
              <a:cs typeface="Century Gothic"/>
              <a:sym typeface="Century Gothic"/>
            </a:endParaRPr>
          </a:p>
        </p:txBody>
      </p:sp>
      <p:sp>
        <p:nvSpPr>
          <p:cNvPr id="658" name="Google Shape;658;p35"/>
          <p:cNvSpPr/>
          <p:nvPr/>
        </p:nvSpPr>
        <p:spPr>
          <a:xfrm>
            <a:off x="756553" y="3881517"/>
            <a:ext cx="7630895" cy="545727"/>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1100" dirty="0" err="1">
                <a:solidFill>
                  <a:schemeClr val="lt1"/>
                </a:solidFill>
                <a:latin typeface="Century Gothic"/>
                <a:ea typeface="Century Gothic"/>
                <a:cs typeface="Century Gothic"/>
                <a:sym typeface="Century Gothic"/>
              </a:rPr>
              <a:t>DashBoard</a:t>
            </a:r>
            <a:r>
              <a:rPr lang="en-US" sz="1100" dirty="0">
                <a:solidFill>
                  <a:schemeClr val="lt1"/>
                </a:solidFill>
                <a:latin typeface="Century Gothic"/>
                <a:ea typeface="Century Gothic"/>
                <a:cs typeface="Century Gothic"/>
                <a:sym typeface="Century Gothic"/>
              </a:rPr>
              <a:t> that helps the HR to know general information about the CVs he has</a:t>
            </a:r>
            <a:endParaRPr sz="1100" dirty="0">
              <a:solidFill>
                <a:schemeClr val="lt1"/>
              </a:solidFill>
              <a:latin typeface="Century Gothic"/>
              <a:ea typeface="Century Gothic"/>
              <a:cs typeface="Century Gothic"/>
              <a:sym typeface="Century Gothic"/>
            </a:endParaRPr>
          </a:p>
        </p:txBody>
      </p:sp>
      <p:grpSp>
        <p:nvGrpSpPr>
          <p:cNvPr id="659" name="Google Shape;659;p35"/>
          <p:cNvGrpSpPr/>
          <p:nvPr/>
        </p:nvGrpSpPr>
        <p:grpSpPr>
          <a:xfrm>
            <a:off x="7381163" y="-248115"/>
            <a:ext cx="3340245" cy="34289"/>
            <a:chOff x="5029200" y="2769580"/>
            <a:chExt cx="4453660" cy="45719"/>
          </a:xfrm>
        </p:grpSpPr>
        <p:sp>
          <p:nvSpPr>
            <p:cNvPr id="660" name="Google Shape;660;p35"/>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661" name="Google Shape;661;p35"/>
            <p:cNvCxnSpPr/>
            <p:nvPr/>
          </p:nvCxnSpPr>
          <p:spPr>
            <a:xfrm>
              <a:off x="5711825" y="2792439"/>
              <a:ext cx="3771035" cy="0"/>
            </a:xfrm>
            <a:prstGeom prst="straightConnector1">
              <a:avLst/>
            </a:prstGeom>
            <a:noFill/>
            <a:ln w="9525" cap="flat" cmpd="sng">
              <a:solidFill>
                <a:srgbClr val="C00000"/>
              </a:solidFill>
              <a:prstDash val="solid"/>
              <a:miter lim="800000"/>
              <a:headEnd type="none" w="sm" len="sm"/>
              <a:tailEnd type="none" w="sm" len="sm"/>
            </a:ln>
          </p:spPr>
        </p:cxnSp>
      </p:grpSp>
      <p:sp>
        <p:nvSpPr>
          <p:cNvPr id="662" name="Google Shape;662;p35"/>
          <p:cNvSpPr txBox="1"/>
          <p:nvPr/>
        </p:nvSpPr>
        <p:spPr>
          <a:xfrm>
            <a:off x="1014372" y="228401"/>
            <a:ext cx="2983470"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CV Management System</a:t>
            </a:r>
            <a:endParaRPr sz="1800" b="1" dirty="0">
              <a:solidFill>
                <a:srgbClr val="C00000"/>
              </a:solidFill>
              <a:latin typeface="Century Gothic"/>
              <a:ea typeface="Century Gothic"/>
              <a:cs typeface="Century Gothic"/>
              <a:sym typeface="Century Gothic"/>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5"/>
                                        </p:tgtEl>
                                        <p:attrNameLst>
                                          <p:attrName>style.visibility</p:attrName>
                                        </p:attrNameLst>
                                      </p:cBhvr>
                                      <p:to>
                                        <p:strVal val="visible"/>
                                      </p:to>
                                    </p:set>
                                    <p:animEffect transition="in" filter="fade">
                                      <p:cBhvr>
                                        <p:cTn id="7" dur="750"/>
                                        <p:tgtEl>
                                          <p:spTgt spid="655"/>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654"/>
                                        </p:tgtEl>
                                        <p:attrNameLst>
                                          <p:attrName>style.visibility</p:attrName>
                                        </p:attrNameLst>
                                      </p:cBhvr>
                                      <p:to>
                                        <p:strVal val="visible"/>
                                      </p:to>
                                    </p:set>
                                    <p:animEffect transition="in" filter="fade">
                                      <p:cBhvr>
                                        <p:cTn id="11" dur="750"/>
                                        <p:tgtEl>
                                          <p:spTgt spid="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grpSp>
        <p:nvGrpSpPr>
          <p:cNvPr id="627" name="Google Shape;627;p34"/>
          <p:cNvGrpSpPr/>
          <p:nvPr/>
        </p:nvGrpSpPr>
        <p:grpSpPr>
          <a:xfrm>
            <a:off x="1149760" y="1340984"/>
            <a:ext cx="2033588" cy="2033588"/>
            <a:chOff x="-1266371" y="4076700"/>
            <a:chExt cx="4165600" cy="4165600"/>
          </a:xfrm>
        </p:grpSpPr>
        <p:sp>
          <p:nvSpPr>
            <p:cNvPr id="628" name="Google Shape;628;p34"/>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629" name="Google Shape;629;p34"/>
            <p:cNvGrpSpPr/>
            <p:nvPr/>
          </p:nvGrpSpPr>
          <p:grpSpPr>
            <a:xfrm>
              <a:off x="-1266371" y="4076700"/>
              <a:ext cx="4165600" cy="4165600"/>
              <a:chOff x="-1266371" y="4076700"/>
              <a:chExt cx="4165600" cy="4165600"/>
            </a:xfrm>
          </p:grpSpPr>
          <p:sp>
            <p:nvSpPr>
              <p:cNvPr id="630" name="Google Shape;630;p34"/>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31" name="Google Shape;631;p34"/>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32" name="Google Shape;632;p34"/>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633" name="Google Shape;633;p34"/>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400">
                <a:solidFill>
                  <a:schemeClr val="lt1"/>
                </a:solidFill>
                <a:latin typeface="Century Gothic"/>
                <a:ea typeface="Century Gothic"/>
                <a:cs typeface="Century Gothic"/>
                <a:sym typeface="Century Gothic"/>
              </a:rPr>
              <a:t>PART FOUR</a:t>
            </a:r>
            <a:endParaRPr sz="1400">
              <a:solidFill>
                <a:schemeClr val="lt1"/>
              </a:solidFill>
              <a:latin typeface="Century Gothic"/>
              <a:ea typeface="Century Gothic"/>
              <a:cs typeface="Century Gothic"/>
              <a:sym typeface="Century Gothic"/>
            </a:endParaRPr>
          </a:p>
        </p:txBody>
      </p:sp>
      <p:sp>
        <p:nvSpPr>
          <p:cNvPr id="634" name="Google Shape;634;p34"/>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a:solidFill>
                  <a:schemeClr val="lt1"/>
                </a:solidFill>
                <a:latin typeface="Century Gothic"/>
                <a:ea typeface="Century Gothic"/>
                <a:cs typeface="Century Gothic"/>
                <a:sym typeface="Century Gothic"/>
              </a:rPr>
              <a:t>04</a:t>
            </a:r>
            <a:endParaRPr sz="5000" b="1">
              <a:solidFill>
                <a:schemeClr val="lt1"/>
              </a:solidFill>
              <a:latin typeface="Century Gothic"/>
              <a:ea typeface="Century Gothic"/>
              <a:cs typeface="Century Gothic"/>
              <a:sym typeface="Century Gothic"/>
            </a:endParaRPr>
          </a:p>
        </p:txBody>
      </p:sp>
      <p:sp>
        <p:nvSpPr>
          <p:cNvPr id="635" name="Google Shape;635;p34"/>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Tools used</a:t>
            </a:r>
            <a:endParaRPr sz="3600" b="1" dirty="0">
              <a:solidFill>
                <a:srgbClr val="7F7F7F"/>
              </a:solidFill>
              <a:latin typeface="Century Gothic"/>
              <a:ea typeface="Century Gothic"/>
              <a:cs typeface="Century Gothic"/>
              <a:sym typeface="Century Gothic"/>
            </a:endParaRPr>
          </a:p>
        </p:txBody>
      </p:sp>
      <p:sp>
        <p:nvSpPr>
          <p:cNvPr id="636" name="Google Shape;636;p34"/>
          <p:cNvSpPr/>
          <p:nvPr/>
        </p:nvSpPr>
        <p:spPr>
          <a:xfrm>
            <a:off x="3542215" y="2283223"/>
            <a:ext cx="4505293" cy="133882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A several tools were used to make CV Management System application</a:t>
            </a:r>
            <a:endParaRPr sz="1800" dirty="0">
              <a:solidFill>
                <a:schemeClr val="tx1"/>
              </a:solidFill>
              <a:latin typeface="Century Gothic"/>
              <a:ea typeface="Century Gothic"/>
              <a:cs typeface="Century Gothic"/>
              <a:sym typeface="Century Gothic"/>
            </a:endParaRPr>
          </a:p>
        </p:txBody>
      </p:sp>
      <p:sp>
        <p:nvSpPr>
          <p:cNvPr id="637" name="Google Shape;637;p34"/>
          <p:cNvSpPr/>
          <p:nvPr/>
        </p:nvSpPr>
        <p:spPr>
          <a:xfrm rot="10800000" flipH="1">
            <a:off x="7249903" y="-757672"/>
            <a:ext cx="1436897" cy="143689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38" name="Google Shape;638;p34"/>
          <p:cNvSpPr/>
          <p:nvPr/>
        </p:nvSpPr>
        <p:spPr>
          <a:xfrm rot="10800000" flipH="1">
            <a:off x="6939105" y="4609823"/>
            <a:ext cx="1442895" cy="1442895"/>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39" name="Google Shape;639;p34"/>
          <p:cNvSpPr/>
          <p:nvPr/>
        </p:nvSpPr>
        <p:spPr>
          <a:xfrm rot="10800000" flipH="1">
            <a:off x="3494315" y="972712"/>
            <a:ext cx="330450" cy="33045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40" name="Google Shape;640;p34"/>
          <p:cNvSpPr/>
          <p:nvPr/>
        </p:nvSpPr>
        <p:spPr>
          <a:xfrm rot="10800000" flipH="1">
            <a:off x="5317016" y="3907550"/>
            <a:ext cx="305943" cy="305943"/>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41" name="Google Shape;641;p34"/>
          <p:cNvSpPr/>
          <p:nvPr/>
        </p:nvSpPr>
        <p:spPr>
          <a:xfrm rot="10800000" flipH="1">
            <a:off x="1267560" y="4125686"/>
            <a:ext cx="175614" cy="175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642" name="Google Shape;642;p34"/>
          <p:cNvGrpSpPr/>
          <p:nvPr/>
        </p:nvGrpSpPr>
        <p:grpSpPr>
          <a:xfrm>
            <a:off x="3654103" y="2185104"/>
            <a:ext cx="4260056" cy="34289"/>
            <a:chOff x="5029200" y="2769580"/>
            <a:chExt cx="5680075" cy="45719"/>
          </a:xfrm>
        </p:grpSpPr>
        <p:sp>
          <p:nvSpPr>
            <p:cNvPr id="643" name="Google Shape;643;p34"/>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644" name="Google Shape;644;p34"/>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627"/>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639"/>
                                        </p:tgtEl>
                                        <p:attrNameLst>
                                          <p:attrName>style.visibility</p:attrName>
                                        </p:attrNameLst>
                                      </p:cBhvr>
                                      <p:to>
                                        <p:strVal val="visible"/>
                                      </p:to>
                                    </p:set>
                                    <p:anim calcmode="lin" valueType="num">
                                      <p:cBhvr additive="base">
                                        <p:cTn id="9" dur="500"/>
                                        <p:tgtEl>
                                          <p:spTgt spid="639"/>
                                        </p:tgtEl>
                                        <p:attrNameLst>
                                          <p:attrName>ppt_w</p:attrName>
                                        </p:attrNameLst>
                                      </p:cBhvr>
                                      <p:tavLst>
                                        <p:tav tm="0">
                                          <p:val>
                                            <p:strVal val="0"/>
                                          </p:val>
                                        </p:tav>
                                        <p:tav tm="100000">
                                          <p:val>
                                            <p:strVal val="#ppt_w"/>
                                          </p:val>
                                        </p:tav>
                                      </p:tavLst>
                                    </p:anim>
                                    <p:anim calcmode="lin" valueType="num">
                                      <p:cBhvr additive="base">
                                        <p:cTn id="10" dur="500"/>
                                        <p:tgtEl>
                                          <p:spTgt spid="639"/>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641"/>
                                        </p:tgtEl>
                                        <p:attrNameLst>
                                          <p:attrName>style.visibility</p:attrName>
                                        </p:attrNameLst>
                                      </p:cBhvr>
                                      <p:to>
                                        <p:strVal val="visible"/>
                                      </p:to>
                                    </p:set>
                                    <p:anim calcmode="lin" valueType="num">
                                      <p:cBhvr additive="base">
                                        <p:cTn id="13" dur="500"/>
                                        <p:tgtEl>
                                          <p:spTgt spid="641"/>
                                        </p:tgtEl>
                                        <p:attrNameLst>
                                          <p:attrName>ppt_w</p:attrName>
                                        </p:attrNameLst>
                                      </p:cBhvr>
                                      <p:tavLst>
                                        <p:tav tm="0">
                                          <p:val>
                                            <p:strVal val="0"/>
                                          </p:val>
                                        </p:tav>
                                        <p:tav tm="100000">
                                          <p:val>
                                            <p:strVal val="#ppt_w"/>
                                          </p:val>
                                        </p:tav>
                                      </p:tavLst>
                                    </p:anim>
                                    <p:anim calcmode="lin" valueType="num">
                                      <p:cBhvr additive="base">
                                        <p:cTn id="14" dur="500"/>
                                        <p:tgtEl>
                                          <p:spTgt spid="641"/>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640"/>
                                        </p:tgtEl>
                                        <p:attrNameLst>
                                          <p:attrName>style.visibility</p:attrName>
                                        </p:attrNameLst>
                                      </p:cBhvr>
                                      <p:to>
                                        <p:strVal val="visible"/>
                                      </p:to>
                                    </p:set>
                                    <p:anim calcmode="lin" valueType="num">
                                      <p:cBhvr additive="base">
                                        <p:cTn id="17" dur="500"/>
                                        <p:tgtEl>
                                          <p:spTgt spid="640"/>
                                        </p:tgtEl>
                                        <p:attrNameLst>
                                          <p:attrName>ppt_w</p:attrName>
                                        </p:attrNameLst>
                                      </p:cBhvr>
                                      <p:tavLst>
                                        <p:tav tm="0">
                                          <p:val>
                                            <p:strVal val="0"/>
                                          </p:val>
                                        </p:tav>
                                        <p:tav tm="100000">
                                          <p:val>
                                            <p:strVal val="#ppt_w"/>
                                          </p:val>
                                        </p:tav>
                                      </p:tavLst>
                                    </p:anim>
                                    <p:anim calcmode="lin" valueType="num">
                                      <p:cBhvr additive="base">
                                        <p:cTn id="18" dur="500"/>
                                        <p:tgtEl>
                                          <p:spTgt spid="640"/>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638"/>
                                        </p:tgtEl>
                                        <p:attrNameLst>
                                          <p:attrName>style.visibility</p:attrName>
                                        </p:attrNameLst>
                                      </p:cBhvr>
                                      <p:to>
                                        <p:strVal val="visible"/>
                                      </p:to>
                                    </p:set>
                                    <p:anim calcmode="lin" valueType="num">
                                      <p:cBhvr additive="base">
                                        <p:cTn id="21" dur="500"/>
                                        <p:tgtEl>
                                          <p:spTgt spid="638"/>
                                        </p:tgtEl>
                                        <p:attrNameLst>
                                          <p:attrName>ppt_w</p:attrName>
                                        </p:attrNameLst>
                                      </p:cBhvr>
                                      <p:tavLst>
                                        <p:tav tm="0">
                                          <p:val>
                                            <p:strVal val="0"/>
                                          </p:val>
                                        </p:tav>
                                        <p:tav tm="100000">
                                          <p:val>
                                            <p:strVal val="#ppt_w"/>
                                          </p:val>
                                        </p:tav>
                                      </p:tavLst>
                                    </p:anim>
                                    <p:anim calcmode="lin" valueType="num">
                                      <p:cBhvr additive="base">
                                        <p:cTn id="22" dur="500"/>
                                        <p:tgtEl>
                                          <p:spTgt spid="638"/>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637"/>
                                        </p:tgtEl>
                                        <p:attrNameLst>
                                          <p:attrName>style.visibility</p:attrName>
                                        </p:attrNameLst>
                                      </p:cBhvr>
                                      <p:to>
                                        <p:strVal val="visible"/>
                                      </p:to>
                                    </p:set>
                                    <p:anim calcmode="lin" valueType="num">
                                      <p:cBhvr additive="base">
                                        <p:cTn id="25" dur="500"/>
                                        <p:tgtEl>
                                          <p:spTgt spid="637"/>
                                        </p:tgtEl>
                                        <p:attrNameLst>
                                          <p:attrName>ppt_w</p:attrName>
                                        </p:attrNameLst>
                                      </p:cBhvr>
                                      <p:tavLst>
                                        <p:tav tm="0">
                                          <p:val>
                                            <p:strVal val="0"/>
                                          </p:val>
                                        </p:tav>
                                        <p:tav tm="100000">
                                          <p:val>
                                            <p:strVal val="#ppt_w"/>
                                          </p:val>
                                        </p:tav>
                                      </p:tavLst>
                                    </p:anim>
                                    <p:anim calcmode="lin" valueType="num">
                                      <p:cBhvr additive="base">
                                        <p:cTn id="26" dur="500"/>
                                        <p:tgtEl>
                                          <p:spTgt spid="637"/>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633"/>
                                        </p:tgtEl>
                                        <p:attrNameLst>
                                          <p:attrName>style.visibility</p:attrName>
                                        </p:attrNameLst>
                                      </p:cBhvr>
                                      <p:to>
                                        <p:strVal val="visible"/>
                                      </p:to>
                                    </p:set>
                                    <p:anim calcmode="lin" valueType="num">
                                      <p:cBhvr additive="base">
                                        <p:cTn id="29" dur="500"/>
                                        <p:tgtEl>
                                          <p:spTgt spid="633"/>
                                        </p:tgtEl>
                                        <p:attrNameLst>
                                          <p:attrName>ppt_w</p:attrName>
                                        </p:attrNameLst>
                                      </p:cBhvr>
                                      <p:tavLst>
                                        <p:tav tm="0">
                                          <p:val>
                                            <p:strVal val="0"/>
                                          </p:val>
                                        </p:tav>
                                        <p:tav tm="100000">
                                          <p:val>
                                            <p:strVal val="#ppt_w"/>
                                          </p:val>
                                        </p:tav>
                                      </p:tavLst>
                                    </p:anim>
                                    <p:anim calcmode="lin" valueType="num">
                                      <p:cBhvr additive="base">
                                        <p:cTn id="30" dur="500"/>
                                        <p:tgtEl>
                                          <p:spTgt spid="633"/>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634"/>
                                        </p:tgtEl>
                                        <p:attrNameLst>
                                          <p:attrName>style.visibility</p:attrName>
                                        </p:attrNameLst>
                                      </p:cBhvr>
                                      <p:to>
                                        <p:strVal val="visible"/>
                                      </p:to>
                                    </p:set>
                                    <p:anim calcmode="lin" valueType="num">
                                      <p:cBhvr additive="base">
                                        <p:cTn id="33" dur="500"/>
                                        <p:tgtEl>
                                          <p:spTgt spid="634"/>
                                        </p:tgtEl>
                                        <p:attrNameLst>
                                          <p:attrName>ppt_w</p:attrName>
                                        </p:attrNameLst>
                                      </p:cBhvr>
                                      <p:tavLst>
                                        <p:tav tm="0">
                                          <p:val>
                                            <p:strVal val="0"/>
                                          </p:val>
                                        </p:tav>
                                        <p:tav tm="100000">
                                          <p:val>
                                            <p:strVal val="#ppt_w"/>
                                          </p:val>
                                        </p:tav>
                                      </p:tavLst>
                                    </p:anim>
                                    <p:anim calcmode="lin" valueType="num">
                                      <p:cBhvr additive="base">
                                        <p:cTn id="34" dur="500"/>
                                        <p:tgtEl>
                                          <p:spTgt spid="634"/>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635"/>
                                        </p:tgtEl>
                                        <p:attrNameLst>
                                          <p:attrName>style.visibility</p:attrName>
                                        </p:attrNameLst>
                                      </p:cBhvr>
                                      <p:to>
                                        <p:strVal val="visible"/>
                                      </p:to>
                                    </p:set>
                                    <p:animEffect transition="in" filter="fade">
                                      <p:cBhvr>
                                        <p:cTn id="37" dur="500"/>
                                        <p:tgtEl>
                                          <p:spTgt spid="635"/>
                                        </p:tgtEl>
                                      </p:cBhvr>
                                    </p:animEffect>
                                  </p:childTnLst>
                                </p:cTn>
                              </p:par>
                              <p:par>
                                <p:cTn id="38" presetID="10" presetClass="entr" presetSubtype="0" fill="hold" nodeType="withEffect">
                                  <p:stCondLst>
                                    <p:cond delay="250"/>
                                  </p:stCondLst>
                                  <p:childTnLst>
                                    <p:set>
                                      <p:cBhvr>
                                        <p:cTn id="39" dur="1" fill="hold">
                                          <p:stCondLst>
                                            <p:cond delay="0"/>
                                          </p:stCondLst>
                                        </p:cTn>
                                        <p:tgtEl>
                                          <p:spTgt spid="636"/>
                                        </p:tgtEl>
                                        <p:attrNameLst>
                                          <p:attrName>style.visibility</p:attrName>
                                        </p:attrNameLst>
                                      </p:cBhvr>
                                      <p:to>
                                        <p:strVal val="visible"/>
                                      </p:to>
                                    </p:set>
                                    <p:animEffect transition="in" filter="fade">
                                      <p:cBhvr>
                                        <p:cTn id="40" dur="500"/>
                                        <p:tgtEl>
                                          <p:spTgt spid="636"/>
                                        </p:tgtEl>
                                      </p:cBhvr>
                                    </p:animEffect>
                                  </p:childTnLst>
                                </p:cTn>
                              </p:par>
                              <p:par>
                                <p:cTn id="41" presetID="10" presetClass="entr" presetSubtype="0" fill="hold" nodeType="withEffect">
                                  <p:stCondLst>
                                    <p:cond delay="0"/>
                                  </p:stCondLst>
                                  <p:childTnLst>
                                    <p:set>
                                      <p:cBhvr>
                                        <p:cTn id="42" dur="1" fill="hold">
                                          <p:stCondLst>
                                            <p:cond delay="0"/>
                                          </p:stCondLst>
                                        </p:cTn>
                                        <p:tgtEl>
                                          <p:spTgt spid="642"/>
                                        </p:tgtEl>
                                        <p:attrNameLst>
                                          <p:attrName>style.visibility</p:attrName>
                                        </p:attrNameLst>
                                      </p:cBhvr>
                                      <p:to>
                                        <p:strVal val="visible"/>
                                      </p:to>
                                    </p:set>
                                    <p:animEffect transition="in" filter="fade">
                                      <p:cBhvr>
                                        <p:cTn id="43" dur="500"/>
                                        <p:tgtEl>
                                          <p:spTgt spid="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69" name="Google Shape;669;p36"/>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70" name="Google Shape;670;p36"/>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04</a:t>
            </a:r>
            <a:endParaRPr sz="1800">
              <a:solidFill>
                <a:schemeClr val="lt1"/>
              </a:solidFill>
              <a:latin typeface="Century Gothic"/>
              <a:ea typeface="Century Gothic"/>
              <a:cs typeface="Century Gothic"/>
              <a:sym typeface="Century Gothic"/>
            </a:endParaRPr>
          </a:p>
        </p:txBody>
      </p:sp>
      <p:sp>
        <p:nvSpPr>
          <p:cNvPr id="692" name="Google Shape;692;p36"/>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Tools used</a:t>
            </a:r>
            <a:endParaRPr sz="1800" b="1" dirty="0">
              <a:solidFill>
                <a:srgbClr val="C00000"/>
              </a:solidFill>
              <a:latin typeface="Century Gothic"/>
              <a:ea typeface="Century Gothic"/>
              <a:cs typeface="Century Gothic"/>
              <a:sym typeface="Century Gothic"/>
            </a:endParaRPr>
          </a:p>
        </p:txBody>
      </p:sp>
      <p:pic>
        <p:nvPicPr>
          <p:cNvPr id="3" name="Picture 2">
            <a:extLst>
              <a:ext uri="{FF2B5EF4-FFF2-40B4-BE49-F238E27FC236}">
                <a16:creationId xmlns:a16="http://schemas.microsoft.com/office/drawing/2014/main" id="{DC2582BF-D4BB-4FA9-B7D6-028A2B70D79F}"/>
              </a:ext>
            </a:extLst>
          </p:cNvPr>
          <p:cNvPicPr>
            <a:picLocks noChangeAspect="1"/>
          </p:cNvPicPr>
          <p:nvPr/>
        </p:nvPicPr>
        <p:blipFill>
          <a:blip r:embed="rId3"/>
          <a:stretch>
            <a:fillRect/>
          </a:stretch>
        </p:blipFill>
        <p:spPr>
          <a:xfrm>
            <a:off x="517512" y="1222121"/>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9" name="Google Shape;635;p34">
            <a:extLst>
              <a:ext uri="{FF2B5EF4-FFF2-40B4-BE49-F238E27FC236}">
                <a16:creationId xmlns:a16="http://schemas.microsoft.com/office/drawing/2014/main" id="{C88159CB-C5E4-4D75-B67C-6EE91D3D20E0}"/>
              </a:ext>
            </a:extLst>
          </p:cNvPr>
          <p:cNvSpPr txBox="1"/>
          <p:nvPr/>
        </p:nvSpPr>
        <p:spPr>
          <a:xfrm>
            <a:off x="809625" y="3486147"/>
            <a:ext cx="1578775"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Flutter</a:t>
            </a:r>
            <a:endParaRPr sz="3600" b="1" dirty="0">
              <a:solidFill>
                <a:srgbClr val="7F7F7F"/>
              </a:solidFill>
              <a:latin typeface="Century Gothic"/>
              <a:ea typeface="Century Gothic"/>
              <a:cs typeface="Century Gothic"/>
              <a:sym typeface="Century Gothic"/>
            </a:endParaRPr>
          </a:p>
        </p:txBody>
      </p:sp>
      <p:pic>
        <p:nvPicPr>
          <p:cNvPr id="7" name="Picture 6">
            <a:extLst>
              <a:ext uri="{FF2B5EF4-FFF2-40B4-BE49-F238E27FC236}">
                <a16:creationId xmlns:a16="http://schemas.microsoft.com/office/drawing/2014/main" id="{4585F25C-DFD4-482D-8077-818B03DC83F1}"/>
              </a:ext>
            </a:extLst>
          </p:cNvPr>
          <p:cNvPicPr>
            <a:picLocks noChangeAspect="1"/>
          </p:cNvPicPr>
          <p:nvPr/>
        </p:nvPicPr>
        <p:blipFill rotWithShape="1">
          <a:blip r:embed="rId4"/>
          <a:srcRect l="25942" r="25454"/>
          <a:stretch/>
        </p:blipFill>
        <p:spPr>
          <a:xfrm>
            <a:off x="3192067" y="1222120"/>
            <a:ext cx="2319800"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Google Shape;635;p34">
            <a:extLst>
              <a:ext uri="{FF2B5EF4-FFF2-40B4-BE49-F238E27FC236}">
                <a16:creationId xmlns:a16="http://schemas.microsoft.com/office/drawing/2014/main" id="{3C8D2A03-8C91-4AA9-BD9E-FA16D02CAE15}"/>
              </a:ext>
            </a:extLst>
          </p:cNvPr>
          <p:cNvSpPr txBox="1"/>
          <p:nvPr/>
        </p:nvSpPr>
        <p:spPr>
          <a:xfrm>
            <a:off x="3300967" y="3486147"/>
            <a:ext cx="2210900"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Cloud Fire Store</a:t>
            </a:r>
            <a:endParaRPr sz="3600" b="1" dirty="0">
              <a:solidFill>
                <a:srgbClr val="7F7F7F"/>
              </a:solidFill>
              <a:latin typeface="Century Gothic"/>
              <a:ea typeface="Century Gothic"/>
              <a:cs typeface="Century Gothic"/>
              <a:sym typeface="Century Gothic"/>
            </a:endParaRPr>
          </a:p>
        </p:txBody>
      </p:sp>
      <p:pic>
        <p:nvPicPr>
          <p:cNvPr id="9" name="Picture 8">
            <a:extLst>
              <a:ext uri="{FF2B5EF4-FFF2-40B4-BE49-F238E27FC236}">
                <a16:creationId xmlns:a16="http://schemas.microsoft.com/office/drawing/2014/main" id="{E53730CF-BBC5-4FDF-BE95-B1CE365E073B}"/>
              </a:ext>
            </a:extLst>
          </p:cNvPr>
          <p:cNvPicPr>
            <a:picLocks noChangeAspect="1"/>
          </p:cNvPicPr>
          <p:nvPr/>
        </p:nvPicPr>
        <p:blipFill>
          <a:blip r:embed="rId5"/>
          <a:stretch>
            <a:fillRect/>
          </a:stretch>
        </p:blipFill>
        <p:spPr>
          <a:xfrm>
            <a:off x="6043297" y="1261700"/>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7" name="Google Shape;635;p34">
            <a:extLst>
              <a:ext uri="{FF2B5EF4-FFF2-40B4-BE49-F238E27FC236}">
                <a16:creationId xmlns:a16="http://schemas.microsoft.com/office/drawing/2014/main" id="{DA630099-3263-4F07-BAB0-9A8458314025}"/>
              </a:ext>
            </a:extLst>
          </p:cNvPr>
          <p:cNvSpPr txBox="1"/>
          <p:nvPr/>
        </p:nvSpPr>
        <p:spPr>
          <a:xfrm>
            <a:off x="6239097" y="3486147"/>
            <a:ext cx="2210900"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Google Cloud</a:t>
            </a:r>
            <a:endParaRPr sz="3600" b="1" dirty="0">
              <a:solidFill>
                <a:srgbClr val="7F7F7F"/>
              </a:solidFill>
              <a:latin typeface="Century Gothic"/>
              <a:ea typeface="Century Gothic"/>
              <a:cs typeface="Century Gothic"/>
              <a:sym typeface="Century Gothic"/>
            </a:endParaRPr>
          </a:p>
        </p:txBody>
      </p:sp>
      <p:sp>
        <p:nvSpPr>
          <p:cNvPr id="38" name="Google Shape;636;p34">
            <a:extLst>
              <a:ext uri="{FF2B5EF4-FFF2-40B4-BE49-F238E27FC236}">
                <a16:creationId xmlns:a16="http://schemas.microsoft.com/office/drawing/2014/main" id="{0C3D268A-EB7F-45B0-9DA9-86858FE3FB8B}"/>
              </a:ext>
            </a:extLst>
          </p:cNvPr>
          <p:cNvSpPr/>
          <p:nvPr/>
        </p:nvSpPr>
        <p:spPr>
          <a:xfrm>
            <a:off x="690985" y="4012717"/>
            <a:ext cx="1969652" cy="62324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(For handling UI)</a:t>
            </a:r>
            <a:endParaRPr sz="1800" dirty="0">
              <a:solidFill>
                <a:schemeClr val="tx1"/>
              </a:solidFill>
              <a:latin typeface="Century Gothic"/>
              <a:ea typeface="Century Gothic"/>
              <a:cs typeface="Century Gothic"/>
              <a:sym typeface="Century Gothic"/>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25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25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nodeType="withEffect">
                                  <p:stCondLst>
                                    <p:cond delay="25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500"/>
                                        <p:tgtEl>
                                          <p:spTgt spid="38"/>
                                        </p:tgtEl>
                                      </p:cBhvr>
                                    </p:animEffect>
                                  </p:childTnLst>
                                </p:cTn>
                              </p:par>
                              <p:par>
                                <p:cTn id="17" presetID="10" presetClass="entr" presetSubtype="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25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25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pic>
        <p:nvPicPr>
          <p:cNvPr id="3" name="Picture 2">
            <a:extLst>
              <a:ext uri="{FF2B5EF4-FFF2-40B4-BE49-F238E27FC236}">
                <a16:creationId xmlns:a16="http://schemas.microsoft.com/office/drawing/2014/main" id="{5768508D-DEBF-4804-B230-D2A092116FE2}"/>
              </a:ext>
            </a:extLst>
          </p:cNvPr>
          <p:cNvPicPr>
            <a:picLocks noChangeAspect="1"/>
          </p:cNvPicPr>
          <p:nvPr/>
        </p:nvPicPr>
        <p:blipFill>
          <a:blip r:embed="rId3"/>
          <a:stretch>
            <a:fillRect/>
          </a:stretch>
        </p:blipFill>
        <p:spPr>
          <a:xfrm rot="1532322">
            <a:off x="2271317" y="1196628"/>
            <a:ext cx="1297132" cy="1297132"/>
          </a:xfrm>
          <a:prstGeom prst="rect">
            <a:avLst/>
          </a:prstGeom>
        </p:spPr>
      </p:pic>
      <p:sp>
        <p:nvSpPr>
          <p:cNvPr id="668" name="Google Shape;668;p36"/>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69" name="Google Shape;669;p36"/>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70" name="Google Shape;670;p36"/>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04</a:t>
            </a:r>
            <a:endParaRPr sz="1800">
              <a:solidFill>
                <a:schemeClr val="lt1"/>
              </a:solidFill>
              <a:latin typeface="Century Gothic"/>
              <a:ea typeface="Century Gothic"/>
              <a:cs typeface="Century Gothic"/>
              <a:sym typeface="Century Gothic"/>
            </a:endParaRPr>
          </a:p>
        </p:txBody>
      </p:sp>
      <p:sp>
        <p:nvSpPr>
          <p:cNvPr id="692" name="Google Shape;692;p36"/>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Tools used</a:t>
            </a:r>
            <a:endParaRPr sz="1800" b="1" dirty="0">
              <a:solidFill>
                <a:srgbClr val="C00000"/>
              </a:solidFill>
              <a:latin typeface="Century Gothic"/>
              <a:ea typeface="Century Gothic"/>
              <a:cs typeface="Century Gothic"/>
              <a:sym typeface="Century Gothic"/>
            </a:endParaRPr>
          </a:p>
        </p:txBody>
      </p:sp>
      <p:pic>
        <p:nvPicPr>
          <p:cNvPr id="7" name="Picture 6">
            <a:extLst>
              <a:ext uri="{FF2B5EF4-FFF2-40B4-BE49-F238E27FC236}">
                <a16:creationId xmlns:a16="http://schemas.microsoft.com/office/drawing/2014/main" id="{4585F25C-DFD4-482D-8077-818B03DC83F1}"/>
              </a:ext>
            </a:extLst>
          </p:cNvPr>
          <p:cNvPicPr>
            <a:picLocks noChangeAspect="1"/>
          </p:cNvPicPr>
          <p:nvPr/>
        </p:nvPicPr>
        <p:blipFill>
          <a:blip r:embed="rId4"/>
          <a:stretch>
            <a:fillRect/>
          </a:stretch>
        </p:blipFill>
        <p:spPr>
          <a:xfrm>
            <a:off x="605849" y="1261700"/>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Google Shape;635;p34">
            <a:extLst>
              <a:ext uri="{FF2B5EF4-FFF2-40B4-BE49-F238E27FC236}">
                <a16:creationId xmlns:a16="http://schemas.microsoft.com/office/drawing/2014/main" id="{3C8D2A03-8C91-4AA9-BD9E-FA16D02CAE15}"/>
              </a:ext>
            </a:extLst>
          </p:cNvPr>
          <p:cNvSpPr txBox="1"/>
          <p:nvPr/>
        </p:nvSpPr>
        <p:spPr>
          <a:xfrm>
            <a:off x="626412" y="3525727"/>
            <a:ext cx="2210900"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Google Cloud</a:t>
            </a:r>
            <a:endParaRPr sz="3600" b="1" dirty="0">
              <a:solidFill>
                <a:srgbClr val="7F7F7F"/>
              </a:solidFill>
              <a:latin typeface="Century Gothic"/>
              <a:ea typeface="Century Gothic"/>
              <a:cs typeface="Century Gothic"/>
              <a:sym typeface="Century Gothic"/>
            </a:endParaRPr>
          </a:p>
        </p:txBody>
      </p:sp>
      <p:sp>
        <p:nvSpPr>
          <p:cNvPr id="13" name="Google Shape;635;p34">
            <a:extLst>
              <a:ext uri="{FF2B5EF4-FFF2-40B4-BE49-F238E27FC236}">
                <a16:creationId xmlns:a16="http://schemas.microsoft.com/office/drawing/2014/main" id="{1CCD3918-5672-4706-9AD0-77501D08DFD1}"/>
              </a:ext>
            </a:extLst>
          </p:cNvPr>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Google Cloud</a:t>
            </a:r>
            <a:endParaRPr sz="3600" b="1" dirty="0">
              <a:solidFill>
                <a:srgbClr val="7F7F7F"/>
              </a:solidFill>
              <a:latin typeface="Century Gothic"/>
              <a:ea typeface="Century Gothic"/>
              <a:cs typeface="Century Gothic"/>
              <a:sym typeface="Century Gothic"/>
            </a:endParaRPr>
          </a:p>
        </p:txBody>
      </p:sp>
      <p:sp>
        <p:nvSpPr>
          <p:cNvPr id="14" name="Google Shape;636;p34">
            <a:extLst>
              <a:ext uri="{FF2B5EF4-FFF2-40B4-BE49-F238E27FC236}">
                <a16:creationId xmlns:a16="http://schemas.microsoft.com/office/drawing/2014/main" id="{7D60AFFF-C2F4-42A7-96CF-E791592A198D}"/>
              </a:ext>
            </a:extLst>
          </p:cNvPr>
          <p:cNvSpPr/>
          <p:nvPr/>
        </p:nvSpPr>
        <p:spPr>
          <a:xfrm>
            <a:off x="3542215" y="2283222"/>
            <a:ext cx="5229645" cy="2597121"/>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Responsible for data reading</a:t>
            </a:r>
          </a:p>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Using a python script that extracts the text from the CV file (.pdf, .docx, .txt) and upload it to a generative ai model in the google cloud to rearrange the data in a .json file format</a:t>
            </a:r>
            <a:endParaRPr sz="1800" dirty="0">
              <a:solidFill>
                <a:schemeClr val="tx1"/>
              </a:solidFill>
              <a:latin typeface="Century Gothic"/>
              <a:ea typeface="Century Gothic"/>
              <a:cs typeface="Century Gothic"/>
              <a:sym typeface="Century Gothic"/>
            </a:endParaRPr>
          </a:p>
        </p:txBody>
      </p:sp>
      <p:grpSp>
        <p:nvGrpSpPr>
          <p:cNvPr id="15" name="Google Shape;642;p34">
            <a:extLst>
              <a:ext uri="{FF2B5EF4-FFF2-40B4-BE49-F238E27FC236}">
                <a16:creationId xmlns:a16="http://schemas.microsoft.com/office/drawing/2014/main" id="{616B5F1A-5769-4713-BCD1-849BDE8C0569}"/>
              </a:ext>
            </a:extLst>
          </p:cNvPr>
          <p:cNvGrpSpPr/>
          <p:nvPr/>
        </p:nvGrpSpPr>
        <p:grpSpPr>
          <a:xfrm>
            <a:off x="3654103" y="2185104"/>
            <a:ext cx="4260056" cy="34289"/>
            <a:chOff x="5029200" y="2769580"/>
            <a:chExt cx="5680075" cy="45719"/>
          </a:xfrm>
        </p:grpSpPr>
        <p:sp>
          <p:nvSpPr>
            <p:cNvPr id="16" name="Google Shape;643;p34">
              <a:extLst>
                <a:ext uri="{FF2B5EF4-FFF2-40B4-BE49-F238E27FC236}">
                  <a16:creationId xmlns:a16="http://schemas.microsoft.com/office/drawing/2014/main" id="{EB8CBE5B-5A39-4928-8D34-A6B0D7332B1E}"/>
                </a:ext>
              </a:extLst>
            </p:cNvPr>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7" name="Google Shape;644;p34">
              <a:extLst>
                <a:ext uri="{FF2B5EF4-FFF2-40B4-BE49-F238E27FC236}">
                  <a16:creationId xmlns:a16="http://schemas.microsoft.com/office/drawing/2014/main" id="{8B91BD84-B33A-421F-A759-44B1CA2D2606}"/>
                </a:ext>
              </a:extLst>
            </p:cNvPr>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extLst>
      <p:ext uri="{BB962C8B-B14F-4D97-AF65-F5344CB8AC3E}">
        <p14:creationId xmlns:p14="http://schemas.microsoft.com/office/powerpoint/2010/main" val="2506604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75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rot="-671048">
            <a:off x="5840639" y="-1833850"/>
            <a:ext cx="3576429" cy="3576429"/>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25" name="Google Shape;125;p15"/>
          <p:cNvGrpSpPr/>
          <p:nvPr/>
        </p:nvGrpSpPr>
        <p:grpSpPr>
          <a:xfrm rot="-671048">
            <a:off x="5580298" y="-2126804"/>
            <a:ext cx="4097111" cy="4162338"/>
            <a:chOff x="9124043" y="-2040757"/>
            <a:chExt cx="5462814" cy="5549784"/>
          </a:xfrm>
        </p:grpSpPr>
        <p:sp>
          <p:nvSpPr>
            <p:cNvPr id="126" name="Google Shape;126;p15"/>
            <p:cNvSpPr/>
            <p:nvPr/>
          </p:nvSpPr>
          <p:spPr>
            <a:xfrm>
              <a:off x="11447915" y="334710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27" name="Google Shape;127;p15"/>
            <p:cNvSpPr/>
            <p:nvPr/>
          </p:nvSpPr>
          <p:spPr>
            <a:xfrm>
              <a:off x="9124043" y="-2040757"/>
              <a:ext cx="5462814" cy="5462814"/>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28" name="Google Shape;128;p15"/>
            <p:cNvSpPr/>
            <p:nvPr/>
          </p:nvSpPr>
          <p:spPr>
            <a:xfrm>
              <a:off x="12552815" y="-2009573"/>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29" name="Google Shape;129;p15"/>
          <p:cNvSpPr txBox="1"/>
          <p:nvPr/>
        </p:nvSpPr>
        <p:spPr>
          <a:xfrm>
            <a:off x="6040582" y="288034"/>
            <a:ext cx="2869532" cy="68480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4000" b="1">
                <a:solidFill>
                  <a:schemeClr val="lt1"/>
                </a:solidFill>
                <a:latin typeface="Century Gothic"/>
                <a:ea typeface="Century Gothic"/>
                <a:cs typeface="Century Gothic"/>
                <a:sym typeface="Century Gothic"/>
              </a:rPr>
              <a:t>CONTENTS</a:t>
            </a:r>
            <a:endParaRPr sz="4000" b="1">
              <a:solidFill>
                <a:schemeClr val="lt1"/>
              </a:solidFill>
              <a:latin typeface="Century Gothic"/>
              <a:ea typeface="Century Gothic"/>
              <a:cs typeface="Century Gothic"/>
              <a:sym typeface="Century Gothic"/>
            </a:endParaRPr>
          </a:p>
        </p:txBody>
      </p:sp>
      <p:grpSp>
        <p:nvGrpSpPr>
          <p:cNvPr id="130" name="Google Shape;130;p15"/>
          <p:cNvGrpSpPr/>
          <p:nvPr/>
        </p:nvGrpSpPr>
        <p:grpSpPr>
          <a:xfrm>
            <a:off x="1020724" y="874066"/>
            <a:ext cx="541565" cy="541565"/>
            <a:chOff x="1167138" y="3245140"/>
            <a:chExt cx="722086" cy="722086"/>
          </a:xfrm>
        </p:grpSpPr>
        <p:sp>
          <p:nvSpPr>
            <p:cNvPr id="131" name="Google Shape;131;p15"/>
            <p:cNvSpPr txBox="1"/>
            <p:nvPr/>
          </p:nvSpPr>
          <p:spPr>
            <a:xfrm>
              <a:off x="1221393" y="3321416"/>
              <a:ext cx="576927"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a:solidFill>
                    <a:srgbClr val="C00000"/>
                  </a:solidFill>
                  <a:latin typeface="Century Gothic"/>
                  <a:ea typeface="Century Gothic"/>
                  <a:cs typeface="Century Gothic"/>
                  <a:sym typeface="Century Gothic"/>
                </a:rPr>
                <a:t>1</a:t>
              </a:r>
              <a:endParaRPr sz="2400">
                <a:solidFill>
                  <a:srgbClr val="C00000"/>
                </a:solidFill>
                <a:latin typeface="Century Gothic"/>
                <a:ea typeface="Century Gothic"/>
                <a:cs typeface="Century Gothic"/>
                <a:sym typeface="Century Gothic"/>
              </a:endParaRPr>
            </a:p>
          </p:txBody>
        </p:sp>
        <p:sp>
          <p:nvSpPr>
            <p:cNvPr id="132" name="Google Shape;132;p15"/>
            <p:cNvSpPr/>
            <p:nvPr/>
          </p:nvSpPr>
          <p:spPr>
            <a:xfrm>
              <a:off x="1167138" y="3245140"/>
              <a:ext cx="722086" cy="7220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3" name="Google Shape;133;p15"/>
            <p:cNvSpPr/>
            <p:nvPr/>
          </p:nvSpPr>
          <p:spPr>
            <a:xfrm rot="10800000" flipH="1">
              <a:off x="1733818" y="3800456"/>
              <a:ext cx="129004" cy="129004"/>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34" name="Google Shape;134;p15"/>
          <p:cNvSpPr txBox="1"/>
          <p:nvPr/>
        </p:nvSpPr>
        <p:spPr>
          <a:xfrm>
            <a:off x="1793196" y="914135"/>
            <a:ext cx="2887660"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3200" b="1" dirty="0">
                <a:solidFill>
                  <a:srgbClr val="C00000"/>
                </a:solidFill>
                <a:latin typeface="Century Gothic"/>
                <a:ea typeface="Century Gothic"/>
                <a:cs typeface="Century Gothic"/>
                <a:sym typeface="Century Gothic"/>
              </a:rPr>
              <a:t>Problem</a:t>
            </a:r>
            <a:endParaRPr sz="3200" b="1" dirty="0">
              <a:solidFill>
                <a:srgbClr val="7F7F7F"/>
              </a:solidFill>
              <a:latin typeface="Century Gothic"/>
              <a:ea typeface="Century Gothic"/>
              <a:cs typeface="Century Gothic"/>
              <a:sym typeface="Century Gothic"/>
            </a:endParaRPr>
          </a:p>
        </p:txBody>
      </p:sp>
      <p:grpSp>
        <p:nvGrpSpPr>
          <p:cNvPr id="135" name="Google Shape;135;p15"/>
          <p:cNvGrpSpPr/>
          <p:nvPr/>
        </p:nvGrpSpPr>
        <p:grpSpPr>
          <a:xfrm>
            <a:off x="1020724" y="1851788"/>
            <a:ext cx="541565" cy="541565"/>
            <a:chOff x="1167138" y="3245140"/>
            <a:chExt cx="722086" cy="722086"/>
          </a:xfrm>
        </p:grpSpPr>
        <p:sp>
          <p:nvSpPr>
            <p:cNvPr id="136" name="Google Shape;136;p15"/>
            <p:cNvSpPr txBox="1"/>
            <p:nvPr/>
          </p:nvSpPr>
          <p:spPr>
            <a:xfrm>
              <a:off x="1221393" y="3321416"/>
              <a:ext cx="641430"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a:solidFill>
                    <a:srgbClr val="C00000"/>
                  </a:solidFill>
                  <a:latin typeface="Century Gothic"/>
                  <a:ea typeface="Century Gothic"/>
                  <a:cs typeface="Century Gothic"/>
                  <a:sym typeface="Century Gothic"/>
                </a:rPr>
                <a:t>2</a:t>
              </a:r>
              <a:endParaRPr sz="2400">
                <a:solidFill>
                  <a:srgbClr val="C00000"/>
                </a:solidFill>
                <a:latin typeface="Century Gothic"/>
                <a:ea typeface="Century Gothic"/>
                <a:cs typeface="Century Gothic"/>
                <a:sym typeface="Century Gothic"/>
              </a:endParaRPr>
            </a:p>
          </p:txBody>
        </p:sp>
        <p:sp>
          <p:nvSpPr>
            <p:cNvPr id="137" name="Google Shape;137;p15"/>
            <p:cNvSpPr/>
            <p:nvPr/>
          </p:nvSpPr>
          <p:spPr>
            <a:xfrm>
              <a:off x="1167138" y="3245140"/>
              <a:ext cx="722086" cy="7220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38" name="Google Shape;138;p15"/>
            <p:cNvSpPr/>
            <p:nvPr/>
          </p:nvSpPr>
          <p:spPr>
            <a:xfrm rot="10800000" flipH="1">
              <a:off x="1733818" y="3800456"/>
              <a:ext cx="129004" cy="129004"/>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39" name="Google Shape;139;p15"/>
          <p:cNvSpPr txBox="1"/>
          <p:nvPr/>
        </p:nvSpPr>
        <p:spPr>
          <a:xfrm>
            <a:off x="1793196" y="1891857"/>
            <a:ext cx="2887660"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3200" b="1" dirty="0">
                <a:solidFill>
                  <a:srgbClr val="C00000"/>
                </a:solidFill>
                <a:latin typeface="Century Gothic"/>
                <a:ea typeface="Century Gothic"/>
                <a:cs typeface="Century Gothic"/>
                <a:sym typeface="Century Gothic"/>
              </a:rPr>
              <a:t>How to solve?</a:t>
            </a:r>
            <a:endParaRPr sz="3200" b="1" dirty="0">
              <a:solidFill>
                <a:srgbClr val="7F7F7F"/>
              </a:solidFill>
              <a:latin typeface="Century Gothic"/>
              <a:ea typeface="Century Gothic"/>
              <a:cs typeface="Century Gothic"/>
              <a:sym typeface="Century Gothic"/>
            </a:endParaRPr>
          </a:p>
        </p:txBody>
      </p:sp>
      <p:grpSp>
        <p:nvGrpSpPr>
          <p:cNvPr id="140" name="Google Shape;140;p15"/>
          <p:cNvGrpSpPr/>
          <p:nvPr/>
        </p:nvGrpSpPr>
        <p:grpSpPr>
          <a:xfrm>
            <a:off x="1020724" y="2829510"/>
            <a:ext cx="541565" cy="541565"/>
            <a:chOff x="1167138" y="3245140"/>
            <a:chExt cx="722086" cy="722086"/>
          </a:xfrm>
        </p:grpSpPr>
        <p:sp>
          <p:nvSpPr>
            <p:cNvPr id="141" name="Google Shape;141;p15"/>
            <p:cNvSpPr txBox="1"/>
            <p:nvPr/>
          </p:nvSpPr>
          <p:spPr>
            <a:xfrm>
              <a:off x="1221391" y="3321416"/>
              <a:ext cx="634921"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a:solidFill>
                    <a:srgbClr val="C00000"/>
                  </a:solidFill>
                  <a:latin typeface="Century Gothic"/>
                  <a:ea typeface="Century Gothic"/>
                  <a:cs typeface="Century Gothic"/>
                  <a:sym typeface="Century Gothic"/>
                </a:rPr>
                <a:t>3</a:t>
              </a:r>
              <a:endParaRPr sz="2400">
                <a:solidFill>
                  <a:srgbClr val="C00000"/>
                </a:solidFill>
                <a:latin typeface="Century Gothic"/>
                <a:ea typeface="Century Gothic"/>
                <a:cs typeface="Century Gothic"/>
                <a:sym typeface="Century Gothic"/>
              </a:endParaRPr>
            </a:p>
          </p:txBody>
        </p:sp>
        <p:sp>
          <p:nvSpPr>
            <p:cNvPr id="142" name="Google Shape;142;p15"/>
            <p:cNvSpPr/>
            <p:nvPr/>
          </p:nvSpPr>
          <p:spPr>
            <a:xfrm>
              <a:off x="1167138" y="3245140"/>
              <a:ext cx="722086" cy="7220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43" name="Google Shape;143;p15"/>
            <p:cNvSpPr/>
            <p:nvPr/>
          </p:nvSpPr>
          <p:spPr>
            <a:xfrm rot="10800000" flipH="1">
              <a:off x="1733818" y="3800456"/>
              <a:ext cx="129004" cy="129004"/>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44" name="Google Shape;144;p15"/>
          <p:cNvSpPr txBox="1"/>
          <p:nvPr/>
        </p:nvSpPr>
        <p:spPr>
          <a:xfrm>
            <a:off x="1793195" y="2869580"/>
            <a:ext cx="5266823"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3200" b="1" dirty="0">
                <a:solidFill>
                  <a:srgbClr val="C00000"/>
                </a:solidFill>
                <a:latin typeface="Century Gothic"/>
                <a:ea typeface="Century Gothic"/>
                <a:cs typeface="Century Gothic"/>
                <a:sym typeface="Century Gothic"/>
              </a:rPr>
              <a:t>CV Management System</a:t>
            </a:r>
            <a:endParaRPr sz="3200" b="1" dirty="0">
              <a:solidFill>
                <a:srgbClr val="7F7F7F"/>
              </a:solidFill>
              <a:latin typeface="Century Gothic"/>
              <a:ea typeface="Century Gothic"/>
              <a:cs typeface="Century Gothic"/>
              <a:sym typeface="Century Gothic"/>
            </a:endParaRPr>
          </a:p>
        </p:txBody>
      </p:sp>
      <p:grpSp>
        <p:nvGrpSpPr>
          <p:cNvPr id="145" name="Google Shape;145;p15"/>
          <p:cNvGrpSpPr/>
          <p:nvPr/>
        </p:nvGrpSpPr>
        <p:grpSpPr>
          <a:xfrm>
            <a:off x="1020724" y="3807234"/>
            <a:ext cx="541565" cy="541565"/>
            <a:chOff x="1167138" y="3245140"/>
            <a:chExt cx="722086" cy="722086"/>
          </a:xfrm>
        </p:grpSpPr>
        <p:sp>
          <p:nvSpPr>
            <p:cNvPr id="146" name="Google Shape;146;p15"/>
            <p:cNvSpPr txBox="1"/>
            <p:nvPr/>
          </p:nvSpPr>
          <p:spPr>
            <a:xfrm>
              <a:off x="1221393" y="3321416"/>
              <a:ext cx="634921" cy="61555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tr-TR" sz="2400">
                  <a:solidFill>
                    <a:srgbClr val="C00000"/>
                  </a:solidFill>
                  <a:latin typeface="Century Gothic"/>
                  <a:ea typeface="Century Gothic"/>
                  <a:cs typeface="Century Gothic"/>
                  <a:sym typeface="Century Gothic"/>
                </a:rPr>
                <a:t>4</a:t>
              </a:r>
              <a:endParaRPr sz="2400">
                <a:solidFill>
                  <a:srgbClr val="C00000"/>
                </a:solidFill>
                <a:latin typeface="Century Gothic"/>
                <a:ea typeface="Century Gothic"/>
                <a:cs typeface="Century Gothic"/>
                <a:sym typeface="Century Gothic"/>
              </a:endParaRPr>
            </a:p>
          </p:txBody>
        </p:sp>
        <p:sp>
          <p:nvSpPr>
            <p:cNvPr id="147" name="Google Shape;147;p15"/>
            <p:cNvSpPr/>
            <p:nvPr/>
          </p:nvSpPr>
          <p:spPr>
            <a:xfrm>
              <a:off x="1167138" y="3245140"/>
              <a:ext cx="722086" cy="722086"/>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48" name="Google Shape;148;p15"/>
            <p:cNvSpPr/>
            <p:nvPr/>
          </p:nvSpPr>
          <p:spPr>
            <a:xfrm rot="10800000" flipH="1">
              <a:off x="1733818" y="3800456"/>
              <a:ext cx="129004" cy="129004"/>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149" name="Google Shape;149;p15"/>
          <p:cNvSpPr txBox="1"/>
          <p:nvPr/>
        </p:nvSpPr>
        <p:spPr>
          <a:xfrm>
            <a:off x="1793196" y="3847303"/>
            <a:ext cx="2887660" cy="56169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3200" b="1" dirty="0">
                <a:solidFill>
                  <a:srgbClr val="C00000"/>
                </a:solidFill>
                <a:latin typeface="Century Gothic"/>
                <a:ea typeface="Century Gothic"/>
                <a:cs typeface="Century Gothic"/>
                <a:sym typeface="Century Gothic"/>
              </a:rPr>
              <a:t>Tools used</a:t>
            </a:r>
            <a:endParaRPr sz="3200" b="1" dirty="0">
              <a:solidFill>
                <a:srgbClr val="7F7F7F"/>
              </a:solidFill>
              <a:latin typeface="Century Gothic"/>
              <a:ea typeface="Century Gothic"/>
              <a:cs typeface="Century Gothic"/>
              <a:sym typeface="Century Gothic"/>
            </a:endParaRPr>
          </a:p>
        </p:txBody>
      </p:sp>
      <p:grpSp>
        <p:nvGrpSpPr>
          <p:cNvPr id="150" name="Google Shape;150;p15"/>
          <p:cNvGrpSpPr/>
          <p:nvPr/>
        </p:nvGrpSpPr>
        <p:grpSpPr>
          <a:xfrm>
            <a:off x="7247802" y="3581400"/>
            <a:ext cx="3124200" cy="3124200"/>
            <a:chOff x="-1266371" y="4076700"/>
            <a:chExt cx="4165600" cy="4165600"/>
          </a:xfrm>
        </p:grpSpPr>
        <p:sp>
          <p:nvSpPr>
            <p:cNvPr id="151" name="Google Shape;151;p15"/>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52" name="Google Shape;152;p15"/>
            <p:cNvGrpSpPr/>
            <p:nvPr/>
          </p:nvGrpSpPr>
          <p:grpSpPr>
            <a:xfrm>
              <a:off x="-1266371" y="4076700"/>
              <a:ext cx="4165600" cy="4165600"/>
              <a:chOff x="-1266371" y="4076700"/>
              <a:chExt cx="4165600" cy="4165600"/>
            </a:xfrm>
          </p:grpSpPr>
          <p:sp>
            <p:nvSpPr>
              <p:cNvPr id="153" name="Google Shape;153;p15"/>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4" name="Google Shape;154;p15"/>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55" name="Google Shape;155;p15"/>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5000" fill="hold"/>
                                        <p:tgtEl>
                                          <p:spTgt spid="125"/>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150"/>
                                        </p:tgtEl>
                                        <p:attrNameLst>
                                          <p:attrName>r</p:attrName>
                                        </p:attrNameLst>
                                      </p:cBhvr>
                                    </p:animRo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0"/>
                                        </p:tgtEl>
                                        <p:attrNameLst>
                                          <p:attrName>style.visibility</p:attrName>
                                        </p:attrNameLst>
                                      </p:cBhvr>
                                      <p:to>
                                        <p:strVal val="visible"/>
                                      </p:to>
                                    </p:set>
                                    <p:anim calcmode="lin" valueType="num">
                                      <p:cBhvr additive="base">
                                        <p:cTn id="13" dur="500"/>
                                        <p:tgtEl>
                                          <p:spTgt spid="130"/>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34"/>
                                        </p:tgtEl>
                                        <p:attrNameLst>
                                          <p:attrName>style.visibility</p:attrName>
                                        </p:attrNameLst>
                                      </p:cBhvr>
                                      <p:to>
                                        <p:strVal val="visible"/>
                                      </p:to>
                                    </p:set>
                                    <p:animEffect transition="in" filter="fade">
                                      <p:cBhvr>
                                        <p:cTn id="16" dur="500"/>
                                        <p:tgtEl>
                                          <p:spTgt spid="13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135"/>
                                        </p:tgtEl>
                                        <p:attrNameLst>
                                          <p:attrName>style.visibility</p:attrName>
                                        </p:attrNameLst>
                                      </p:cBhvr>
                                      <p:to>
                                        <p:strVal val="visible"/>
                                      </p:to>
                                    </p:set>
                                    <p:anim calcmode="lin" valueType="num">
                                      <p:cBhvr additive="base">
                                        <p:cTn id="21" dur="500"/>
                                        <p:tgtEl>
                                          <p:spTgt spid="135"/>
                                        </p:tgtEl>
                                        <p:attrNameLst>
                                          <p:attrName>ppt_x</p:attrName>
                                        </p:attrNameLst>
                                      </p:cBhvr>
                                      <p:tavLst>
                                        <p:tav tm="0">
                                          <p:val>
                                            <p:strVal val="#ppt_x-1"/>
                                          </p:val>
                                        </p:tav>
                                        <p:tav tm="100000">
                                          <p:val>
                                            <p:strVal val="#ppt_x"/>
                                          </p:val>
                                        </p:tav>
                                      </p:tavLst>
                                    </p:anim>
                                  </p:childTnLst>
                                </p:cTn>
                              </p:par>
                              <p:par>
                                <p:cTn id="22" presetID="10" presetClass="entr" presetSubtype="0" fill="hold" nodeType="withEffect">
                                  <p:stCondLst>
                                    <p:cond delay="0"/>
                                  </p:stCondLst>
                                  <p:childTnLst>
                                    <p:set>
                                      <p:cBhvr>
                                        <p:cTn id="23" dur="1" fill="hold">
                                          <p:stCondLst>
                                            <p:cond delay="0"/>
                                          </p:stCondLst>
                                        </p:cTn>
                                        <p:tgtEl>
                                          <p:spTgt spid="139"/>
                                        </p:tgtEl>
                                        <p:attrNameLst>
                                          <p:attrName>style.visibility</p:attrName>
                                        </p:attrNameLst>
                                      </p:cBhvr>
                                      <p:to>
                                        <p:strVal val="visible"/>
                                      </p:to>
                                    </p:set>
                                    <p:animEffect transition="in" filter="fade">
                                      <p:cBhvr>
                                        <p:cTn id="24" dur="500"/>
                                        <p:tgtEl>
                                          <p:spTgt spid="13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140"/>
                                        </p:tgtEl>
                                        <p:attrNameLst>
                                          <p:attrName>style.visibility</p:attrName>
                                        </p:attrNameLst>
                                      </p:cBhvr>
                                      <p:to>
                                        <p:strVal val="visible"/>
                                      </p:to>
                                    </p:set>
                                    <p:anim calcmode="lin" valueType="num">
                                      <p:cBhvr additive="base">
                                        <p:cTn id="29" dur="500"/>
                                        <p:tgtEl>
                                          <p:spTgt spid="140"/>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 calcmode="lin" valueType="num">
                                      <p:cBhvr additive="base">
                                        <p:cTn id="37" dur="500"/>
                                        <p:tgtEl>
                                          <p:spTgt spid="145"/>
                                        </p:tgtEl>
                                        <p:attrNameLst>
                                          <p:attrName>ppt_x</p:attrName>
                                        </p:attrNameLst>
                                      </p:cBhvr>
                                      <p:tavLst>
                                        <p:tav tm="0">
                                          <p:val>
                                            <p:strVal val="#ppt_x-1"/>
                                          </p:val>
                                        </p:tav>
                                        <p:tav tm="100000">
                                          <p:val>
                                            <p:strVal val="#ppt_x"/>
                                          </p:val>
                                        </p:tav>
                                      </p:tavLst>
                                    </p:anim>
                                  </p:childTnLst>
                                </p:cTn>
                              </p:par>
                              <p:par>
                                <p:cTn id="38" presetID="10" presetClass="entr" presetSubtype="0" fill="hold" nodeType="withEffect">
                                  <p:stCondLst>
                                    <p:cond delay="0"/>
                                  </p:stCondLst>
                                  <p:childTnLst>
                                    <p:set>
                                      <p:cBhvr>
                                        <p:cTn id="39" dur="1" fill="hold">
                                          <p:stCondLst>
                                            <p:cond delay="0"/>
                                          </p:stCondLst>
                                        </p:cTn>
                                        <p:tgtEl>
                                          <p:spTgt spid="149"/>
                                        </p:tgtEl>
                                        <p:attrNameLst>
                                          <p:attrName>style.visibility</p:attrName>
                                        </p:attrNameLst>
                                      </p:cBhvr>
                                      <p:to>
                                        <p:strVal val="visible"/>
                                      </p:to>
                                    </p:set>
                                    <p:animEffect transition="in" filter="fade">
                                      <p:cBhvr>
                                        <p:cTn id="40"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6"/>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69" name="Google Shape;669;p36"/>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670" name="Google Shape;670;p36"/>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04</a:t>
            </a:r>
            <a:endParaRPr sz="1800">
              <a:solidFill>
                <a:schemeClr val="lt1"/>
              </a:solidFill>
              <a:latin typeface="Century Gothic"/>
              <a:ea typeface="Century Gothic"/>
              <a:cs typeface="Century Gothic"/>
              <a:sym typeface="Century Gothic"/>
            </a:endParaRPr>
          </a:p>
        </p:txBody>
      </p:sp>
      <p:sp>
        <p:nvSpPr>
          <p:cNvPr id="692" name="Google Shape;692;p36"/>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Tools used</a:t>
            </a:r>
            <a:endParaRPr sz="1800" b="1" dirty="0">
              <a:solidFill>
                <a:srgbClr val="C00000"/>
              </a:solidFill>
              <a:latin typeface="Century Gothic"/>
              <a:ea typeface="Century Gothic"/>
              <a:cs typeface="Century Gothic"/>
              <a:sym typeface="Century Gothic"/>
            </a:endParaRPr>
          </a:p>
        </p:txBody>
      </p:sp>
      <p:pic>
        <p:nvPicPr>
          <p:cNvPr id="7" name="Picture 6">
            <a:extLst>
              <a:ext uri="{FF2B5EF4-FFF2-40B4-BE49-F238E27FC236}">
                <a16:creationId xmlns:a16="http://schemas.microsoft.com/office/drawing/2014/main" id="{4585F25C-DFD4-482D-8077-818B03DC83F1}"/>
              </a:ext>
            </a:extLst>
          </p:cNvPr>
          <p:cNvPicPr>
            <a:picLocks noChangeAspect="1"/>
          </p:cNvPicPr>
          <p:nvPr/>
        </p:nvPicPr>
        <p:blipFill rotWithShape="1">
          <a:blip r:embed="rId3"/>
          <a:srcRect l="25942" r="25454"/>
          <a:stretch/>
        </p:blipFill>
        <p:spPr>
          <a:xfrm>
            <a:off x="517512" y="1261700"/>
            <a:ext cx="2319800"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4" name="Google Shape;635;p34">
            <a:extLst>
              <a:ext uri="{FF2B5EF4-FFF2-40B4-BE49-F238E27FC236}">
                <a16:creationId xmlns:a16="http://schemas.microsoft.com/office/drawing/2014/main" id="{3C8D2A03-8C91-4AA9-BD9E-FA16D02CAE15}"/>
              </a:ext>
            </a:extLst>
          </p:cNvPr>
          <p:cNvSpPr txBox="1"/>
          <p:nvPr/>
        </p:nvSpPr>
        <p:spPr>
          <a:xfrm>
            <a:off x="626412" y="3525727"/>
            <a:ext cx="2210900"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Cloud Fire Store</a:t>
            </a:r>
            <a:endParaRPr sz="3600" b="1" dirty="0">
              <a:solidFill>
                <a:srgbClr val="7F7F7F"/>
              </a:solidFill>
              <a:latin typeface="Century Gothic"/>
              <a:ea typeface="Century Gothic"/>
              <a:cs typeface="Century Gothic"/>
              <a:sym typeface="Century Gothic"/>
            </a:endParaRPr>
          </a:p>
        </p:txBody>
      </p:sp>
      <p:sp>
        <p:nvSpPr>
          <p:cNvPr id="13" name="Google Shape;635;p34">
            <a:extLst>
              <a:ext uri="{FF2B5EF4-FFF2-40B4-BE49-F238E27FC236}">
                <a16:creationId xmlns:a16="http://schemas.microsoft.com/office/drawing/2014/main" id="{1CCD3918-5672-4706-9AD0-77501D08DFD1}"/>
              </a:ext>
            </a:extLst>
          </p:cNvPr>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Firebase</a:t>
            </a:r>
            <a:endParaRPr sz="3600" b="1" dirty="0">
              <a:solidFill>
                <a:srgbClr val="7F7F7F"/>
              </a:solidFill>
              <a:latin typeface="Century Gothic"/>
              <a:ea typeface="Century Gothic"/>
              <a:cs typeface="Century Gothic"/>
              <a:sym typeface="Century Gothic"/>
            </a:endParaRPr>
          </a:p>
        </p:txBody>
      </p:sp>
      <p:sp>
        <p:nvSpPr>
          <p:cNvPr id="14" name="Google Shape;636;p34">
            <a:extLst>
              <a:ext uri="{FF2B5EF4-FFF2-40B4-BE49-F238E27FC236}">
                <a16:creationId xmlns:a16="http://schemas.microsoft.com/office/drawing/2014/main" id="{7D60AFFF-C2F4-42A7-96CF-E791592A198D}"/>
              </a:ext>
            </a:extLst>
          </p:cNvPr>
          <p:cNvSpPr/>
          <p:nvPr/>
        </p:nvSpPr>
        <p:spPr>
          <a:xfrm>
            <a:off x="3542215" y="2283223"/>
            <a:ext cx="5229645" cy="1338828"/>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To save the data in un-structured form</a:t>
            </a:r>
          </a:p>
          <a:p>
            <a:pPr marL="0" marR="0" lvl="0" indent="0" algn="l" rtl="0">
              <a:lnSpc>
                <a:spcPct val="150000"/>
              </a:lnSpc>
              <a:spcBef>
                <a:spcPts val="0"/>
              </a:spcBef>
              <a:spcAft>
                <a:spcPts val="0"/>
              </a:spcAft>
              <a:buNone/>
            </a:pPr>
            <a:r>
              <a:rPr lang="en-US" sz="1800" b="1" dirty="0">
                <a:solidFill>
                  <a:srgbClr val="FF0000"/>
                </a:solidFill>
                <a:latin typeface="Century Gothic"/>
                <a:ea typeface="Century Gothic"/>
                <a:cs typeface="Century Gothic"/>
                <a:sym typeface="Century Gothic"/>
              </a:rPr>
              <a:t>Why?</a:t>
            </a:r>
          </a:p>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Because not all CVs can have the same data</a:t>
            </a:r>
            <a:endParaRPr sz="1800" dirty="0">
              <a:solidFill>
                <a:schemeClr val="tx1"/>
              </a:solidFill>
              <a:latin typeface="Century Gothic"/>
              <a:ea typeface="Century Gothic"/>
              <a:cs typeface="Century Gothic"/>
              <a:sym typeface="Century Gothic"/>
            </a:endParaRPr>
          </a:p>
        </p:txBody>
      </p:sp>
      <p:grpSp>
        <p:nvGrpSpPr>
          <p:cNvPr id="15" name="Google Shape;642;p34">
            <a:extLst>
              <a:ext uri="{FF2B5EF4-FFF2-40B4-BE49-F238E27FC236}">
                <a16:creationId xmlns:a16="http://schemas.microsoft.com/office/drawing/2014/main" id="{616B5F1A-5769-4713-BCD1-849BDE8C0569}"/>
              </a:ext>
            </a:extLst>
          </p:cNvPr>
          <p:cNvGrpSpPr/>
          <p:nvPr/>
        </p:nvGrpSpPr>
        <p:grpSpPr>
          <a:xfrm>
            <a:off x="3654103" y="2185104"/>
            <a:ext cx="4260056" cy="34289"/>
            <a:chOff x="5029200" y="2769580"/>
            <a:chExt cx="5680075" cy="45719"/>
          </a:xfrm>
        </p:grpSpPr>
        <p:sp>
          <p:nvSpPr>
            <p:cNvPr id="16" name="Google Shape;643;p34">
              <a:extLst>
                <a:ext uri="{FF2B5EF4-FFF2-40B4-BE49-F238E27FC236}">
                  <a16:creationId xmlns:a16="http://schemas.microsoft.com/office/drawing/2014/main" id="{EB8CBE5B-5A39-4928-8D34-A6B0D7332B1E}"/>
                </a:ext>
              </a:extLst>
            </p:cNvPr>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7" name="Google Shape;644;p34">
              <a:extLst>
                <a:ext uri="{FF2B5EF4-FFF2-40B4-BE49-F238E27FC236}">
                  <a16:creationId xmlns:a16="http://schemas.microsoft.com/office/drawing/2014/main" id="{8B91BD84-B33A-421F-A759-44B1CA2D2606}"/>
                </a:ext>
              </a:extLst>
            </p:cNvPr>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extLst>
      <p:ext uri="{BB962C8B-B14F-4D97-AF65-F5344CB8AC3E}">
        <p14:creationId xmlns:p14="http://schemas.microsoft.com/office/powerpoint/2010/main" val="1751732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25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39"/>
          <p:cNvSpPr txBox="1"/>
          <p:nvPr/>
        </p:nvSpPr>
        <p:spPr>
          <a:xfrm>
            <a:off x="2460446" y="415433"/>
            <a:ext cx="1681994" cy="90024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400" dirty="0">
                <a:solidFill>
                  <a:srgbClr val="C00000"/>
                </a:solidFill>
                <a:latin typeface="Century Gothic"/>
                <a:ea typeface="Century Gothic"/>
                <a:cs typeface="Century Gothic"/>
                <a:sym typeface="Century Gothic"/>
              </a:rPr>
              <a:t>202</a:t>
            </a:r>
            <a:r>
              <a:rPr lang="en-US" sz="5400" dirty="0">
                <a:solidFill>
                  <a:srgbClr val="C00000"/>
                </a:solidFill>
                <a:latin typeface="Century Gothic"/>
                <a:ea typeface="Century Gothic"/>
                <a:cs typeface="Century Gothic"/>
                <a:sym typeface="Century Gothic"/>
              </a:rPr>
              <a:t>5</a:t>
            </a:r>
            <a:endParaRPr sz="5400" dirty="0">
              <a:solidFill>
                <a:srgbClr val="C00000"/>
              </a:solidFill>
              <a:latin typeface="Century Gothic"/>
              <a:ea typeface="Century Gothic"/>
              <a:cs typeface="Century Gothic"/>
              <a:sym typeface="Century Gothic"/>
            </a:endParaRPr>
          </a:p>
        </p:txBody>
      </p:sp>
      <p:sp>
        <p:nvSpPr>
          <p:cNvPr id="748" name="Google Shape;748;p39"/>
          <p:cNvSpPr/>
          <p:nvPr/>
        </p:nvSpPr>
        <p:spPr>
          <a:xfrm rot="10800000" flipH="1">
            <a:off x="1535727" y="2571751"/>
            <a:ext cx="311624" cy="31162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49" name="Google Shape;749;p39"/>
          <p:cNvSpPr/>
          <p:nvPr/>
        </p:nvSpPr>
        <p:spPr>
          <a:xfrm rot="10800000" flipH="1">
            <a:off x="7944520" y="4415168"/>
            <a:ext cx="641417" cy="64141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0" name="Google Shape;750;p39"/>
          <p:cNvSpPr/>
          <p:nvPr/>
        </p:nvSpPr>
        <p:spPr>
          <a:xfrm rot="10800000" flipH="1">
            <a:off x="777309" y="-452250"/>
            <a:ext cx="1070042" cy="1070042"/>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1" name="Google Shape;751;p39"/>
          <p:cNvSpPr txBox="1"/>
          <p:nvPr/>
        </p:nvSpPr>
        <p:spPr>
          <a:xfrm>
            <a:off x="2380801" y="1351858"/>
            <a:ext cx="4902653" cy="8079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tr-TR" sz="4800" b="1">
                <a:solidFill>
                  <a:srgbClr val="3F3F3F"/>
                </a:solidFill>
                <a:latin typeface="Century Gothic"/>
                <a:ea typeface="Century Gothic"/>
                <a:cs typeface="Century Gothic"/>
                <a:sym typeface="Century Gothic"/>
              </a:rPr>
              <a:t>THANK YOU !</a:t>
            </a:r>
            <a:endParaRPr sz="4800" b="1">
              <a:solidFill>
                <a:srgbClr val="3F3F3F"/>
              </a:solidFill>
              <a:latin typeface="Century Gothic"/>
              <a:ea typeface="Century Gothic"/>
              <a:cs typeface="Century Gothic"/>
              <a:sym typeface="Century Gothic"/>
            </a:endParaRPr>
          </a:p>
        </p:txBody>
      </p:sp>
      <p:sp>
        <p:nvSpPr>
          <p:cNvPr id="752" name="Google Shape;752;p39"/>
          <p:cNvSpPr/>
          <p:nvPr/>
        </p:nvSpPr>
        <p:spPr>
          <a:xfrm rot="10800000" flipH="1">
            <a:off x="5912455" y="3449033"/>
            <a:ext cx="227088" cy="227088"/>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4" name="Google Shape;754;p39"/>
          <p:cNvGrpSpPr/>
          <p:nvPr/>
        </p:nvGrpSpPr>
        <p:grpSpPr>
          <a:xfrm>
            <a:off x="-949778" y="3057525"/>
            <a:ext cx="3124200" cy="3124200"/>
            <a:chOff x="-1266371" y="4076700"/>
            <a:chExt cx="4165600" cy="4165600"/>
          </a:xfrm>
        </p:grpSpPr>
        <p:sp>
          <p:nvSpPr>
            <p:cNvPr id="755" name="Google Shape;755;p39"/>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56" name="Google Shape;756;p39"/>
            <p:cNvGrpSpPr/>
            <p:nvPr/>
          </p:nvGrpSpPr>
          <p:grpSpPr>
            <a:xfrm>
              <a:off x="-1266371" y="4076700"/>
              <a:ext cx="4165600" cy="4165600"/>
              <a:chOff x="-1266371" y="4076700"/>
              <a:chExt cx="4165600" cy="4165600"/>
            </a:xfrm>
          </p:grpSpPr>
          <p:sp>
            <p:nvSpPr>
              <p:cNvPr id="757" name="Google Shape;757;p39"/>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8" name="Google Shape;758;p39"/>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59" name="Google Shape;759;p39"/>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0" name="Google Shape;760;p39"/>
          <p:cNvGrpSpPr/>
          <p:nvPr/>
        </p:nvGrpSpPr>
        <p:grpSpPr>
          <a:xfrm>
            <a:off x="6843032" y="-1530568"/>
            <a:ext cx="4097111" cy="4162338"/>
            <a:chOff x="9124043" y="-2040757"/>
            <a:chExt cx="5462814" cy="5549784"/>
          </a:xfrm>
        </p:grpSpPr>
        <p:sp>
          <p:nvSpPr>
            <p:cNvPr id="761" name="Google Shape;761;p39"/>
            <p:cNvSpPr/>
            <p:nvPr/>
          </p:nvSpPr>
          <p:spPr>
            <a:xfrm>
              <a:off x="9471164" y="-1684282"/>
              <a:ext cx="4768572" cy="4768572"/>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762" name="Google Shape;762;p39"/>
            <p:cNvGrpSpPr/>
            <p:nvPr/>
          </p:nvGrpSpPr>
          <p:grpSpPr>
            <a:xfrm>
              <a:off x="9124043" y="-2040757"/>
              <a:ext cx="5462814" cy="5549784"/>
              <a:chOff x="9124043" y="-2040757"/>
              <a:chExt cx="5462814" cy="5549784"/>
            </a:xfrm>
          </p:grpSpPr>
          <p:sp>
            <p:nvSpPr>
              <p:cNvPr id="763" name="Google Shape;763;p39"/>
              <p:cNvSpPr/>
              <p:nvPr/>
            </p:nvSpPr>
            <p:spPr>
              <a:xfrm>
                <a:off x="11447915" y="334710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4" name="Google Shape;764;p39"/>
              <p:cNvSpPr/>
              <p:nvPr/>
            </p:nvSpPr>
            <p:spPr>
              <a:xfrm>
                <a:off x="9124043" y="-2040757"/>
                <a:ext cx="5462814" cy="5462814"/>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65" name="Google Shape;765;p39"/>
              <p:cNvSpPr/>
              <p:nvPr/>
            </p:nvSpPr>
            <p:spPr>
              <a:xfrm>
                <a:off x="12552815" y="-2009573"/>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766" name="Google Shape;766;p39"/>
          <p:cNvGrpSpPr/>
          <p:nvPr/>
        </p:nvGrpSpPr>
        <p:grpSpPr>
          <a:xfrm>
            <a:off x="2559002" y="1314324"/>
            <a:ext cx="4896365" cy="34289"/>
            <a:chOff x="5029200" y="2769580"/>
            <a:chExt cx="6528487" cy="45719"/>
          </a:xfrm>
        </p:grpSpPr>
        <p:sp>
          <p:nvSpPr>
            <p:cNvPr id="767" name="Google Shape;767;p39"/>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768" name="Google Shape;768;p39"/>
            <p:cNvCxnSpPr/>
            <p:nvPr/>
          </p:nvCxnSpPr>
          <p:spPr>
            <a:xfrm>
              <a:off x="5711825" y="2792439"/>
              <a:ext cx="5845862" cy="0"/>
            </a:xfrm>
            <a:prstGeom prst="straightConnector1">
              <a:avLst/>
            </a:prstGeom>
            <a:noFill/>
            <a:ln w="9525" cap="flat" cmpd="sng">
              <a:solidFill>
                <a:srgbClr val="C00000"/>
              </a:solidFill>
              <a:prstDash val="solid"/>
              <a:miter lim="800000"/>
              <a:headEnd type="none" w="sm" len="sm"/>
              <a:tailEnd type="none" w="sm" len="sm"/>
            </a:ln>
          </p:spPr>
        </p:cxnSp>
      </p:grpSp>
      <p:sp>
        <p:nvSpPr>
          <p:cNvPr id="769" name="Google Shape;769;p39"/>
          <p:cNvSpPr/>
          <p:nvPr/>
        </p:nvSpPr>
        <p:spPr>
          <a:xfrm rot="10800000" flipH="1">
            <a:off x="4682292" y="1098956"/>
            <a:ext cx="122126" cy="122126"/>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770" name="Google Shape;770;p39"/>
          <p:cNvSpPr txBox="1"/>
          <p:nvPr/>
        </p:nvSpPr>
        <p:spPr>
          <a:xfrm>
            <a:off x="2377315" y="2087934"/>
            <a:ext cx="6660359" cy="296865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3000" dirty="0">
                <a:solidFill>
                  <a:srgbClr val="3F3F3F"/>
                </a:solidFill>
                <a:latin typeface="Century Gothic"/>
                <a:ea typeface="Century Gothic"/>
                <a:cs typeface="Century Gothic"/>
                <a:sym typeface="Century Gothic"/>
              </a:rPr>
              <a:t>Our Team:</a:t>
            </a:r>
          </a:p>
          <a:p>
            <a:pPr marL="0" marR="0" lvl="0" indent="0" algn="l" rtl="0">
              <a:spcBef>
                <a:spcPts val="0"/>
              </a:spcBef>
              <a:spcAft>
                <a:spcPts val="0"/>
              </a:spcAft>
              <a:buNone/>
            </a:pPr>
            <a:r>
              <a:rPr lang="en-US" sz="3000" dirty="0">
                <a:solidFill>
                  <a:srgbClr val="3F3F3F"/>
                </a:solidFill>
                <a:latin typeface="Century Gothic"/>
                <a:ea typeface="Century Gothic"/>
                <a:cs typeface="Century Gothic"/>
                <a:sym typeface="Century Gothic"/>
              </a:rPr>
              <a:t>Gamal Waleed – Bilal Ahmed</a:t>
            </a:r>
          </a:p>
          <a:p>
            <a:pPr marL="0" marR="0" lvl="0" indent="0" algn="l" rtl="0">
              <a:spcBef>
                <a:spcPts val="0"/>
              </a:spcBef>
              <a:spcAft>
                <a:spcPts val="0"/>
              </a:spcAft>
              <a:buNone/>
            </a:pPr>
            <a:r>
              <a:rPr lang="en-US" sz="3000">
                <a:solidFill>
                  <a:srgbClr val="3F3F3F"/>
                </a:solidFill>
                <a:latin typeface="Century Gothic"/>
                <a:ea typeface="Century Gothic"/>
                <a:cs typeface="Century Gothic"/>
                <a:sym typeface="Century Gothic"/>
              </a:rPr>
              <a:t>Youssef  </a:t>
            </a:r>
            <a:r>
              <a:rPr lang="en-US" sz="3000" dirty="0">
                <a:solidFill>
                  <a:srgbClr val="3F3F3F"/>
                </a:solidFill>
                <a:latin typeface="Century Gothic"/>
                <a:ea typeface="Century Gothic"/>
                <a:cs typeface="Century Gothic"/>
                <a:sym typeface="Century Gothic"/>
              </a:rPr>
              <a:t>Sayed – Marwan Amr</a:t>
            </a:r>
          </a:p>
          <a:p>
            <a:pPr marL="0" marR="0" lvl="0" indent="0" algn="l" rtl="0">
              <a:spcBef>
                <a:spcPts val="0"/>
              </a:spcBef>
              <a:spcAft>
                <a:spcPts val="0"/>
              </a:spcAft>
              <a:buNone/>
            </a:pPr>
            <a:r>
              <a:rPr lang="en-US" sz="3000" dirty="0">
                <a:solidFill>
                  <a:srgbClr val="3F3F3F"/>
                </a:solidFill>
                <a:latin typeface="Century Gothic"/>
                <a:ea typeface="Century Gothic"/>
                <a:cs typeface="Century Gothic"/>
                <a:sym typeface="Century Gothic"/>
              </a:rPr>
              <a:t>Hamza Mohamed – </a:t>
            </a:r>
            <a:r>
              <a:rPr lang="en-US" sz="3000" dirty="0" err="1">
                <a:solidFill>
                  <a:srgbClr val="3F3F3F"/>
                </a:solidFill>
                <a:latin typeface="Century Gothic"/>
                <a:ea typeface="Century Gothic"/>
                <a:cs typeface="Century Gothic"/>
                <a:sym typeface="Century Gothic"/>
              </a:rPr>
              <a:t>Somaya</a:t>
            </a:r>
            <a:r>
              <a:rPr lang="en-US" sz="3000" dirty="0">
                <a:solidFill>
                  <a:srgbClr val="3F3F3F"/>
                </a:solidFill>
                <a:latin typeface="Century Gothic"/>
                <a:ea typeface="Century Gothic"/>
                <a:cs typeface="Century Gothic"/>
                <a:sym typeface="Century Gothic"/>
              </a:rPr>
              <a:t> </a:t>
            </a:r>
            <a:r>
              <a:rPr lang="en-US" sz="3000" dirty="0" err="1">
                <a:solidFill>
                  <a:srgbClr val="3F3F3F"/>
                </a:solidFill>
                <a:latin typeface="Century Gothic"/>
                <a:ea typeface="Century Gothic"/>
                <a:cs typeface="Century Gothic"/>
                <a:sym typeface="Century Gothic"/>
              </a:rPr>
              <a:t>Alaa</a:t>
            </a:r>
            <a:endParaRPr lang="en-US" sz="3000" dirty="0">
              <a:solidFill>
                <a:srgbClr val="3F3F3F"/>
              </a:solidFill>
              <a:latin typeface="Century Gothic"/>
              <a:ea typeface="Century Gothic"/>
              <a:cs typeface="Century Gothic"/>
              <a:sym typeface="Century Gothic"/>
            </a:endParaRPr>
          </a:p>
          <a:p>
            <a:pPr marL="0" marR="0" lvl="0" indent="0" algn="l" rtl="0">
              <a:spcBef>
                <a:spcPts val="0"/>
              </a:spcBef>
              <a:spcAft>
                <a:spcPts val="0"/>
              </a:spcAft>
              <a:buNone/>
            </a:pPr>
            <a:r>
              <a:rPr lang="en-US" sz="3000" dirty="0" err="1">
                <a:solidFill>
                  <a:srgbClr val="3F3F3F"/>
                </a:solidFill>
                <a:latin typeface="Century Gothic"/>
                <a:ea typeface="Century Gothic"/>
                <a:cs typeface="Century Gothic"/>
                <a:sym typeface="Century Gothic"/>
              </a:rPr>
              <a:t>Seif</a:t>
            </a:r>
            <a:r>
              <a:rPr lang="en-US" sz="3000" dirty="0">
                <a:solidFill>
                  <a:srgbClr val="3F3F3F"/>
                </a:solidFill>
                <a:latin typeface="Century Gothic"/>
                <a:ea typeface="Century Gothic"/>
                <a:cs typeface="Century Gothic"/>
                <a:sym typeface="Century Gothic"/>
              </a:rPr>
              <a:t> Sayed – Nour </a:t>
            </a:r>
            <a:r>
              <a:rPr lang="en-US" sz="3000" dirty="0" err="1">
                <a:solidFill>
                  <a:srgbClr val="3F3F3F"/>
                </a:solidFill>
                <a:latin typeface="Century Gothic"/>
                <a:ea typeface="Century Gothic"/>
                <a:cs typeface="Century Gothic"/>
                <a:sym typeface="Century Gothic"/>
              </a:rPr>
              <a:t>Eldin</a:t>
            </a:r>
            <a:r>
              <a:rPr lang="en-US" sz="3000" dirty="0">
                <a:solidFill>
                  <a:srgbClr val="3F3F3F"/>
                </a:solidFill>
                <a:latin typeface="Century Gothic"/>
                <a:ea typeface="Century Gothic"/>
                <a:cs typeface="Century Gothic"/>
                <a:sym typeface="Century Gothic"/>
              </a:rPr>
              <a:t> Tarek</a:t>
            </a:r>
            <a:endParaRPr sz="3000" dirty="0">
              <a:solidFill>
                <a:srgbClr val="3F3F3F"/>
              </a:solidFill>
              <a:latin typeface="Century Gothic"/>
              <a:ea typeface="Century Gothic"/>
              <a:cs typeface="Century Gothic"/>
              <a:sym typeface="Century Gothic"/>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754"/>
                                        </p:tgtEl>
                                        <p:attrNameLst>
                                          <p:attrName>r</p:attrName>
                                        </p:attrNameLst>
                                      </p:cBhvr>
                                    </p:animRot>
                                  </p:childTnLst>
                                </p:cTn>
                              </p:par>
                              <p:par>
                                <p:cTn id="7" presetID="8" presetClass="emph" presetSubtype="0" fill="hold" nodeType="withEffect">
                                  <p:stCondLst>
                                    <p:cond delay="0"/>
                                  </p:stCondLst>
                                  <p:childTnLst>
                                    <p:animRot by="-21600000">
                                      <p:cBhvr>
                                        <p:cTn id="8" dur="4000" fill="hold"/>
                                        <p:tgtEl>
                                          <p:spTgt spid="760"/>
                                        </p:tgtEl>
                                        <p:attrNameLst>
                                          <p:attrName>r</p:attrName>
                                        </p:attrNameLst>
                                      </p:cBhvr>
                                    </p:animRot>
                                  </p:childTnLst>
                                </p:cTn>
                              </p:par>
                              <p:par>
                                <p:cTn id="9" presetID="23" presetClass="entr" presetSubtype="16" fill="hold" nodeType="withEffect">
                                  <p:stCondLst>
                                    <p:cond delay="0"/>
                                  </p:stCondLst>
                                  <p:childTnLst>
                                    <p:set>
                                      <p:cBhvr>
                                        <p:cTn id="10" dur="1" fill="hold">
                                          <p:stCondLst>
                                            <p:cond delay="0"/>
                                          </p:stCondLst>
                                        </p:cTn>
                                        <p:tgtEl>
                                          <p:spTgt spid="748"/>
                                        </p:tgtEl>
                                        <p:attrNameLst>
                                          <p:attrName>style.visibility</p:attrName>
                                        </p:attrNameLst>
                                      </p:cBhvr>
                                      <p:to>
                                        <p:strVal val="visible"/>
                                      </p:to>
                                    </p:set>
                                    <p:anim calcmode="lin" valueType="num">
                                      <p:cBhvr additive="base">
                                        <p:cTn id="11" dur="250"/>
                                        <p:tgtEl>
                                          <p:spTgt spid="748"/>
                                        </p:tgtEl>
                                        <p:attrNameLst>
                                          <p:attrName>ppt_w</p:attrName>
                                        </p:attrNameLst>
                                      </p:cBhvr>
                                      <p:tavLst>
                                        <p:tav tm="0">
                                          <p:val>
                                            <p:strVal val="0"/>
                                          </p:val>
                                        </p:tav>
                                        <p:tav tm="100000">
                                          <p:val>
                                            <p:strVal val="#ppt_w"/>
                                          </p:val>
                                        </p:tav>
                                      </p:tavLst>
                                    </p:anim>
                                    <p:anim calcmode="lin" valueType="num">
                                      <p:cBhvr additive="base">
                                        <p:cTn id="12" dur="250"/>
                                        <p:tgtEl>
                                          <p:spTgt spid="748"/>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250"/>
                                  </p:stCondLst>
                                  <p:childTnLst>
                                    <p:set>
                                      <p:cBhvr>
                                        <p:cTn id="14" dur="1" fill="hold">
                                          <p:stCondLst>
                                            <p:cond delay="0"/>
                                          </p:stCondLst>
                                        </p:cTn>
                                        <p:tgtEl>
                                          <p:spTgt spid="752"/>
                                        </p:tgtEl>
                                        <p:attrNameLst>
                                          <p:attrName>style.visibility</p:attrName>
                                        </p:attrNameLst>
                                      </p:cBhvr>
                                      <p:to>
                                        <p:strVal val="visible"/>
                                      </p:to>
                                    </p:set>
                                    <p:anim calcmode="lin" valueType="num">
                                      <p:cBhvr additive="base">
                                        <p:cTn id="15" dur="250"/>
                                        <p:tgtEl>
                                          <p:spTgt spid="752"/>
                                        </p:tgtEl>
                                        <p:attrNameLst>
                                          <p:attrName>ppt_w</p:attrName>
                                        </p:attrNameLst>
                                      </p:cBhvr>
                                      <p:tavLst>
                                        <p:tav tm="0">
                                          <p:val>
                                            <p:strVal val="0"/>
                                          </p:val>
                                        </p:tav>
                                        <p:tav tm="100000">
                                          <p:val>
                                            <p:strVal val="#ppt_w"/>
                                          </p:val>
                                        </p:tav>
                                      </p:tavLst>
                                    </p:anim>
                                    <p:anim calcmode="lin" valueType="num">
                                      <p:cBhvr additive="base">
                                        <p:cTn id="16" dur="250"/>
                                        <p:tgtEl>
                                          <p:spTgt spid="752"/>
                                        </p:tgtEl>
                                        <p:attrNameLst>
                                          <p:attrName>ppt_h</p:attrName>
                                        </p:attrNameLst>
                                      </p:cBhvr>
                                      <p:tavLst>
                                        <p:tav tm="0">
                                          <p:val>
                                            <p:str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769"/>
                                        </p:tgtEl>
                                        <p:attrNameLst>
                                          <p:attrName>style.visibility</p:attrName>
                                        </p:attrNameLst>
                                      </p:cBhvr>
                                      <p:to>
                                        <p:strVal val="visible"/>
                                      </p:to>
                                    </p:set>
                                    <p:anim calcmode="lin" valueType="num">
                                      <p:cBhvr additive="base">
                                        <p:cTn id="19" dur="250"/>
                                        <p:tgtEl>
                                          <p:spTgt spid="769"/>
                                        </p:tgtEl>
                                        <p:attrNameLst>
                                          <p:attrName>ppt_w</p:attrName>
                                        </p:attrNameLst>
                                      </p:cBhvr>
                                      <p:tavLst>
                                        <p:tav tm="0">
                                          <p:val>
                                            <p:strVal val="0"/>
                                          </p:val>
                                        </p:tav>
                                        <p:tav tm="100000">
                                          <p:val>
                                            <p:strVal val="#ppt_w"/>
                                          </p:val>
                                        </p:tav>
                                      </p:tavLst>
                                    </p:anim>
                                    <p:anim calcmode="lin" valueType="num">
                                      <p:cBhvr additive="base">
                                        <p:cTn id="20" dur="250"/>
                                        <p:tgtEl>
                                          <p:spTgt spid="769"/>
                                        </p:tgtEl>
                                        <p:attrNameLst>
                                          <p:attrName>ppt_h</p:attrName>
                                        </p:attrNameLst>
                                      </p:cBhvr>
                                      <p:tavLst>
                                        <p:tav tm="0">
                                          <p:val>
                                            <p:strVal val="0"/>
                                          </p:val>
                                        </p:tav>
                                        <p:tav tm="100000">
                                          <p:val>
                                            <p:strVal val="#ppt_h"/>
                                          </p:val>
                                        </p:tav>
                                      </p:tavLst>
                                    </p:anim>
                                  </p:childTnLst>
                                </p:cTn>
                              </p:par>
                              <p:par>
                                <p:cTn id="21" presetID="23" presetClass="entr" presetSubtype="16" fill="hold" nodeType="withEffect">
                                  <p:stCondLst>
                                    <p:cond delay="500"/>
                                  </p:stCondLst>
                                  <p:childTnLst>
                                    <p:set>
                                      <p:cBhvr>
                                        <p:cTn id="22" dur="1" fill="hold">
                                          <p:stCondLst>
                                            <p:cond delay="0"/>
                                          </p:stCondLst>
                                        </p:cTn>
                                        <p:tgtEl>
                                          <p:spTgt spid="749"/>
                                        </p:tgtEl>
                                        <p:attrNameLst>
                                          <p:attrName>style.visibility</p:attrName>
                                        </p:attrNameLst>
                                      </p:cBhvr>
                                      <p:to>
                                        <p:strVal val="visible"/>
                                      </p:to>
                                    </p:set>
                                    <p:anim calcmode="lin" valueType="num">
                                      <p:cBhvr additive="base">
                                        <p:cTn id="23" dur="250"/>
                                        <p:tgtEl>
                                          <p:spTgt spid="749"/>
                                        </p:tgtEl>
                                        <p:attrNameLst>
                                          <p:attrName>ppt_w</p:attrName>
                                        </p:attrNameLst>
                                      </p:cBhvr>
                                      <p:tavLst>
                                        <p:tav tm="0">
                                          <p:val>
                                            <p:strVal val="0"/>
                                          </p:val>
                                        </p:tav>
                                        <p:tav tm="100000">
                                          <p:val>
                                            <p:strVal val="#ppt_w"/>
                                          </p:val>
                                        </p:tav>
                                      </p:tavLst>
                                    </p:anim>
                                    <p:anim calcmode="lin" valueType="num">
                                      <p:cBhvr additive="base">
                                        <p:cTn id="24" dur="250"/>
                                        <p:tgtEl>
                                          <p:spTgt spid="749"/>
                                        </p:tgtEl>
                                        <p:attrNameLst>
                                          <p:attrName>ppt_h</p:attrName>
                                        </p:attrNameLst>
                                      </p:cBhvr>
                                      <p:tavLst>
                                        <p:tav tm="0">
                                          <p:val>
                                            <p:strVal val="0"/>
                                          </p:val>
                                        </p:tav>
                                        <p:tav tm="100000">
                                          <p:val>
                                            <p:strVal val="#ppt_h"/>
                                          </p:val>
                                        </p:tav>
                                      </p:tavLst>
                                    </p:anim>
                                  </p:childTnLst>
                                </p:cTn>
                              </p:par>
                              <p:par>
                                <p:cTn id="25" presetID="23" presetClass="entr" presetSubtype="16" fill="hold" nodeType="withEffect">
                                  <p:stCondLst>
                                    <p:cond delay="500"/>
                                  </p:stCondLst>
                                  <p:childTnLst>
                                    <p:set>
                                      <p:cBhvr>
                                        <p:cTn id="26" dur="1" fill="hold">
                                          <p:stCondLst>
                                            <p:cond delay="0"/>
                                          </p:stCondLst>
                                        </p:cTn>
                                        <p:tgtEl>
                                          <p:spTgt spid="750"/>
                                        </p:tgtEl>
                                        <p:attrNameLst>
                                          <p:attrName>style.visibility</p:attrName>
                                        </p:attrNameLst>
                                      </p:cBhvr>
                                      <p:to>
                                        <p:strVal val="visible"/>
                                      </p:to>
                                    </p:set>
                                    <p:anim calcmode="lin" valueType="num">
                                      <p:cBhvr additive="base">
                                        <p:cTn id="27" dur="250"/>
                                        <p:tgtEl>
                                          <p:spTgt spid="750"/>
                                        </p:tgtEl>
                                        <p:attrNameLst>
                                          <p:attrName>ppt_w</p:attrName>
                                        </p:attrNameLst>
                                      </p:cBhvr>
                                      <p:tavLst>
                                        <p:tav tm="0">
                                          <p:val>
                                            <p:strVal val="0"/>
                                          </p:val>
                                        </p:tav>
                                        <p:tav tm="100000">
                                          <p:val>
                                            <p:strVal val="#ppt_w"/>
                                          </p:val>
                                        </p:tav>
                                      </p:tavLst>
                                    </p:anim>
                                    <p:anim calcmode="lin" valueType="num">
                                      <p:cBhvr additive="base">
                                        <p:cTn id="28" dur="250"/>
                                        <p:tgtEl>
                                          <p:spTgt spid="750"/>
                                        </p:tgtEl>
                                        <p:attrNameLst>
                                          <p:attrName>ppt_h</p:attrName>
                                        </p:attrNameLst>
                                      </p:cBhvr>
                                      <p:tavLst>
                                        <p:tav tm="0">
                                          <p:val>
                                            <p:strVal val="0"/>
                                          </p:val>
                                        </p:tav>
                                        <p:tav tm="100000">
                                          <p:val>
                                            <p:strVal val="#ppt_h"/>
                                          </p:val>
                                        </p:tav>
                                      </p:tavLst>
                                    </p:anim>
                                  </p:childTnLst>
                                </p:cTn>
                              </p:par>
                              <p:par>
                                <p:cTn id="29" presetID="10" presetClass="entr" presetSubtype="0" fill="hold" nodeType="withEffect">
                                  <p:stCondLst>
                                    <p:cond delay="500"/>
                                  </p:stCondLst>
                                  <p:childTnLst>
                                    <p:set>
                                      <p:cBhvr>
                                        <p:cTn id="30" dur="1" fill="hold">
                                          <p:stCondLst>
                                            <p:cond delay="0"/>
                                          </p:stCondLst>
                                        </p:cTn>
                                        <p:tgtEl>
                                          <p:spTgt spid="747"/>
                                        </p:tgtEl>
                                        <p:attrNameLst>
                                          <p:attrName>style.visibility</p:attrName>
                                        </p:attrNameLst>
                                      </p:cBhvr>
                                      <p:to>
                                        <p:strVal val="visible"/>
                                      </p:to>
                                    </p:set>
                                    <p:animEffect transition="in" filter="fade">
                                      <p:cBhvr>
                                        <p:cTn id="31" dur="500"/>
                                        <p:tgtEl>
                                          <p:spTgt spid="747"/>
                                        </p:tgtEl>
                                      </p:cBhvr>
                                    </p:animEffect>
                                  </p:childTnLst>
                                </p:cTn>
                              </p:par>
                              <p:par>
                                <p:cTn id="32" presetID="10" presetClass="entr" presetSubtype="0" fill="hold" nodeType="withEffect">
                                  <p:stCondLst>
                                    <p:cond delay="500"/>
                                  </p:stCondLst>
                                  <p:childTnLst>
                                    <p:set>
                                      <p:cBhvr>
                                        <p:cTn id="33" dur="1" fill="hold">
                                          <p:stCondLst>
                                            <p:cond delay="0"/>
                                          </p:stCondLst>
                                        </p:cTn>
                                        <p:tgtEl>
                                          <p:spTgt spid="751"/>
                                        </p:tgtEl>
                                        <p:attrNameLst>
                                          <p:attrName>style.visibility</p:attrName>
                                        </p:attrNameLst>
                                      </p:cBhvr>
                                      <p:to>
                                        <p:strVal val="visible"/>
                                      </p:to>
                                    </p:set>
                                    <p:animEffect transition="in" filter="fade">
                                      <p:cBhvr>
                                        <p:cTn id="34" dur="500"/>
                                        <p:tgtEl>
                                          <p:spTgt spid="751"/>
                                        </p:tgtEl>
                                      </p:cBhvr>
                                    </p:animEffect>
                                  </p:childTnLst>
                                </p:cTn>
                              </p:par>
                              <p:par>
                                <p:cTn id="35" presetID="10" presetClass="entr" presetSubtype="0" fill="hold" nodeType="withEffect">
                                  <p:stCondLst>
                                    <p:cond delay="500"/>
                                  </p:stCondLst>
                                  <p:childTnLst>
                                    <p:set>
                                      <p:cBhvr>
                                        <p:cTn id="36" dur="1" fill="hold">
                                          <p:stCondLst>
                                            <p:cond delay="0"/>
                                          </p:stCondLst>
                                        </p:cTn>
                                        <p:tgtEl>
                                          <p:spTgt spid="766"/>
                                        </p:tgtEl>
                                        <p:attrNameLst>
                                          <p:attrName>style.visibility</p:attrName>
                                        </p:attrNameLst>
                                      </p:cBhvr>
                                      <p:to>
                                        <p:strVal val="visible"/>
                                      </p:to>
                                    </p:set>
                                    <p:animEffect transition="in" filter="fade">
                                      <p:cBhvr>
                                        <p:cTn id="37" dur="500"/>
                                        <p:tgtEl>
                                          <p:spTgt spid="766"/>
                                        </p:tgtEl>
                                      </p:cBhvr>
                                    </p:animEffect>
                                  </p:childTnLst>
                                </p:cTn>
                              </p:par>
                              <p:par>
                                <p:cTn id="38" presetID="10" presetClass="entr" presetSubtype="0" fill="hold" nodeType="withEffect">
                                  <p:stCondLst>
                                    <p:cond delay="500"/>
                                  </p:stCondLst>
                                  <p:childTnLst>
                                    <p:set>
                                      <p:cBhvr>
                                        <p:cTn id="39" dur="1" fill="hold">
                                          <p:stCondLst>
                                            <p:cond delay="0"/>
                                          </p:stCondLst>
                                        </p:cTn>
                                        <p:tgtEl>
                                          <p:spTgt spid="770"/>
                                        </p:tgtEl>
                                        <p:attrNameLst>
                                          <p:attrName>style.visibility</p:attrName>
                                        </p:attrNameLst>
                                      </p:cBhvr>
                                      <p:to>
                                        <p:strVal val="visible"/>
                                      </p:to>
                                    </p:set>
                                    <p:animEffect transition="in" filter="fade">
                                      <p:cBhvr>
                                        <p:cTn id="40"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grpSp>
        <p:nvGrpSpPr>
          <p:cNvPr id="161" name="Google Shape;161;p16"/>
          <p:cNvGrpSpPr/>
          <p:nvPr/>
        </p:nvGrpSpPr>
        <p:grpSpPr>
          <a:xfrm>
            <a:off x="1149760" y="1340984"/>
            <a:ext cx="2033588" cy="2033588"/>
            <a:chOff x="-1266371" y="4076700"/>
            <a:chExt cx="4165600" cy="4165600"/>
          </a:xfrm>
        </p:grpSpPr>
        <p:sp>
          <p:nvSpPr>
            <p:cNvPr id="162" name="Google Shape;162;p16"/>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63" name="Google Shape;163;p16"/>
            <p:cNvGrpSpPr/>
            <p:nvPr/>
          </p:nvGrpSpPr>
          <p:grpSpPr>
            <a:xfrm>
              <a:off x="-1266371" y="4076700"/>
              <a:ext cx="4165600" cy="4165600"/>
              <a:chOff x="-1266371" y="4076700"/>
              <a:chExt cx="4165600" cy="4165600"/>
            </a:xfrm>
          </p:grpSpPr>
          <p:sp>
            <p:nvSpPr>
              <p:cNvPr id="164" name="Google Shape;164;p16"/>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65" name="Google Shape;165;p16"/>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66" name="Google Shape;166;p16"/>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167" name="Google Shape;167;p16"/>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400">
                <a:solidFill>
                  <a:schemeClr val="lt1"/>
                </a:solidFill>
                <a:latin typeface="Century Gothic"/>
                <a:ea typeface="Century Gothic"/>
                <a:cs typeface="Century Gothic"/>
                <a:sym typeface="Century Gothic"/>
              </a:rPr>
              <a:t>PART ONE </a:t>
            </a:r>
            <a:endParaRPr sz="1400">
              <a:solidFill>
                <a:schemeClr val="lt1"/>
              </a:solidFill>
              <a:latin typeface="Century Gothic"/>
              <a:ea typeface="Century Gothic"/>
              <a:cs typeface="Century Gothic"/>
              <a:sym typeface="Century Gothic"/>
            </a:endParaRPr>
          </a:p>
        </p:txBody>
      </p:sp>
      <p:sp>
        <p:nvSpPr>
          <p:cNvPr id="168" name="Google Shape;168;p16"/>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a:solidFill>
                  <a:schemeClr val="lt1"/>
                </a:solidFill>
                <a:latin typeface="Century Gothic"/>
                <a:ea typeface="Century Gothic"/>
                <a:cs typeface="Century Gothic"/>
                <a:sym typeface="Century Gothic"/>
              </a:rPr>
              <a:t>01</a:t>
            </a:r>
            <a:endParaRPr sz="5000" b="1">
              <a:solidFill>
                <a:schemeClr val="lt1"/>
              </a:solidFill>
              <a:latin typeface="Century Gothic"/>
              <a:ea typeface="Century Gothic"/>
              <a:cs typeface="Century Gothic"/>
              <a:sym typeface="Century Gothic"/>
            </a:endParaRPr>
          </a:p>
        </p:txBody>
      </p:sp>
      <p:sp>
        <p:nvSpPr>
          <p:cNvPr id="169" name="Google Shape;169;p16"/>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Problem</a:t>
            </a:r>
            <a:endParaRPr sz="3600" b="1" dirty="0">
              <a:solidFill>
                <a:srgbClr val="7F7F7F"/>
              </a:solidFill>
              <a:latin typeface="Century Gothic"/>
              <a:ea typeface="Century Gothic"/>
              <a:cs typeface="Century Gothic"/>
              <a:sym typeface="Century Gothic"/>
            </a:endParaRPr>
          </a:p>
        </p:txBody>
      </p:sp>
      <p:sp>
        <p:nvSpPr>
          <p:cNvPr id="170" name="Google Shape;170;p16"/>
          <p:cNvSpPr/>
          <p:nvPr/>
        </p:nvSpPr>
        <p:spPr>
          <a:xfrm>
            <a:off x="3542215" y="2283223"/>
            <a:ext cx="4505293" cy="1306640"/>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The main problem of an HR is having lots of time organizing, collecting information and interacting with a CV</a:t>
            </a:r>
            <a:endParaRPr sz="1800" dirty="0">
              <a:solidFill>
                <a:schemeClr val="tx1"/>
              </a:solidFill>
              <a:latin typeface="Century Gothic"/>
              <a:ea typeface="Century Gothic"/>
              <a:cs typeface="Century Gothic"/>
              <a:sym typeface="Century Gothic"/>
            </a:endParaRPr>
          </a:p>
        </p:txBody>
      </p:sp>
      <p:sp>
        <p:nvSpPr>
          <p:cNvPr id="171" name="Google Shape;171;p16"/>
          <p:cNvSpPr/>
          <p:nvPr/>
        </p:nvSpPr>
        <p:spPr>
          <a:xfrm rot="10800000" flipH="1">
            <a:off x="7249903" y="-757672"/>
            <a:ext cx="1436897" cy="143689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2" name="Google Shape;172;p16"/>
          <p:cNvSpPr/>
          <p:nvPr/>
        </p:nvSpPr>
        <p:spPr>
          <a:xfrm rot="10800000" flipH="1">
            <a:off x="6939105" y="4609823"/>
            <a:ext cx="1442895" cy="1442895"/>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3" name="Google Shape;173;p16"/>
          <p:cNvSpPr/>
          <p:nvPr/>
        </p:nvSpPr>
        <p:spPr>
          <a:xfrm rot="10800000" flipH="1">
            <a:off x="3494315" y="972712"/>
            <a:ext cx="330450" cy="33045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4" name="Google Shape;174;p16"/>
          <p:cNvSpPr/>
          <p:nvPr/>
        </p:nvSpPr>
        <p:spPr>
          <a:xfrm rot="10800000" flipH="1">
            <a:off x="5317016" y="3907550"/>
            <a:ext cx="305943" cy="305943"/>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75" name="Google Shape;175;p16"/>
          <p:cNvSpPr/>
          <p:nvPr/>
        </p:nvSpPr>
        <p:spPr>
          <a:xfrm rot="10800000" flipH="1">
            <a:off x="1267560" y="4125686"/>
            <a:ext cx="175614" cy="175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176" name="Google Shape;176;p16"/>
          <p:cNvGrpSpPr/>
          <p:nvPr/>
        </p:nvGrpSpPr>
        <p:grpSpPr>
          <a:xfrm>
            <a:off x="3654103" y="2185104"/>
            <a:ext cx="4260056" cy="34289"/>
            <a:chOff x="5029200" y="2769580"/>
            <a:chExt cx="5680075" cy="45719"/>
          </a:xfrm>
        </p:grpSpPr>
        <p:sp>
          <p:nvSpPr>
            <p:cNvPr id="177" name="Google Shape;177;p16"/>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78" name="Google Shape;178;p16"/>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161"/>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173"/>
                                        </p:tgtEl>
                                        <p:attrNameLst>
                                          <p:attrName>style.visibility</p:attrName>
                                        </p:attrNameLst>
                                      </p:cBhvr>
                                      <p:to>
                                        <p:strVal val="visible"/>
                                      </p:to>
                                    </p:set>
                                    <p:anim calcmode="lin" valueType="num">
                                      <p:cBhvr additive="base">
                                        <p:cTn id="9" dur="500"/>
                                        <p:tgtEl>
                                          <p:spTgt spid="173"/>
                                        </p:tgtEl>
                                        <p:attrNameLst>
                                          <p:attrName>ppt_w</p:attrName>
                                        </p:attrNameLst>
                                      </p:cBhvr>
                                      <p:tavLst>
                                        <p:tav tm="0">
                                          <p:val>
                                            <p:strVal val="0"/>
                                          </p:val>
                                        </p:tav>
                                        <p:tav tm="100000">
                                          <p:val>
                                            <p:strVal val="#ppt_w"/>
                                          </p:val>
                                        </p:tav>
                                      </p:tavLst>
                                    </p:anim>
                                    <p:anim calcmode="lin" valueType="num">
                                      <p:cBhvr additive="base">
                                        <p:cTn id="10" dur="500"/>
                                        <p:tgtEl>
                                          <p:spTgt spid="173"/>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175"/>
                                        </p:tgtEl>
                                        <p:attrNameLst>
                                          <p:attrName>style.visibility</p:attrName>
                                        </p:attrNameLst>
                                      </p:cBhvr>
                                      <p:to>
                                        <p:strVal val="visible"/>
                                      </p:to>
                                    </p:set>
                                    <p:anim calcmode="lin" valueType="num">
                                      <p:cBhvr additive="base">
                                        <p:cTn id="13" dur="500"/>
                                        <p:tgtEl>
                                          <p:spTgt spid="175"/>
                                        </p:tgtEl>
                                        <p:attrNameLst>
                                          <p:attrName>ppt_w</p:attrName>
                                        </p:attrNameLst>
                                      </p:cBhvr>
                                      <p:tavLst>
                                        <p:tav tm="0">
                                          <p:val>
                                            <p:strVal val="0"/>
                                          </p:val>
                                        </p:tav>
                                        <p:tav tm="100000">
                                          <p:val>
                                            <p:strVal val="#ppt_w"/>
                                          </p:val>
                                        </p:tav>
                                      </p:tavLst>
                                    </p:anim>
                                    <p:anim calcmode="lin" valueType="num">
                                      <p:cBhvr additive="base">
                                        <p:cTn id="14" dur="500"/>
                                        <p:tgtEl>
                                          <p:spTgt spid="175"/>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174"/>
                                        </p:tgtEl>
                                        <p:attrNameLst>
                                          <p:attrName>style.visibility</p:attrName>
                                        </p:attrNameLst>
                                      </p:cBhvr>
                                      <p:to>
                                        <p:strVal val="visible"/>
                                      </p:to>
                                    </p:set>
                                    <p:anim calcmode="lin" valueType="num">
                                      <p:cBhvr additive="base">
                                        <p:cTn id="17" dur="500"/>
                                        <p:tgtEl>
                                          <p:spTgt spid="174"/>
                                        </p:tgtEl>
                                        <p:attrNameLst>
                                          <p:attrName>ppt_w</p:attrName>
                                        </p:attrNameLst>
                                      </p:cBhvr>
                                      <p:tavLst>
                                        <p:tav tm="0">
                                          <p:val>
                                            <p:strVal val="0"/>
                                          </p:val>
                                        </p:tav>
                                        <p:tav tm="100000">
                                          <p:val>
                                            <p:strVal val="#ppt_w"/>
                                          </p:val>
                                        </p:tav>
                                      </p:tavLst>
                                    </p:anim>
                                    <p:anim calcmode="lin" valueType="num">
                                      <p:cBhvr additive="base">
                                        <p:cTn id="18" dur="500"/>
                                        <p:tgtEl>
                                          <p:spTgt spid="174"/>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172"/>
                                        </p:tgtEl>
                                        <p:attrNameLst>
                                          <p:attrName>style.visibility</p:attrName>
                                        </p:attrNameLst>
                                      </p:cBhvr>
                                      <p:to>
                                        <p:strVal val="visible"/>
                                      </p:to>
                                    </p:set>
                                    <p:anim calcmode="lin" valueType="num">
                                      <p:cBhvr additive="base">
                                        <p:cTn id="21" dur="500"/>
                                        <p:tgtEl>
                                          <p:spTgt spid="172"/>
                                        </p:tgtEl>
                                        <p:attrNameLst>
                                          <p:attrName>ppt_w</p:attrName>
                                        </p:attrNameLst>
                                      </p:cBhvr>
                                      <p:tavLst>
                                        <p:tav tm="0">
                                          <p:val>
                                            <p:strVal val="0"/>
                                          </p:val>
                                        </p:tav>
                                        <p:tav tm="100000">
                                          <p:val>
                                            <p:strVal val="#ppt_w"/>
                                          </p:val>
                                        </p:tav>
                                      </p:tavLst>
                                    </p:anim>
                                    <p:anim calcmode="lin" valueType="num">
                                      <p:cBhvr additive="base">
                                        <p:cTn id="22" dur="500"/>
                                        <p:tgtEl>
                                          <p:spTgt spid="172"/>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171"/>
                                        </p:tgtEl>
                                        <p:attrNameLst>
                                          <p:attrName>style.visibility</p:attrName>
                                        </p:attrNameLst>
                                      </p:cBhvr>
                                      <p:to>
                                        <p:strVal val="visible"/>
                                      </p:to>
                                    </p:set>
                                    <p:anim calcmode="lin" valueType="num">
                                      <p:cBhvr additive="base">
                                        <p:cTn id="25" dur="500"/>
                                        <p:tgtEl>
                                          <p:spTgt spid="171"/>
                                        </p:tgtEl>
                                        <p:attrNameLst>
                                          <p:attrName>ppt_w</p:attrName>
                                        </p:attrNameLst>
                                      </p:cBhvr>
                                      <p:tavLst>
                                        <p:tav tm="0">
                                          <p:val>
                                            <p:strVal val="0"/>
                                          </p:val>
                                        </p:tav>
                                        <p:tav tm="100000">
                                          <p:val>
                                            <p:strVal val="#ppt_w"/>
                                          </p:val>
                                        </p:tav>
                                      </p:tavLst>
                                    </p:anim>
                                    <p:anim calcmode="lin" valueType="num">
                                      <p:cBhvr additive="base">
                                        <p:cTn id="26" dur="500"/>
                                        <p:tgtEl>
                                          <p:spTgt spid="171"/>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167"/>
                                        </p:tgtEl>
                                        <p:attrNameLst>
                                          <p:attrName>style.visibility</p:attrName>
                                        </p:attrNameLst>
                                      </p:cBhvr>
                                      <p:to>
                                        <p:strVal val="visible"/>
                                      </p:to>
                                    </p:set>
                                    <p:anim calcmode="lin" valueType="num">
                                      <p:cBhvr additive="base">
                                        <p:cTn id="29" dur="500"/>
                                        <p:tgtEl>
                                          <p:spTgt spid="167"/>
                                        </p:tgtEl>
                                        <p:attrNameLst>
                                          <p:attrName>ppt_w</p:attrName>
                                        </p:attrNameLst>
                                      </p:cBhvr>
                                      <p:tavLst>
                                        <p:tav tm="0">
                                          <p:val>
                                            <p:strVal val="0"/>
                                          </p:val>
                                        </p:tav>
                                        <p:tav tm="100000">
                                          <p:val>
                                            <p:strVal val="#ppt_w"/>
                                          </p:val>
                                        </p:tav>
                                      </p:tavLst>
                                    </p:anim>
                                    <p:anim calcmode="lin" valueType="num">
                                      <p:cBhvr additive="base">
                                        <p:cTn id="30" dur="500"/>
                                        <p:tgtEl>
                                          <p:spTgt spid="167"/>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168"/>
                                        </p:tgtEl>
                                        <p:attrNameLst>
                                          <p:attrName>style.visibility</p:attrName>
                                        </p:attrNameLst>
                                      </p:cBhvr>
                                      <p:to>
                                        <p:strVal val="visible"/>
                                      </p:to>
                                    </p:set>
                                    <p:anim calcmode="lin" valueType="num">
                                      <p:cBhvr additive="base">
                                        <p:cTn id="33" dur="500"/>
                                        <p:tgtEl>
                                          <p:spTgt spid="168"/>
                                        </p:tgtEl>
                                        <p:attrNameLst>
                                          <p:attrName>ppt_w</p:attrName>
                                        </p:attrNameLst>
                                      </p:cBhvr>
                                      <p:tavLst>
                                        <p:tav tm="0">
                                          <p:val>
                                            <p:strVal val="0"/>
                                          </p:val>
                                        </p:tav>
                                        <p:tav tm="100000">
                                          <p:val>
                                            <p:strVal val="#ppt_w"/>
                                          </p:val>
                                        </p:tav>
                                      </p:tavLst>
                                    </p:anim>
                                    <p:anim calcmode="lin" valueType="num">
                                      <p:cBhvr additive="base">
                                        <p:cTn id="34" dur="500"/>
                                        <p:tgtEl>
                                          <p:spTgt spid="168"/>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169"/>
                                        </p:tgtEl>
                                        <p:attrNameLst>
                                          <p:attrName>style.visibility</p:attrName>
                                        </p:attrNameLst>
                                      </p:cBhvr>
                                      <p:to>
                                        <p:strVal val="visible"/>
                                      </p:to>
                                    </p:set>
                                    <p:animEffect transition="in" filter="fade">
                                      <p:cBhvr>
                                        <p:cTn id="37" dur="500"/>
                                        <p:tgtEl>
                                          <p:spTgt spid="169"/>
                                        </p:tgtEl>
                                      </p:cBhvr>
                                    </p:animEffect>
                                  </p:childTnLst>
                                </p:cTn>
                              </p:par>
                              <p:par>
                                <p:cTn id="38" presetID="10" presetClass="entr" presetSubtype="0" fill="hold" nodeType="withEffect">
                                  <p:stCondLst>
                                    <p:cond delay="250"/>
                                  </p:stCondLst>
                                  <p:childTnLst>
                                    <p:set>
                                      <p:cBhvr>
                                        <p:cTn id="39" dur="1" fill="hold">
                                          <p:stCondLst>
                                            <p:cond delay="0"/>
                                          </p:stCondLst>
                                        </p:cTn>
                                        <p:tgtEl>
                                          <p:spTgt spid="170"/>
                                        </p:tgtEl>
                                        <p:attrNameLst>
                                          <p:attrName>style.visibility</p:attrName>
                                        </p:attrNameLst>
                                      </p:cBhvr>
                                      <p:to>
                                        <p:strVal val="visible"/>
                                      </p:to>
                                    </p:set>
                                    <p:animEffect transition="in" filter="fade">
                                      <p:cBhvr>
                                        <p:cTn id="40" dur="500"/>
                                        <p:tgtEl>
                                          <p:spTgt spid="170"/>
                                        </p:tgtEl>
                                      </p:cBhvr>
                                    </p:animEffect>
                                  </p:childTnLst>
                                </p:cTn>
                              </p:par>
                              <p:par>
                                <p:cTn id="41" presetID="10" presetClass="entr" presetSubtype="0" fill="hold" nodeType="withEffect">
                                  <p:stCondLst>
                                    <p:cond delay="0"/>
                                  </p:stCondLst>
                                  <p:childTnLst>
                                    <p:set>
                                      <p:cBhvr>
                                        <p:cTn id="42" dur="1" fill="hold">
                                          <p:stCondLst>
                                            <p:cond delay="0"/>
                                          </p:stCondLst>
                                        </p:cTn>
                                        <p:tgtEl>
                                          <p:spTgt spid="176"/>
                                        </p:tgtEl>
                                        <p:attrNameLst>
                                          <p:attrName>style.visibility</p:attrName>
                                        </p:attrNameLst>
                                      </p:cBhvr>
                                      <p:to>
                                        <p:strVal val="visible"/>
                                      </p:to>
                                    </p:set>
                                    <p:animEffect transition="in" filter="fade">
                                      <p:cBhvr>
                                        <p:cTn id="43"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7"/>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5" name="Google Shape;185;p17"/>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186" name="Google Shape;186;p17"/>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01</a:t>
            </a:r>
            <a:endParaRPr sz="1800">
              <a:solidFill>
                <a:schemeClr val="lt1"/>
              </a:solidFill>
              <a:latin typeface="Century Gothic"/>
              <a:ea typeface="Century Gothic"/>
              <a:cs typeface="Century Gothic"/>
              <a:sym typeface="Century Gothic"/>
            </a:endParaRPr>
          </a:p>
        </p:txBody>
      </p:sp>
      <p:sp>
        <p:nvSpPr>
          <p:cNvPr id="187" name="Google Shape;187;p17"/>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b="1">
                <a:solidFill>
                  <a:srgbClr val="C00000"/>
                </a:solidFill>
                <a:latin typeface="Century Gothic"/>
                <a:ea typeface="Century Gothic"/>
                <a:cs typeface="Century Gothic"/>
                <a:sym typeface="Century Gothic"/>
              </a:rPr>
              <a:t>STEP HERE</a:t>
            </a:r>
            <a:endParaRPr sz="1800" b="1">
              <a:solidFill>
                <a:srgbClr val="C00000"/>
              </a:solidFill>
              <a:latin typeface="Century Gothic"/>
              <a:ea typeface="Century Gothic"/>
              <a:cs typeface="Century Gothic"/>
              <a:sym typeface="Century Gothic"/>
            </a:endParaRPr>
          </a:p>
        </p:txBody>
      </p:sp>
      <p:grpSp>
        <p:nvGrpSpPr>
          <p:cNvPr id="188" name="Google Shape;188;p17"/>
          <p:cNvGrpSpPr/>
          <p:nvPr/>
        </p:nvGrpSpPr>
        <p:grpSpPr>
          <a:xfrm>
            <a:off x="5115636" y="-522515"/>
            <a:ext cx="6004276" cy="6004276"/>
            <a:chOff x="6820847" y="-696687"/>
            <a:chExt cx="8005701" cy="8005701"/>
          </a:xfrm>
        </p:grpSpPr>
        <p:sp>
          <p:nvSpPr>
            <p:cNvPr id="189" name="Google Shape;189;p17"/>
            <p:cNvSpPr/>
            <p:nvPr/>
          </p:nvSpPr>
          <p:spPr>
            <a:xfrm>
              <a:off x="6820847" y="-696687"/>
              <a:ext cx="8005701" cy="8005701"/>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pic>
          <p:nvPicPr>
            <p:cNvPr id="190" name="Google Shape;190;p17"/>
            <p:cNvPicPr preferRelativeResize="0"/>
            <p:nvPr/>
          </p:nvPicPr>
          <p:blipFill rotWithShape="1">
            <a:blip r:embed="rId3">
              <a:alphaModFix/>
            </a:blip>
            <a:srcRect/>
            <a:stretch/>
          </p:blipFill>
          <p:spPr>
            <a:xfrm>
              <a:off x="7054301" y="-116827"/>
              <a:ext cx="7633250" cy="6990414"/>
            </a:xfrm>
            <a:custGeom>
              <a:avLst/>
              <a:gdLst/>
              <a:ahLst/>
              <a:cxnLst/>
              <a:rect l="l" t="t" r="r" b="b"/>
              <a:pathLst>
                <a:path w="7633250" h="6990414" extrusionOk="0">
                  <a:moveTo>
                    <a:pt x="2083447" y="0"/>
                  </a:moveTo>
                  <a:lnTo>
                    <a:pt x="5549804" y="0"/>
                  </a:lnTo>
                  <a:lnTo>
                    <a:pt x="5635855" y="44073"/>
                  </a:lnTo>
                  <a:cubicBezTo>
                    <a:pt x="6825593" y="690378"/>
                    <a:pt x="7633250" y="1950896"/>
                    <a:pt x="7633250" y="3400052"/>
                  </a:cubicBezTo>
                  <a:cubicBezTo>
                    <a:pt x="7633250" y="5046821"/>
                    <a:pt x="6590305" y="6449997"/>
                    <a:pt x="5128909" y="6985085"/>
                  </a:cubicBezTo>
                  <a:lnTo>
                    <a:pt x="5113160" y="6990414"/>
                  </a:lnTo>
                  <a:lnTo>
                    <a:pt x="2520090" y="6990414"/>
                  </a:lnTo>
                  <a:lnTo>
                    <a:pt x="2504342" y="6985085"/>
                  </a:lnTo>
                  <a:cubicBezTo>
                    <a:pt x="1042945" y="6449997"/>
                    <a:pt x="0" y="5046821"/>
                    <a:pt x="0" y="3400052"/>
                  </a:cubicBezTo>
                  <a:cubicBezTo>
                    <a:pt x="0" y="1950896"/>
                    <a:pt x="807657" y="690378"/>
                    <a:pt x="1997395" y="44073"/>
                  </a:cubicBezTo>
                  <a:close/>
                </a:path>
              </a:pathLst>
            </a:custGeom>
            <a:noFill/>
            <a:ln>
              <a:noFill/>
            </a:ln>
          </p:spPr>
        </p:pic>
      </p:grpSp>
      <p:sp>
        <p:nvSpPr>
          <p:cNvPr id="191" name="Google Shape;191;p17"/>
          <p:cNvSpPr txBox="1"/>
          <p:nvPr/>
        </p:nvSpPr>
        <p:spPr>
          <a:xfrm>
            <a:off x="662668" y="2010403"/>
            <a:ext cx="3354161" cy="30008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500" b="1" dirty="0">
                <a:solidFill>
                  <a:srgbClr val="C00000"/>
                </a:solidFill>
                <a:latin typeface="Century Gothic"/>
                <a:ea typeface="Century Gothic"/>
                <a:cs typeface="Century Gothic"/>
                <a:sym typeface="Century Gothic"/>
              </a:rPr>
              <a:t>Imagine with me</a:t>
            </a:r>
            <a:endParaRPr sz="1500" b="1" dirty="0">
              <a:solidFill>
                <a:srgbClr val="7F7F7F"/>
              </a:solidFill>
              <a:latin typeface="Century Gothic"/>
              <a:ea typeface="Century Gothic"/>
              <a:cs typeface="Century Gothic"/>
              <a:sym typeface="Century Gothic"/>
            </a:endParaRPr>
          </a:p>
        </p:txBody>
      </p:sp>
      <p:sp>
        <p:nvSpPr>
          <p:cNvPr id="192" name="Google Shape;192;p17"/>
          <p:cNvSpPr/>
          <p:nvPr/>
        </p:nvSpPr>
        <p:spPr>
          <a:xfrm>
            <a:off x="662668" y="2500936"/>
            <a:ext cx="3354161" cy="2198645"/>
          </a:xfrm>
          <a:prstGeom prst="rect">
            <a:avLst/>
          </a:prstGeom>
          <a:noFill/>
          <a:ln>
            <a:noFill/>
          </a:ln>
        </p:spPr>
        <p:txBody>
          <a:bodyPr spcFirstLastPara="1" wrap="square" lIns="68575" tIns="34275" rIns="68575" bIns="34275" anchor="t" anchorCtr="0">
            <a:noAutofit/>
          </a:bodyPr>
          <a:lstStyle/>
          <a:p>
            <a:pPr marL="0" marR="0" lvl="0" indent="0" algn="just" rtl="0">
              <a:lnSpc>
                <a:spcPct val="150000"/>
              </a:lnSpc>
              <a:spcBef>
                <a:spcPts val="0"/>
              </a:spcBef>
              <a:spcAft>
                <a:spcPts val="0"/>
              </a:spcAft>
              <a:buNone/>
            </a:pPr>
            <a:r>
              <a:rPr lang="en-US" dirty="0">
                <a:solidFill>
                  <a:srgbClr val="595959"/>
                </a:solidFill>
                <a:latin typeface="Century Gothic"/>
                <a:ea typeface="Century Gothic"/>
                <a:cs typeface="Century Gothic"/>
                <a:sym typeface="Century Gothic"/>
              </a:rPr>
              <a:t>Imaging being an HR and having a big folder with lots of CVs with different extensions and your boss asked you to bring the recruiters who are good at java and were graduated from Cairo University and fluent in English</a:t>
            </a:r>
            <a:endParaRPr dirty="0">
              <a:solidFill>
                <a:srgbClr val="595959"/>
              </a:solidFill>
              <a:latin typeface="Century Gothic"/>
              <a:ea typeface="Century Gothic"/>
              <a:cs typeface="Century Gothic"/>
              <a:sym typeface="Century Gothic"/>
            </a:endParaRPr>
          </a:p>
        </p:txBody>
      </p:sp>
      <p:grpSp>
        <p:nvGrpSpPr>
          <p:cNvPr id="193" name="Google Shape;193;p17"/>
          <p:cNvGrpSpPr/>
          <p:nvPr/>
        </p:nvGrpSpPr>
        <p:grpSpPr>
          <a:xfrm>
            <a:off x="774555" y="2402818"/>
            <a:ext cx="3340245" cy="34289"/>
            <a:chOff x="5029200" y="2769580"/>
            <a:chExt cx="4453660" cy="45719"/>
          </a:xfrm>
        </p:grpSpPr>
        <p:sp>
          <p:nvSpPr>
            <p:cNvPr id="194" name="Google Shape;194;p17"/>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195" name="Google Shape;195;p17"/>
            <p:cNvCxnSpPr/>
            <p:nvPr/>
          </p:nvCxnSpPr>
          <p:spPr>
            <a:xfrm>
              <a:off x="5711825" y="2792439"/>
              <a:ext cx="3771035"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ppt_w</p:attrName>
                                        </p:attrNameLst>
                                      </p:cBhvr>
                                      <p:tavLst>
                                        <p:tav tm="0">
                                          <p:val>
                                            <p:strVal val="0"/>
                                          </p:val>
                                        </p:tav>
                                        <p:tav tm="100000">
                                          <p:val>
                                            <p:strVal val="#ppt_w"/>
                                          </p:val>
                                        </p:tav>
                                      </p:tavLst>
                                    </p:anim>
                                    <p:anim calcmode="lin" valueType="num">
                                      <p:cBhvr additive="base">
                                        <p:cTn id="8" dur="500"/>
                                        <p:tgtEl>
                                          <p:spTgt spid="18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p:nvPr/>
        </p:nvSpPr>
        <p:spPr>
          <a:xfrm rot="10800000" flipH="1">
            <a:off x="466726" y="176150"/>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02" name="Google Shape;202;p18"/>
          <p:cNvSpPr/>
          <p:nvPr/>
        </p:nvSpPr>
        <p:spPr>
          <a:xfrm rot="10800000" flipH="1">
            <a:off x="-248430" y="-320711"/>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03" name="Google Shape;203;p18"/>
          <p:cNvSpPr txBox="1"/>
          <p:nvPr/>
        </p:nvSpPr>
        <p:spPr>
          <a:xfrm>
            <a:off x="517512" y="251455"/>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Impact"/>
                <a:ea typeface="Impact"/>
                <a:cs typeface="Impact"/>
                <a:sym typeface="Impact"/>
              </a:rPr>
              <a:t>01</a:t>
            </a:r>
            <a:endParaRPr sz="1800">
              <a:solidFill>
                <a:schemeClr val="lt1"/>
              </a:solidFill>
              <a:latin typeface="Impact"/>
              <a:ea typeface="Impact"/>
              <a:cs typeface="Impact"/>
              <a:sym typeface="Impact"/>
            </a:endParaRPr>
          </a:p>
        </p:txBody>
      </p:sp>
      <p:grpSp>
        <p:nvGrpSpPr>
          <p:cNvPr id="204" name="Google Shape;204;p18"/>
          <p:cNvGrpSpPr/>
          <p:nvPr/>
        </p:nvGrpSpPr>
        <p:grpSpPr>
          <a:xfrm>
            <a:off x="787710" y="1340373"/>
            <a:ext cx="1334314" cy="1334314"/>
            <a:chOff x="785355" y="3394392"/>
            <a:chExt cx="1779085" cy="1779085"/>
          </a:xfrm>
        </p:grpSpPr>
        <p:pic>
          <p:nvPicPr>
            <p:cNvPr id="205" name="Google Shape;205;p18"/>
            <p:cNvPicPr preferRelativeResize="0"/>
            <p:nvPr/>
          </p:nvPicPr>
          <p:blipFill rotWithShape="1">
            <a:blip r:embed="rId3">
              <a:alphaModFix/>
            </a:blip>
            <a:srcRect/>
            <a:stretch/>
          </p:blipFill>
          <p:spPr>
            <a:xfrm>
              <a:off x="875797" y="3483398"/>
              <a:ext cx="1623600" cy="1623600"/>
            </a:xfrm>
            <a:custGeom>
              <a:avLst/>
              <a:gdLst/>
              <a:ahLst/>
              <a:cxnLst/>
              <a:rect l="l" t="t" r="r" b="b"/>
              <a:pathLst>
                <a:path w="2160000" h="2160000" extrusionOk="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a:ln>
              <a:noFill/>
            </a:ln>
          </p:spPr>
        </p:pic>
        <p:grpSp>
          <p:nvGrpSpPr>
            <p:cNvPr id="206" name="Google Shape;206;p18"/>
            <p:cNvGrpSpPr/>
            <p:nvPr/>
          </p:nvGrpSpPr>
          <p:grpSpPr>
            <a:xfrm>
              <a:off x="785355" y="3394392"/>
              <a:ext cx="1779085" cy="1779085"/>
              <a:chOff x="785355" y="3394392"/>
              <a:chExt cx="1779085" cy="1779085"/>
            </a:xfrm>
          </p:grpSpPr>
          <p:sp>
            <p:nvSpPr>
              <p:cNvPr id="207" name="Google Shape;207;p18"/>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08" name="Google Shape;208;p18"/>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209" name="Google Shape;209;p18"/>
          <p:cNvGrpSpPr/>
          <p:nvPr/>
        </p:nvGrpSpPr>
        <p:grpSpPr>
          <a:xfrm>
            <a:off x="2865799" y="3028959"/>
            <a:ext cx="1334314" cy="1334314"/>
            <a:chOff x="3602006" y="1628057"/>
            <a:chExt cx="1779085" cy="1779085"/>
          </a:xfrm>
        </p:grpSpPr>
        <p:pic>
          <p:nvPicPr>
            <p:cNvPr id="210" name="Google Shape;210;p18"/>
            <p:cNvPicPr preferRelativeResize="0"/>
            <p:nvPr/>
          </p:nvPicPr>
          <p:blipFill rotWithShape="1">
            <a:blip r:embed="rId4">
              <a:alphaModFix/>
            </a:blip>
            <a:srcRect/>
            <a:stretch/>
          </p:blipFill>
          <p:spPr>
            <a:xfrm>
              <a:off x="3700230" y="1705800"/>
              <a:ext cx="1582638" cy="1623600"/>
            </a:xfrm>
            <a:custGeom>
              <a:avLst/>
              <a:gdLst/>
              <a:ahLst/>
              <a:cxnLst/>
              <a:rect l="l" t="t" r="r" b="b"/>
              <a:pathLst>
                <a:path w="2105506" h="2160000" extrusionOk="0">
                  <a:moveTo>
                    <a:pt x="1025506" y="0"/>
                  </a:moveTo>
                  <a:cubicBezTo>
                    <a:pt x="1621974" y="0"/>
                    <a:pt x="2105506" y="483532"/>
                    <a:pt x="2105506" y="1080000"/>
                  </a:cubicBezTo>
                  <a:cubicBezTo>
                    <a:pt x="2105506" y="1676468"/>
                    <a:pt x="1621974" y="2160000"/>
                    <a:pt x="1025506" y="2160000"/>
                  </a:cubicBezTo>
                  <a:cubicBezTo>
                    <a:pt x="578155" y="2160000"/>
                    <a:pt x="194331" y="1888014"/>
                    <a:pt x="30378" y="1500385"/>
                  </a:cubicBezTo>
                  <a:lnTo>
                    <a:pt x="0" y="1417387"/>
                  </a:lnTo>
                  <a:lnTo>
                    <a:pt x="0" y="742613"/>
                  </a:lnTo>
                  <a:lnTo>
                    <a:pt x="30378" y="659615"/>
                  </a:lnTo>
                  <a:cubicBezTo>
                    <a:pt x="194331" y="271987"/>
                    <a:pt x="578155" y="0"/>
                    <a:pt x="1025506" y="0"/>
                  </a:cubicBezTo>
                  <a:close/>
                </a:path>
              </a:pathLst>
            </a:custGeom>
            <a:noFill/>
            <a:ln>
              <a:noFill/>
            </a:ln>
          </p:spPr>
        </p:pic>
        <p:grpSp>
          <p:nvGrpSpPr>
            <p:cNvPr id="211" name="Google Shape;211;p18"/>
            <p:cNvGrpSpPr/>
            <p:nvPr/>
          </p:nvGrpSpPr>
          <p:grpSpPr>
            <a:xfrm>
              <a:off x="3602006" y="1628057"/>
              <a:ext cx="1779085" cy="1779085"/>
              <a:chOff x="785355" y="3394392"/>
              <a:chExt cx="1779085" cy="1779085"/>
            </a:xfrm>
          </p:grpSpPr>
          <p:sp>
            <p:nvSpPr>
              <p:cNvPr id="212" name="Google Shape;212;p18"/>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13" name="Google Shape;213;p18"/>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214" name="Google Shape;214;p18"/>
          <p:cNvGrpSpPr/>
          <p:nvPr/>
        </p:nvGrpSpPr>
        <p:grpSpPr>
          <a:xfrm>
            <a:off x="4943888" y="1340373"/>
            <a:ext cx="1334314" cy="1334314"/>
            <a:chOff x="6480614" y="2705090"/>
            <a:chExt cx="1779085" cy="1779085"/>
          </a:xfrm>
        </p:grpSpPr>
        <p:pic>
          <p:nvPicPr>
            <p:cNvPr id="215" name="Google Shape;215;p18"/>
            <p:cNvPicPr preferRelativeResize="0"/>
            <p:nvPr/>
          </p:nvPicPr>
          <p:blipFill rotWithShape="1">
            <a:blip r:embed="rId5">
              <a:alphaModFix/>
            </a:blip>
            <a:srcRect/>
            <a:stretch/>
          </p:blipFill>
          <p:spPr>
            <a:xfrm>
              <a:off x="6558357" y="2782833"/>
              <a:ext cx="1623600" cy="1623600"/>
            </a:xfrm>
            <a:custGeom>
              <a:avLst/>
              <a:gdLst/>
              <a:ahLst/>
              <a:cxnLst/>
              <a:rect l="l" t="t" r="r" b="b"/>
              <a:pathLst>
                <a:path w="2160000" h="2160000" extrusionOk="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a:ln>
              <a:noFill/>
            </a:ln>
          </p:spPr>
        </p:pic>
        <p:grpSp>
          <p:nvGrpSpPr>
            <p:cNvPr id="216" name="Google Shape;216;p18"/>
            <p:cNvGrpSpPr/>
            <p:nvPr/>
          </p:nvGrpSpPr>
          <p:grpSpPr>
            <a:xfrm>
              <a:off x="6480614" y="2705090"/>
              <a:ext cx="1779085" cy="1779085"/>
              <a:chOff x="785355" y="3394392"/>
              <a:chExt cx="1779085" cy="1779085"/>
            </a:xfrm>
          </p:grpSpPr>
          <p:sp>
            <p:nvSpPr>
              <p:cNvPr id="217" name="Google Shape;217;p18"/>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18" name="Google Shape;218;p18"/>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grpSp>
        <p:nvGrpSpPr>
          <p:cNvPr id="219" name="Google Shape;219;p18"/>
          <p:cNvGrpSpPr/>
          <p:nvPr/>
        </p:nvGrpSpPr>
        <p:grpSpPr>
          <a:xfrm>
            <a:off x="7021977" y="3028959"/>
            <a:ext cx="1334314" cy="1334314"/>
            <a:chOff x="8775709" y="3246640"/>
            <a:chExt cx="1779085" cy="1779085"/>
          </a:xfrm>
        </p:grpSpPr>
        <p:pic>
          <p:nvPicPr>
            <p:cNvPr id="220" name="Google Shape;220;p18"/>
            <p:cNvPicPr preferRelativeResize="0"/>
            <p:nvPr/>
          </p:nvPicPr>
          <p:blipFill rotWithShape="1">
            <a:blip r:embed="rId6">
              <a:alphaModFix/>
            </a:blip>
            <a:srcRect/>
            <a:stretch/>
          </p:blipFill>
          <p:spPr>
            <a:xfrm>
              <a:off x="8853452" y="3329400"/>
              <a:ext cx="1623600" cy="1623600"/>
            </a:xfrm>
            <a:custGeom>
              <a:avLst/>
              <a:gdLst/>
              <a:ahLst/>
              <a:cxnLst/>
              <a:rect l="l" t="t" r="r" b="b"/>
              <a:pathLst>
                <a:path w="2160000" h="2160000" extrusionOk="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a:ln>
              <a:noFill/>
            </a:ln>
          </p:spPr>
        </p:pic>
        <p:grpSp>
          <p:nvGrpSpPr>
            <p:cNvPr id="221" name="Google Shape;221;p18"/>
            <p:cNvGrpSpPr/>
            <p:nvPr/>
          </p:nvGrpSpPr>
          <p:grpSpPr>
            <a:xfrm>
              <a:off x="8775709" y="3246640"/>
              <a:ext cx="1779085" cy="1779085"/>
              <a:chOff x="785355" y="3394392"/>
              <a:chExt cx="1779085" cy="1779085"/>
            </a:xfrm>
          </p:grpSpPr>
          <p:sp>
            <p:nvSpPr>
              <p:cNvPr id="222" name="Google Shape;222;p18"/>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23" name="Google Shape;223;p18"/>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224" name="Google Shape;224;p18"/>
          <p:cNvSpPr txBox="1"/>
          <p:nvPr/>
        </p:nvSpPr>
        <p:spPr>
          <a:xfrm>
            <a:off x="2189856" y="1652938"/>
            <a:ext cx="2432151" cy="25391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200" b="1" dirty="0">
                <a:solidFill>
                  <a:srgbClr val="C00000"/>
                </a:solidFill>
                <a:latin typeface="Arial"/>
                <a:ea typeface="Arial"/>
                <a:cs typeface="Arial"/>
                <a:sym typeface="Arial"/>
              </a:rPr>
              <a:t>Adam</a:t>
            </a:r>
            <a:endParaRPr sz="1200" b="1" dirty="0">
              <a:solidFill>
                <a:srgbClr val="7F7F7F"/>
              </a:solidFill>
              <a:latin typeface="Arial"/>
              <a:ea typeface="Arial"/>
              <a:cs typeface="Arial"/>
              <a:sym typeface="Arial"/>
            </a:endParaRPr>
          </a:p>
        </p:txBody>
      </p:sp>
      <p:sp>
        <p:nvSpPr>
          <p:cNvPr id="225" name="Google Shape;225;p18"/>
          <p:cNvSpPr/>
          <p:nvPr/>
        </p:nvSpPr>
        <p:spPr>
          <a:xfrm>
            <a:off x="2189856" y="1946886"/>
            <a:ext cx="2173135" cy="4385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200" dirty="0">
                <a:solidFill>
                  <a:schemeClr val="tx1"/>
                </a:solidFill>
                <a:latin typeface="Century Gothic"/>
                <a:ea typeface="Century Gothic"/>
                <a:cs typeface="Century Gothic"/>
                <a:sym typeface="Century Gothic"/>
              </a:rPr>
              <a:t>Graduated from Ein shams but he’s good at java</a:t>
            </a:r>
            <a:endParaRPr sz="1200" dirty="0">
              <a:solidFill>
                <a:schemeClr val="tx1"/>
              </a:solidFill>
              <a:latin typeface="Century Gothic"/>
              <a:ea typeface="Century Gothic"/>
              <a:cs typeface="Century Gothic"/>
              <a:sym typeface="Century Gothic"/>
            </a:endParaRPr>
          </a:p>
        </p:txBody>
      </p:sp>
      <p:sp>
        <p:nvSpPr>
          <p:cNvPr id="226" name="Google Shape;226;p18"/>
          <p:cNvSpPr txBox="1"/>
          <p:nvPr/>
        </p:nvSpPr>
        <p:spPr>
          <a:xfrm>
            <a:off x="6404680" y="1652938"/>
            <a:ext cx="2432151" cy="25391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200" b="1" dirty="0">
                <a:solidFill>
                  <a:srgbClr val="C00000"/>
                </a:solidFill>
                <a:latin typeface="Arial"/>
                <a:ea typeface="Arial"/>
                <a:cs typeface="Arial"/>
                <a:sym typeface="Arial"/>
              </a:rPr>
              <a:t>Ahmed</a:t>
            </a:r>
            <a:endParaRPr sz="1200" b="1" dirty="0">
              <a:solidFill>
                <a:srgbClr val="7F7F7F"/>
              </a:solidFill>
              <a:latin typeface="Arial"/>
              <a:ea typeface="Arial"/>
              <a:cs typeface="Arial"/>
              <a:sym typeface="Arial"/>
            </a:endParaRPr>
          </a:p>
        </p:txBody>
      </p:sp>
      <p:sp>
        <p:nvSpPr>
          <p:cNvPr id="227" name="Google Shape;227;p18"/>
          <p:cNvSpPr/>
          <p:nvPr/>
        </p:nvSpPr>
        <p:spPr>
          <a:xfrm>
            <a:off x="6404679" y="1946886"/>
            <a:ext cx="2173135" cy="4385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200" dirty="0">
                <a:solidFill>
                  <a:schemeClr val="tx1"/>
                </a:solidFill>
                <a:latin typeface="Century Gothic"/>
                <a:ea typeface="Century Gothic"/>
                <a:cs typeface="Century Gothic"/>
                <a:sym typeface="Century Gothic"/>
              </a:rPr>
              <a:t>Fluent in English, graduated from Cairo University but not good at java</a:t>
            </a:r>
            <a:endParaRPr sz="1200" dirty="0">
              <a:solidFill>
                <a:schemeClr val="tx1"/>
              </a:solidFill>
              <a:latin typeface="Century Gothic"/>
              <a:ea typeface="Century Gothic"/>
              <a:cs typeface="Century Gothic"/>
              <a:sym typeface="Century Gothic"/>
            </a:endParaRPr>
          </a:p>
        </p:txBody>
      </p:sp>
      <p:sp>
        <p:nvSpPr>
          <p:cNvPr id="228" name="Google Shape;228;p18"/>
          <p:cNvSpPr txBox="1"/>
          <p:nvPr/>
        </p:nvSpPr>
        <p:spPr>
          <a:xfrm>
            <a:off x="312459" y="3503137"/>
            <a:ext cx="2432151" cy="253916"/>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200" b="1" dirty="0">
                <a:solidFill>
                  <a:srgbClr val="C00000"/>
                </a:solidFill>
                <a:latin typeface="Arial"/>
                <a:ea typeface="Arial"/>
                <a:cs typeface="Arial"/>
                <a:sym typeface="Arial"/>
              </a:rPr>
              <a:t>Ali</a:t>
            </a:r>
            <a:endParaRPr sz="1200" b="1" dirty="0">
              <a:solidFill>
                <a:srgbClr val="7F7F7F"/>
              </a:solidFill>
              <a:latin typeface="Arial"/>
              <a:ea typeface="Arial"/>
              <a:cs typeface="Arial"/>
              <a:sym typeface="Arial"/>
            </a:endParaRPr>
          </a:p>
        </p:txBody>
      </p:sp>
      <p:sp>
        <p:nvSpPr>
          <p:cNvPr id="229" name="Google Shape;229;p18"/>
          <p:cNvSpPr/>
          <p:nvPr/>
        </p:nvSpPr>
        <p:spPr>
          <a:xfrm>
            <a:off x="571475" y="3797086"/>
            <a:ext cx="2173135" cy="438582"/>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200" dirty="0">
                <a:solidFill>
                  <a:schemeClr val="tx1"/>
                </a:solidFill>
                <a:latin typeface="Century Gothic"/>
                <a:ea typeface="Century Gothic"/>
                <a:cs typeface="Century Gothic"/>
                <a:sym typeface="Century Gothic"/>
              </a:rPr>
              <a:t>Good  at java, Fluent in English but not graduated from Cairo University </a:t>
            </a:r>
            <a:endParaRPr sz="1200" dirty="0">
              <a:solidFill>
                <a:schemeClr val="tx1"/>
              </a:solidFill>
              <a:latin typeface="Century Gothic"/>
              <a:ea typeface="Century Gothic"/>
              <a:cs typeface="Century Gothic"/>
              <a:sym typeface="Century Gothic"/>
            </a:endParaRPr>
          </a:p>
        </p:txBody>
      </p:sp>
      <p:sp>
        <p:nvSpPr>
          <p:cNvPr id="230" name="Google Shape;230;p18"/>
          <p:cNvSpPr txBox="1"/>
          <p:nvPr/>
        </p:nvSpPr>
        <p:spPr>
          <a:xfrm>
            <a:off x="4443468" y="3503137"/>
            <a:ext cx="2432151" cy="253916"/>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200" b="1" dirty="0">
                <a:solidFill>
                  <a:srgbClr val="C00000"/>
                </a:solidFill>
              </a:rPr>
              <a:t>Hamza</a:t>
            </a:r>
            <a:endParaRPr sz="1200" b="1" dirty="0">
              <a:solidFill>
                <a:srgbClr val="7F7F7F"/>
              </a:solidFill>
              <a:latin typeface="Arial"/>
              <a:ea typeface="Arial"/>
              <a:cs typeface="Arial"/>
              <a:sym typeface="Arial"/>
            </a:endParaRPr>
          </a:p>
        </p:txBody>
      </p:sp>
      <p:sp>
        <p:nvSpPr>
          <p:cNvPr id="231" name="Google Shape;231;p18"/>
          <p:cNvSpPr/>
          <p:nvPr/>
        </p:nvSpPr>
        <p:spPr>
          <a:xfrm>
            <a:off x="4702485" y="3797086"/>
            <a:ext cx="2173135" cy="438582"/>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200" dirty="0">
                <a:solidFill>
                  <a:schemeClr val="tx1"/>
                </a:solidFill>
                <a:latin typeface="Century Gothic"/>
                <a:ea typeface="Century Gothic"/>
                <a:cs typeface="Century Gothic"/>
                <a:sym typeface="Century Gothic"/>
              </a:rPr>
              <a:t>Fluent in English, graduated  from Cairo University and good at java</a:t>
            </a:r>
            <a:endParaRPr sz="1200" dirty="0">
              <a:solidFill>
                <a:schemeClr val="tx1"/>
              </a:solidFill>
              <a:latin typeface="Century Gothic"/>
              <a:ea typeface="Century Gothic"/>
              <a:cs typeface="Century Gothic"/>
              <a:sym typeface="Century Gothic"/>
            </a:endParaRPr>
          </a:p>
        </p:txBody>
      </p:sp>
      <p:sp>
        <p:nvSpPr>
          <p:cNvPr id="232" name="Google Shape;232;p18"/>
          <p:cNvSpPr txBox="1"/>
          <p:nvPr/>
        </p:nvSpPr>
        <p:spPr>
          <a:xfrm>
            <a:off x="1014372" y="176150"/>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Problem</a:t>
            </a:r>
            <a:endParaRPr sz="1800" b="1" dirty="0">
              <a:solidFill>
                <a:srgbClr val="C00000"/>
              </a:solidFill>
              <a:latin typeface="Century Gothic"/>
              <a:ea typeface="Century Gothic"/>
              <a:cs typeface="Century Gothic"/>
              <a:sym typeface="Century Gothic"/>
            </a:endParaRPr>
          </a:p>
        </p:txBody>
      </p:sp>
      <p:cxnSp>
        <p:nvCxnSpPr>
          <p:cNvPr id="8" name="Straight Connector 7">
            <a:extLst>
              <a:ext uri="{FF2B5EF4-FFF2-40B4-BE49-F238E27FC236}">
                <a16:creationId xmlns:a16="http://schemas.microsoft.com/office/drawing/2014/main" id="{FDE067CE-DE78-4BB2-B2F9-6E3B8E5A7C36}"/>
              </a:ext>
            </a:extLst>
          </p:cNvPr>
          <p:cNvCxnSpPr/>
          <p:nvPr/>
        </p:nvCxnSpPr>
        <p:spPr>
          <a:xfrm flipH="1">
            <a:off x="1137684" y="1340373"/>
            <a:ext cx="683833" cy="133431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C85E41B2-EC19-4342-882B-4552C9F6B5BF}"/>
              </a:ext>
            </a:extLst>
          </p:cNvPr>
          <p:cNvCxnSpPr/>
          <p:nvPr/>
        </p:nvCxnSpPr>
        <p:spPr>
          <a:xfrm flipH="1">
            <a:off x="5294099" y="1340373"/>
            <a:ext cx="683833" cy="133431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AA09C0C8-B075-48AA-B318-1EF8C78BF07D}"/>
              </a:ext>
            </a:extLst>
          </p:cNvPr>
          <p:cNvCxnSpPr/>
          <p:nvPr/>
        </p:nvCxnSpPr>
        <p:spPr>
          <a:xfrm flipH="1">
            <a:off x="3211835" y="3032626"/>
            <a:ext cx="683833" cy="1334314"/>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12" name="Graphic 11" descr="Checkmark">
            <a:extLst>
              <a:ext uri="{FF2B5EF4-FFF2-40B4-BE49-F238E27FC236}">
                <a16:creationId xmlns:a16="http://schemas.microsoft.com/office/drawing/2014/main" id="{53A285E0-3148-45AF-98BC-856FD607C2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18974" y="3239177"/>
            <a:ext cx="1169926" cy="1169926"/>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par>
                                <p:cTn id="9" presetID="10" presetClass="entr" presetSubtype="0" fill="hold" nodeType="withEffect">
                                  <p:stCondLst>
                                    <p:cond delay="0"/>
                                  </p:stCondLst>
                                  <p:childTnLst>
                                    <p:set>
                                      <p:cBhvr>
                                        <p:cTn id="10" dur="1" fill="hold">
                                          <p:stCondLst>
                                            <p:cond delay="0"/>
                                          </p:stCondLst>
                                        </p:cTn>
                                        <p:tgtEl>
                                          <p:spTgt spid="225"/>
                                        </p:tgtEl>
                                        <p:attrNameLst>
                                          <p:attrName>style.visibility</p:attrName>
                                        </p:attrNameLst>
                                      </p:cBhvr>
                                      <p:to>
                                        <p:strVal val="visible"/>
                                      </p:to>
                                    </p:set>
                                    <p:animEffect transition="in" filter="fade">
                                      <p:cBhvr>
                                        <p:cTn id="11" dur="500"/>
                                        <p:tgtEl>
                                          <p:spTgt spid="225"/>
                                        </p:tgtEl>
                                      </p:cBhvr>
                                    </p:animEffect>
                                  </p:childTnLst>
                                </p:cTn>
                              </p:par>
                              <p:par>
                                <p:cTn id="12" presetID="10" presetClass="entr" presetSubtype="0" fill="hold" nodeType="withEffect">
                                  <p:stCondLst>
                                    <p:cond delay="0"/>
                                  </p:stCondLst>
                                  <p:childTnLst>
                                    <p:set>
                                      <p:cBhvr>
                                        <p:cTn id="13" dur="1" fill="hold">
                                          <p:stCondLst>
                                            <p:cond delay="0"/>
                                          </p:stCondLst>
                                        </p:cTn>
                                        <p:tgtEl>
                                          <p:spTgt spid="224"/>
                                        </p:tgtEl>
                                        <p:attrNameLst>
                                          <p:attrName>style.visibility</p:attrName>
                                        </p:attrNameLst>
                                      </p:cBhvr>
                                      <p:to>
                                        <p:strVal val="visible"/>
                                      </p:to>
                                    </p:set>
                                    <p:animEffect transition="in" filter="fade">
                                      <p:cBhvr>
                                        <p:cTn id="14" dur="500"/>
                                        <p:tgtEl>
                                          <p:spTgt spid="224"/>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14"/>
                                        </p:tgtEl>
                                        <p:attrNameLst>
                                          <p:attrName>style.visibility</p:attrName>
                                        </p:attrNameLst>
                                      </p:cBhvr>
                                      <p:to>
                                        <p:strVal val="visible"/>
                                      </p:to>
                                    </p:set>
                                    <p:anim calcmode="lin" valueType="num">
                                      <p:cBhvr additive="base">
                                        <p:cTn id="24" dur="500"/>
                                        <p:tgtEl>
                                          <p:spTgt spid="214"/>
                                        </p:tgtEl>
                                        <p:attrNameLst>
                                          <p:attrName>ppt_w</p:attrName>
                                        </p:attrNameLst>
                                      </p:cBhvr>
                                      <p:tavLst>
                                        <p:tav tm="0">
                                          <p:val>
                                            <p:strVal val="0"/>
                                          </p:val>
                                        </p:tav>
                                        <p:tav tm="100000">
                                          <p:val>
                                            <p:strVal val="#ppt_w"/>
                                          </p:val>
                                        </p:tav>
                                      </p:tavLst>
                                    </p:anim>
                                    <p:anim calcmode="lin" valueType="num">
                                      <p:cBhvr additive="base">
                                        <p:cTn id="25" dur="500"/>
                                        <p:tgtEl>
                                          <p:spTgt spid="214"/>
                                        </p:tgtEl>
                                        <p:attrNameLst>
                                          <p:attrName>ppt_h</p:attrName>
                                        </p:attrNameLst>
                                      </p:cBhvr>
                                      <p:tavLst>
                                        <p:tav tm="0">
                                          <p:val>
                                            <p:strVal val="0"/>
                                          </p:val>
                                        </p:tav>
                                        <p:tav tm="100000">
                                          <p:val>
                                            <p:strVal val="#ppt_h"/>
                                          </p:val>
                                        </p:tav>
                                      </p:tavLst>
                                    </p:anim>
                                  </p:childTnLst>
                                </p:cTn>
                              </p:par>
                              <p:par>
                                <p:cTn id="26" presetID="10" presetClass="entr" presetSubtype="0" fill="hold" nodeType="withEffect">
                                  <p:stCondLst>
                                    <p:cond delay="0"/>
                                  </p:stCondLst>
                                  <p:childTnLst>
                                    <p:set>
                                      <p:cBhvr>
                                        <p:cTn id="27" dur="1" fill="hold">
                                          <p:stCondLst>
                                            <p:cond delay="0"/>
                                          </p:stCondLst>
                                        </p:cTn>
                                        <p:tgtEl>
                                          <p:spTgt spid="226"/>
                                        </p:tgtEl>
                                        <p:attrNameLst>
                                          <p:attrName>style.visibility</p:attrName>
                                        </p:attrNameLst>
                                      </p:cBhvr>
                                      <p:to>
                                        <p:strVal val="visible"/>
                                      </p:to>
                                    </p:set>
                                    <p:animEffect transition="in" filter="fade">
                                      <p:cBhvr>
                                        <p:cTn id="28" dur="500"/>
                                        <p:tgtEl>
                                          <p:spTgt spid="226"/>
                                        </p:tgtEl>
                                      </p:cBhvr>
                                    </p:animEffect>
                                  </p:childTnLst>
                                </p:cTn>
                              </p:par>
                              <p:par>
                                <p:cTn id="29" presetID="10" presetClass="entr" presetSubtype="0" fill="hold" nodeType="withEffect">
                                  <p:stCondLst>
                                    <p:cond delay="0"/>
                                  </p:stCondLst>
                                  <p:childTnLst>
                                    <p:set>
                                      <p:cBhvr>
                                        <p:cTn id="30" dur="1" fill="hold">
                                          <p:stCondLst>
                                            <p:cond delay="0"/>
                                          </p:stCondLst>
                                        </p:cTn>
                                        <p:tgtEl>
                                          <p:spTgt spid="227"/>
                                        </p:tgtEl>
                                        <p:attrNameLst>
                                          <p:attrName>style.visibility</p:attrName>
                                        </p:attrNameLst>
                                      </p:cBhvr>
                                      <p:to>
                                        <p:strVal val="visible"/>
                                      </p:to>
                                    </p:set>
                                    <p:animEffect transition="in" filter="fade">
                                      <p:cBhvr>
                                        <p:cTn id="31" dur="500"/>
                                        <p:tgtEl>
                                          <p:spTgt spid="227"/>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barn(inVertical)">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16" fill="hold" nodeType="clickEffect">
                                  <p:stCondLst>
                                    <p:cond delay="0"/>
                                  </p:stCondLst>
                                  <p:childTnLst>
                                    <p:set>
                                      <p:cBhvr>
                                        <p:cTn id="40" dur="1" fill="hold">
                                          <p:stCondLst>
                                            <p:cond delay="0"/>
                                          </p:stCondLst>
                                        </p:cTn>
                                        <p:tgtEl>
                                          <p:spTgt spid="209"/>
                                        </p:tgtEl>
                                        <p:attrNameLst>
                                          <p:attrName>style.visibility</p:attrName>
                                        </p:attrNameLst>
                                      </p:cBhvr>
                                      <p:to>
                                        <p:strVal val="visible"/>
                                      </p:to>
                                    </p:set>
                                    <p:anim calcmode="lin" valueType="num">
                                      <p:cBhvr additive="base">
                                        <p:cTn id="41" dur="500"/>
                                        <p:tgtEl>
                                          <p:spTgt spid="209"/>
                                        </p:tgtEl>
                                        <p:attrNameLst>
                                          <p:attrName>ppt_w</p:attrName>
                                        </p:attrNameLst>
                                      </p:cBhvr>
                                      <p:tavLst>
                                        <p:tav tm="0">
                                          <p:val>
                                            <p:strVal val="0"/>
                                          </p:val>
                                        </p:tav>
                                        <p:tav tm="100000">
                                          <p:val>
                                            <p:strVal val="#ppt_w"/>
                                          </p:val>
                                        </p:tav>
                                      </p:tavLst>
                                    </p:anim>
                                    <p:anim calcmode="lin" valueType="num">
                                      <p:cBhvr additive="base">
                                        <p:cTn id="42" dur="500"/>
                                        <p:tgtEl>
                                          <p:spTgt spid="209"/>
                                        </p:tgtEl>
                                        <p:attrNameLst>
                                          <p:attrName>ppt_h</p:attrName>
                                        </p:attrNameLst>
                                      </p:cBhvr>
                                      <p:tavLst>
                                        <p:tav tm="0">
                                          <p:val>
                                            <p:strVal val="0"/>
                                          </p:val>
                                        </p:tav>
                                        <p:tav tm="100000">
                                          <p:val>
                                            <p:strVal val="#ppt_h"/>
                                          </p:val>
                                        </p:tav>
                                      </p:tavLst>
                                    </p:anim>
                                  </p:childTnLst>
                                </p:cTn>
                              </p:par>
                              <p:par>
                                <p:cTn id="43" presetID="10" presetClass="entr" presetSubtype="0" fill="hold" nodeType="withEffect">
                                  <p:stCondLst>
                                    <p:cond delay="0"/>
                                  </p:stCondLst>
                                  <p:childTnLst>
                                    <p:set>
                                      <p:cBhvr>
                                        <p:cTn id="44" dur="1" fill="hold">
                                          <p:stCondLst>
                                            <p:cond delay="0"/>
                                          </p:stCondLst>
                                        </p:cTn>
                                        <p:tgtEl>
                                          <p:spTgt spid="228"/>
                                        </p:tgtEl>
                                        <p:attrNameLst>
                                          <p:attrName>style.visibility</p:attrName>
                                        </p:attrNameLst>
                                      </p:cBhvr>
                                      <p:to>
                                        <p:strVal val="visible"/>
                                      </p:to>
                                    </p:set>
                                    <p:animEffect transition="in" filter="fade">
                                      <p:cBhvr>
                                        <p:cTn id="45" dur="500"/>
                                        <p:tgtEl>
                                          <p:spTgt spid="228"/>
                                        </p:tgtEl>
                                      </p:cBhvr>
                                    </p:animEffect>
                                  </p:childTnLst>
                                </p:cTn>
                              </p:par>
                              <p:par>
                                <p:cTn id="46" presetID="10" presetClass="entr" presetSubtype="0" fill="hold" nodeType="withEffect">
                                  <p:stCondLst>
                                    <p:cond delay="0"/>
                                  </p:stCondLst>
                                  <p:childTnLst>
                                    <p:set>
                                      <p:cBhvr>
                                        <p:cTn id="47" dur="1" fill="hold">
                                          <p:stCondLst>
                                            <p:cond delay="0"/>
                                          </p:stCondLst>
                                        </p:cTn>
                                        <p:tgtEl>
                                          <p:spTgt spid="229"/>
                                        </p:tgtEl>
                                        <p:attrNameLst>
                                          <p:attrName>style.visibility</p:attrName>
                                        </p:attrNameLst>
                                      </p:cBhvr>
                                      <p:to>
                                        <p:strVal val="visible"/>
                                      </p:to>
                                    </p:set>
                                    <p:animEffect transition="in" filter="fade">
                                      <p:cBhvr>
                                        <p:cTn id="48" dur="500"/>
                                        <p:tgtEl>
                                          <p:spTgt spid="22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42"/>
                                        </p:tgtEl>
                                        <p:attrNameLst>
                                          <p:attrName>style.visibility</p:attrName>
                                        </p:attrNameLst>
                                      </p:cBhvr>
                                      <p:to>
                                        <p:strVal val="visible"/>
                                      </p:to>
                                    </p:set>
                                    <p:animEffect transition="in" filter="barn(inVertical)">
                                      <p:cBhvr>
                                        <p:cTn id="53" dur="500"/>
                                        <p:tgtEl>
                                          <p:spTgt spid="42"/>
                                        </p:tgtEl>
                                      </p:cBhvr>
                                    </p:animEffect>
                                  </p:childTnLst>
                                </p:cTn>
                              </p:par>
                            </p:childTnLst>
                          </p:cTn>
                        </p:par>
                      </p:childTnLst>
                    </p:cTn>
                  </p:par>
                  <p:par>
                    <p:cTn id="54" fill="hold">
                      <p:stCondLst>
                        <p:cond delay="indefinite"/>
                      </p:stCondLst>
                      <p:childTnLst>
                        <p:par>
                          <p:cTn id="55" fill="hold">
                            <p:stCondLst>
                              <p:cond delay="0"/>
                            </p:stCondLst>
                            <p:childTnLst>
                              <p:par>
                                <p:cTn id="56" presetID="23" presetClass="entr" presetSubtype="16" fill="hold" nodeType="clickEffect">
                                  <p:stCondLst>
                                    <p:cond delay="0"/>
                                  </p:stCondLst>
                                  <p:childTnLst>
                                    <p:set>
                                      <p:cBhvr>
                                        <p:cTn id="57" dur="1" fill="hold">
                                          <p:stCondLst>
                                            <p:cond delay="0"/>
                                          </p:stCondLst>
                                        </p:cTn>
                                        <p:tgtEl>
                                          <p:spTgt spid="219"/>
                                        </p:tgtEl>
                                        <p:attrNameLst>
                                          <p:attrName>style.visibility</p:attrName>
                                        </p:attrNameLst>
                                      </p:cBhvr>
                                      <p:to>
                                        <p:strVal val="visible"/>
                                      </p:to>
                                    </p:set>
                                    <p:anim calcmode="lin" valueType="num">
                                      <p:cBhvr additive="base">
                                        <p:cTn id="58" dur="500"/>
                                        <p:tgtEl>
                                          <p:spTgt spid="219"/>
                                        </p:tgtEl>
                                        <p:attrNameLst>
                                          <p:attrName>ppt_w</p:attrName>
                                        </p:attrNameLst>
                                      </p:cBhvr>
                                      <p:tavLst>
                                        <p:tav tm="0">
                                          <p:val>
                                            <p:strVal val="0"/>
                                          </p:val>
                                        </p:tav>
                                        <p:tav tm="100000">
                                          <p:val>
                                            <p:strVal val="#ppt_w"/>
                                          </p:val>
                                        </p:tav>
                                      </p:tavLst>
                                    </p:anim>
                                    <p:anim calcmode="lin" valueType="num">
                                      <p:cBhvr additive="base">
                                        <p:cTn id="59" dur="500"/>
                                        <p:tgtEl>
                                          <p:spTgt spid="219"/>
                                        </p:tgtEl>
                                        <p:attrNameLst>
                                          <p:attrName>ppt_h</p:attrName>
                                        </p:attrNameLst>
                                      </p:cBhvr>
                                      <p:tavLst>
                                        <p:tav tm="0">
                                          <p:val>
                                            <p:strVal val="0"/>
                                          </p:val>
                                        </p:tav>
                                        <p:tav tm="100000">
                                          <p:val>
                                            <p:strVal val="#ppt_h"/>
                                          </p:val>
                                        </p:tav>
                                      </p:tavLst>
                                    </p:anim>
                                  </p:childTnLst>
                                </p:cTn>
                              </p:par>
                              <p:par>
                                <p:cTn id="60" presetID="10" presetClass="entr" presetSubtype="0" fill="hold" nodeType="withEffect">
                                  <p:stCondLst>
                                    <p:cond delay="0"/>
                                  </p:stCondLst>
                                  <p:childTnLst>
                                    <p:set>
                                      <p:cBhvr>
                                        <p:cTn id="61" dur="1" fill="hold">
                                          <p:stCondLst>
                                            <p:cond delay="0"/>
                                          </p:stCondLst>
                                        </p:cTn>
                                        <p:tgtEl>
                                          <p:spTgt spid="231"/>
                                        </p:tgtEl>
                                        <p:attrNameLst>
                                          <p:attrName>style.visibility</p:attrName>
                                        </p:attrNameLst>
                                      </p:cBhvr>
                                      <p:to>
                                        <p:strVal val="visible"/>
                                      </p:to>
                                    </p:set>
                                    <p:animEffect transition="in" filter="fade">
                                      <p:cBhvr>
                                        <p:cTn id="62" dur="500"/>
                                        <p:tgtEl>
                                          <p:spTgt spid="231"/>
                                        </p:tgtEl>
                                      </p:cBhvr>
                                    </p:animEffect>
                                  </p:childTnLst>
                                </p:cTn>
                              </p:par>
                              <p:par>
                                <p:cTn id="63" presetID="10"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animEffect transition="in" filter="fade">
                                      <p:cBhvr>
                                        <p:cTn id="65" dur="500"/>
                                        <p:tgtEl>
                                          <p:spTgt spid="230"/>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barn(inVertical)">
                                      <p:cBhvr>
                                        <p:cTn id="7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9"/>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39" name="Google Shape;239;p19"/>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40" name="Google Shape;240;p19"/>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01</a:t>
            </a:r>
            <a:endParaRPr sz="1800">
              <a:solidFill>
                <a:schemeClr val="lt1"/>
              </a:solidFill>
              <a:latin typeface="Century Gothic"/>
              <a:ea typeface="Century Gothic"/>
              <a:cs typeface="Century Gothic"/>
              <a:sym typeface="Century Gothic"/>
            </a:endParaRPr>
          </a:p>
        </p:txBody>
      </p:sp>
      <p:grpSp>
        <p:nvGrpSpPr>
          <p:cNvPr id="241" name="Google Shape;241;p19"/>
          <p:cNvGrpSpPr/>
          <p:nvPr/>
        </p:nvGrpSpPr>
        <p:grpSpPr>
          <a:xfrm>
            <a:off x="667162" y="1682556"/>
            <a:ext cx="434495" cy="434495"/>
            <a:chOff x="828266" y="2176574"/>
            <a:chExt cx="579326" cy="579326"/>
          </a:xfrm>
        </p:grpSpPr>
        <p:sp>
          <p:nvSpPr>
            <p:cNvPr id="242" name="Google Shape;242;p19"/>
            <p:cNvSpPr/>
            <p:nvPr/>
          </p:nvSpPr>
          <p:spPr>
            <a:xfrm>
              <a:off x="863403" y="2211711"/>
              <a:ext cx="509051" cy="509051"/>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43" name="Google Shape;243;p19"/>
            <p:cNvSpPr/>
            <p:nvPr/>
          </p:nvSpPr>
          <p:spPr>
            <a:xfrm>
              <a:off x="828266" y="2176574"/>
              <a:ext cx="579326" cy="579326"/>
            </a:xfrm>
            <a:prstGeom prst="ellipse">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44" name="Google Shape;244;p19"/>
            <p:cNvSpPr/>
            <p:nvPr/>
          </p:nvSpPr>
          <p:spPr>
            <a:xfrm>
              <a:off x="1021972" y="2345028"/>
              <a:ext cx="191914" cy="242418"/>
            </a:xfrm>
            <a:custGeom>
              <a:avLst/>
              <a:gdLst/>
              <a:ahLst/>
              <a:cxnLst/>
              <a:rect l="l" t="t" r="r" b="b"/>
              <a:pathLst>
                <a:path w="4772887" h="6032500" extrusionOk="0">
                  <a:moveTo>
                    <a:pt x="1837010" y="5450128"/>
                  </a:moveTo>
                  <a:lnTo>
                    <a:pt x="2935877" y="5450128"/>
                  </a:lnTo>
                  <a:lnTo>
                    <a:pt x="2938893" y="5480050"/>
                  </a:lnTo>
                  <a:cubicBezTo>
                    <a:pt x="2938893" y="5785160"/>
                    <a:pt x="2691553" y="6032500"/>
                    <a:pt x="2386443" y="6032500"/>
                  </a:cubicBezTo>
                  <a:cubicBezTo>
                    <a:pt x="2081333" y="6032500"/>
                    <a:pt x="1833993" y="5785160"/>
                    <a:pt x="1833993" y="5480050"/>
                  </a:cubicBezTo>
                  <a:close/>
                  <a:moveTo>
                    <a:pt x="2386443" y="0"/>
                  </a:moveTo>
                  <a:cubicBezTo>
                    <a:pt x="2691553" y="0"/>
                    <a:pt x="2938893" y="247340"/>
                    <a:pt x="2938893" y="552450"/>
                  </a:cubicBezTo>
                  <a:lnTo>
                    <a:pt x="2938893" y="667402"/>
                  </a:lnTo>
                  <a:lnTo>
                    <a:pt x="3023664" y="689199"/>
                  </a:lnTo>
                  <a:cubicBezTo>
                    <a:pt x="3629391" y="877599"/>
                    <a:pt x="4069193" y="1442600"/>
                    <a:pt x="4069193" y="2110322"/>
                  </a:cubicBezTo>
                  <a:lnTo>
                    <a:pt x="4069193" y="3439578"/>
                  </a:lnTo>
                  <a:cubicBezTo>
                    <a:pt x="4069193" y="3593668"/>
                    <a:pt x="4045772" y="3742287"/>
                    <a:pt x="4002295" y="3882070"/>
                  </a:cubicBezTo>
                  <a:lnTo>
                    <a:pt x="3986838" y="3924300"/>
                  </a:lnTo>
                  <a:lnTo>
                    <a:pt x="4207737" y="3924300"/>
                  </a:lnTo>
                  <a:cubicBezTo>
                    <a:pt x="4519861" y="3924300"/>
                    <a:pt x="4772887" y="4177326"/>
                    <a:pt x="4772887" y="4489450"/>
                  </a:cubicBezTo>
                  <a:lnTo>
                    <a:pt x="4772887" y="4914895"/>
                  </a:lnTo>
                  <a:cubicBezTo>
                    <a:pt x="4772887" y="4992052"/>
                    <a:pt x="4710339" y="5054600"/>
                    <a:pt x="4633182" y="5054600"/>
                  </a:cubicBezTo>
                  <a:lnTo>
                    <a:pt x="139705" y="5054600"/>
                  </a:lnTo>
                  <a:cubicBezTo>
                    <a:pt x="62548" y="5054600"/>
                    <a:pt x="0" y="4992052"/>
                    <a:pt x="0" y="4914895"/>
                  </a:cubicBezTo>
                  <a:lnTo>
                    <a:pt x="0" y="4489450"/>
                  </a:lnTo>
                  <a:cubicBezTo>
                    <a:pt x="0" y="4177326"/>
                    <a:pt x="253026" y="3924300"/>
                    <a:pt x="565150" y="3924300"/>
                  </a:cubicBezTo>
                  <a:lnTo>
                    <a:pt x="786048" y="3924300"/>
                  </a:lnTo>
                  <a:lnTo>
                    <a:pt x="770591" y="3882070"/>
                  </a:lnTo>
                  <a:cubicBezTo>
                    <a:pt x="727114" y="3742287"/>
                    <a:pt x="703693" y="3593668"/>
                    <a:pt x="703693" y="3439578"/>
                  </a:cubicBezTo>
                  <a:lnTo>
                    <a:pt x="703693" y="2110322"/>
                  </a:lnTo>
                  <a:cubicBezTo>
                    <a:pt x="703693" y="1442600"/>
                    <a:pt x="1143496" y="877599"/>
                    <a:pt x="1749223" y="689199"/>
                  </a:cubicBezTo>
                  <a:lnTo>
                    <a:pt x="1833993" y="667402"/>
                  </a:lnTo>
                  <a:lnTo>
                    <a:pt x="1833993" y="552450"/>
                  </a:lnTo>
                  <a:cubicBezTo>
                    <a:pt x="1833993" y="247340"/>
                    <a:pt x="2081333" y="0"/>
                    <a:pt x="2386443"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nvGrpSpPr>
          <p:cNvPr id="245" name="Google Shape;245;p19"/>
          <p:cNvGrpSpPr/>
          <p:nvPr/>
        </p:nvGrpSpPr>
        <p:grpSpPr>
          <a:xfrm>
            <a:off x="2715700" y="1682556"/>
            <a:ext cx="434495" cy="434495"/>
            <a:chOff x="3436460" y="2176574"/>
            <a:chExt cx="579326" cy="579326"/>
          </a:xfrm>
        </p:grpSpPr>
        <p:sp>
          <p:nvSpPr>
            <p:cNvPr id="246" name="Google Shape;246;p19"/>
            <p:cNvSpPr/>
            <p:nvPr/>
          </p:nvSpPr>
          <p:spPr>
            <a:xfrm>
              <a:off x="3471597" y="2211711"/>
              <a:ext cx="509051" cy="509051"/>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47" name="Google Shape;247;p19"/>
            <p:cNvSpPr/>
            <p:nvPr/>
          </p:nvSpPr>
          <p:spPr>
            <a:xfrm>
              <a:off x="3436460" y="2176574"/>
              <a:ext cx="579326" cy="579326"/>
            </a:xfrm>
            <a:prstGeom prst="ellipse">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48" name="Google Shape;248;p19"/>
            <p:cNvSpPr/>
            <p:nvPr/>
          </p:nvSpPr>
          <p:spPr>
            <a:xfrm>
              <a:off x="3596698" y="2371964"/>
              <a:ext cx="267679" cy="215482"/>
            </a:xfrm>
            <a:custGeom>
              <a:avLst/>
              <a:gdLst/>
              <a:ahLst/>
              <a:cxnLst/>
              <a:rect l="l" t="t" r="r" b="b"/>
              <a:pathLst>
                <a:path w="4940" h="3973" extrusionOk="0">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Century Gothic"/>
                <a:ea typeface="Century Gothic"/>
                <a:cs typeface="Century Gothic"/>
                <a:sym typeface="Century Gothic"/>
              </a:endParaRPr>
            </a:p>
          </p:txBody>
        </p:sp>
      </p:grpSp>
      <p:grpSp>
        <p:nvGrpSpPr>
          <p:cNvPr id="249" name="Google Shape;249;p19"/>
          <p:cNvGrpSpPr/>
          <p:nvPr/>
        </p:nvGrpSpPr>
        <p:grpSpPr>
          <a:xfrm>
            <a:off x="1691431" y="1682556"/>
            <a:ext cx="434495" cy="434495"/>
            <a:chOff x="2132363" y="2176574"/>
            <a:chExt cx="579326" cy="579326"/>
          </a:xfrm>
        </p:grpSpPr>
        <p:sp>
          <p:nvSpPr>
            <p:cNvPr id="250" name="Google Shape;250;p19"/>
            <p:cNvSpPr/>
            <p:nvPr/>
          </p:nvSpPr>
          <p:spPr>
            <a:xfrm>
              <a:off x="2167501" y="2211711"/>
              <a:ext cx="509051" cy="509051"/>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51" name="Google Shape;251;p19"/>
            <p:cNvSpPr/>
            <p:nvPr/>
          </p:nvSpPr>
          <p:spPr>
            <a:xfrm>
              <a:off x="2132363" y="2176574"/>
              <a:ext cx="579326" cy="579326"/>
            </a:xfrm>
            <a:prstGeom prst="ellipse">
              <a:avLst/>
            </a:prstGeom>
            <a:noFill/>
            <a:ln w="9525"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52" name="Google Shape;252;p19"/>
            <p:cNvSpPr/>
            <p:nvPr/>
          </p:nvSpPr>
          <p:spPr>
            <a:xfrm>
              <a:off x="2246897" y="2365482"/>
              <a:ext cx="350259" cy="206069"/>
            </a:xfrm>
            <a:custGeom>
              <a:avLst/>
              <a:gdLst/>
              <a:ahLst/>
              <a:cxnLst/>
              <a:rect l="l" t="t" r="r" b="b"/>
              <a:pathLst>
                <a:path w="6649" h="3908" extrusionOk="0">
                  <a:moveTo>
                    <a:pt x="6649" y="1054"/>
                  </a:moveTo>
                  <a:lnTo>
                    <a:pt x="3324" y="0"/>
                  </a:lnTo>
                  <a:lnTo>
                    <a:pt x="0" y="1054"/>
                  </a:lnTo>
                  <a:lnTo>
                    <a:pt x="1706" y="1594"/>
                  </a:lnTo>
                  <a:lnTo>
                    <a:pt x="1398" y="3223"/>
                  </a:lnTo>
                  <a:lnTo>
                    <a:pt x="3324" y="3908"/>
                  </a:lnTo>
                  <a:lnTo>
                    <a:pt x="5251" y="3223"/>
                  </a:lnTo>
                  <a:lnTo>
                    <a:pt x="4943" y="1594"/>
                  </a:lnTo>
                  <a:lnTo>
                    <a:pt x="6649" y="1054"/>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rgbClr val="FFFFFF"/>
                </a:solidFill>
                <a:latin typeface="Century Gothic"/>
                <a:ea typeface="Century Gothic"/>
                <a:cs typeface="Century Gothic"/>
                <a:sym typeface="Century Gothic"/>
              </a:endParaRPr>
            </a:p>
          </p:txBody>
        </p:sp>
      </p:grpSp>
      <p:sp>
        <p:nvSpPr>
          <p:cNvPr id="253" name="Google Shape;253;p19"/>
          <p:cNvSpPr txBox="1"/>
          <p:nvPr/>
        </p:nvSpPr>
        <p:spPr>
          <a:xfrm>
            <a:off x="555276" y="2256691"/>
            <a:ext cx="3354161" cy="300082"/>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500" b="1" dirty="0">
                <a:solidFill>
                  <a:srgbClr val="C00000"/>
                </a:solidFill>
                <a:latin typeface="Century Gothic"/>
                <a:ea typeface="Century Gothic"/>
                <a:cs typeface="Century Gothic"/>
                <a:sym typeface="Century Gothic"/>
              </a:rPr>
              <a:t>Did you notice?</a:t>
            </a:r>
            <a:endParaRPr sz="1500" b="1" dirty="0">
              <a:solidFill>
                <a:srgbClr val="7F7F7F"/>
              </a:solidFill>
              <a:latin typeface="Century Gothic"/>
              <a:ea typeface="Century Gothic"/>
              <a:cs typeface="Century Gothic"/>
              <a:sym typeface="Century Gothic"/>
            </a:endParaRPr>
          </a:p>
        </p:txBody>
      </p:sp>
      <p:sp>
        <p:nvSpPr>
          <p:cNvPr id="254" name="Google Shape;254;p19"/>
          <p:cNvSpPr/>
          <p:nvPr/>
        </p:nvSpPr>
        <p:spPr>
          <a:xfrm>
            <a:off x="555276" y="2747225"/>
            <a:ext cx="3354161" cy="1592744"/>
          </a:xfrm>
          <a:prstGeom prst="rect">
            <a:avLst/>
          </a:prstGeom>
          <a:noFill/>
          <a:ln>
            <a:noFill/>
          </a:ln>
        </p:spPr>
        <p:txBody>
          <a:bodyPr spcFirstLastPara="1" wrap="square" lIns="68575" tIns="34275" rIns="68575" bIns="34275" anchor="t" anchorCtr="0">
            <a:noAutofit/>
          </a:bodyPr>
          <a:lstStyle/>
          <a:p>
            <a:pPr marL="0" marR="0" lvl="0" indent="0" algn="just" rtl="0">
              <a:lnSpc>
                <a:spcPct val="150000"/>
              </a:lnSpc>
              <a:spcBef>
                <a:spcPts val="0"/>
              </a:spcBef>
              <a:spcAft>
                <a:spcPts val="0"/>
              </a:spcAft>
              <a:buNone/>
            </a:pPr>
            <a:r>
              <a:rPr lang="en-US" sz="1100" dirty="0">
                <a:solidFill>
                  <a:srgbClr val="595959"/>
                </a:solidFill>
                <a:latin typeface="Century Gothic"/>
                <a:ea typeface="Century Gothic"/>
                <a:cs typeface="Century Gothic"/>
                <a:sym typeface="Century Gothic"/>
              </a:rPr>
              <a:t>Did you notice how much time the HR wasted just to find one recruiter?</a:t>
            </a:r>
            <a:endParaRPr sz="1100" dirty="0">
              <a:solidFill>
                <a:srgbClr val="595959"/>
              </a:solidFill>
              <a:latin typeface="Century Gothic"/>
              <a:ea typeface="Century Gothic"/>
              <a:cs typeface="Century Gothic"/>
              <a:sym typeface="Century Gothic"/>
            </a:endParaRPr>
          </a:p>
        </p:txBody>
      </p:sp>
      <p:grpSp>
        <p:nvGrpSpPr>
          <p:cNvPr id="255" name="Google Shape;255;p19"/>
          <p:cNvGrpSpPr/>
          <p:nvPr/>
        </p:nvGrpSpPr>
        <p:grpSpPr>
          <a:xfrm>
            <a:off x="667163" y="2649107"/>
            <a:ext cx="3340245" cy="34289"/>
            <a:chOff x="5029200" y="2769580"/>
            <a:chExt cx="4453660" cy="45719"/>
          </a:xfrm>
        </p:grpSpPr>
        <p:sp>
          <p:nvSpPr>
            <p:cNvPr id="256" name="Google Shape;256;p19"/>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257" name="Google Shape;257;p19"/>
            <p:cNvCxnSpPr/>
            <p:nvPr/>
          </p:nvCxnSpPr>
          <p:spPr>
            <a:xfrm>
              <a:off x="5711825" y="2792439"/>
              <a:ext cx="3771035" cy="0"/>
            </a:xfrm>
            <a:prstGeom prst="straightConnector1">
              <a:avLst/>
            </a:prstGeom>
            <a:noFill/>
            <a:ln w="9525" cap="flat" cmpd="sng">
              <a:solidFill>
                <a:srgbClr val="C00000"/>
              </a:solidFill>
              <a:prstDash val="solid"/>
              <a:miter lim="800000"/>
              <a:headEnd type="none" w="sm" len="sm"/>
              <a:tailEnd type="none" w="sm" len="sm"/>
            </a:ln>
          </p:spPr>
        </p:cxnSp>
      </p:grpSp>
      <p:grpSp>
        <p:nvGrpSpPr>
          <p:cNvPr id="258" name="Google Shape;258;p19"/>
          <p:cNvGrpSpPr/>
          <p:nvPr/>
        </p:nvGrpSpPr>
        <p:grpSpPr>
          <a:xfrm>
            <a:off x="4514850" y="1771650"/>
            <a:ext cx="5972175" cy="1933575"/>
            <a:chOff x="6019800" y="2362200"/>
            <a:chExt cx="7962900" cy="2578100"/>
          </a:xfrm>
        </p:grpSpPr>
        <p:sp>
          <p:nvSpPr>
            <p:cNvPr id="259" name="Google Shape;259;p19"/>
            <p:cNvSpPr/>
            <p:nvPr/>
          </p:nvSpPr>
          <p:spPr>
            <a:xfrm>
              <a:off x="6019800" y="2362200"/>
              <a:ext cx="7962900" cy="2578100"/>
            </a:xfrm>
            <a:prstGeom prst="roundRect">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61" name="Google Shape;261;p19"/>
            <p:cNvSpPr/>
            <p:nvPr/>
          </p:nvSpPr>
          <p:spPr>
            <a:xfrm>
              <a:off x="8919168" y="2878137"/>
              <a:ext cx="3272832" cy="1600439"/>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tr-TR" sz="1200" dirty="0">
                  <a:solidFill>
                    <a:srgbClr val="D8D8D8"/>
                  </a:solidFill>
                  <a:latin typeface="Century Gothic"/>
                  <a:ea typeface="Century Gothic"/>
                  <a:cs typeface="Century Gothic"/>
                  <a:sym typeface="Century Gothic"/>
                </a:rPr>
                <a:t>You cannot positively influence your life when you are not emotionally strong. Strength comes from within. </a:t>
              </a:r>
              <a:endParaRPr sz="1200" dirty="0">
                <a:solidFill>
                  <a:schemeClr val="dk1"/>
                </a:solidFill>
                <a:latin typeface="Century Gothic"/>
                <a:ea typeface="Century Gothic"/>
                <a:cs typeface="Century Gothic"/>
                <a:sym typeface="Century Gothic"/>
              </a:endParaRPr>
            </a:p>
          </p:txBody>
        </p:sp>
      </p:grpSp>
      <p:sp>
        <p:nvSpPr>
          <p:cNvPr id="262" name="Google Shape;262;p19"/>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Problem</a:t>
            </a:r>
            <a:endParaRPr sz="1800" b="1" dirty="0">
              <a:solidFill>
                <a:srgbClr val="C00000"/>
              </a:solidFill>
              <a:latin typeface="Century Gothic"/>
              <a:ea typeface="Century Gothic"/>
              <a:cs typeface="Century Gothic"/>
              <a:sym typeface="Century Gothic"/>
            </a:endParaRPr>
          </a:p>
        </p:txBody>
      </p:sp>
      <p:grpSp>
        <p:nvGrpSpPr>
          <p:cNvPr id="28" name="Google Shape;219;p18">
            <a:extLst>
              <a:ext uri="{FF2B5EF4-FFF2-40B4-BE49-F238E27FC236}">
                <a16:creationId xmlns:a16="http://schemas.microsoft.com/office/drawing/2014/main" id="{B609F702-44BE-41D6-8879-786F60AC25AF}"/>
              </a:ext>
            </a:extLst>
          </p:cNvPr>
          <p:cNvGrpSpPr/>
          <p:nvPr/>
        </p:nvGrpSpPr>
        <p:grpSpPr>
          <a:xfrm>
            <a:off x="4716105" y="1873965"/>
            <a:ext cx="1691426" cy="1714514"/>
            <a:chOff x="8775709" y="3246640"/>
            <a:chExt cx="1779085" cy="1779085"/>
          </a:xfrm>
        </p:grpSpPr>
        <p:pic>
          <p:nvPicPr>
            <p:cNvPr id="29" name="Google Shape;220;p18">
              <a:extLst>
                <a:ext uri="{FF2B5EF4-FFF2-40B4-BE49-F238E27FC236}">
                  <a16:creationId xmlns:a16="http://schemas.microsoft.com/office/drawing/2014/main" id="{5F73AE51-D426-4422-83C0-19E6F6D4020A}"/>
                </a:ext>
              </a:extLst>
            </p:cNvPr>
            <p:cNvPicPr preferRelativeResize="0"/>
            <p:nvPr/>
          </p:nvPicPr>
          <p:blipFill rotWithShape="1">
            <a:blip r:embed="rId3">
              <a:alphaModFix/>
            </a:blip>
            <a:srcRect/>
            <a:stretch/>
          </p:blipFill>
          <p:spPr>
            <a:xfrm>
              <a:off x="8853452" y="3329400"/>
              <a:ext cx="1623600" cy="1623600"/>
            </a:xfrm>
            <a:custGeom>
              <a:avLst/>
              <a:gdLst/>
              <a:ahLst/>
              <a:cxnLst/>
              <a:rect l="l" t="t" r="r" b="b"/>
              <a:pathLst>
                <a:path w="2160000" h="2160000" extrusionOk="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a:ln>
              <a:noFill/>
            </a:ln>
          </p:spPr>
        </p:pic>
        <p:grpSp>
          <p:nvGrpSpPr>
            <p:cNvPr id="30" name="Google Shape;221;p18">
              <a:extLst>
                <a:ext uri="{FF2B5EF4-FFF2-40B4-BE49-F238E27FC236}">
                  <a16:creationId xmlns:a16="http://schemas.microsoft.com/office/drawing/2014/main" id="{8EFE8B94-E933-4955-BA31-A577AFFB648B}"/>
                </a:ext>
              </a:extLst>
            </p:cNvPr>
            <p:cNvGrpSpPr/>
            <p:nvPr/>
          </p:nvGrpSpPr>
          <p:grpSpPr>
            <a:xfrm>
              <a:off x="8775709" y="3246640"/>
              <a:ext cx="1779085" cy="1779085"/>
              <a:chOff x="785355" y="3394392"/>
              <a:chExt cx="1779085" cy="1779085"/>
            </a:xfrm>
          </p:grpSpPr>
          <p:sp>
            <p:nvSpPr>
              <p:cNvPr id="31" name="Google Shape;222;p18">
                <a:extLst>
                  <a:ext uri="{FF2B5EF4-FFF2-40B4-BE49-F238E27FC236}">
                    <a16:creationId xmlns:a16="http://schemas.microsoft.com/office/drawing/2014/main" id="{F5CD1C98-E3A6-4698-B0A5-E820F20D4C06}"/>
                  </a:ext>
                </a:extLst>
              </p:cNvPr>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 name="Google Shape;223;p18">
                <a:extLst>
                  <a:ext uri="{FF2B5EF4-FFF2-40B4-BE49-F238E27FC236}">
                    <a16:creationId xmlns:a16="http://schemas.microsoft.com/office/drawing/2014/main" id="{DA8837D9-9100-4E63-9FD5-0B1D3BCF9457}"/>
                  </a:ext>
                </a:extLst>
              </p:cNvPr>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41"/>
                                        </p:tgtEl>
                                        <p:attrNameLst>
                                          <p:attrName>style.visibility</p:attrName>
                                        </p:attrNameLst>
                                      </p:cBhvr>
                                      <p:to>
                                        <p:strVal val="visible"/>
                                      </p:to>
                                    </p:set>
                                    <p:anim calcmode="lin" valueType="num">
                                      <p:cBhvr additive="base">
                                        <p:cTn id="7" dur="500"/>
                                        <p:tgtEl>
                                          <p:spTgt spid="241"/>
                                        </p:tgtEl>
                                        <p:attrNameLst>
                                          <p:attrName>ppt_w</p:attrName>
                                        </p:attrNameLst>
                                      </p:cBhvr>
                                      <p:tavLst>
                                        <p:tav tm="0">
                                          <p:val>
                                            <p:strVal val="0"/>
                                          </p:val>
                                        </p:tav>
                                        <p:tav tm="100000">
                                          <p:val>
                                            <p:strVal val="#ppt_w"/>
                                          </p:val>
                                        </p:tav>
                                      </p:tavLst>
                                    </p:anim>
                                    <p:anim calcmode="lin" valueType="num">
                                      <p:cBhvr additive="base">
                                        <p:cTn id="8" dur="500"/>
                                        <p:tgtEl>
                                          <p:spTgt spid="241"/>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250"/>
                                  </p:stCondLst>
                                  <p:childTnLst>
                                    <p:set>
                                      <p:cBhvr>
                                        <p:cTn id="10" dur="1" fill="hold">
                                          <p:stCondLst>
                                            <p:cond delay="0"/>
                                          </p:stCondLst>
                                        </p:cTn>
                                        <p:tgtEl>
                                          <p:spTgt spid="249"/>
                                        </p:tgtEl>
                                        <p:attrNameLst>
                                          <p:attrName>style.visibility</p:attrName>
                                        </p:attrNameLst>
                                      </p:cBhvr>
                                      <p:to>
                                        <p:strVal val="visible"/>
                                      </p:to>
                                    </p:set>
                                    <p:anim calcmode="lin" valueType="num">
                                      <p:cBhvr additive="base">
                                        <p:cTn id="11" dur="500"/>
                                        <p:tgtEl>
                                          <p:spTgt spid="249"/>
                                        </p:tgtEl>
                                        <p:attrNameLst>
                                          <p:attrName>ppt_w</p:attrName>
                                        </p:attrNameLst>
                                      </p:cBhvr>
                                      <p:tavLst>
                                        <p:tav tm="0">
                                          <p:val>
                                            <p:strVal val="0"/>
                                          </p:val>
                                        </p:tav>
                                        <p:tav tm="100000">
                                          <p:val>
                                            <p:strVal val="#ppt_w"/>
                                          </p:val>
                                        </p:tav>
                                      </p:tavLst>
                                    </p:anim>
                                    <p:anim calcmode="lin" valueType="num">
                                      <p:cBhvr additive="base">
                                        <p:cTn id="12" dur="500"/>
                                        <p:tgtEl>
                                          <p:spTgt spid="249"/>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500"/>
                                  </p:stCondLst>
                                  <p:childTnLst>
                                    <p:set>
                                      <p:cBhvr>
                                        <p:cTn id="14" dur="1" fill="hold">
                                          <p:stCondLst>
                                            <p:cond delay="0"/>
                                          </p:stCondLst>
                                        </p:cTn>
                                        <p:tgtEl>
                                          <p:spTgt spid="245"/>
                                        </p:tgtEl>
                                        <p:attrNameLst>
                                          <p:attrName>style.visibility</p:attrName>
                                        </p:attrNameLst>
                                      </p:cBhvr>
                                      <p:to>
                                        <p:strVal val="visible"/>
                                      </p:to>
                                    </p:set>
                                    <p:anim calcmode="lin" valueType="num">
                                      <p:cBhvr additive="base">
                                        <p:cTn id="15" dur="500"/>
                                        <p:tgtEl>
                                          <p:spTgt spid="245"/>
                                        </p:tgtEl>
                                        <p:attrNameLst>
                                          <p:attrName>ppt_w</p:attrName>
                                        </p:attrNameLst>
                                      </p:cBhvr>
                                      <p:tavLst>
                                        <p:tav tm="0">
                                          <p:val>
                                            <p:strVal val="0"/>
                                          </p:val>
                                        </p:tav>
                                        <p:tav tm="100000">
                                          <p:val>
                                            <p:strVal val="#ppt_w"/>
                                          </p:val>
                                        </p:tav>
                                      </p:tavLst>
                                    </p:anim>
                                    <p:anim calcmode="lin" valueType="num">
                                      <p:cBhvr additive="base">
                                        <p:cTn id="16" dur="500"/>
                                        <p:tgtEl>
                                          <p:spTgt spid="245"/>
                                        </p:tgtEl>
                                        <p:attrNameLst>
                                          <p:attrName>ppt_h</p:attrName>
                                        </p:attrNameLst>
                                      </p:cBhvr>
                                      <p:tavLst>
                                        <p:tav tm="0">
                                          <p:val>
                                            <p:strVal val="0"/>
                                          </p:val>
                                        </p:tav>
                                        <p:tav tm="100000">
                                          <p:val>
                                            <p:strVal val="#ppt_h"/>
                                          </p:val>
                                        </p:tav>
                                      </p:tavLst>
                                    </p:anim>
                                  </p:childTnLst>
                                </p:cTn>
                              </p:par>
                              <p:par>
                                <p:cTn id="17" presetID="2" presetClass="entr" presetSubtype="2" fill="hold" nodeType="withEffect">
                                  <p:stCondLst>
                                    <p:cond delay="1000"/>
                                  </p:stCondLst>
                                  <p:childTnLst>
                                    <p:set>
                                      <p:cBhvr>
                                        <p:cTn id="18" dur="1" fill="hold">
                                          <p:stCondLst>
                                            <p:cond delay="0"/>
                                          </p:stCondLst>
                                        </p:cTn>
                                        <p:tgtEl>
                                          <p:spTgt spid="258"/>
                                        </p:tgtEl>
                                        <p:attrNameLst>
                                          <p:attrName>style.visibility</p:attrName>
                                        </p:attrNameLst>
                                      </p:cBhvr>
                                      <p:to>
                                        <p:strVal val="visible"/>
                                      </p:to>
                                    </p:set>
                                    <p:anim calcmode="lin" valueType="num">
                                      <p:cBhvr additive="base">
                                        <p:cTn id="19" dur="750"/>
                                        <p:tgtEl>
                                          <p:spTgt spid="258"/>
                                        </p:tgtEl>
                                        <p:attrNameLst>
                                          <p:attrName>ppt_x</p:attrName>
                                        </p:attrNameLst>
                                      </p:cBhvr>
                                      <p:tavLst>
                                        <p:tav tm="0">
                                          <p:val>
                                            <p:strVal val="#ppt_x+1"/>
                                          </p:val>
                                        </p:tav>
                                        <p:tav tm="100000">
                                          <p:val>
                                            <p:strVal val="#ppt_x"/>
                                          </p:val>
                                        </p:tav>
                                      </p:tavLst>
                                    </p:anim>
                                  </p:childTnLst>
                                </p:cTn>
                              </p:par>
                              <p:par>
                                <p:cTn id="20" presetID="10" presetClass="entr" presetSubtype="0" fill="hold" nodeType="withEffect">
                                  <p:stCondLst>
                                    <p:cond delay="500"/>
                                  </p:stCondLst>
                                  <p:childTnLst>
                                    <p:set>
                                      <p:cBhvr>
                                        <p:cTn id="21" dur="1" fill="hold">
                                          <p:stCondLst>
                                            <p:cond delay="0"/>
                                          </p:stCondLst>
                                        </p:cTn>
                                        <p:tgtEl>
                                          <p:spTgt spid="253"/>
                                        </p:tgtEl>
                                        <p:attrNameLst>
                                          <p:attrName>style.visibility</p:attrName>
                                        </p:attrNameLst>
                                      </p:cBhvr>
                                      <p:to>
                                        <p:strVal val="visible"/>
                                      </p:to>
                                    </p:set>
                                    <p:animEffect transition="in" filter="fade">
                                      <p:cBhvr>
                                        <p:cTn id="22" dur="500"/>
                                        <p:tgtEl>
                                          <p:spTgt spid="253"/>
                                        </p:tgtEl>
                                      </p:cBhvr>
                                    </p:animEffect>
                                  </p:childTnLst>
                                </p:cTn>
                              </p:par>
                              <p:par>
                                <p:cTn id="23" presetID="10" presetClass="entr" presetSubtype="0" fill="hold" nodeType="withEffect">
                                  <p:stCondLst>
                                    <p:cond delay="0"/>
                                  </p:stCondLst>
                                  <p:childTnLst>
                                    <p:set>
                                      <p:cBhvr>
                                        <p:cTn id="24" dur="1" fill="hold">
                                          <p:stCondLst>
                                            <p:cond delay="0"/>
                                          </p:stCondLst>
                                        </p:cTn>
                                        <p:tgtEl>
                                          <p:spTgt spid="254"/>
                                        </p:tgtEl>
                                        <p:attrNameLst>
                                          <p:attrName>style.visibility</p:attrName>
                                        </p:attrNameLst>
                                      </p:cBhvr>
                                      <p:to>
                                        <p:strVal val="visible"/>
                                      </p:to>
                                    </p:set>
                                    <p:animEffect transition="in" filter="fade">
                                      <p:cBhvr>
                                        <p:cTn id="25" dur="500"/>
                                        <p:tgtEl>
                                          <p:spTgt spid="254"/>
                                        </p:tgtEl>
                                      </p:cBhvr>
                                    </p:animEffect>
                                  </p:childTnLst>
                                </p:cTn>
                              </p:par>
                              <p:par>
                                <p:cTn id="26" presetID="10" presetClass="entr" presetSubtype="0" fill="hold" nodeType="withEffect">
                                  <p:stCondLst>
                                    <p:cond delay="0"/>
                                  </p:stCondLst>
                                  <p:childTnLst>
                                    <p:set>
                                      <p:cBhvr>
                                        <p:cTn id="27" dur="1" fill="hold">
                                          <p:stCondLst>
                                            <p:cond delay="0"/>
                                          </p:stCondLst>
                                        </p:cTn>
                                        <p:tgtEl>
                                          <p:spTgt spid="255"/>
                                        </p:tgtEl>
                                        <p:attrNameLst>
                                          <p:attrName>style.visibility</p:attrName>
                                        </p:attrNameLst>
                                      </p:cBhvr>
                                      <p:to>
                                        <p:strVal val="visible"/>
                                      </p:to>
                                    </p:set>
                                    <p:animEffect transition="in" filter="fade">
                                      <p:cBhvr>
                                        <p:cTn id="28" dur="500"/>
                                        <p:tgtEl>
                                          <p:spTgt spid="255"/>
                                        </p:tgtEl>
                                      </p:cBhvr>
                                    </p:animEffect>
                                  </p:childTnLst>
                                </p:cTn>
                              </p:par>
                            </p:childTnLst>
                          </p:cTn>
                        </p:par>
                        <p:par>
                          <p:cTn id="29" fill="hold">
                            <p:stCondLst>
                              <p:cond delay="1750"/>
                            </p:stCondLst>
                            <p:childTnLst>
                              <p:par>
                                <p:cTn id="30" presetID="23" presetClass="entr" presetSubtype="16" fill="hold" nodeType="after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additive="base">
                                        <p:cTn id="32" dur="500"/>
                                        <p:tgtEl>
                                          <p:spTgt spid="28"/>
                                        </p:tgtEl>
                                        <p:attrNameLst>
                                          <p:attrName>ppt_w</p:attrName>
                                        </p:attrNameLst>
                                      </p:cBhvr>
                                      <p:tavLst>
                                        <p:tav tm="0">
                                          <p:val>
                                            <p:strVal val="0"/>
                                          </p:val>
                                        </p:tav>
                                        <p:tav tm="100000">
                                          <p:val>
                                            <p:strVal val="#ppt_w"/>
                                          </p:val>
                                        </p:tav>
                                      </p:tavLst>
                                    </p:anim>
                                    <p:anim calcmode="lin" valueType="num">
                                      <p:cBhvr additive="base">
                                        <p:cTn id="33" dur="500"/>
                                        <p:tgtEl>
                                          <p:spTgt spid="2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22"/>
          <p:cNvGrpSpPr/>
          <p:nvPr/>
        </p:nvGrpSpPr>
        <p:grpSpPr>
          <a:xfrm>
            <a:off x="1149760" y="1340984"/>
            <a:ext cx="2033588" cy="2033588"/>
            <a:chOff x="-1266371" y="4076700"/>
            <a:chExt cx="4165600" cy="4165600"/>
          </a:xfrm>
        </p:grpSpPr>
        <p:sp>
          <p:nvSpPr>
            <p:cNvPr id="314" name="Google Shape;314;p22"/>
            <p:cNvSpPr/>
            <p:nvPr/>
          </p:nvSpPr>
          <p:spPr>
            <a:xfrm>
              <a:off x="-1025071" y="4318000"/>
              <a:ext cx="3683000" cy="368300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315" name="Google Shape;315;p22"/>
            <p:cNvGrpSpPr/>
            <p:nvPr/>
          </p:nvGrpSpPr>
          <p:grpSpPr>
            <a:xfrm>
              <a:off x="-1266371" y="4076700"/>
              <a:ext cx="4165600" cy="4165600"/>
              <a:chOff x="-1266371" y="4076700"/>
              <a:chExt cx="4165600" cy="4165600"/>
            </a:xfrm>
          </p:grpSpPr>
          <p:sp>
            <p:nvSpPr>
              <p:cNvPr id="316" name="Google Shape;316;p22"/>
              <p:cNvSpPr/>
              <p:nvPr/>
            </p:nvSpPr>
            <p:spPr>
              <a:xfrm>
                <a:off x="2697616" y="5348316"/>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17" name="Google Shape;317;p22"/>
              <p:cNvSpPr/>
              <p:nvPr/>
            </p:nvSpPr>
            <p:spPr>
              <a:xfrm>
                <a:off x="-1266371" y="4076700"/>
                <a:ext cx="4165600" cy="4165600"/>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18" name="Google Shape;318;p22"/>
              <p:cNvSpPr/>
              <p:nvPr/>
            </p:nvSpPr>
            <p:spPr>
              <a:xfrm>
                <a:off x="-920228" y="7346082"/>
                <a:ext cx="161925" cy="161925"/>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319" name="Google Shape;319;p22"/>
          <p:cNvSpPr txBox="1"/>
          <p:nvPr/>
        </p:nvSpPr>
        <p:spPr>
          <a:xfrm>
            <a:off x="1482774" y="1902319"/>
            <a:ext cx="1367561" cy="28469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400">
                <a:solidFill>
                  <a:schemeClr val="lt1"/>
                </a:solidFill>
                <a:latin typeface="Century Gothic"/>
                <a:ea typeface="Century Gothic"/>
                <a:cs typeface="Century Gothic"/>
                <a:sym typeface="Century Gothic"/>
              </a:rPr>
              <a:t>PART TWO </a:t>
            </a:r>
            <a:endParaRPr sz="1400">
              <a:solidFill>
                <a:schemeClr val="lt1"/>
              </a:solidFill>
              <a:latin typeface="Century Gothic"/>
              <a:ea typeface="Century Gothic"/>
              <a:cs typeface="Century Gothic"/>
              <a:sym typeface="Century Gothic"/>
            </a:endParaRPr>
          </a:p>
        </p:txBody>
      </p:sp>
      <p:sp>
        <p:nvSpPr>
          <p:cNvPr id="320" name="Google Shape;320;p22"/>
          <p:cNvSpPr txBox="1"/>
          <p:nvPr/>
        </p:nvSpPr>
        <p:spPr>
          <a:xfrm>
            <a:off x="1722885" y="2185103"/>
            <a:ext cx="887341" cy="830997"/>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5000" b="1" dirty="0">
                <a:solidFill>
                  <a:schemeClr val="lt1"/>
                </a:solidFill>
                <a:latin typeface="Century Gothic"/>
                <a:ea typeface="Century Gothic"/>
                <a:cs typeface="Century Gothic"/>
                <a:sym typeface="Century Gothic"/>
              </a:rPr>
              <a:t>02</a:t>
            </a:r>
            <a:endParaRPr sz="5000" b="1" dirty="0">
              <a:solidFill>
                <a:schemeClr val="lt1"/>
              </a:solidFill>
              <a:latin typeface="Century Gothic"/>
              <a:ea typeface="Century Gothic"/>
              <a:cs typeface="Century Gothic"/>
              <a:sym typeface="Century Gothic"/>
            </a:endParaRPr>
          </a:p>
        </p:txBody>
      </p:sp>
      <p:sp>
        <p:nvSpPr>
          <p:cNvPr id="321" name="Google Shape;321;p22"/>
          <p:cNvSpPr txBox="1"/>
          <p:nvPr/>
        </p:nvSpPr>
        <p:spPr>
          <a:xfrm>
            <a:off x="3551164" y="1630627"/>
            <a:ext cx="4417187" cy="623248"/>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3600" b="1" dirty="0">
                <a:solidFill>
                  <a:srgbClr val="C00000"/>
                </a:solidFill>
                <a:latin typeface="Century Gothic"/>
                <a:ea typeface="Century Gothic"/>
                <a:cs typeface="Century Gothic"/>
                <a:sym typeface="Century Gothic"/>
              </a:rPr>
              <a:t>How to solve?</a:t>
            </a:r>
            <a:endParaRPr sz="3600" b="1" dirty="0">
              <a:solidFill>
                <a:srgbClr val="7F7F7F"/>
              </a:solidFill>
              <a:latin typeface="Century Gothic"/>
              <a:ea typeface="Century Gothic"/>
              <a:cs typeface="Century Gothic"/>
              <a:sym typeface="Century Gothic"/>
            </a:endParaRPr>
          </a:p>
        </p:txBody>
      </p:sp>
      <p:sp>
        <p:nvSpPr>
          <p:cNvPr id="322" name="Google Shape;322;p22"/>
          <p:cNvSpPr/>
          <p:nvPr/>
        </p:nvSpPr>
        <p:spPr>
          <a:xfrm>
            <a:off x="3542215" y="2283223"/>
            <a:ext cx="4505293" cy="1306640"/>
          </a:xfrm>
          <a:prstGeom prst="rect">
            <a:avLst/>
          </a:prstGeom>
          <a:noFill/>
          <a:ln>
            <a:noFill/>
          </a:ln>
        </p:spPr>
        <p:txBody>
          <a:bodyPr spcFirstLastPara="1" wrap="square" lIns="68575" tIns="34275" rIns="68575" bIns="34275" anchor="t" anchorCtr="0">
            <a:noAutofit/>
          </a:bodyPr>
          <a:lstStyle/>
          <a:p>
            <a:pPr marL="0" marR="0" lvl="0" indent="0" algn="l" rtl="0">
              <a:lnSpc>
                <a:spcPct val="150000"/>
              </a:lnSpc>
              <a:spcBef>
                <a:spcPts val="0"/>
              </a:spcBef>
              <a:spcAft>
                <a:spcPts val="0"/>
              </a:spcAft>
              <a:buNone/>
            </a:pPr>
            <a:r>
              <a:rPr lang="en-US" sz="1800" dirty="0">
                <a:solidFill>
                  <a:schemeClr val="tx1"/>
                </a:solidFill>
                <a:latin typeface="Century Gothic"/>
                <a:ea typeface="Century Gothic"/>
                <a:cs typeface="Century Gothic"/>
                <a:sym typeface="Century Gothic"/>
              </a:rPr>
              <a:t>The only way to solve this problem is by having a system that can collect CVs data, enable easy and flexible search and data organizer</a:t>
            </a:r>
            <a:endParaRPr sz="1800" dirty="0">
              <a:solidFill>
                <a:schemeClr val="tx1"/>
              </a:solidFill>
              <a:latin typeface="Century Gothic"/>
              <a:ea typeface="Century Gothic"/>
              <a:cs typeface="Century Gothic"/>
              <a:sym typeface="Century Gothic"/>
            </a:endParaRPr>
          </a:p>
        </p:txBody>
      </p:sp>
      <p:sp>
        <p:nvSpPr>
          <p:cNvPr id="323" name="Google Shape;323;p22"/>
          <p:cNvSpPr/>
          <p:nvPr/>
        </p:nvSpPr>
        <p:spPr>
          <a:xfrm rot="10800000" flipH="1">
            <a:off x="7249903" y="-757672"/>
            <a:ext cx="1436897" cy="1436897"/>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4" name="Google Shape;324;p22"/>
          <p:cNvSpPr/>
          <p:nvPr/>
        </p:nvSpPr>
        <p:spPr>
          <a:xfrm rot="10800000" flipH="1">
            <a:off x="6939105" y="4609823"/>
            <a:ext cx="1442895" cy="1442895"/>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5" name="Google Shape;325;p22"/>
          <p:cNvSpPr/>
          <p:nvPr/>
        </p:nvSpPr>
        <p:spPr>
          <a:xfrm rot="10800000" flipH="1">
            <a:off x="3494315" y="972712"/>
            <a:ext cx="330450" cy="33045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6" name="Google Shape;326;p22"/>
          <p:cNvSpPr/>
          <p:nvPr/>
        </p:nvSpPr>
        <p:spPr>
          <a:xfrm rot="10800000" flipH="1">
            <a:off x="5317016" y="3907550"/>
            <a:ext cx="305943" cy="305943"/>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27" name="Google Shape;327;p22"/>
          <p:cNvSpPr/>
          <p:nvPr/>
        </p:nvSpPr>
        <p:spPr>
          <a:xfrm rot="10800000" flipH="1">
            <a:off x="1267560" y="4125686"/>
            <a:ext cx="175614" cy="175614"/>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nvGrpSpPr>
          <p:cNvPr id="328" name="Google Shape;328;p22"/>
          <p:cNvGrpSpPr/>
          <p:nvPr/>
        </p:nvGrpSpPr>
        <p:grpSpPr>
          <a:xfrm>
            <a:off x="3654103" y="2185104"/>
            <a:ext cx="4260056" cy="34289"/>
            <a:chOff x="5029200" y="2769580"/>
            <a:chExt cx="5680075" cy="45719"/>
          </a:xfrm>
        </p:grpSpPr>
        <p:sp>
          <p:nvSpPr>
            <p:cNvPr id="329" name="Google Shape;329;p22"/>
            <p:cNvSpPr/>
            <p:nvPr/>
          </p:nvSpPr>
          <p:spPr>
            <a:xfrm>
              <a:off x="5029200" y="2769580"/>
              <a:ext cx="723900" cy="45719"/>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cxnSp>
          <p:nvCxnSpPr>
            <p:cNvPr id="330" name="Google Shape;330;p22"/>
            <p:cNvCxnSpPr/>
            <p:nvPr/>
          </p:nvCxnSpPr>
          <p:spPr>
            <a:xfrm>
              <a:off x="5711825" y="2792439"/>
              <a:ext cx="4997450" cy="0"/>
            </a:xfrm>
            <a:prstGeom prst="straightConnector1">
              <a:avLst/>
            </a:prstGeom>
            <a:noFill/>
            <a:ln w="9525" cap="flat" cmpd="sng">
              <a:solidFill>
                <a:srgbClr val="C00000"/>
              </a:solidFill>
              <a:prstDash val="solid"/>
              <a:miter lim="800000"/>
              <a:headEnd type="none" w="sm" len="sm"/>
              <a:tailEnd type="none" w="sm" len="sm"/>
            </a:ln>
          </p:spPr>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4000" fill="hold"/>
                                        <p:tgtEl>
                                          <p:spTgt spid="313"/>
                                        </p:tgtEl>
                                        <p:attrNameLst>
                                          <p:attrName>r</p:attrName>
                                        </p:attrNameLst>
                                      </p:cBhvr>
                                    </p:animRot>
                                  </p:childTnLst>
                                </p:cTn>
                              </p:par>
                              <p:par>
                                <p:cTn id="7" presetID="23" presetClass="entr" presetSubtype="16" fill="hold" nodeType="withEffect">
                                  <p:stCondLst>
                                    <p:cond delay="0"/>
                                  </p:stCondLst>
                                  <p:childTnLst>
                                    <p:set>
                                      <p:cBhvr>
                                        <p:cTn id="8" dur="1" fill="hold">
                                          <p:stCondLst>
                                            <p:cond delay="0"/>
                                          </p:stCondLst>
                                        </p:cTn>
                                        <p:tgtEl>
                                          <p:spTgt spid="325"/>
                                        </p:tgtEl>
                                        <p:attrNameLst>
                                          <p:attrName>style.visibility</p:attrName>
                                        </p:attrNameLst>
                                      </p:cBhvr>
                                      <p:to>
                                        <p:strVal val="visible"/>
                                      </p:to>
                                    </p:set>
                                    <p:anim calcmode="lin" valueType="num">
                                      <p:cBhvr additive="base">
                                        <p:cTn id="9" dur="500"/>
                                        <p:tgtEl>
                                          <p:spTgt spid="325"/>
                                        </p:tgtEl>
                                        <p:attrNameLst>
                                          <p:attrName>ppt_w</p:attrName>
                                        </p:attrNameLst>
                                      </p:cBhvr>
                                      <p:tavLst>
                                        <p:tav tm="0">
                                          <p:val>
                                            <p:strVal val="0"/>
                                          </p:val>
                                        </p:tav>
                                        <p:tav tm="100000">
                                          <p:val>
                                            <p:strVal val="#ppt_w"/>
                                          </p:val>
                                        </p:tav>
                                      </p:tavLst>
                                    </p:anim>
                                    <p:anim calcmode="lin" valueType="num">
                                      <p:cBhvr additive="base">
                                        <p:cTn id="10" dur="500"/>
                                        <p:tgtEl>
                                          <p:spTgt spid="325"/>
                                        </p:tgtEl>
                                        <p:attrNameLst>
                                          <p:attrName>ppt_h</p:attrName>
                                        </p:attrNameLst>
                                      </p:cBhvr>
                                      <p:tavLst>
                                        <p:tav tm="0">
                                          <p:val>
                                            <p:strVal val="0"/>
                                          </p:val>
                                        </p:tav>
                                        <p:tav tm="100000">
                                          <p:val>
                                            <p:strVal val="#ppt_h"/>
                                          </p:val>
                                        </p:tav>
                                      </p:tavLst>
                                    </p:anim>
                                  </p:childTnLst>
                                </p:cTn>
                              </p:par>
                              <p:par>
                                <p:cTn id="11" presetID="23" presetClass="entr" presetSubtype="16" fill="hold" nodeType="withEffect">
                                  <p:stCondLst>
                                    <p:cond delay="500"/>
                                  </p:stCondLst>
                                  <p:childTnLst>
                                    <p:set>
                                      <p:cBhvr>
                                        <p:cTn id="12" dur="1" fill="hold">
                                          <p:stCondLst>
                                            <p:cond delay="0"/>
                                          </p:stCondLst>
                                        </p:cTn>
                                        <p:tgtEl>
                                          <p:spTgt spid="327"/>
                                        </p:tgtEl>
                                        <p:attrNameLst>
                                          <p:attrName>style.visibility</p:attrName>
                                        </p:attrNameLst>
                                      </p:cBhvr>
                                      <p:to>
                                        <p:strVal val="visible"/>
                                      </p:to>
                                    </p:set>
                                    <p:anim calcmode="lin" valueType="num">
                                      <p:cBhvr additive="base">
                                        <p:cTn id="13" dur="500"/>
                                        <p:tgtEl>
                                          <p:spTgt spid="327"/>
                                        </p:tgtEl>
                                        <p:attrNameLst>
                                          <p:attrName>ppt_w</p:attrName>
                                        </p:attrNameLst>
                                      </p:cBhvr>
                                      <p:tavLst>
                                        <p:tav tm="0">
                                          <p:val>
                                            <p:strVal val="0"/>
                                          </p:val>
                                        </p:tav>
                                        <p:tav tm="100000">
                                          <p:val>
                                            <p:strVal val="#ppt_w"/>
                                          </p:val>
                                        </p:tav>
                                      </p:tavLst>
                                    </p:anim>
                                    <p:anim calcmode="lin" valueType="num">
                                      <p:cBhvr additive="base">
                                        <p:cTn id="14" dur="500"/>
                                        <p:tgtEl>
                                          <p:spTgt spid="327"/>
                                        </p:tgtEl>
                                        <p:attrNameLst>
                                          <p:attrName>ppt_h</p:attrName>
                                        </p:attrNameLst>
                                      </p:cBhvr>
                                      <p:tavLst>
                                        <p:tav tm="0">
                                          <p:val>
                                            <p:strVal val="0"/>
                                          </p:val>
                                        </p:tav>
                                        <p:tav tm="100000">
                                          <p:val>
                                            <p:strVal val="#ppt_h"/>
                                          </p:val>
                                        </p:tav>
                                      </p:tavLst>
                                    </p:anim>
                                  </p:childTnLst>
                                </p:cTn>
                              </p:par>
                              <p:par>
                                <p:cTn id="15" presetID="23" presetClass="entr" presetSubtype="16" fill="hold" nodeType="withEffect">
                                  <p:stCondLst>
                                    <p:cond delay="250"/>
                                  </p:stCondLst>
                                  <p:childTnLst>
                                    <p:set>
                                      <p:cBhvr>
                                        <p:cTn id="16" dur="1" fill="hold">
                                          <p:stCondLst>
                                            <p:cond delay="0"/>
                                          </p:stCondLst>
                                        </p:cTn>
                                        <p:tgtEl>
                                          <p:spTgt spid="326"/>
                                        </p:tgtEl>
                                        <p:attrNameLst>
                                          <p:attrName>style.visibility</p:attrName>
                                        </p:attrNameLst>
                                      </p:cBhvr>
                                      <p:to>
                                        <p:strVal val="visible"/>
                                      </p:to>
                                    </p:set>
                                    <p:anim calcmode="lin" valueType="num">
                                      <p:cBhvr additive="base">
                                        <p:cTn id="17" dur="500"/>
                                        <p:tgtEl>
                                          <p:spTgt spid="326"/>
                                        </p:tgtEl>
                                        <p:attrNameLst>
                                          <p:attrName>ppt_w</p:attrName>
                                        </p:attrNameLst>
                                      </p:cBhvr>
                                      <p:tavLst>
                                        <p:tav tm="0">
                                          <p:val>
                                            <p:strVal val="0"/>
                                          </p:val>
                                        </p:tav>
                                        <p:tav tm="100000">
                                          <p:val>
                                            <p:strVal val="#ppt_w"/>
                                          </p:val>
                                        </p:tav>
                                      </p:tavLst>
                                    </p:anim>
                                    <p:anim calcmode="lin" valueType="num">
                                      <p:cBhvr additive="base">
                                        <p:cTn id="18" dur="500"/>
                                        <p:tgtEl>
                                          <p:spTgt spid="326"/>
                                        </p:tgtEl>
                                        <p:attrNameLst>
                                          <p:attrName>ppt_h</p:attrName>
                                        </p:attrNameLst>
                                      </p:cBhvr>
                                      <p:tavLst>
                                        <p:tav tm="0">
                                          <p:val>
                                            <p:strVal val="0"/>
                                          </p:val>
                                        </p:tav>
                                        <p:tav tm="100000">
                                          <p:val>
                                            <p:strVal val="#ppt_h"/>
                                          </p:val>
                                        </p:tav>
                                      </p:tavLst>
                                    </p:anim>
                                  </p:childTnLst>
                                </p:cTn>
                              </p:par>
                              <p:par>
                                <p:cTn id="19" presetID="23" presetClass="entr" presetSubtype="16" fill="hold" nodeType="withEffect">
                                  <p:stCondLst>
                                    <p:cond delay="250"/>
                                  </p:stCondLst>
                                  <p:childTnLst>
                                    <p:set>
                                      <p:cBhvr>
                                        <p:cTn id="20" dur="1" fill="hold">
                                          <p:stCondLst>
                                            <p:cond delay="0"/>
                                          </p:stCondLst>
                                        </p:cTn>
                                        <p:tgtEl>
                                          <p:spTgt spid="324"/>
                                        </p:tgtEl>
                                        <p:attrNameLst>
                                          <p:attrName>style.visibility</p:attrName>
                                        </p:attrNameLst>
                                      </p:cBhvr>
                                      <p:to>
                                        <p:strVal val="visible"/>
                                      </p:to>
                                    </p:set>
                                    <p:anim calcmode="lin" valueType="num">
                                      <p:cBhvr additive="base">
                                        <p:cTn id="21" dur="500"/>
                                        <p:tgtEl>
                                          <p:spTgt spid="324"/>
                                        </p:tgtEl>
                                        <p:attrNameLst>
                                          <p:attrName>ppt_w</p:attrName>
                                        </p:attrNameLst>
                                      </p:cBhvr>
                                      <p:tavLst>
                                        <p:tav tm="0">
                                          <p:val>
                                            <p:strVal val="0"/>
                                          </p:val>
                                        </p:tav>
                                        <p:tav tm="100000">
                                          <p:val>
                                            <p:strVal val="#ppt_w"/>
                                          </p:val>
                                        </p:tav>
                                      </p:tavLst>
                                    </p:anim>
                                    <p:anim calcmode="lin" valueType="num">
                                      <p:cBhvr additive="base">
                                        <p:cTn id="22" dur="500"/>
                                        <p:tgtEl>
                                          <p:spTgt spid="324"/>
                                        </p:tgtEl>
                                        <p:attrNameLst>
                                          <p:attrName>ppt_h</p:attrName>
                                        </p:attrNameLst>
                                      </p:cBhvr>
                                      <p:tavLst>
                                        <p:tav tm="0">
                                          <p:val>
                                            <p:strVal val="0"/>
                                          </p:val>
                                        </p:tav>
                                        <p:tav tm="100000">
                                          <p:val>
                                            <p:strVal val="#ppt_h"/>
                                          </p:val>
                                        </p:tav>
                                      </p:tavLst>
                                    </p:anim>
                                  </p:childTnLst>
                                </p:cTn>
                              </p:par>
                              <p:par>
                                <p:cTn id="23" presetID="23" presetClass="entr" presetSubtype="16" fill="hold" nodeType="withEffect">
                                  <p:stCondLst>
                                    <p:cond delay="750"/>
                                  </p:stCondLst>
                                  <p:childTnLst>
                                    <p:set>
                                      <p:cBhvr>
                                        <p:cTn id="24" dur="1" fill="hold">
                                          <p:stCondLst>
                                            <p:cond delay="0"/>
                                          </p:stCondLst>
                                        </p:cTn>
                                        <p:tgtEl>
                                          <p:spTgt spid="323"/>
                                        </p:tgtEl>
                                        <p:attrNameLst>
                                          <p:attrName>style.visibility</p:attrName>
                                        </p:attrNameLst>
                                      </p:cBhvr>
                                      <p:to>
                                        <p:strVal val="visible"/>
                                      </p:to>
                                    </p:set>
                                    <p:anim calcmode="lin" valueType="num">
                                      <p:cBhvr additive="base">
                                        <p:cTn id="25" dur="500"/>
                                        <p:tgtEl>
                                          <p:spTgt spid="323"/>
                                        </p:tgtEl>
                                        <p:attrNameLst>
                                          <p:attrName>ppt_w</p:attrName>
                                        </p:attrNameLst>
                                      </p:cBhvr>
                                      <p:tavLst>
                                        <p:tav tm="0">
                                          <p:val>
                                            <p:strVal val="0"/>
                                          </p:val>
                                        </p:tav>
                                        <p:tav tm="100000">
                                          <p:val>
                                            <p:strVal val="#ppt_w"/>
                                          </p:val>
                                        </p:tav>
                                      </p:tavLst>
                                    </p:anim>
                                    <p:anim calcmode="lin" valueType="num">
                                      <p:cBhvr additive="base">
                                        <p:cTn id="26" dur="500"/>
                                        <p:tgtEl>
                                          <p:spTgt spid="323"/>
                                        </p:tgtEl>
                                        <p:attrNameLst>
                                          <p:attrName>ppt_h</p:attrName>
                                        </p:attrNameLst>
                                      </p:cBhvr>
                                      <p:tavLst>
                                        <p:tav tm="0">
                                          <p:val>
                                            <p:strVal val="0"/>
                                          </p:val>
                                        </p:tav>
                                        <p:tav tm="100000">
                                          <p:val>
                                            <p:strVal val="#ppt_h"/>
                                          </p:val>
                                        </p:tav>
                                      </p:tavLst>
                                    </p:anim>
                                  </p:childTnLst>
                                </p:cTn>
                              </p:par>
                              <p:par>
                                <p:cTn id="27" presetID="23" presetClass="entr" presetSubtype="16" fill="hold" nodeType="withEffect">
                                  <p:stCondLst>
                                    <p:cond delay="0"/>
                                  </p:stCondLst>
                                  <p:childTnLst>
                                    <p:set>
                                      <p:cBhvr>
                                        <p:cTn id="28" dur="1" fill="hold">
                                          <p:stCondLst>
                                            <p:cond delay="0"/>
                                          </p:stCondLst>
                                        </p:cTn>
                                        <p:tgtEl>
                                          <p:spTgt spid="319"/>
                                        </p:tgtEl>
                                        <p:attrNameLst>
                                          <p:attrName>style.visibility</p:attrName>
                                        </p:attrNameLst>
                                      </p:cBhvr>
                                      <p:to>
                                        <p:strVal val="visible"/>
                                      </p:to>
                                    </p:set>
                                    <p:anim calcmode="lin" valueType="num">
                                      <p:cBhvr additive="base">
                                        <p:cTn id="29" dur="500"/>
                                        <p:tgtEl>
                                          <p:spTgt spid="319"/>
                                        </p:tgtEl>
                                        <p:attrNameLst>
                                          <p:attrName>ppt_w</p:attrName>
                                        </p:attrNameLst>
                                      </p:cBhvr>
                                      <p:tavLst>
                                        <p:tav tm="0">
                                          <p:val>
                                            <p:strVal val="0"/>
                                          </p:val>
                                        </p:tav>
                                        <p:tav tm="100000">
                                          <p:val>
                                            <p:strVal val="#ppt_w"/>
                                          </p:val>
                                        </p:tav>
                                      </p:tavLst>
                                    </p:anim>
                                    <p:anim calcmode="lin" valueType="num">
                                      <p:cBhvr additive="base">
                                        <p:cTn id="30" dur="500"/>
                                        <p:tgtEl>
                                          <p:spTgt spid="319"/>
                                        </p:tgtEl>
                                        <p:attrNameLst>
                                          <p:attrName>ppt_h</p:attrName>
                                        </p:attrNameLst>
                                      </p:cBhvr>
                                      <p:tavLst>
                                        <p:tav tm="0">
                                          <p:val>
                                            <p:strVal val="0"/>
                                          </p:val>
                                        </p:tav>
                                        <p:tav tm="100000">
                                          <p:val>
                                            <p:strVal val="#ppt_h"/>
                                          </p:val>
                                        </p:tav>
                                      </p:tavLst>
                                    </p:anim>
                                  </p:childTnLst>
                                </p:cTn>
                              </p:par>
                              <p:par>
                                <p:cTn id="31" presetID="23" presetClass="entr" presetSubtype="16" fill="hold" nodeType="withEffect">
                                  <p:stCondLst>
                                    <p:cond delay="0"/>
                                  </p:stCondLst>
                                  <p:childTnLst>
                                    <p:set>
                                      <p:cBhvr>
                                        <p:cTn id="32" dur="1" fill="hold">
                                          <p:stCondLst>
                                            <p:cond delay="0"/>
                                          </p:stCondLst>
                                        </p:cTn>
                                        <p:tgtEl>
                                          <p:spTgt spid="320"/>
                                        </p:tgtEl>
                                        <p:attrNameLst>
                                          <p:attrName>style.visibility</p:attrName>
                                        </p:attrNameLst>
                                      </p:cBhvr>
                                      <p:to>
                                        <p:strVal val="visible"/>
                                      </p:to>
                                    </p:set>
                                    <p:anim calcmode="lin" valueType="num">
                                      <p:cBhvr additive="base">
                                        <p:cTn id="33" dur="500"/>
                                        <p:tgtEl>
                                          <p:spTgt spid="320"/>
                                        </p:tgtEl>
                                        <p:attrNameLst>
                                          <p:attrName>ppt_w</p:attrName>
                                        </p:attrNameLst>
                                      </p:cBhvr>
                                      <p:tavLst>
                                        <p:tav tm="0">
                                          <p:val>
                                            <p:strVal val="0"/>
                                          </p:val>
                                        </p:tav>
                                        <p:tav tm="100000">
                                          <p:val>
                                            <p:strVal val="#ppt_w"/>
                                          </p:val>
                                        </p:tav>
                                      </p:tavLst>
                                    </p:anim>
                                    <p:anim calcmode="lin" valueType="num">
                                      <p:cBhvr additive="base">
                                        <p:cTn id="34" dur="500"/>
                                        <p:tgtEl>
                                          <p:spTgt spid="320"/>
                                        </p:tgtEl>
                                        <p:attrNameLst>
                                          <p:attrName>ppt_h</p:attrName>
                                        </p:attrNameLst>
                                      </p:cBhvr>
                                      <p:tavLst>
                                        <p:tav tm="0">
                                          <p:val>
                                            <p:strVal val="0"/>
                                          </p:val>
                                        </p:tav>
                                        <p:tav tm="100000">
                                          <p:val>
                                            <p:strVal val="#ppt_h"/>
                                          </p:val>
                                        </p:tav>
                                      </p:tavLst>
                                    </p:anim>
                                  </p:childTnLst>
                                </p:cTn>
                              </p:par>
                              <p:par>
                                <p:cTn id="35" presetID="10" presetClass="entr" presetSubtype="0" fill="hold" nodeType="withEffect">
                                  <p:stCondLst>
                                    <p:cond delay="250"/>
                                  </p:stCondLst>
                                  <p:childTnLst>
                                    <p:set>
                                      <p:cBhvr>
                                        <p:cTn id="36" dur="1" fill="hold">
                                          <p:stCondLst>
                                            <p:cond delay="0"/>
                                          </p:stCondLst>
                                        </p:cTn>
                                        <p:tgtEl>
                                          <p:spTgt spid="321"/>
                                        </p:tgtEl>
                                        <p:attrNameLst>
                                          <p:attrName>style.visibility</p:attrName>
                                        </p:attrNameLst>
                                      </p:cBhvr>
                                      <p:to>
                                        <p:strVal val="visible"/>
                                      </p:to>
                                    </p:set>
                                    <p:animEffect transition="in" filter="fade">
                                      <p:cBhvr>
                                        <p:cTn id="37" dur="500"/>
                                        <p:tgtEl>
                                          <p:spTgt spid="321"/>
                                        </p:tgtEl>
                                      </p:cBhvr>
                                    </p:animEffect>
                                  </p:childTnLst>
                                </p:cTn>
                              </p:par>
                              <p:par>
                                <p:cTn id="38" presetID="10" presetClass="entr" presetSubtype="0" fill="hold" nodeType="withEffect">
                                  <p:stCondLst>
                                    <p:cond delay="250"/>
                                  </p:stCondLst>
                                  <p:childTnLst>
                                    <p:set>
                                      <p:cBhvr>
                                        <p:cTn id="39" dur="1" fill="hold">
                                          <p:stCondLst>
                                            <p:cond delay="0"/>
                                          </p:stCondLst>
                                        </p:cTn>
                                        <p:tgtEl>
                                          <p:spTgt spid="322"/>
                                        </p:tgtEl>
                                        <p:attrNameLst>
                                          <p:attrName>style.visibility</p:attrName>
                                        </p:attrNameLst>
                                      </p:cBhvr>
                                      <p:to>
                                        <p:strVal val="visible"/>
                                      </p:to>
                                    </p:set>
                                    <p:animEffect transition="in" filter="fade">
                                      <p:cBhvr>
                                        <p:cTn id="40" dur="500"/>
                                        <p:tgtEl>
                                          <p:spTgt spid="322"/>
                                        </p:tgtEl>
                                      </p:cBhvr>
                                    </p:animEffect>
                                  </p:childTnLst>
                                </p:cTn>
                              </p:par>
                              <p:par>
                                <p:cTn id="41" presetID="10" presetClass="entr" presetSubtype="0" fill="hold" nodeType="withEffect">
                                  <p:stCondLst>
                                    <p:cond delay="0"/>
                                  </p:stCondLst>
                                  <p:childTnLst>
                                    <p:set>
                                      <p:cBhvr>
                                        <p:cTn id="42" dur="1" fill="hold">
                                          <p:stCondLst>
                                            <p:cond delay="0"/>
                                          </p:stCondLst>
                                        </p:cTn>
                                        <p:tgtEl>
                                          <p:spTgt spid="328"/>
                                        </p:tgtEl>
                                        <p:attrNameLst>
                                          <p:attrName>style.visibility</p:attrName>
                                        </p:attrNameLst>
                                      </p:cBhvr>
                                      <p:to>
                                        <p:strVal val="visible"/>
                                      </p:to>
                                    </p:set>
                                    <p:animEffect transition="in" filter="fade">
                                      <p:cBhvr>
                                        <p:cTn id="43"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8"/>
          <p:cNvSpPr/>
          <p:nvPr/>
        </p:nvSpPr>
        <p:spPr>
          <a:xfrm rot="10800000" flipH="1">
            <a:off x="466726" y="176150"/>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02" name="Google Shape;202;p18"/>
          <p:cNvSpPr/>
          <p:nvPr/>
        </p:nvSpPr>
        <p:spPr>
          <a:xfrm rot="10800000" flipH="1">
            <a:off x="-248430" y="-320711"/>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03" name="Google Shape;203;p18"/>
          <p:cNvSpPr txBox="1"/>
          <p:nvPr/>
        </p:nvSpPr>
        <p:spPr>
          <a:xfrm>
            <a:off x="517512" y="251455"/>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dirty="0">
                <a:solidFill>
                  <a:schemeClr val="lt1"/>
                </a:solidFill>
                <a:latin typeface="Impact"/>
                <a:ea typeface="Impact"/>
                <a:cs typeface="Impact"/>
                <a:sym typeface="Impact"/>
              </a:rPr>
              <a:t>0</a:t>
            </a:r>
            <a:r>
              <a:rPr lang="en-US" sz="1800" dirty="0">
                <a:solidFill>
                  <a:schemeClr val="lt1"/>
                </a:solidFill>
                <a:latin typeface="Impact"/>
                <a:ea typeface="Impact"/>
                <a:cs typeface="Impact"/>
                <a:sym typeface="Impact"/>
              </a:rPr>
              <a:t>2</a:t>
            </a:r>
            <a:endParaRPr sz="1800" dirty="0">
              <a:solidFill>
                <a:schemeClr val="lt1"/>
              </a:solidFill>
              <a:latin typeface="Impact"/>
              <a:ea typeface="Impact"/>
              <a:cs typeface="Impact"/>
              <a:sym typeface="Impact"/>
            </a:endParaRPr>
          </a:p>
        </p:txBody>
      </p:sp>
      <p:grpSp>
        <p:nvGrpSpPr>
          <p:cNvPr id="219" name="Google Shape;219;p18"/>
          <p:cNvGrpSpPr/>
          <p:nvPr/>
        </p:nvGrpSpPr>
        <p:grpSpPr>
          <a:xfrm>
            <a:off x="5395195" y="1476606"/>
            <a:ext cx="1813679" cy="1798222"/>
            <a:chOff x="8775709" y="3246640"/>
            <a:chExt cx="1779085" cy="1779085"/>
          </a:xfrm>
        </p:grpSpPr>
        <p:pic>
          <p:nvPicPr>
            <p:cNvPr id="220" name="Google Shape;220;p18"/>
            <p:cNvPicPr preferRelativeResize="0"/>
            <p:nvPr/>
          </p:nvPicPr>
          <p:blipFill rotWithShape="1">
            <a:blip r:embed="rId3">
              <a:alphaModFix/>
            </a:blip>
            <a:srcRect/>
            <a:stretch/>
          </p:blipFill>
          <p:spPr>
            <a:xfrm>
              <a:off x="8853452" y="3329400"/>
              <a:ext cx="1623600" cy="1623600"/>
            </a:xfrm>
            <a:custGeom>
              <a:avLst/>
              <a:gdLst/>
              <a:ahLst/>
              <a:cxnLst/>
              <a:rect l="l" t="t" r="r" b="b"/>
              <a:pathLst>
                <a:path w="2160000" h="2160000" extrusionOk="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a:ln>
              <a:noFill/>
            </a:ln>
          </p:spPr>
        </p:pic>
        <p:grpSp>
          <p:nvGrpSpPr>
            <p:cNvPr id="221" name="Google Shape;221;p18"/>
            <p:cNvGrpSpPr/>
            <p:nvPr/>
          </p:nvGrpSpPr>
          <p:grpSpPr>
            <a:xfrm>
              <a:off x="8775709" y="3246640"/>
              <a:ext cx="1779085" cy="1779085"/>
              <a:chOff x="785355" y="3394392"/>
              <a:chExt cx="1779085" cy="1779085"/>
            </a:xfrm>
          </p:grpSpPr>
          <p:sp>
            <p:nvSpPr>
              <p:cNvPr id="222" name="Google Shape;222;p18"/>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223" name="Google Shape;223;p18"/>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grpSp>
      <p:sp>
        <p:nvSpPr>
          <p:cNvPr id="230" name="Google Shape;230;p18"/>
          <p:cNvSpPr txBox="1"/>
          <p:nvPr/>
        </p:nvSpPr>
        <p:spPr>
          <a:xfrm>
            <a:off x="4019107" y="1888349"/>
            <a:ext cx="1229731" cy="316351"/>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800" b="1" dirty="0">
                <a:solidFill>
                  <a:srgbClr val="C00000"/>
                </a:solidFill>
              </a:rPr>
              <a:t>Hamza</a:t>
            </a:r>
            <a:endParaRPr sz="1800" b="1" dirty="0">
              <a:solidFill>
                <a:srgbClr val="7F7F7F"/>
              </a:solidFill>
              <a:sym typeface="Arial"/>
            </a:endParaRPr>
          </a:p>
        </p:txBody>
      </p:sp>
      <p:sp>
        <p:nvSpPr>
          <p:cNvPr id="231" name="Google Shape;231;p18"/>
          <p:cNvSpPr/>
          <p:nvPr/>
        </p:nvSpPr>
        <p:spPr>
          <a:xfrm>
            <a:off x="3115340" y="2244733"/>
            <a:ext cx="2133499" cy="1274644"/>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en-US" sz="1800" dirty="0">
                <a:solidFill>
                  <a:schemeClr val="tx1"/>
                </a:solidFill>
                <a:latin typeface="Century Gothic"/>
                <a:ea typeface="Century Gothic"/>
                <a:cs typeface="Century Gothic"/>
                <a:sym typeface="Century Gothic"/>
              </a:rPr>
              <a:t>Fluent in English, graduated  from Cairo University and good at java</a:t>
            </a:r>
            <a:endParaRPr sz="1800" dirty="0">
              <a:solidFill>
                <a:schemeClr val="tx1"/>
              </a:solidFill>
              <a:latin typeface="Century Gothic"/>
              <a:ea typeface="Century Gothic"/>
              <a:cs typeface="Century Gothic"/>
              <a:sym typeface="Century Gothic"/>
            </a:endParaRPr>
          </a:p>
        </p:txBody>
      </p:sp>
      <p:sp>
        <p:nvSpPr>
          <p:cNvPr id="232" name="Google Shape;232;p18"/>
          <p:cNvSpPr txBox="1"/>
          <p:nvPr/>
        </p:nvSpPr>
        <p:spPr>
          <a:xfrm>
            <a:off x="1014372" y="176150"/>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How to solve?</a:t>
            </a:r>
            <a:endParaRPr sz="1800" b="1" dirty="0">
              <a:solidFill>
                <a:srgbClr val="C00000"/>
              </a:solidFill>
              <a:latin typeface="Century Gothic"/>
              <a:ea typeface="Century Gothic"/>
              <a:cs typeface="Century Gothic"/>
              <a:sym typeface="Century Gothic"/>
            </a:endParaRPr>
          </a:p>
        </p:txBody>
      </p:sp>
      <p:sp>
        <p:nvSpPr>
          <p:cNvPr id="3" name="Rectangle: Rounded Corners 2">
            <a:extLst>
              <a:ext uri="{FF2B5EF4-FFF2-40B4-BE49-F238E27FC236}">
                <a16:creationId xmlns:a16="http://schemas.microsoft.com/office/drawing/2014/main" id="{84C5E8F3-C5C4-45C8-B5D5-6E8501B69178}"/>
              </a:ext>
            </a:extLst>
          </p:cNvPr>
          <p:cNvSpPr/>
          <p:nvPr/>
        </p:nvSpPr>
        <p:spPr>
          <a:xfrm>
            <a:off x="2412185" y="620605"/>
            <a:ext cx="4062565" cy="411743"/>
          </a:xfrm>
          <a:prstGeom prst="roundRect">
            <a:avLst/>
          </a:prstGeom>
          <a:solidFill>
            <a:schemeClr val="bg1"/>
          </a:solidFill>
          <a:ln>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Java English Cairo University</a:t>
            </a:r>
          </a:p>
        </p:txBody>
      </p:sp>
      <p:sp>
        <p:nvSpPr>
          <p:cNvPr id="4" name="Rectangle: Rounded Corners 3">
            <a:extLst>
              <a:ext uri="{FF2B5EF4-FFF2-40B4-BE49-F238E27FC236}">
                <a16:creationId xmlns:a16="http://schemas.microsoft.com/office/drawing/2014/main" id="{5F6EC2D9-4B72-4932-B07C-7CD23F7D9003}"/>
              </a:ext>
            </a:extLst>
          </p:cNvPr>
          <p:cNvSpPr/>
          <p:nvPr/>
        </p:nvSpPr>
        <p:spPr>
          <a:xfrm>
            <a:off x="745618" y="1476606"/>
            <a:ext cx="435935" cy="41174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Checkmark">
            <a:extLst>
              <a:ext uri="{FF2B5EF4-FFF2-40B4-BE49-F238E27FC236}">
                <a16:creationId xmlns:a16="http://schemas.microsoft.com/office/drawing/2014/main" id="{2EA89B58-5DDB-4770-97E3-8EED558FAB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460" y="1518427"/>
            <a:ext cx="346250" cy="346250"/>
          </a:xfrm>
          <a:prstGeom prst="rect">
            <a:avLst/>
          </a:prstGeom>
        </p:spPr>
      </p:pic>
      <p:sp>
        <p:nvSpPr>
          <p:cNvPr id="45" name="Google Shape;231;p18">
            <a:extLst>
              <a:ext uri="{FF2B5EF4-FFF2-40B4-BE49-F238E27FC236}">
                <a16:creationId xmlns:a16="http://schemas.microsoft.com/office/drawing/2014/main" id="{8A619C7B-66DE-4288-A386-6990246BE224}"/>
              </a:ext>
            </a:extLst>
          </p:cNvPr>
          <p:cNvSpPr/>
          <p:nvPr/>
        </p:nvSpPr>
        <p:spPr>
          <a:xfrm>
            <a:off x="1327909" y="1512202"/>
            <a:ext cx="915844" cy="438582"/>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en-US" sz="1800" dirty="0">
                <a:solidFill>
                  <a:schemeClr val="tx1"/>
                </a:solidFill>
                <a:latin typeface="Century Gothic"/>
                <a:ea typeface="Century Gothic"/>
                <a:cs typeface="Century Gothic"/>
                <a:sym typeface="Century Gothic"/>
              </a:rPr>
              <a:t>Skills</a:t>
            </a:r>
            <a:endParaRPr sz="1800" dirty="0">
              <a:solidFill>
                <a:schemeClr val="tx1"/>
              </a:solidFill>
              <a:latin typeface="Century Gothic"/>
              <a:ea typeface="Century Gothic"/>
              <a:cs typeface="Century Gothic"/>
              <a:sym typeface="Century Gothic"/>
            </a:endParaRPr>
          </a:p>
        </p:txBody>
      </p:sp>
      <p:sp>
        <p:nvSpPr>
          <p:cNvPr id="52" name="Rectangle: Rounded Corners 51">
            <a:extLst>
              <a:ext uri="{FF2B5EF4-FFF2-40B4-BE49-F238E27FC236}">
                <a16:creationId xmlns:a16="http://schemas.microsoft.com/office/drawing/2014/main" id="{E7677E87-9FDB-4C63-94E8-34A822E427FA}"/>
              </a:ext>
            </a:extLst>
          </p:cNvPr>
          <p:cNvSpPr/>
          <p:nvPr/>
        </p:nvSpPr>
        <p:spPr>
          <a:xfrm>
            <a:off x="745618" y="1987075"/>
            <a:ext cx="435935" cy="41174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Checkmark">
            <a:extLst>
              <a:ext uri="{FF2B5EF4-FFF2-40B4-BE49-F238E27FC236}">
                <a16:creationId xmlns:a16="http://schemas.microsoft.com/office/drawing/2014/main" id="{DAFECC21-1448-4F88-8302-4E28E2E92E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0460" y="2028896"/>
            <a:ext cx="346250" cy="346250"/>
          </a:xfrm>
          <a:prstGeom prst="rect">
            <a:avLst/>
          </a:prstGeom>
        </p:spPr>
      </p:pic>
      <p:sp>
        <p:nvSpPr>
          <p:cNvPr id="54" name="Google Shape;231;p18">
            <a:extLst>
              <a:ext uri="{FF2B5EF4-FFF2-40B4-BE49-F238E27FC236}">
                <a16:creationId xmlns:a16="http://schemas.microsoft.com/office/drawing/2014/main" id="{CAFDBAED-1E03-487E-81BC-E7BDF5B31AFE}"/>
              </a:ext>
            </a:extLst>
          </p:cNvPr>
          <p:cNvSpPr/>
          <p:nvPr/>
        </p:nvSpPr>
        <p:spPr>
          <a:xfrm>
            <a:off x="1283065" y="2013057"/>
            <a:ext cx="1441705" cy="438582"/>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en-US" sz="1800" dirty="0">
                <a:solidFill>
                  <a:schemeClr val="tx1"/>
                </a:solidFill>
                <a:latin typeface="Century Gothic"/>
                <a:ea typeface="Century Gothic"/>
                <a:cs typeface="Century Gothic"/>
                <a:sym typeface="Century Gothic"/>
              </a:rPr>
              <a:t>Language </a:t>
            </a:r>
            <a:endParaRPr sz="1800" dirty="0">
              <a:solidFill>
                <a:schemeClr val="tx1"/>
              </a:solidFill>
              <a:latin typeface="Century Gothic"/>
              <a:ea typeface="Century Gothic"/>
              <a:cs typeface="Century Gothic"/>
              <a:sym typeface="Century Gothic"/>
            </a:endParaRPr>
          </a:p>
        </p:txBody>
      </p:sp>
      <p:sp>
        <p:nvSpPr>
          <p:cNvPr id="55" name="Rectangle: Rounded Corners 54">
            <a:extLst>
              <a:ext uri="{FF2B5EF4-FFF2-40B4-BE49-F238E27FC236}">
                <a16:creationId xmlns:a16="http://schemas.microsoft.com/office/drawing/2014/main" id="{ED3EFB73-9A22-4B33-92BA-8C05BB54D27C}"/>
              </a:ext>
            </a:extLst>
          </p:cNvPr>
          <p:cNvSpPr/>
          <p:nvPr/>
        </p:nvSpPr>
        <p:spPr>
          <a:xfrm>
            <a:off x="735892" y="2485917"/>
            <a:ext cx="435935" cy="411743"/>
          </a:xfrm>
          <a:prstGeom prst="round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Graphic 55" descr="Checkmark">
            <a:extLst>
              <a:ext uri="{FF2B5EF4-FFF2-40B4-BE49-F238E27FC236}">
                <a16:creationId xmlns:a16="http://schemas.microsoft.com/office/drawing/2014/main" id="{7E99E21B-2D1F-4FAF-9929-BCE4307C5A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734" y="2527738"/>
            <a:ext cx="346250" cy="346250"/>
          </a:xfrm>
          <a:prstGeom prst="rect">
            <a:avLst/>
          </a:prstGeom>
        </p:spPr>
      </p:pic>
      <p:sp>
        <p:nvSpPr>
          <p:cNvPr id="57" name="Google Shape;231;p18">
            <a:extLst>
              <a:ext uri="{FF2B5EF4-FFF2-40B4-BE49-F238E27FC236}">
                <a16:creationId xmlns:a16="http://schemas.microsoft.com/office/drawing/2014/main" id="{7F096AF5-0409-4231-8B7B-C73F8AA6275E}"/>
              </a:ext>
            </a:extLst>
          </p:cNvPr>
          <p:cNvSpPr/>
          <p:nvPr/>
        </p:nvSpPr>
        <p:spPr>
          <a:xfrm>
            <a:off x="1273339" y="2511899"/>
            <a:ext cx="1441705" cy="438582"/>
          </a:xfrm>
          <a:prstGeom prst="rect">
            <a:avLst/>
          </a:prstGeom>
          <a:noFill/>
          <a:ln>
            <a:noFill/>
          </a:ln>
        </p:spPr>
        <p:txBody>
          <a:bodyPr spcFirstLastPara="1" wrap="square" lIns="68575" tIns="34275" rIns="68575" bIns="34275" anchor="t" anchorCtr="0">
            <a:noAutofit/>
          </a:bodyPr>
          <a:lstStyle/>
          <a:p>
            <a:pPr marL="0" marR="0" lvl="0" indent="0" rtl="0">
              <a:spcBef>
                <a:spcPts val="0"/>
              </a:spcBef>
              <a:spcAft>
                <a:spcPts val="0"/>
              </a:spcAft>
              <a:buNone/>
            </a:pPr>
            <a:r>
              <a:rPr lang="en-US" sz="1800" dirty="0">
                <a:solidFill>
                  <a:schemeClr val="tx1"/>
                </a:solidFill>
                <a:latin typeface="Century Gothic"/>
                <a:ea typeface="Century Gothic"/>
                <a:cs typeface="Century Gothic"/>
                <a:sym typeface="Century Gothic"/>
              </a:rPr>
              <a:t>Education</a:t>
            </a:r>
            <a:endParaRPr sz="1800" dirty="0">
              <a:solidFill>
                <a:schemeClr val="tx1"/>
              </a:solidFill>
              <a:latin typeface="Century Gothic"/>
              <a:ea typeface="Century Gothic"/>
              <a:cs typeface="Century Gothic"/>
              <a:sym typeface="Century Gothic"/>
            </a:endParaRPr>
          </a:p>
        </p:txBody>
      </p:sp>
    </p:spTree>
    <p:extLst>
      <p:ext uri="{BB962C8B-B14F-4D97-AF65-F5344CB8AC3E}">
        <p14:creationId xmlns:p14="http://schemas.microsoft.com/office/powerpoint/2010/main" val="27209852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barn(inVertical)">
                                      <p:cBhvr>
                                        <p:cTn id="14" dur="500"/>
                                        <p:tgtEl>
                                          <p:spTgt spid="53"/>
                                        </p:tgtEl>
                                      </p:cBhvr>
                                    </p:animEffect>
                                  </p:childTnLst>
                                </p:cTn>
                              </p:par>
                              <p:par>
                                <p:cTn id="15" presetID="10" presetClass="entr" presetSubtype="0" fill="hold" nodeType="with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par>
                          <p:cTn id="18" fill="hold">
                            <p:stCondLst>
                              <p:cond delay="1000"/>
                            </p:stCondLst>
                            <p:childTnLst>
                              <p:par>
                                <p:cTn id="19" presetID="16" presetClass="entr" presetSubtype="21" fill="hold" nodeType="after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barn(inVertical)">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fade">
                                      <p:cBhvr>
                                        <p:cTn id="24" dur="500"/>
                                        <p:tgtEl>
                                          <p:spTgt spid="57"/>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wipe(left)">
                                      <p:cBhvr>
                                        <p:cTn id="28" dur="1000"/>
                                        <p:tgtEl>
                                          <p:spTgt spid="3">
                                            <p:txEl>
                                              <p:pRg st="0" end="0"/>
                                            </p:txEl>
                                          </p:spTgt>
                                        </p:tgtEl>
                                      </p:cBhvr>
                                    </p:animEffect>
                                  </p:childTnLst>
                                </p:cTn>
                              </p:par>
                            </p:childTnLst>
                          </p:cTn>
                        </p:par>
                        <p:par>
                          <p:cTn id="29" fill="hold">
                            <p:stCondLst>
                              <p:cond delay="2500"/>
                            </p:stCondLst>
                            <p:childTnLst>
                              <p:par>
                                <p:cTn id="30" presetID="23" presetClass="entr" presetSubtype="16" fill="hold" nodeType="afterEffect">
                                  <p:stCondLst>
                                    <p:cond delay="0"/>
                                  </p:stCondLst>
                                  <p:childTnLst>
                                    <p:set>
                                      <p:cBhvr>
                                        <p:cTn id="31" dur="1" fill="hold">
                                          <p:stCondLst>
                                            <p:cond delay="0"/>
                                          </p:stCondLst>
                                        </p:cTn>
                                        <p:tgtEl>
                                          <p:spTgt spid="219"/>
                                        </p:tgtEl>
                                        <p:attrNameLst>
                                          <p:attrName>style.visibility</p:attrName>
                                        </p:attrNameLst>
                                      </p:cBhvr>
                                      <p:to>
                                        <p:strVal val="visible"/>
                                      </p:to>
                                    </p:set>
                                    <p:anim calcmode="lin" valueType="num">
                                      <p:cBhvr additive="base">
                                        <p:cTn id="32" dur="500"/>
                                        <p:tgtEl>
                                          <p:spTgt spid="219"/>
                                        </p:tgtEl>
                                        <p:attrNameLst>
                                          <p:attrName>ppt_w</p:attrName>
                                        </p:attrNameLst>
                                      </p:cBhvr>
                                      <p:tavLst>
                                        <p:tav tm="0">
                                          <p:val>
                                            <p:strVal val="0"/>
                                          </p:val>
                                        </p:tav>
                                        <p:tav tm="100000">
                                          <p:val>
                                            <p:strVal val="#ppt_w"/>
                                          </p:val>
                                        </p:tav>
                                      </p:tavLst>
                                    </p:anim>
                                    <p:anim calcmode="lin" valueType="num">
                                      <p:cBhvr additive="base">
                                        <p:cTn id="33" dur="500"/>
                                        <p:tgtEl>
                                          <p:spTgt spid="219"/>
                                        </p:tgtEl>
                                        <p:attrNameLst>
                                          <p:attrName>ppt_h</p:attrName>
                                        </p:attrNameLst>
                                      </p:cBhvr>
                                      <p:tavLst>
                                        <p:tav tm="0">
                                          <p:val>
                                            <p:strVal val="0"/>
                                          </p:val>
                                        </p:tav>
                                        <p:tav tm="100000">
                                          <p:val>
                                            <p:strVal val="#ppt_h"/>
                                          </p:val>
                                        </p:tav>
                                      </p:tavLst>
                                    </p:anim>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230"/>
                                        </p:tgtEl>
                                        <p:attrNameLst>
                                          <p:attrName>style.visibility</p:attrName>
                                        </p:attrNameLst>
                                      </p:cBhvr>
                                      <p:to>
                                        <p:strVal val="visible"/>
                                      </p:to>
                                    </p:set>
                                    <p:animEffect transition="in" filter="fade">
                                      <p:cBhvr>
                                        <p:cTn id="37" dur="500"/>
                                        <p:tgtEl>
                                          <p:spTgt spid="230"/>
                                        </p:tgtEl>
                                      </p:cBhvr>
                                    </p:animEffect>
                                  </p:childTnLst>
                                </p:cTn>
                              </p:par>
                            </p:childTnLst>
                          </p:cTn>
                        </p:par>
                        <p:par>
                          <p:cTn id="38" fill="hold">
                            <p:stCondLst>
                              <p:cond delay="3500"/>
                            </p:stCondLst>
                            <p:childTnLst>
                              <p:par>
                                <p:cTn id="39" presetID="10" presetClass="entr" presetSubtype="0" fill="hold" nodeType="afterEffect">
                                  <p:stCondLst>
                                    <p:cond delay="0"/>
                                  </p:stCondLst>
                                  <p:childTnLst>
                                    <p:set>
                                      <p:cBhvr>
                                        <p:cTn id="40" dur="1" fill="hold">
                                          <p:stCondLst>
                                            <p:cond delay="0"/>
                                          </p:stCondLst>
                                        </p:cTn>
                                        <p:tgtEl>
                                          <p:spTgt spid="231"/>
                                        </p:tgtEl>
                                        <p:attrNameLst>
                                          <p:attrName>style.visibility</p:attrName>
                                        </p:attrNameLst>
                                      </p:cBhvr>
                                      <p:to>
                                        <p:strVal val="visible"/>
                                      </p:to>
                                    </p:set>
                                    <p:animEffect transition="in" filter="fade">
                                      <p:cBhvr>
                                        <p:cTn id="41"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3"/>
          <p:cNvSpPr/>
          <p:nvPr/>
        </p:nvSpPr>
        <p:spPr>
          <a:xfrm rot="10800000" flipH="1">
            <a:off x="466726" y="228401"/>
            <a:ext cx="496860" cy="496860"/>
          </a:xfrm>
          <a:prstGeom prst="ellipse">
            <a:avLst/>
          </a:prstGeom>
          <a:solidFill>
            <a:srgbClr val="C0000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7" name="Google Shape;337;p23"/>
          <p:cNvSpPr/>
          <p:nvPr/>
        </p:nvSpPr>
        <p:spPr>
          <a:xfrm rot="10800000" flipH="1">
            <a:off x="-248430" y="-268460"/>
            <a:ext cx="1058055" cy="1058055"/>
          </a:xfrm>
          <a:prstGeom prst="ellipse">
            <a:avLst/>
          </a:prstGeom>
          <a:noFill/>
          <a:ln w="12700" cap="flat" cmpd="sng">
            <a:solidFill>
              <a:srgbClr val="C00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38" name="Google Shape;338;p23"/>
          <p:cNvSpPr txBox="1"/>
          <p:nvPr/>
        </p:nvSpPr>
        <p:spPr>
          <a:xfrm>
            <a:off x="517512" y="303706"/>
            <a:ext cx="395287"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tr-TR" sz="1800">
                <a:solidFill>
                  <a:schemeClr val="lt1"/>
                </a:solidFill>
                <a:latin typeface="Century Gothic"/>
                <a:ea typeface="Century Gothic"/>
                <a:cs typeface="Century Gothic"/>
                <a:sym typeface="Century Gothic"/>
              </a:rPr>
              <a:t>02</a:t>
            </a:r>
            <a:endParaRPr sz="1800">
              <a:solidFill>
                <a:schemeClr val="lt1"/>
              </a:solidFill>
              <a:latin typeface="Century Gothic"/>
              <a:ea typeface="Century Gothic"/>
              <a:cs typeface="Century Gothic"/>
              <a:sym typeface="Century Gothic"/>
            </a:endParaRPr>
          </a:p>
        </p:txBody>
      </p:sp>
      <p:grpSp>
        <p:nvGrpSpPr>
          <p:cNvPr id="340" name="Google Shape;340;p23"/>
          <p:cNvGrpSpPr/>
          <p:nvPr/>
        </p:nvGrpSpPr>
        <p:grpSpPr>
          <a:xfrm>
            <a:off x="2519546" y="2246471"/>
            <a:ext cx="1334314" cy="1334314"/>
            <a:chOff x="1079500" y="2264966"/>
            <a:chExt cx="1779085" cy="1779085"/>
          </a:xfrm>
        </p:grpSpPr>
        <p:grpSp>
          <p:nvGrpSpPr>
            <p:cNvPr id="341" name="Google Shape;341;p23"/>
            <p:cNvGrpSpPr/>
            <p:nvPr/>
          </p:nvGrpSpPr>
          <p:grpSpPr>
            <a:xfrm>
              <a:off x="1079500" y="2264966"/>
              <a:ext cx="1779085" cy="1779085"/>
              <a:chOff x="785355" y="3394392"/>
              <a:chExt cx="1779085" cy="1779085"/>
            </a:xfrm>
          </p:grpSpPr>
          <p:sp>
            <p:nvSpPr>
              <p:cNvPr id="342" name="Google Shape;342;p23"/>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43" name="Google Shape;343;p23"/>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344" name="Google Shape;344;p23"/>
            <p:cNvSpPr/>
            <p:nvPr/>
          </p:nvSpPr>
          <p:spPr>
            <a:xfrm>
              <a:off x="1207362" y="3187874"/>
              <a:ext cx="1523359" cy="755650"/>
            </a:xfrm>
            <a:custGeom>
              <a:avLst/>
              <a:gdLst/>
              <a:ahLst/>
              <a:cxnLst/>
              <a:rect l="l" t="t" r="r" b="b"/>
              <a:pathLst>
                <a:path w="1523359" h="755650" extrusionOk="0">
                  <a:moveTo>
                    <a:pt x="0" y="0"/>
                  </a:moveTo>
                  <a:lnTo>
                    <a:pt x="1523359" y="0"/>
                  </a:lnTo>
                  <a:lnTo>
                    <a:pt x="1519745" y="71560"/>
                  </a:lnTo>
                  <a:cubicBezTo>
                    <a:pt x="1480723" y="455803"/>
                    <a:pt x="1156218" y="755650"/>
                    <a:pt x="761679" y="755650"/>
                  </a:cubicBezTo>
                  <a:cubicBezTo>
                    <a:pt x="367141" y="755650"/>
                    <a:pt x="42635" y="455803"/>
                    <a:pt x="3613" y="71560"/>
                  </a:cubicBezTo>
                  <a:lnTo>
                    <a:pt x="0"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45" name="Google Shape;345;p23"/>
            <p:cNvSpPr txBox="1"/>
            <p:nvPr/>
          </p:nvSpPr>
          <p:spPr>
            <a:xfrm>
              <a:off x="1433935" y="2501483"/>
              <a:ext cx="1125660" cy="6771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dirty="0">
                  <a:solidFill>
                    <a:srgbClr val="C00000"/>
                  </a:solidFill>
                  <a:latin typeface="Century Gothic"/>
                  <a:ea typeface="Century Gothic"/>
                  <a:cs typeface="Century Gothic"/>
                  <a:sym typeface="Century Gothic"/>
                </a:rPr>
                <a:t>-99</a:t>
              </a:r>
              <a:r>
                <a:rPr lang="tr-TR" sz="1100" dirty="0">
                  <a:solidFill>
                    <a:srgbClr val="C00000"/>
                  </a:solidFill>
                  <a:latin typeface="Century Gothic"/>
                  <a:ea typeface="Century Gothic"/>
                  <a:cs typeface="Century Gothic"/>
                  <a:sym typeface="Century Gothic"/>
                </a:rPr>
                <a:t>%</a:t>
              </a:r>
              <a:endParaRPr sz="1100" dirty="0">
                <a:solidFill>
                  <a:srgbClr val="C00000"/>
                </a:solidFill>
                <a:latin typeface="Century Gothic"/>
                <a:ea typeface="Century Gothic"/>
                <a:cs typeface="Century Gothic"/>
                <a:sym typeface="Century Gothic"/>
              </a:endParaRPr>
            </a:p>
          </p:txBody>
        </p:sp>
      </p:grpSp>
      <p:grpSp>
        <p:nvGrpSpPr>
          <p:cNvPr id="364" name="Google Shape;364;p23"/>
          <p:cNvGrpSpPr/>
          <p:nvPr/>
        </p:nvGrpSpPr>
        <p:grpSpPr>
          <a:xfrm>
            <a:off x="5005800" y="2246471"/>
            <a:ext cx="1334314" cy="1334314"/>
            <a:chOff x="1079500" y="2264966"/>
            <a:chExt cx="1779085" cy="1779085"/>
          </a:xfrm>
        </p:grpSpPr>
        <p:grpSp>
          <p:nvGrpSpPr>
            <p:cNvPr id="365" name="Google Shape;365;p23"/>
            <p:cNvGrpSpPr/>
            <p:nvPr/>
          </p:nvGrpSpPr>
          <p:grpSpPr>
            <a:xfrm>
              <a:off x="1079500" y="2264966"/>
              <a:ext cx="1779085" cy="1779085"/>
              <a:chOff x="785355" y="3394392"/>
              <a:chExt cx="1779085" cy="1779085"/>
            </a:xfrm>
          </p:grpSpPr>
          <p:sp>
            <p:nvSpPr>
              <p:cNvPr id="366" name="Google Shape;366;p23"/>
              <p:cNvSpPr/>
              <p:nvPr/>
            </p:nvSpPr>
            <p:spPr>
              <a:xfrm>
                <a:off x="785355" y="3394392"/>
                <a:ext cx="1779085" cy="1779085"/>
              </a:xfrm>
              <a:prstGeom prst="ellipse">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67" name="Google Shape;367;p23"/>
              <p:cNvSpPr/>
              <p:nvPr/>
            </p:nvSpPr>
            <p:spPr>
              <a:xfrm>
                <a:off x="2163764" y="4953000"/>
                <a:ext cx="119950" cy="1199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grpSp>
        <p:sp>
          <p:nvSpPr>
            <p:cNvPr id="368" name="Google Shape;368;p23"/>
            <p:cNvSpPr/>
            <p:nvPr/>
          </p:nvSpPr>
          <p:spPr>
            <a:xfrm>
              <a:off x="1207362" y="3187874"/>
              <a:ext cx="1523359" cy="755650"/>
            </a:xfrm>
            <a:custGeom>
              <a:avLst/>
              <a:gdLst/>
              <a:ahLst/>
              <a:cxnLst/>
              <a:rect l="l" t="t" r="r" b="b"/>
              <a:pathLst>
                <a:path w="1523359" h="755650" extrusionOk="0">
                  <a:moveTo>
                    <a:pt x="0" y="0"/>
                  </a:moveTo>
                  <a:lnTo>
                    <a:pt x="1523359" y="0"/>
                  </a:lnTo>
                  <a:lnTo>
                    <a:pt x="1519745" y="71560"/>
                  </a:lnTo>
                  <a:cubicBezTo>
                    <a:pt x="1480723" y="455803"/>
                    <a:pt x="1156218" y="755650"/>
                    <a:pt x="761679" y="755650"/>
                  </a:cubicBezTo>
                  <a:cubicBezTo>
                    <a:pt x="367141" y="755650"/>
                    <a:pt x="42635" y="455803"/>
                    <a:pt x="3613" y="71560"/>
                  </a:cubicBezTo>
                  <a:lnTo>
                    <a:pt x="0" y="0"/>
                  </a:lnTo>
                  <a:close/>
                </a:path>
              </a:pathLst>
            </a:cu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a:solidFill>
                  <a:schemeClr val="lt1"/>
                </a:solidFill>
                <a:latin typeface="Century Gothic"/>
                <a:ea typeface="Century Gothic"/>
                <a:cs typeface="Century Gothic"/>
                <a:sym typeface="Century Gothic"/>
              </a:endParaRPr>
            </a:p>
          </p:txBody>
        </p:sp>
        <p:sp>
          <p:nvSpPr>
            <p:cNvPr id="369" name="Google Shape;369;p23"/>
            <p:cNvSpPr txBox="1"/>
            <p:nvPr/>
          </p:nvSpPr>
          <p:spPr>
            <a:xfrm>
              <a:off x="1447040" y="2477401"/>
              <a:ext cx="1235422" cy="67710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700" dirty="0">
                  <a:solidFill>
                    <a:srgbClr val="C00000"/>
                  </a:solidFill>
                  <a:latin typeface="Century Gothic"/>
                  <a:ea typeface="Century Gothic"/>
                  <a:cs typeface="Century Gothic"/>
                  <a:sym typeface="Century Gothic"/>
                </a:rPr>
                <a:t>-99</a:t>
              </a:r>
              <a:r>
                <a:rPr lang="tr-TR" sz="1100" dirty="0">
                  <a:solidFill>
                    <a:srgbClr val="C00000"/>
                  </a:solidFill>
                  <a:latin typeface="Century Gothic"/>
                  <a:ea typeface="Century Gothic"/>
                  <a:cs typeface="Century Gothic"/>
                  <a:sym typeface="Century Gothic"/>
                </a:rPr>
                <a:t>%</a:t>
              </a:r>
              <a:endParaRPr sz="1100" dirty="0">
                <a:solidFill>
                  <a:srgbClr val="C00000"/>
                </a:solidFill>
                <a:latin typeface="Century Gothic"/>
                <a:ea typeface="Century Gothic"/>
                <a:cs typeface="Century Gothic"/>
                <a:sym typeface="Century Gothic"/>
              </a:endParaRPr>
            </a:p>
          </p:txBody>
        </p:sp>
      </p:grpSp>
      <p:sp>
        <p:nvSpPr>
          <p:cNvPr id="371" name="Google Shape;371;p23"/>
          <p:cNvSpPr txBox="1"/>
          <p:nvPr/>
        </p:nvSpPr>
        <p:spPr>
          <a:xfrm>
            <a:off x="2249850" y="3460408"/>
            <a:ext cx="1873703" cy="631845"/>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2400" b="1" dirty="0">
                <a:solidFill>
                  <a:srgbClr val="FF0000"/>
                </a:solidFill>
                <a:latin typeface="Century Gothic"/>
                <a:ea typeface="Century Gothic"/>
                <a:cs typeface="Century Gothic"/>
                <a:sym typeface="Century Gothic"/>
              </a:rPr>
              <a:t>Time</a:t>
            </a:r>
            <a:endParaRPr sz="2400" b="1" dirty="0">
              <a:solidFill>
                <a:srgbClr val="FF0000"/>
              </a:solidFill>
              <a:latin typeface="Century Gothic"/>
              <a:ea typeface="Century Gothic"/>
              <a:cs typeface="Century Gothic"/>
              <a:sym typeface="Century Gothic"/>
            </a:endParaRPr>
          </a:p>
        </p:txBody>
      </p:sp>
      <p:sp>
        <p:nvSpPr>
          <p:cNvPr id="374" name="Google Shape;374;p23"/>
          <p:cNvSpPr txBox="1"/>
          <p:nvPr/>
        </p:nvSpPr>
        <p:spPr>
          <a:xfrm>
            <a:off x="4738716" y="3460408"/>
            <a:ext cx="1873703" cy="414371"/>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None/>
            </a:pPr>
            <a:r>
              <a:rPr lang="en-US" sz="2400" b="1" dirty="0">
                <a:solidFill>
                  <a:srgbClr val="FF0000"/>
                </a:solidFill>
                <a:latin typeface="Century Gothic"/>
                <a:ea typeface="Century Gothic"/>
                <a:cs typeface="Century Gothic"/>
                <a:sym typeface="Century Gothic"/>
              </a:rPr>
              <a:t>Money</a:t>
            </a:r>
            <a:endParaRPr sz="2400" b="1" dirty="0">
              <a:solidFill>
                <a:srgbClr val="FF0000"/>
              </a:solidFill>
              <a:latin typeface="Century Gothic"/>
              <a:ea typeface="Century Gothic"/>
              <a:cs typeface="Century Gothic"/>
              <a:sym typeface="Century Gothic"/>
            </a:endParaRPr>
          </a:p>
        </p:txBody>
      </p:sp>
      <p:sp>
        <p:nvSpPr>
          <p:cNvPr id="375" name="Google Shape;375;p23"/>
          <p:cNvSpPr txBox="1"/>
          <p:nvPr/>
        </p:nvSpPr>
        <p:spPr>
          <a:xfrm>
            <a:off x="1014372" y="228401"/>
            <a:ext cx="2470956"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1800" b="1" dirty="0">
                <a:solidFill>
                  <a:srgbClr val="C00000"/>
                </a:solidFill>
                <a:latin typeface="Century Gothic"/>
                <a:ea typeface="Century Gothic"/>
                <a:cs typeface="Century Gothic"/>
                <a:sym typeface="Century Gothic"/>
              </a:rPr>
              <a:t>How to solve?</a:t>
            </a:r>
            <a:endParaRPr sz="1800" b="1" dirty="0">
              <a:solidFill>
                <a:srgbClr val="C00000"/>
              </a:solidFill>
              <a:latin typeface="Century Gothic"/>
              <a:ea typeface="Century Gothic"/>
              <a:cs typeface="Century Gothic"/>
              <a:sym typeface="Century Gothic"/>
            </a:endParaRPr>
          </a:p>
        </p:txBody>
      </p:sp>
      <p:pic>
        <p:nvPicPr>
          <p:cNvPr id="3" name="Graphic 2" descr="Hourglass">
            <a:extLst>
              <a:ext uri="{FF2B5EF4-FFF2-40B4-BE49-F238E27FC236}">
                <a16:creationId xmlns:a16="http://schemas.microsoft.com/office/drawing/2014/main" id="{4A4CD1F1-1C92-499E-AEDE-0D56C8B62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8844" y="3013473"/>
            <a:ext cx="395944" cy="395944"/>
          </a:xfrm>
          <a:prstGeom prst="rect">
            <a:avLst/>
          </a:prstGeom>
        </p:spPr>
      </p:pic>
      <p:pic>
        <p:nvPicPr>
          <p:cNvPr id="5" name="Graphic 4" descr="Dollar">
            <a:extLst>
              <a:ext uri="{FF2B5EF4-FFF2-40B4-BE49-F238E27FC236}">
                <a16:creationId xmlns:a16="http://schemas.microsoft.com/office/drawing/2014/main" id="{B22ED6C8-62EA-4C8E-A66E-64C0DAB6C08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81572" y="2975738"/>
            <a:ext cx="382765" cy="382765"/>
          </a:xfrm>
          <a:prstGeom prst="rect">
            <a:avLst/>
          </a:prstGeom>
        </p:spPr>
      </p:pic>
      <p:sp>
        <p:nvSpPr>
          <p:cNvPr id="46" name="Google Shape;375;p23">
            <a:extLst>
              <a:ext uri="{FF2B5EF4-FFF2-40B4-BE49-F238E27FC236}">
                <a16:creationId xmlns:a16="http://schemas.microsoft.com/office/drawing/2014/main" id="{04E5729E-0D2B-4F9C-8A20-A261A5DDDB82}"/>
              </a:ext>
            </a:extLst>
          </p:cNvPr>
          <p:cNvSpPr txBox="1"/>
          <p:nvPr/>
        </p:nvSpPr>
        <p:spPr>
          <a:xfrm>
            <a:off x="466725" y="1237436"/>
            <a:ext cx="4814730" cy="346249"/>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2800" b="1" dirty="0">
                <a:solidFill>
                  <a:srgbClr val="C00000"/>
                </a:solidFill>
                <a:latin typeface="Century Gothic"/>
                <a:ea typeface="Century Gothic"/>
                <a:cs typeface="Century Gothic"/>
                <a:sym typeface="Century Gothic"/>
              </a:rPr>
              <a:t>What did we accomplish?</a:t>
            </a:r>
            <a:endParaRPr sz="2800" b="1" dirty="0">
              <a:solidFill>
                <a:srgbClr val="C00000"/>
              </a:solidFill>
              <a:latin typeface="Century Gothic"/>
              <a:ea typeface="Century Gothic"/>
              <a:cs typeface="Century Gothic"/>
              <a:sym typeface="Century Gothic"/>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fade">
                                      <p:cBhvr>
                                        <p:cTn id="7" dur="500"/>
                                        <p:tgtEl>
                                          <p:spTgt spid="3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74"/>
                                        </p:tgtEl>
                                        <p:attrNameLst>
                                          <p:attrName>style.visibility</p:attrName>
                                        </p:attrNameLst>
                                      </p:cBhvr>
                                      <p:to>
                                        <p:strVal val="visible"/>
                                      </p:to>
                                    </p:set>
                                    <p:animEffect transition="in" filter="fade">
                                      <p:cBhvr>
                                        <p:cTn id="10" dur="500"/>
                                        <p:tgtEl>
                                          <p:spTgt spid="374"/>
                                        </p:tgtEl>
                                      </p:cBhvr>
                                    </p:animEffect>
                                  </p:childTnLst>
                                </p:cTn>
                              </p:par>
                              <p:par>
                                <p:cTn id="11" presetID="10" presetClass="entr" presetSubtype="0" fill="hold" nodeType="withEffect">
                                  <p:stCondLst>
                                    <p:cond delay="0"/>
                                  </p:stCondLst>
                                  <p:childTnLst>
                                    <p:set>
                                      <p:cBhvr>
                                        <p:cTn id="12" dur="1" fill="hold">
                                          <p:stCondLst>
                                            <p:cond delay="0"/>
                                          </p:stCondLst>
                                        </p:cTn>
                                        <p:tgtEl>
                                          <p:spTgt spid="340"/>
                                        </p:tgtEl>
                                        <p:attrNameLst>
                                          <p:attrName>style.visibility</p:attrName>
                                        </p:attrNameLst>
                                      </p:cBhvr>
                                      <p:to>
                                        <p:strVal val="visible"/>
                                      </p:to>
                                    </p:set>
                                    <p:animEffect transition="in" filter="fade">
                                      <p:cBhvr>
                                        <p:cTn id="13" dur="500"/>
                                        <p:tgtEl>
                                          <p:spTgt spid="340"/>
                                        </p:tgtEl>
                                      </p:cBhvr>
                                    </p:animEffect>
                                  </p:childTnLst>
                                </p:cTn>
                              </p:par>
                              <p:par>
                                <p:cTn id="14" presetID="10" presetClass="entr" presetSubtype="0" fill="hold" nodeType="withEffect">
                                  <p:stCondLst>
                                    <p:cond delay="0"/>
                                  </p:stCondLst>
                                  <p:childTnLst>
                                    <p:set>
                                      <p:cBhvr>
                                        <p:cTn id="15" dur="1" fill="hold">
                                          <p:stCondLst>
                                            <p:cond delay="0"/>
                                          </p:stCondLst>
                                        </p:cTn>
                                        <p:tgtEl>
                                          <p:spTgt spid="364"/>
                                        </p:tgtEl>
                                        <p:attrNameLst>
                                          <p:attrName>style.visibility</p:attrName>
                                        </p:attrNameLst>
                                      </p:cBhvr>
                                      <p:to>
                                        <p:strVal val="visible"/>
                                      </p:to>
                                    </p:set>
                                    <p:animEffect transition="in" filter="fade">
                                      <p:cBhvr>
                                        <p:cTn id="16" dur="500"/>
                                        <p:tgtEl>
                                          <p:spTgt spid="364"/>
                                        </p:tgtEl>
                                      </p:cBhvr>
                                    </p:animEffec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 grpId="0"/>
      <p:bldP spid="374" grpId="0"/>
    </p:bldLst>
  </p:timing>
</p:sld>
</file>

<file path=ppt/theme/theme1.xml><?xml version="1.0" encoding="utf-8"?>
<a:theme xmlns:a="http://schemas.openxmlformats.org/drawingml/2006/main" name="Red White Presentation Template，GoogleSlides.or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542</Words>
  <Application>Microsoft Office PowerPoint</Application>
  <PresentationFormat>On-screen Show (16:9)</PresentationFormat>
  <Paragraphs>132</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Arimo</vt:lpstr>
      <vt:lpstr>Arial</vt:lpstr>
      <vt:lpstr>Impact</vt:lpstr>
      <vt:lpstr>Calibri</vt:lpstr>
      <vt:lpstr>Century Gothic</vt:lpstr>
      <vt:lpstr>Red White Presentation Template，GoogleSlides.org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gamal Waleed</dc:creator>
  <cp:lastModifiedBy>gamal Waleed</cp:lastModifiedBy>
  <cp:revision>26</cp:revision>
  <dcterms:modified xsi:type="dcterms:W3CDTF">2025-03-03T14:07:53Z</dcterms:modified>
</cp:coreProperties>
</file>