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Student Interests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Bilal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BCSF20m040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There are separate pie charts for gender, department, degree, city </a:t>
            </a:r>
            <a:r>
              <a:rPr lang="en-US" sz="4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a bar chart for age and separate line charts for showing active hours in last 24 hours and active days in last 30 days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6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Plus there are tables which shows top 5 active hours name and least 5 active hours name in last 30 days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5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Also there is a line chart which shows submission (rate of adding students) chart in last 30 days</a:t>
            </a: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In addition there is a table which shows count of students on the basis of their study status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63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Dashboard can be seen by both admin and users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57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The hardcoded data for admin login is </a:t>
            </a: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Bilal0311@gmail.com</a:t>
            </a: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password: 1234567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43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97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8296"/>
            <a:ext cx="10058400" cy="5499652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have used </a:t>
            </a:r>
            <a:r>
              <a:rPr lang="en-US" sz="4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React JS </a:t>
            </a: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Frontend and </a:t>
            </a:r>
            <a:r>
              <a:rPr lang="en-US" sz="4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Firebase</a:t>
            </a: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Backend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0"/>
            <a:ext cx="12044685" cy="5499652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First there is Authentication Pages (Login/Signup)</a:t>
            </a:r>
            <a:b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 have done authentication using Firebase Auth</a:t>
            </a:r>
            <a:b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Admin cant signup he can just login. Admin is hardcoded in backend.</a:t>
            </a:r>
            <a:b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Users can signup and login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8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499652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After login admin and user will be redirected to their respective pages (Admin -&gt; Add Student) and ( User -&gt; View Student)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36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1" y="-154056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Admin can add students, view students as whole in table can also change page size of table and sort students </a:t>
            </a:r>
            <a:b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The added students data will be saved in </a:t>
            </a:r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Firestore</a:t>
            </a:r>
            <a:b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Admin can also view single student , edit them and delete them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41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1" y="-154056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While adding students there is an interest dropdown whose data is populated from </a:t>
            </a:r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Firestore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when a student enters a new interest that interest will be saved with other interests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7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On other hand user can only see students as whole in table coming from </a:t>
            </a:r>
            <a:r>
              <a:rPr lang="en-US" sz="4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Firestore</a:t>
            </a:r>
            <a:endParaRPr lang="en-US" sz="4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23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All the activity in the website is being monitored like button clicks, login, signups, </a:t>
            </a:r>
            <a:r>
              <a:rPr lang="en-US" sz="4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signouts</a:t>
            </a: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view, edit, delete, add students</a:t>
            </a: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These activities are being saved in </a:t>
            </a:r>
            <a:r>
              <a:rPr lang="en-US" sz="4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Firestore</a:t>
            </a:r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5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0"/>
            <a:ext cx="10058400" cy="526111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There is a dashboard screen which is fully dynamic and all the data which is shown is coming from </a:t>
            </a:r>
            <a:r>
              <a:rPr lang="en-US" sz="4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Firestore</a:t>
            </a:r>
            <a:endParaRPr lang="en-US" sz="4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4798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{3CBBAE7A-FE29-4E40-9EF2-25FEF96E6A0C}tf56160789_win32</Template>
  <TotalTime>31</TotalTime>
  <Words>376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Custom</vt:lpstr>
      <vt:lpstr>Student Interests System</vt:lpstr>
      <vt:lpstr>I have used React JS as Frontend and Firebase as Backend</vt:lpstr>
      <vt:lpstr>- First there is Authentication Pages (Login/Signup) - I have done authentication using Firebase Auth - Admin cant signup he can just login. Admin is hardcoded in backend. - Users can signup and login</vt:lpstr>
      <vt:lpstr>- After login admin and user will be redirected to their respective pages (Admin -&gt; Add Student) and ( User -&gt; View Student)</vt:lpstr>
      <vt:lpstr>- Admin can add students, view students as whole in table can also change page size of table and sort students  - The added students data will be saved in Firestore - Admin can also view single student , edit them and delete them</vt:lpstr>
      <vt:lpstr>- While adding students there is an interest dropdown whose data is populated from Firestore and when a student enters a new interest that interest will be saved with other interests</vt:lpstr>
      <vt:lpstr>- On other hand user can only see students as whole in table coming from Firestore</vt:lpstr>
      <vt:lpstr>- All the activity in the website is being monitored like button clicks, login, signups, signouts, view, edit, delete, add students - These activities are being saved in Firestore </vt:lpstr>
      <vt:lpstr>- There is a dashboard screen which is fully dynamic and all the data which is shown is coming from Firestore</vt:lpstr>
      <vt:lpstr>- There are separate pie charts for gender, department, degree, city etc and a bar chart for age and separate line charts for showing active hours in last 24 hours and active days in last 30 days</vt:lpstr>
      <vt:lpstr>- Plus there are tables which shows top 5 active hours name and least 5 active hours name in last 30 days</vt:lpstr>
      <vt:lpstr>- Also there is a line chart which shows submission (rate of adding students) chart in last 30 days - In addition there is a table which shows count of students on the basis of their study status</vt:lpstr>
      <vt:lpstr>- Dashboard can be seen by both admin and users</vt:lpstr>
      <vt:lpstr>- The hardcoded data for admin login is   email: Bilal0311@gmail.com password: 1234567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Interests System</dc:title>
  <dc:creator>Bilal</dc:creator>
  <cp:lastModifiedBy>Bilal</cp:lastModifiedBy>
  <cp:revision>4</cp:revision>
  <dcterms:created xsi:type="dcterms:W3CDTF">2023-12-26T16:36:39Z</dcterms:created>
  <dcterms:modified xsi:type="dcterms:W3CDTF">2023-12-26T17:07:49Z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