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ECDC-8595-493C-B238-2B41F5A3A6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32AD-FAE4-4A9C-85CD-B4B54D1F08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Session # 3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Dynamic Safe Array </a:t>
            </a:r>
            <a:endParaRPr lang="en-US" dirty="0"/>
          </a:p>
        </p:txBody>
      </p:sp>
      <p:pic>
        <p:nvPicPr>
          <p:cNvPr id="4" name="Content Placeholder 3" descr="44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828800"/>
            <a:ext cx="5867399" cy="4191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Ordered Array </a:t>
            </a:r>
            <a:r>
              <a:rPr lang="en-US" dirty="0" err="1" smtClean="0"/>
              <a:t>vs</a:t>
            </a:r>
            <a:r>
              <a:rPr lang="en-US" dirty="0" smtClean="0"/>
              <a:t> Unordered Array.</a:t>
            </a:r>
          </a:p>
          <a:p>
            <a:r>
              <a:rPr lang="en-US" dirty="0" smtClean="0"/>
              <a:t>Safe Array / Dynamic Safe array.</a:t>
            </a:r>
          </a:p>
          <a:p>
            <a:r>
              <a:rPr lang="en-US" dirty="0" smtClean="0"/>
              <a:t>Ordered DSA / Unordered DSA</a:t>
            </a:r>
          </a:p>
          <a:p>
            <a:r>
              <a:rPr lang="en-US" dirty="0" smtClean="0"/>
              <a:t>Jagged Array.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array</a:t>
            </a:r>
            <a:endParaRPr lang="en-US" dirty="0"/>
          </a:p>
        </p:txBody>
      </p:sp>
      <p:pic>
        <p:nvPicPr>
          <p:cNvPr id="4" name="Content Placeholder 3" descr="p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1905000"/>
            <a:ext cx="6019800" cy="3733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237" y="2239169"/>
            <a:ext cx="61055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attempt Q1</a:t>
            </a:r>
            <a:endParaRPr lang="en-US" dirty="0"/>
          </a:p>
        </p:txBody>
      </p:sp>
      <p:pic>
        <p:nvPicPr>
          <p:cNvPr id="4" name="Content Placeholder 3" descr="1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676400"/>
            <a:ext cx="3657600" cy="3200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Safe Array</a:t>
            </a:r>
            <a:endParaRPr lang="en-US" dirty="0"/>
          </a:p>
        </p:txBody>
      </p:sp>
      <p:pic>
        <p:nvPicPr>
          <p:cNvPr id="4" name="Content Placeholder 3" descr="2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54864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Dynamic Safe Array</a:t>
            </a:r>
            <a:endParaRPr lang="en-US" dirty="0"/>
          </a:p>
        </p:txBody>
      </p:sp>
      <p:pic>
        <p:nvPicPr>
          <p:cNvPr id="4" name="Content Placeholder 3" descr="3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752600"/>
            <a:ext cx="5714999" cy="389676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50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Structures Lab </vt:lpstr>
      <vt:lpstr>Topics</vt:lpstr>
      <vt:lpstr>Safe array</vt:lpstr>
      <vt:lpstr>Ordered array </vt:lpstr>
      <vt:lpstr>Jagged array</vt:lpstr>
      <vt:lpstr>Slide 6</vt:lpstr>
      <vt:lpstr>How to attempt Q1</vt:lpstr>
      <vt:lpstr>Dynamic Safe Array</vt:lpstr>
      <vt:lpstr>Unordered Dynamic Safe Array</vt:lpstr>
      <vt:lpstr>Ordered Dynamic Safe Array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Lab </dc:title>
  <dc:creator>Mubashra.Fayyaz</dc:creator>
  <cp:lastModifiedBy>Mubashra.Fayyaz</cp:lastModifiedBy>
  <cp:revision>1</cp:revision>
  <dcterms:created xsi:type="dcterms:W3CDTF">2019-09-03T05:26:50Z</dcterms:created>
  <dcterms:modified xsi:type="dcterms:W3CDTF">2019-09-03T06:13:37Z</dcterms:modified>
</cp:coreProperties>
</file>