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</p:sldIdLst>
  <p:sldSz cx="12179300" cy="9134475" type="ledger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50" d="100"/>
          <a:sy n="50" d="100"/>
        </p:scale>
        <p:origin x="288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6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64010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1pPr>
    <a:lvl2pPr marL="682005" algn="l" defTabSz="1364010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2pPr>
    <a:lvl3pPr marL="1364010" algn="l" defTabSz="1364010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3pPr>
    <a:lvl4pPr marL="2046016" algn="l" defTabSz="1364010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4pPr>
    <a:lvl5pPr marL="2728021" algn="l" defTabSz="1364010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5pPr>
    <a:lvl6pPr marL="3410026" algn="l" defTabSz="1364010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6pPr>
    <a:lvl7pPr marL="4092031" algn="l" defTabSz="1364010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7pPr>
    <a:lvl8pPr marL="4774037" algn="l" defTabSz="1364010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8pPr>
    <a:lvl9pPr marL="5456042" algn="l" defTabSz="1364010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2180202" cy="9134475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9909" y="2413301"/>
            <a:ext cx="7071115" cy="2018606"/>
          </a:xfrm>
        </p:spPr>
        <p:txBody>
          <a:bodyPr anchor="b">
            <a:noAutofit/>
          </a:bodyPr>
          <a:lstStyle>
            <a:lvl1pPr algn="ctr">
              <a:defRPr sz="6393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9909" y="4792772"/>
            <a:ext cx="7071115" cy="1834955"/>
          </a:xfrm>
        </p:spPr>
        <p:txBody>
          <a:bodyPr anchor="t">
            <a:normAutofit/>
          </a:bodyPr>
          <a:lstStyle>
            <a:lvl1pPr marL="0" indent="0" algn="ctr">
              <a:buNone/>
              <a:defRPr sz="2664">
                <a:solidFill>
                  <a:schemeClr val="tx1"/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8799" y="6732449"/>
            <a:ext cx="896766" cy="372145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9909" y="6732449"/>
            <a:ext cx="5414168" cy="3721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0288" y="6732449"/>
            <a:ext cx="550736" cy="37214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0296" y="4623617"/>
            <a:ext cx="681034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950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20" y="6413865"/>
            <a:ext cx="9055536" cy="754864"/>
          </a:xfrm>
        </p:spPr>
        <p:txBody>
          <a:bodyPr anchor="b">
            <a:normAutofit/>
          </a:bodyPr>
          <a:lstStyle>
            <a:lvl1pPr algn="ctr">
              <a:defRPr sz="319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6921" y="1375810"/>
            <a:ext cx="9445460" cy="447702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520" y="7168729"/>
            <a:ext cx="9055536" cy="657597"/>
          </a:xfrm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54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20" y="1207905"/>
            <a:ext cx="9055536" cy="4126177"/>
          </a:xfrm>
        </p:spPr>
        <p:txBody>
          <a:bodyPr anchor="ctr">
            <a:normAutofit/>
          </a:bodyPr>
          <a:lstStyle>
            <a:lvl1pPr algn="ctr">
              <a:defRPr sz="426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519" y="5694950"/>
            <a:ext cx="9055539" cy="2131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02845" y="5514515"/>
            <a:ext cx="879939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098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258" y="1308145"/>
            <a:ext cx="8524777" cy="3157598"/>
          </a:xfrm>
        </p:spPr>
        <p:txBody>
          <a:bodyPr anchor="ctr">
            <a:normAutofit/>
          </a:bodyPr>
          <a:lstStyle>
            <a:lvl1pPr algn="ctr">
              <a:defRPr sz="426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1377" y="4465742"/>
            <a:ext cx="7848880" cy="868339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397"/>
            </a:lvl1pPr>
            <a:lvl2pPr marL="608945" indent="0">
              <a:buFontTx/>
              <a:buNone/>
              <a:defRPr/>
            </a:lvl2pPr>
            <a:lvl3pPr marL="1217889" indent="0">
              <a:buFontTx/>
              <a:buNone/>
              <a:defRPr/>
            </a:lvl3pPr>
            <a:lvl4pPr marL="1826834" indent="0">
              <a:buFontTx/>
              <a:buNone/>
              <a:defRPr/>
            </a:lvl4pPr>
            <a:lvl5pPr marL="243577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516" y="5785168"/>
            <a:ext cx="9055541" cy="20411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2112" y="1205892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/>
          <a:p>
            <a:pPr lvl="0"/>
            <a:r>
              <a:rPr lang="en-US" sz="959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67402" y="3766566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/>
          <a:p>
            <a:pPr lvl="0" algn="r"/>
            <a:r>
              <a:rPr lang="en-US" sz="959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702846" y="5514515"/>
            <a:ext cx="878488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91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24" y="4406846"/>
            <a:ext cx="9055528" cy="1956360"/>
          </a:xfrm>
        </p:spPr>
        <p:txBody>
          <a:bodyPr anchor="b">
            <a:normAutofit/>
          </a:bodyPr>
          <a:lstStyle>
            <a:lvl1pPr algn="l">
              <a:defRPr sz="426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523" y="6363206"/>
            <a:ext cx="9055531" cy="1146005"/>
          </a:xfrm>
        </p:spPr>
        <p:txBody>
          <a:bodyPr anchor="t">
            <a:normAutofit/>
          </a:bodyPr>
          <a:lstStyle>
            <a:lvl1pPr marL="0" indent="0" algn="l">
              <a:buNone/>
              <a:defRPr sz="2397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536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264" y="1308145"/>
            <a:ext cx="8424772" cy="2988441"/>
          </a:xfrm>
        </p:spPr>
        <p:txBody>
          <a:bodyPr anchor="ctr">
            <a:normAutofit/>
          </a:bodyPr>
          <a:lstStyle>
            <a:lvl1pPr algn="ctr">
              <a:defRPr sz="426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567523" y="4847361"/>
            <a:ext cx="9055531" cy="118139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519" y="6033265"/>
            <a:ext cx="9055539" cy="1793064"/>
          </a:xfrm>
        </p:spPr>
        <p:txBody>
          <a:bodyPr anchor="t">
            <a:normAutofit/>
          </a:bodyPr>
          <a:lstStyle>
            <a:lvl1pPr marL="0" indent="0" algn="l">
              <a:buNone/>
              <a:defRPr sz="2131">
                <a:solidFill>
                  <a:schemeClr val="tx1"/>
                </a:solidFill>
              </a:defRPr>
            </a:lvl1pPr>
            <a:lvl2pPr marL="608945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69528" y="1194614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/>
          <a:p>
            <a:pPr lvl="0"/>
            <a:r>
              <a:rPr lang="en-US" sz="106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89104" y="3473349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/>
          <a:p>
            <a:pPr lvl="0" algn="r"/>
            <a:r>
              <a:rPr lang="en-US" sz="1065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702846" y="4567238"/>
            <a:ext cx="878488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278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19" y="1308144"/>
            <a:ext cx="9055536" cy="305610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262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567523" y="4749927"/>
            <a:ext cx="9055531" cy="1205751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520" y="5954325"/>
            <a:ext cx="9055536" cy="1872004"/>
          </a:xfrm>
        </p:spPr>
        <p:txBody>
          <a:bodyPr anchor="t">
            <a:normAutofit/>
          </a:bodyPr>
          <a:lstStyle>
            <a:lvl1pPr marL="0" indent="0" algn="l">
              <a:buNone/>
              <a:defRPr sz="2131">
                <a:solidFill>
                  <a:schemeClr val="tx1"/>
                </a:solidFill>
              </a:defRPr>
            </a:lvl1pPr>
            <a:lvl2pPr marL="608945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02850" y="4567238"/>
            <a:ext cx="879938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357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7519" y="3316722"/>
            <a:ext cx="9055539" cy="450960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2846" y="3136290"/>
            <a:ext cx="879939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175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6727" y="1207905"/>
            <a:ext cx="2156325" cy="6618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7522" y="1207905"/>
            <a:ext cx="6547185" cy="661842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18675" y="1207905"/>
            <a:ext cx="0" cy="661842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60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02844" y="3138407"/>
            <a:ext cx="878488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422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844" y="2186271"/>
            <a:ext cx="8784885" cy="2427487"/>
          </a:xfrm>
        </p:spPr>
        <p:txBody>
          <a:bodyPr anchor="b">
            <a:normAutofit/>
          </a:bodyPr>
          <a:lstStyle>
            <a:lvl1pPr algn="ctr">
              <a:defRPr sz="532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844" y="4974626"/>
            <a:ext cx="8784885" cy="1451839"/>
          </a:xfrm>
        </p:spPr>
        <p:txBody>
          <a:bodyPr anchor="t">
            <a:normAutofit/>
          </a:bodyPr>
          <a:lstStyle>
            <a:lvl1pPr marL="0" indent="0" algn="ctr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02846" y="4794190"/>
            <a:ext cx="878488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700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702844" y="3138407"/>
            <a:ext cx="878488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20" y="1219179"/>
            <a:ext cx="9055536" cy="1736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520" y="3312770"/>
            <a:ext cx="4445445" cy="4591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084" y="3312770"/>
            <a:ext cx="4445445" cy="4591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053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523" y="3541018"/>
            <a:ext cx="4445445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>
                <a:solidFill>
                  <a:schemeClr val="accent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523" y="4319846"/>
            <a:ext cx="4445445" cy="36050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662" y="3541018"/>
            <a:ext cx="4445445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>
                <a:solidFill>
                  <a:schemeClr val="accent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662" y="4319846"/>
            <a:ext cx="4445445" cy="36050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02846" y="3136290"/>
            <a:ext cx="878488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175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20" y="1219179"/>
            <a:ext cx="9055537" cy="1736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2846" y="3136290"/>
            <a:ext cx="878488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928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844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19" y="1849450"/>
            <a:ext cx="3378874" cy="1826895"/>
          </a:xfrm>
        </p:spPr>
        <p:txBody>
          <a:bodyPr anchor="b">
            <a:normAutofit/>
          </a:bodyPr>
          <a:lstStyle>
            <a:lvl1pPr algn="ctr">
              <a:defRPr sz="319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7694" y="1308146"/>
            <a:ext cx="5135364" cy="651818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519" y="4037210"/>
            <a:ext cx="3378874" cy="3247819"/>
          </a:xfrm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02845" y="3879332"/>
            <a:ext cx="31082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405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19" y="2509160"/>
            <a:ext cx="4837891" cy="1826895"/>
          </a:xfrm>
        </p:spPr>
        <p:txBody>
          <a:bodyPr anchor="b">
            <a:normAutofit/>
          </a:bodyPr>
          <a:lstStyle>
            <a:lvl1pPr algn="ctr">
              <a:defRPr sz="319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3561" y="1375809"/>
            <a:ext cx="3901882" cy="638285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519" y="4336055"/>
            <a:ext cx="4837890" cy="24358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98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0578" cy="9134475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7520" y="1219179"/>
            <a:ext cx="9055536" cy="17366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519" y="3316722"/>
            <a:ext cx="9055539" cy="4588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66732" y="7939099"/>
            <a:ext cx="1529449" cy="372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519" y="7939099"/>
            <a:ext cx="6799133" cy="372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96260" y="7939099"/>
            <a:ext cx="526797" cy="372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6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sldNum="0" hdr="0" ftr="0" dt="0"/>
  <p:txStyles>
    <p:titleStyle>
      <a:lvl1pPr algn="ctr" defTabSz="608945" rtl="0" eaLnBrk="1" latinLnBrk="0" hangingPunct="1">
        <a:spcBef>
          <a:spcPct val="0"/>
        </a:spcBef>
        <a:buNone/>
        <a:defRPr sz="5328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590" indent="-380590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/>
        </a:buClr>
        <a:buSzPct val="115000"/>
        <a:buFont typeface="Arial"/>
        <a:buChar char="•"/>
        <a:defRPr sz="319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/>
        </a:buClr>
        <a:buSzPct val="115000"/>
        <a:buFont typeface="Arial"/>
        <a:buChar char="•"/>
        <a:defRPr sz="266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598480" indent="-380590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/>
        </a:buClr>
        <a:buSzPct val="115000"/>
        <a:buFont typeface="Arial"/>
        <a:buChar char="•"/>
        <a:defRPr sz="239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055188" indent="-228354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/>
        </a:buClr>
        <a:buSzPct val="115000"/>
        <a:buFont typeface="Arial"/>
        <a:buChar char="•"/>
        <a:defRPr sz="213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664133" indent="-228354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/>
        </a:buClr>
        <a:buSzPct val="115000"/>
        <a:buFont typeface="Arial"/>
        <a:buChar char="•"/>
        <a:defRPr sz="186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/>
        </a:buClr>
        <a:buSzPct val="115000"/>
        <a:buFont typeface="Arial"/>
        <a:buChar char="•"/>
        <a:defRPr sz="186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/>
        </a:buClr>
        <a:buSzPct val="115000"/>
        <a:buFont typeface="Arial"/>
        <a:buChar char="•"/>
        <a:defRPr sz="186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/>
        </a:buClr>
        <a:buSzPct val="115000"/>
        <a:buFont typeface="Arial"/>
        <a:buChar char="•"/>
        <a:defRPr sz="186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/>
        </a:buClr>
        <a:buSzPct val="115000"/>
        <a:buFont typeface="Arial"/>
        <a:buChar char="•"/>
        <a:defRPr sz="186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05977" y="-38060"/>
            <a:ext cx="12991253" cy="91725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51685" y="4641500"/>
            <a:ext cx="6727615" cy="3226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76"/>
          </a:p>
        </p:txBody>
      </p:sp>
      <p:sp>
        <p:nvSpPr>
          <p:cNvPr id="4" name="TextBox 3"/>
          <p:cNvSpPr txBox="1"/>
          <p:nvPr/>
        </p:nvSpPr>
        <p:spPr>
          <a:xfrm>
            <a:off x="4673811" y="5360424"/>
            <a:ext cx="7505489" cy="32880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76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Group Members:</a:t>
            </a:r>
          </a:p>
          <a:p>
            <a:pPr>
              <a:lnSpc>
                <a:spcPct val="150000"/>
              </a:lnSpc>
            </a:pPr>
            <a:r>
              <a:rPr lang="en-US" sz="3576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WAMIQ  AKRAM (20K-1090)</a:t>
            </a:r>
          </a:p>
          <a:p>
            <a:pPr>
              <a:lnSpc>
                <a:spcPct val="150000"/>
              </a:lnSpc>
            </a:pPr>
            <a:r>
              <a:rPr lang="en-US" sz="3576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BILAL AHMED KHAN (20K-0183)</a:t>
            </a:r>
          </a:p>
          <a:p>
            <a:pPr>
              <a:lnSpc>
                <a:spcPct val="150000"/>
              </a:lnSpc>
            </a:pPr>
            <a:r>
              <a:rPr lang="en-US" sz="3576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ZULNOOR SIDDIQUI (20K-1090)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05977" y="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05977" y="-3806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05977" y="-3806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05977" y="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15477" y="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05977" y="-3806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05977" y="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379024" y="-1"/>
            <a:ext cx="12937347" cy="9134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05977" y="-3806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A41C0B-2024-454C-A80E-F61E0C48A415}"/>
              </a:ext>
            </a:extLst>
          </p:cNvPr>
          <p:cNvSpPr txBox="1"/>
          <p:nvPr/>
        </p:nvSpPr>
        <p:spPr>
          <a:xfrm>
            <a:off x="2429673" y="3636213"/>
            <a:ext cx="73199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393028"/>
                </a:solidFill>
              </a:rPr>
              <a:t>Thank you!</a:t>
            </a:r>
            <a:endParaRPr lang="en-PK" sz="11500" b="1" dirty="0">
              <a:solidFill>
                <a:srgbClr val="3930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90500" y="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66700" y="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577427" y="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05977" y="-3806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05977" y="-3806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90500" y="-3806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05977" y="-3806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63127" y="-38060"/>
            <a:ext cx="12991253" cy="917253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41</Words>
  <Application>Microsoft Office PowerPoint</Application>
  <PresentationFormat>Ledger Paper (11x17 in)</PresentationFormat>
  <Paragraphs>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Bilal Ahmed</cp:lastModifiedBy>
  <cp:revision>6</cp:revision>
  <dcterms:created xsi:type="dcterms:W3CDTF">2021-11-29T17:33:59Z</dcterms:created>
  <dcterms:modified xsi:type="dcterms:W3CDTF">2021-12-02T22:24:00Z</dcterms:modified>
</cp:coreProperties>
</file>