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dirty="0" smtClean="0">
                <a:solidFill>
                  <a:srgbClr val="00B050"/>
                </a:solidFill>
              </a:rPr>
              <a:t>Theorem:</a:t>
            </a:r>
            <a:r>
              <a:rPr lang="en-US" i="1" dirty="0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dirty="0" smtClean="0"/>
              <a:t>Proof:</a:t>
            </a:r>
            <a:endParaRPr lang="en-US" dirty="0" smtClean="0"/>
          </a:p>
          <a:p>
            <a:pPr lvl="1" eaLnBrk="1" hangingPunct="1"/>
            <a:r>
              <a:rPr lang="en-US" dirty="0" smtClean="0"/>
              <a:t>Show that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],w) </a:t>
            </a:r>
            <a:r>
              <a:rPr lang="en-US" dirty="0" smtClean="0">
                <a:sym typeface="Symbol" pitchFamily="28" charset="2"/>
              </a:rPr>
              <a:t>≡ 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,w) , for all w</a:t>
            </a:r>
          </a:p>
          <a:p>
            <a:pPr lvl="1" eaLnBrk="1" hangingPunct="1"/>
            <a:r>
              <a:rPr lang="en-US" dirty="0" smtClean="0"/>
              <a:t>Using induction on </a:t>
            </a:r>
            <a:r>
              <a:rPr lang="en-US" dirty="0" err="1" smtClean="0"/>
              <a:t>w’s</a:t>
            </a:r>
            <a:r>
              <a:rPr lang="en-US" dirty="0" smtClean="0"/>
              <a:t> length:</a:t>
            </a:r>
          </a:p>
          <a:p>
            <a:pPr lvl="2" eaLnBrk="1" hangingPunct="1"/>
            <a:r>
              <a:rPr lang="en-US" dirty="0" smtClean="0"/>
              <a:t>Let w = </a:t>
            </a:r>
            <a:r>
              <a:rPr lang="en-US" dirty="0" err="1" smtClean="0"/>
              <a:t>xa</a:t>
            </a:r>
            <a:endParaRPr lang="en-US" dirty="0" smtClean="0"/>
          </a:p>
          <a:p>
            <a:pPr lvl="2" eaLnBrk="1" hangingPunct="1"/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</a:t>
            </a:r>
            <a:r>
              <a:rPr lang="en-US" dirty="0" err="1" smtClean="0"/>
              <a:t>xa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28" charset="2"/>
              </a:rPr>
              <a:t>≡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,x), a ) </a:t>
            </a:r>
            <a:r>
              <a:rPr lang="en-US" dirty="0" smtClean="0">
                <a:sym typeface="Symbol" pitchFamily="28" charset="2"/>
              </a:rPr>
              <a:t>≡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,w)</a:t>
            </a:r>
            <a:endParaRPr lang="en-US" dirty="0" smtClean="0"/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between different states introduce non-determinism.</a:t>
            </a:r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6016629"/>
            <a:ext cx="1681163" cy="692150"/>
            <a:chOff x="2256" y="3358"/>
            <a:chExt cx="1059" cy="436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58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ECLOSE(q</a:t>
              </a:r>
              <a:r>
                <a:rPr lang="en-US" sz="1400" baseline="-25000" dirty="0"/>
                <a:t>1</a:t>
              </a:r>
              <a:r>
                <a:rPr lang="en-US" sz="1400" dirty="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33807" y="3810002"/>
            <a:ext cx="854077" cy="1147764"/>
            <a:chOff x="2352" y="2400"/>
            <a:chExt cx="538" cy="723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52" y="2832"/>
              <a:ext cx="5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Accepting</a:t>
              </a:r>
              <a:endParaRPr lang="en-US" sz="1200" dirty="0"/>
            </a:p>
            <a:p>
              <a:r>
                <a:rPr lang="en-US" sz="1200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3191</TotalTime>
  <Words>3439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shahar.bano</cp:lastModifiedBy>
  <cp:revision>458</cp:revision>
  <cp:lastPrinted>2007-08-15T03:01:31Z</cp:lastPrinted>
  <dcterms:created xsi:type="dcterms:W3CDTF">2007-08-14T22:08:29Z</dcterms:created>
  <dcterms:modified xsi:type="dcterms:W3CDTF">2018-09-07T03:56:46Z</dcterms:modified>
</cp:coreProperties>
</file>