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70" r:id="rId4"/>
    <p:sldId id="271" r:id="rId5"/>
    <p:sldId id="258" r:id="rId6"/>
    <p:sldId id="259" r:id="rId7"/>
    <p:sldId id="260" r:id="rId8"/>
    <p:sldId id="272" r:id="rId9"/>
    <p:sldId id="266" r:id="rId10"/>
    <p:sldId id="267" r:id="rId11"/>
    <p:sldId id="268" r:id="rId12"/>
    <p:sldId id="261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82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5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0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0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73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4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1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9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49F5D0C-8303-4D7E-B723-E660E1BAEBAE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4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49F5D0C-8303-4D7E-B723-E660E1BAEBAE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93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824" y="1734712"/>
            <a:ext cx="9144000" cy="1945190"/>
          </a:xfrm>
        </p:spPr>
        <p:txBody>
          <a:bodyPr>
            <a:normAutofit/>
          </a:bodyPr>
          <a:lstStyle/>
          <a:p>
            <a:pPr algn="ctr"/>
            <a:r>
              <a:rPr lang="en-US" sz="4900" b="1" i="1" dirty="0" smtClean="0"/>
              <a:t>CS302</a:t>
            </a:r>
            <a:br>
              <a:rPr lang="en-US" sz="4900" b="1" i="1" dirty="0" smtClean="0"/>
            </a:br>
            <a:r>
              <a:rPr lang="en-US" sz="4900" b="1" i="1" dirty="0" smtClean="0"/>
              <a:t>Design and Analysis of Algorithms</a:t>
            </a:r>
            <a:endParaRPr lang="en-US" sz="49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1202" y="4537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Muhammad sohail afzal			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93" y="30596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6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Worst Case partitioning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 worst-case </a:t>
            </a:r>
            <a:r>
              <a:rPr lang="en-US" dirty="0" err="1" smtClean="0"/>
              <a:t>behaviour</a:t>
            </a:r>
            <a:r>
              <a:rPr lang="en-US" dirty="0" smtClean="0"/>
              <a:t> for quick sort occurs when partitioning routine produces one sub-problem with “n-1” elements and one with “0” element. Let us assume that this unbalanced partitioning arises in each recursive call. The partitioning costs “theta(n)” time. And the recurrence  for running time is 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                                                                                        (can be proved by substitution method)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447991"/>
            <a:ext cx="5038725" cy="342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491656"/>
            <a:ext cx="37433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5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Best Case Partitioning</a:t>
            </a:r>
            <a:r>
              <a:rPr lang="en-US" dirty="0" smtClean="0"/>
              <a:t> 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43" y="2452476"/>
            <a:ext cx="84486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4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Loop Invariant</a:t>
            </a:r>
            <a:r>
              <a:rPr lang="en-US" dirty="0" smtClean="0"/>
              <a:t>: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2183431"/>
            <a:ext cx="7410450" cy="1933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621" y="3959935"/>
            <a:ext cx="8039100" cy="224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0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071" y="2002458"/>
            <a:ext cx="80772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5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9513" y="1846263"/>
            <a:ext cx="5222488" cy="44653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99" y="1846264"/>
            <a:ext cx="6188926" cy="270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8067675" cy="171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3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</a:t>
            </a:r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`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Sorting in place means that algorithm does not take extra memory.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is a Divide and Conquer algorithm</a:t>
            </a:r>
          </a:p>
          <a:p>
            <a:endParaRPr lang="en-US" dirty="0"/>
          </a:p>
        </p:txBody>
      </p:sp>
      <p:pic>
        <p:nvPicPr>
          <p:cNvPr id="12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7991475" cy="1304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054" y="3104056"/>
            <a:ext cx="64865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5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If </a:t>
            </a:r>
            <a:r>
              <a:rPr lang="en-US" dirty="0"/>
              <a:t>“q” is the index of pivot element 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38" y="2270292"/>
            <a:ext cx="7809617" cy="20060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38" y="4267139"/>
            <a:ext cx="79152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6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4" y="2039058"/>
            <a:ext cx="5495238" cy="3904762"/>
          </a:xfrm>
        </p:spPr>
      </p:pic>
    </p:spTree>
    <p:extLst>
      <p:ext uri="{BB962C8B-B14F-4D97-AF65-F5344CB8AC3E}">
        <p14:creationId xmlns:p14="http://schemas.microsoft.com/office/powerpoint/2010/main" val="151472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86" y="1996996"/>
            <a:ext cx="6989491" cy="260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7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63532"/>
            <a:ext cx="4478330" cy="443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4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Figure 7.1</a:t>
            </a:r>
            <a:endParaRPr lang="en-US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642" y="1845734"/>
            <a:ext cx="3429000" cy="40233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952" y="1845734"/>
            <a:ext cx="3467100" cy="343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2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74114"/>
            <a:ext cx="8648886" cy="325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3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Running Time</a:t>
            </a:r>
            <a:r>
              <a:rPr lang="en-US" dirty="0" smtClean="0"/>
              <a:t> :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" y="2340794"/>
            <a:ext cx="8477250" cy="923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80" y="3293054"/>
            <a:ext cx="84010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261</TotalTime>
  <Words>144</Words>
  <Application>Microsoft Office PowerPoint</Application>
  <PresentationFormat>Widescreen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Wingdings</vt:lpstr>
      <vt:lpstr>Retrospect</vt:lpstr>
      <vt:lpstr>CS302 Design and Analysis of Algorithms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</vt:vector>
  </TitlesOfParts>
  <Company>rg-adguard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CS302 Design and Analysis of Algorithms</dc:title>
  <dc:creator>sohail afzal</dc:creator>
  <cp:lastModifiedBy>sohail afzal</cp:lastModifiedBy>
  <cp:revision>28</cp:revision>
  <dcterms:created xsi:type="dcterms:W3CDTF">2020-10-08T15:28:15Z</dcterms:created>
  <dcterms:modified xsi:type="dcterms:W3CDTF">2020-10-08T21:22:05Z</dcterms:modified>
</cp:coreProperties>
</file>