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Sequence: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13" y="1845734"/>
            <a:ext cx="89058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Sequence: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46" y="1845734"/>
            <a:ext cx="8839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Sequence: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will take time approximately T(n) = 2T(n-1) + 1 which after solving through iterative substitution, we get exponential time. So this recurrence will be taking huge amount of time. Now we will analyze the tree to avoid un-necessary re-computation.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7128"/>
            <a:ext cx="8315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Sequence: Dynamic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tree of Fib(8) 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7" y="2408547"/>
            <a:ext cx="8820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Sequence: Dynamic Programming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13" y="1925211"/>
            <a:ext cx="8982075" cy="184785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13" y="3583094"/>
            <a:ext cx="77628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Sequence: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has one loop that will take O(n) time. So we have reduced time complexity of generation of Fibonacci sequence from exponential time to linear time using dynamic programming.  </a:t>
            </a:r>
          </a:p>
        </p:txBody>
      </p:sp>
    </p:spTree>
    <p:extLst>
      <p:ext uri="{BB962C8B-B14F-4D97-AF65-F5344CB8AC3E}">
        <p14:creationId xmlns:p14="http://schemas.microsoft.com/office/powerpoint/2010/main" val="7614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549</TotalTime>
  <Words>119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CS302 Design and Analysis of Algorithms</vt:lpstr>
      <vt:lpstr>Fibonacci Sequence: Dynamic Programming</vt:lpstr>
      <vt:lpstr>Fibonacci Sequence: Dynamic Programming</vt:lpstr>
      <vt:lpstr>Fibonacci Sequence: Dynamic Programming</vt:lpstr>
      <vt:lpstr>Fibonacci Sequence: Dynamic Programming</vt:lpstr>
      <vt:lpstr>Fibonacci Sequence: Dynamic Programming</vt:lpstr>
      <vt:lpstr>Fibonacci Sequence: Dynamic Programming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92</cp:revision>
  <dcterms:created xsi:type="dcterms:W3CDTF">2020-10-08T15:28:15Z</dcterms:created>
  <dcterms:modified xsi:type="dcterms:W3CDTF">2020-11-12T00:26:08Z</dcterms:modified>
</cp:coreProperties>
</file>