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75" r:id="rId3"/>
    <p:sldId id="276" r:id="rId4"/>
    <p:sldId id="277" r:id="rId5"/>
    <p:sldId id="278" r:id="rId6"/>
    <p:sldId id="279" r:id="rId7"/>
    <p:sldId id="267" r:id="rId8"/>
    <p:sldId id="268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02" y="-44605"/>
            <a:ext cx="5705475" cy="62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2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17" y="1806497"/>
            <a:ext cx="8572500" cy="41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7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6" y="1873404"/>
            <a:ext cx="8096250" cy="395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6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6" y="1773044"/>
            <a:ext cx="8401050" cy="4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77" y="1940312"/>
            <a:ext cx="7581900" cy="365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4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40" y="1839951"/>
            <a:ext cx="7013302" cy="32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335628"/>
            <a:ext cx="7084741" cy="8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8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60" y="2060745"/>
            <a:ext cx="5637948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5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26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99" y="1817029"/>
            <a:ext cx="7432761" cy="431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37" y="345687"/>
            <a:ext cx="5994400" cy="558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3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3521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CS302 Design and 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188</cp:revision>
  <dcterms:created xsi:type="dcterms:W3CDTF">2020-08-30T07:35:06Z</dcterms:created>
  <dcterms:modified xsi:type="dcterms:W3CDTF">2021-11-18T20:38:55Z</dcterms:modified>
</cp:coreProperties>
</file>