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64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92" y="2345473"/>
            <a:ext cx="781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08" y="2165311"/>
            <a:ext cx="7677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Applications 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find shortest path between all vertices.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find transitive closure of directed graphs (to find reachability </a:t>
            </a:r>
            <a:r>
              <a:rPr lang="en-US" smtClean="0"/>
              <a:t>among vertices)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find if undirected graph is bipartite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All pair shortest path algorithm that finds shortest path from every vertex to every other vertex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Works for directed as well as undirected graphs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Works for negative weight edges but does not work in case of negative weight cycles.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Follows dynamic approach</a:t>
            </a:r>
          </a:p>
        </p:txBody>
      </p:sp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have a graph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2569427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0" y="1845734"/>
            <a:ext cx="7600950" cy="442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48" y="1962009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81" y="1973615"/>
            <a:ext cx="7877765" cy="3579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47" y="1973615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9" y="1860836"/>
            <a:ext cx="7362825" cy="3381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8" y="5258610"/>
            <a:ext cx="728662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72" y="1845734"/>
            <a:ext cx="2276475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772" y="3436756"/>
            <a:ext cx="4140228" cy="1960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390" y="3529281"/>
            <a:ext cx="272090" cy="28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3880974"/>
            <a:ext cx="272090" cy="285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0095" y="1814021"/>
            <a:ext cx="1493000" cy="16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17" y="1845734"/>
            <a:ext cx="7553325" cy="431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1991305"/>
            <a:ext cx="150495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371" y="2510417"/>
            <a:ext cx="5715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371" y="3515862"/>
            <a:ext cx="2575200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161" y="3965761"/>
            <a:ext cx="290049" cy="208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732" y="4335068"/>
            <a:ext cx="272090" cy="285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161" y="3956609"/>
            <a:ext cx="272090" cy="285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161" y="4310009"/>
            <a:ext cx="272090" cy="285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473" y="2439180"/>
            <a:ext cx="222444" cy="285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9917" y="2752211"/>
            <a:ext cx="272090" cy="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845734"/>
            <a:ext cx="7524750" cy="2313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1" y="4159405"/>
            <a:ext cx="7419975" cy="2118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281" y="2004199"/>
            <a:ext cx="15049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381" y="2561411"/>
            <a:ext cx="5238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381" y="3659294"/>
            <a:ext cx="25752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464" y="2631338"/>
            <a:ext cx="23812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1670" y="2183548"/>
            <a:ext cx="238125" cy="17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731" y="2859723"/>
            <a:ext cx="272090" cy="285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499" y="2608501"/>
            <a:ext cx="272090" cy="285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481" y="2851480"/>
            <a:ext cx="272090" cy="285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489" y="3145417"/>
            <a:ext cx="238568" cy="251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5024" y="3159327"/>
            <a:ext cx="219308" cy="197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1670" y="2183548"/>
            <a:ext cx="272090" cy="2856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2341" y="2463372"/>
            <a:ext cx="272090" cy="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A4 matrix is the final solution that is giving us shortest path from every vertex to every </a:t>
            </a:r>
            <a:r>
              <a:rPr lang="en-US" dirty="0" smtClean="0"/>
              <a:t>other.</a:t>
            </a:r>
          </a:p>
          <a:p>
            <a:pPr marL="0" indent="0">
              <a:buNone/>
            </a:pPr>
            <a:r>
              <a:rPr lang="en-US" dirty="0" smtClean="0"/>
              <a:t>For example:  value of (1,3) in A4 is 7 which means that shortest path from vertex 1 to vertex 3 is 7. (path : from 1 to 4 and then from 4 to 3</a:t>
            </a:r>
            <a:r>
              <a:rPr lang="en-US" smtClean="0"/>
              <a:t>) and so 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19" y="3358093"/>
            <a:ext cx="17907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320" y="3991505"/>
            <a:ext cx="70485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58" y="3091392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1913</TotalTime>
  <Words>183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CS302 Design and Analysis of Algorithms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87</cp:revision>
  <dcterms:created xsi:type="dcterms:W3CDTF">2020-10-04T18:16:21Z</dcterms:created>
  <dcterms:modified xsi:type="dcterms:W3CDTF">2020-12-12T08:42:17Z</dcterms:modified>
</cp:coreProperties>
</file>