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 :</a:t>
            </a:r>
            <a:br>
              <a:rPr lang="en-US" dirty="0" smtClean="0"/>
            </a:br>
            <a:r>
              <a:rPr lang="en-US" dirty="0" smtClean="0"/>
              <a:t>Complexity </a:t>
            </a:r>
            <a:r>
              <a:rPr lang="en-US" dirty="0" smtClean="0"/>
              <a:t>of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35112"/>
            <a:ext cx="6429793" cy="432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360393"/>
            <a:ext cx="6913757" cy="572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27" y="83058"/>
            <a:ext cx="5991225" cy="609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6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38" y="0"/>
            <a:ext cx="6442075" cy="62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41" y="476831"/>
            <a:ext cx="7036420" cy="44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25" y="0"/>
            <a:ext cx="5715000" cy="609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3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32041"/>
          </a:xfrm>
        </p:spPr>
        <p:txBody>
          <a:bodyPr>
            <a:normAutofit/>
          </a:bodyPr>
          <a:lstStyle/>
          <a:p>
            <a:r>
              <a:rPr lang="en-US" dirty="0" smtClean="0"/>
              <a:t>Example Explanation :</a:t>
            </a:r>
          </a:p>
          <a:p>
            <a:r>
              <a:rPr lang="en-US" dirty="0" smtClean="0"/>
              <a:t>If n=2, we need to check all possible binary representations that have 2 bits. </a:t>
            </a:r>
          </a:p>
          <a:p>
            <a:r>
              <a:rPr lang="en-US" dirty="0" smtClean="0"/>
              <a:t>For n=2, then total binary representations that will have 2 bits = 2^n = 2^2 = 4</a:t>
            </a:r>
          </a:p>
          <a:p>
            <a:r>
              <a:rPr lang="en-US" dirty="0" smtClean="0"/>
              <a:t>Means there will be total 4 combinations which are:</a:t>
            </a:r>
          </a:p>
          <a:p>
            <a:r>
              <a:rPr lang="en-US" dirty="0" smtClean="0"/>
              <a:t>00	01	10	11</a:t>
            </a:r>
          </a:p>
          <a:p>
            <a:r>
              <a:rPr lang="en-US" dirty="0" smtClean="0"/>
              <a:t>Now if we want to find non zero bits in each of these 4 combination, then we need to check all 4 which means we need to check 2^n times so it is 2^n type algorithm. </a:t>
            </a:r>
            <a:endParaRPr lang="en-US" dirty="0"/>
          </a:p>
        </p:txBody>
      </p:sp>
      <p:pic>
        <p:nvPicPr>
          <p:cNvPr id="7" name="Picture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89" y="1846262"/>
            <a:ext cx="4880891" cy="433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5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1358</TotalTime>
  <Words>56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CS302 Design and Analysis of Algorithms</vt:lpstr>
      <vt:lpstr>Growth of Functions : Complexity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49</cp:revision>
  <dcterms:created xsi:type="dcterms:W3CDTF">2020-08-30T07:35:06Z</dcterms:created>
  <dcterms:modified xsi:type="dcterms:W3CDTF">2021-09-15T01:45:51Z</dcterms:modified>
</cp:coreProperties>
</file>