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6F57-241B-4AE1-AEE2-60DAF7B38CB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165D-4701-4808-B3DE-10DC1DA8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886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8712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8280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583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31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332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7466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37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2489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37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8AF0A-B631-4727-99A5-F02E9F4AC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0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205E5-3B00-43D6-A3DB-BEED743AC5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85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5518E5-B94E-4180-AA97-87EAEBBED4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72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50602-2CB0-42B0-BC0B-57E996C641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17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A3FDD-1EDF-4D08-B148-007FEE1E4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441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E5704-E428-40CB-977A-B04666A0E1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979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886C87-CF19-46C3-8B44-B449490E19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A2EBC-F087-4582-9E06-4E7CE859E3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364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29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1776F-722D-4A4E-AF44-4C90CD658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43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1C8BE-1903-48A0-9E33-2C69D96FB1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36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fld id="{FF1AFBF4-7BE3-43DB-9230-9ADEC8CEA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eaLnBrk="0" hangingPunct="0"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eaLnBrk="0" hangingPunct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smtClean="0"/>
              <a:t>Basis Path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50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779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Example 4: perform basis path testing for following code</a:t>
            </a:r>
            <a:endParaRPr lang="en-US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2350" y="1554480"/>
            <a:ext cx="537287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public double calculate(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amount)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 {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double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0;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if 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nextday.equals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("yes") 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-2-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14.50;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double tax = amount * .0725;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if (amount &gt;= 1000)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-4-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.06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-5-  else if (amount &gt;= 200)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-6-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.08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-7-  else if (amount &gt;= 100)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-8-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13.25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492240" y="1698171"/>
            <a:ext cx="4598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-9-  else if (amount &gt;= 50)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-10-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9.95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dirty="0" smtClean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-11-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else if (amount &gt;= 25)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-12-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7.25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else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-13-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5.25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total = amount + tax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return total;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 //end calculate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37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5521" y="1873250"/>
            <a:ext cx="2078082" cy="4665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160" y="721936"/>
            <a:ext cx="537287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public double calculate(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amount)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 {</a:t>
            </a:r>
            <a:endParaRPr lang="en-US" sz="1200" dirty="0"/>
          </a:p>
          <a:p>
            <a:endParaRPr lang="en-US" sz="1600" dirty="0" smtClean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1-  double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0;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if 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nextday.equals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("yes") 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-2-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14.50;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double tax = amount * .0725;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if (amount &gt;= 1000)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-4-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.06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-5-  else if (amount &gt;= 200)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-6-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.08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-7-  else if (amount &gt;= 100)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-8-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13.25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</a:t>
            </a:r>
            <a:r>
              <a:rPr 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77395" y="1243610"/>
            <a:ext cx="4598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-9-  else if (amount &gt;= 50)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-10-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9.95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dirty="0" smtClean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-11-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else if (amount &gt;= 25)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-12-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7.25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else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-13-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5.25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total = amount + tax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return total;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 //end calculate</a:t>
            </a:r>
            <a:endParaRPr lang="en-US" sz="4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3160" y="51628"/>
            <a:ext cx="8984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 1 &amp; 2: label code and create control flow graph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82415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457" y="1506766"/>
            <a:ext cx="6096000" cy="50321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endParaRPr lang="en-GB" sz="2000" dirty="0" smtClean="0">
              <a:solidFill>
                <a:srgbClr val="3D372E"/>
              </a:solidFill>
              <a:latin typeface="Century Schoolbook" panose="02040604050505020304"/>
            </a:endParaRP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 smtClean="0">
                <a:solidFill>
                  <a:srgbClr val="3D372E"/>
                </a:solidFill>
                <a:latin typeface="Century Schoolbook" panose="02040604050505020304"/>
              </a:rPr>
              <a:t>P-01</a:t>
            </a: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: 1, 2, 3, 5,7,9,11,13,14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P-02: 1,3,4,14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P-03: 1,3,5,6,14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P-04: 1,3,5,7,8,14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P-05: 1,3,5,7,9,10,14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P-06: 1,3,5,7,9,11,12,14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P-07: 1,3,5,7,9,11,13,14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P-05: 1,3,5,7,9,10,14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P-06: 1,3,5,7,9,11,12,14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P-07: 1,3,5,7,9,11,13,14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6503" y="1638339"/>
            <a:ext cx="3470003" cy="46656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2350" y="491575"/>
            <a:ext cx="3800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 3: identify paths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398526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457" y="15067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P-05: 1,3,5,7,9,10,14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P-06: 1,3,5,7,9,11,12,14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P-07: 1,3,5,7,9,11,13,14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4998" y="1690688"/>
            <a:ext cx="3157402" cy="466566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06122"/>
              </p:ext>
            </p:extLst>
          </p:nvPr>
        </p:nvGraphicFramePr>
        <p:xfrm>
          <a:off x="486229" y="253727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2350" y="491575"/>
            <a:ext cx="4104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 4: define test case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974639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00B99C-89FF-5658-EE7D-7759C62A8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3" y="1719121"/>
            <a:ext cx="7969214" cy="2714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60250" y="768518"/>
            <a:ext cx="761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flow graph symbols &amp; CC formula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6719" y="5133307"/>
            <a:ext cx="3005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/>
              <a:t>CC = E – N + 2P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782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96" y="2592626"/>
            <a:ext cx="9289145" cy="20838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7579" y="367707"/>
            <a:ext cx="524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Basis Path testing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05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Example 1 	--  Step-1</a:t>
            </a:r>
            <a:r>
              <a:rPr lang="en-US" sz="3200" b="1" dirty="0" smtClean="0"/>
              <a:t>: label steps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03" y="1719765"/>
            <a:ext cx="6801394" cy="40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610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Step-2: create graph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85" y="2034618"/>
            <a:ext cx="8017412" cy="38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2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51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Step-3: select paths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9348" y="2327278"/>
            <a:ext cx="76795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1-2-3-10</a:t>
            </a:r>
          </a:p>
          <a:p>
            <a:r>
              <a:rPr lang="en-US" sz="4400" dirty="0" smtClean="0"/>
              <a:t>1-2-4-5-10</a:t>
            </a:r>
          </a:p>
          <a:p>
            <a:r>
              <a:rPr lang="en-US" sz="4400" dirty="0" smtClean="0"/>
              <a:t>1-2-4-6-7-10</a:t>
            </a:r>
          </a:p>
          <a:p>
            <a:r>
              <a:rPr lang="en-US" sz="4400" dirty="0" smtClean="0"/>
              <a:t>1-2-4-6-8-9-10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814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447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Step-3: create tests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55195"/>
              </p:ext>
            </p:extLst>
          </p:nvPr>
        </p:nvGraphicFramePr>
        <p:xfrm>
          <a:off x="936488" y="2626843"/>
          <a:ext cx="10258380" cy="2650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676"/>
                <a:gridCol w="2051676"/>
                <a:gridCol w="2051676"/>
                <a:gridCol w="2051676"/>
                <a:gridCol w="2051676"/>
              </a:tblGrid>
              <a:tr h="530110"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 if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 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 triangle</a:t>
                      </a:r>
                      <a:endParaRPr lang="en-US" dirty="0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Equilateral</a:t>
                      </a:r>
                      <a:endParaRPr lang="en-US" dirty="0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12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599" y="277000"/>
            <a:ext cx="68446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Example 2: </a:t>
            </a:r>
            <a:r>
              <a:rPr lang="en-US" sz="3200" dirty="0" smtClean="0"/>
              <a:t>Create </a:t>
            </a:r>
            <a:r>
              <a:rPr lang="en-US" sz="3200" dirty="0"/>
              <a:t>control flow </a:t>
            </a:r>
            <a:r>
              <a:rPr lang="en-US" sz="3200" dirty="0" smtClean="0"/>
              <a:t>graph &amp; </a:t>
            </a:r>
          </a:p>
          <a:p>
            <a:r>
              <a:rPr lang="en-US" sz="3200" dirty="0" smtClean="0"/>
              <a:t>calculate </a:t>
            </a:r>
            <a:r>
              <a:rPr lang="en-US" sz="3200" dirty="0" err="1"/>
              <a:t>C</a:t>
            </a:r>
            <a:r>
              <a:rPr lang="en-US" sz="3200" dirty="0" err="1" smtClean="0"/>
              <a:t>yclomatic</a:t>
            </a:r>
            <a:r>
              <a:rPr lang="en-US" sz="3200" dirty="0" smtClean="0"/>
              <a:t> Complexity</a:t>
            </a:r>
            <a:endParaRPr lang="en-US" sz="3200" b="1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17866"/>
            <a:ext cx="10972801" cy="48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2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13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Example 3: </a:t>
            </a:r>
            <a:r>
              <a:rPr lang="en-US" sz="3200" dirty="0" smtClean="0"/>
              <a:t>Create </a:t>
            </a:r>
            <a:r>
              <a:rPr lang="en-US" sz="3200" dirty="0"/>
              <a:t>control flow </a:t>
            </a:r>
            <a:r>
              <a:rPr lang="en-US" sz="3200" dirty="0" smtClean="0"/>
              <a:t>graph &amp; identify paths</a:t>
            </a:r>
            <a:endParaRPr lang="en-US" sz="3200" b="1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1659"/>
            <a:ext cx="10972800" cy="54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1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270</Words>
  <Application>Microsoft Office PowerPoint</Application>
  <PresentationFormat>Widescreen</PresentationFormat>
  <Paragraphs>130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ＭＳ Ｐゴシック</vt:lpstr>
      <vt:lpstr>Arial</vt:lpstr>
      <vt:lpstr>Calibri</vt:lpstr>
      <vt:lpstr>Century Schoolbook</vt:lpstr>
      <vt:lpstr>Times New Roman</vt:lpstr>
      <vt:lpstr>Wingdings</vt:lpstr>
      <vt:lpstr>SE10 slides</vt:lpstr>
      <vt:lpstr> Basis Path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Testing</dc:title>
  <dc:creator>ismail ahmed</dc:creator>
  <cp:lastModifiedBy>ismail ahmed</cp:lastModifiedBy>
  <cp:revision>12</cp:revision>
  <dcterms:created xsi:type="dcterms:W3CDTF">2022-05-11T19:16:07Z</dcterms:created>
  <dcterms:modified xsi:type="dcterms:W3CDTF">2022-05-12T17:58:51Z</dcterms:modified>
</cp:coreProperties>
</file>