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77" r:id="rId3"/>
    <p:sldId id="280" r:id="rId4"/>
    <p:sldId id="281" r:id="rId5"/>
    <p:sldId id="378" r:id="rId6"/>
    <p:sldId id="379" r:id="rId7"/>
    <p:sldId id="381" r:id="rId8"/>
    <p:sldId id="351" r:id="rId9"/>
    <p:sldId id="382" r:id="rId10"/>
    <p:sldId id="282" r:id="rId11"/>
    <p:sldId id="401" r:id="rId12"/>
    <p:sldId id="283" r:id="rId13"/>
    <p:sldId id="285" r:id="rId14"/>
    <p:sldId id="286" r:id="rId15"/>
    <p:sldId id="287" r:id="rId16"/>
    <p:sldId id="402" r:id="rId17"/>
    <p:sldId id="310" r:id="rId18"/>
    <p:sldId id="260" r:id="rId19"/>
    <p:sldId id="289" r:id="rId20"/>
    <p:sldId id="261" r:id="rId21"/>
    <p:sldId id="353" r:id="rId22"/>
    <p:sldId id="302" r:id="rId23"/>
    <p:sldId id="269" r:id="rId24"/>
    <p:sldId id="303" r:id="rId25"/>
    <p:sldId id="270" r:id="rId26"/>
    <p:sldId id="335" r:id="rId27"/>
    <p:sldId id="336" r:id="rId28"/>
    <p:sldId id="383" r:id="rId29"/>
    <p:sldId id="384" r:id="rId30"/>
    <p:sldId id="385" r:id="rId31"/>
    <p:sldId id="386" r:id="rId32"/>
    <p:sldId id="387" r:id="rId33"/>
    <p:sldId id="346" r:id="rId34"/>
    <p:sldId id="395" r:id="rId35"/>
    <p:sldId id="398" r:id="rId36"/>
    <p:sldId id="396" r:id="rId37"/>
    <p:sldId id="397" r:id="rId38"/>
    <p:sldId id="30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C279C-4D13-4D00-B0C3-1D2F7D195235}"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E9D865C6-8A77-4895-8842-26E5973B9D2F}">
      <dgm:prSet phldrT="[Text]"/>
      <dgm:spPr/>
      <dgm:t>
        <a:bodyPr/>
        <a:lstStyle/>
        <a:p>
          <a:r>
            <a:rPr lang="en-US" dirty="0"/>
            <a:t>User requirements</a:t>
          </a:r>
        </a:p>
      </dgm:t>
    </dgm:pt>
    <dgm:pt modelId="{F774D4DD-D99E-4EBA-97BB-FDCC7950521A}" type="parTrans" cxnId="{B91BF769-19E6-40EE-96B6-5896A5E9E144}">
      <dgm:prSet/>
      <dgm:spPr/>
      <dgm:t>
        <a:bodyPr/>
        <a:lstStyle/>
        <a:p>
          <a:endParaRPr lang="en-US"/>
        </a:p>
      </dgm:t>
    </dgm:pt>
    <dgm:pt modelId="{E3935012-2949-434D-892F-3EA0C2226A15}" type="sibTrans" cxnId="{B91BF769-19E6-40EE-96B6-5896A5E9E144}">
      <dgm:prSet/>
      <dgm:spPr/>
      <dgm:t>
        <a:bodyPr/>
        <a:lstStyle/>
        <a:p>
          <a:endParaRPr lang="en-US"/>
        </a:p>
      </dgm:t>
    </dgm:pt>
    <dgm:pt modelId="{61664FCE-4ED7-41D8-8CCD-90B310B8C20B}">
      <dgm:prSet phldrT="[Text]"/>
      <dgm:spPr/>
      <dgm:t>
        <a:bodyPr/>
        <a:lstStyle/>
        <a:p>
          <a:r>
            <a:rPr lang="en-US" dirty="0"/>
            <a:t>System requirements</a:t>
          </a:r>
        </a:p>
      </dgm:t>
    </dgm:pt>
    <dgm:pt modelId="{E4AD7F40-6E86-4ECC-91C2-1A7F1C1ABAE3}" type="parTrans" cxnId="{B0013389-E86C-4AD9-ADC0-BFFB71F53854}">
      <dgm:prSet/>
      <dgm:spPr/>
      <dgm:t>
        <a:bodyPr/>
        <a:lstStyle/>
        <a:p>
          <a:endParaRPr lang="en-US"/>
        </a:p>
      </dgm:t>
    </dgm:pt>
    <dgm:pt modelId="{9D197A07-9A21-47BB-8D35-1720D5162FD0}" type="sibTrans" cxnId="{B0013389-E86C-4AD9-ADC0-BFFB71F53854}">
      <dgm:prSet/>
      <dgm:spPr/>
      <dgm:t>
        <a:bodyPr/>
        <a:lstStyle/>
        <a:p>
          <a:endParaRPr lang="en-US"/>
        </a:p>
      </dgm:t>
    </dgm:pt>
    <dgm:pt modelId="{75331193-21DF-4F5F-8EE1-41A03DF9816B}">
      <dgm:prSet phldrT="[Text]"/>
      <dgm:spPr/>
      <dgm:t>
        <a:bodyPr/>
        <a:lstStyle/>
        <a:p>
          <a:r>
            <a:rPr lang="en-US" dirty="0"/>
            <a:t>Allows a user to make an appointment</a:t>
          </a:r>
        </a:p>
      </dgm:t>
    </dgm:pt>
    <dgm:pt modelId="{90396A34-1A49-4682-8A63-CC03E0C019AB}" type="parTrans" cxnId="{525A3AA3-056E-4033-BB7B-1F9DDDAB16B1}">
      <dgm:prSet/>
      <dgm:spPr/>
      <dgm:t>
        <a:bodyPr/>
        <a:lstStyle/>
        <a:p>
          <a:endParaRPr lang="en-US"/>
        </a:p>
      </dgm:t>
    </dgm:pt>
    <dgm:pt modelId="{1B13384F-5671-4F19-A3B5-4276AA1E66C8}" type="sibTrans" cxnId="{525A3AA3-056E-4033-BB7B-1F9DDDAB16B1}">
      <dgm:prSet/>
      <dgm:spPr/>
      <dgm:t>
        <a:bodyPr/>
        <a:lstStyle/>
        <a:p>
          <a:endParaRPr lang="en-US"/>
        </a:p>
      </dgm:t>
    </dgm:pt>
    <dgm:pt modelId="{3CA17838-DB5D-4442-8333-7B0B38408FE7}">
      <dgm:prSet phldrT="[Text]"/>
      <dgm:spPr/>
      <dgm:t>
        <a:bodyPr/>
        <a:lstStyle/>
        <a:p>
          <a:r>
            <a:rPr lang="en-US" dirty="0"/>
            <a:t>User must have an account (sign up)</a:t>
          </a:r>
        </a:p>
      </dgm:t>
    </dgm:pt>
    <dgm:pt modelId="{92EB1245-9B68-4BE8-BD29-2DF5C27324AD}" type="parTrans" cxnId="{80B59092-7235-4F85-A55E-8BFE5D86381E}">
      <dgm:prSet/>
      <dgm:spPr/>
      <dgm:t>
        <a:bodyPr/>
        <a:lstStyle/>
        <a:p>
          <a:endParaRPr lang="en-US"/>
        </a:p>
      </dgm:t>
    </dgm:pt>
    <dgm:pt modelId="{11DA0761-877F-4DB7-9664-B1EE9B2968C6}" type="sibTrans" cxnId="{80B59092-7235-4F85-A55E-8BFE5D86381E}">
      <dgm:prSet/>
      <dgm:spPr/>
      <dgm:t>
        <a:bodyPr/>
        <a:lstStyle/>
        <a:p>
          <a:endParaRPr lang="en-US"/>
        </a:p>
      </dgm:t>
    </dgm:pt>
    <dgm:pt modelId="{128418A2-413C-4805-BB24-48557524C346}">
      <dgm:prSet phldrT="[Text]"/>
      <dgm:spPr/>
      <dgm:t>
        <a:bodyPr/>
        <a:lstStyle/>
        <a:p>
          <a:r>
            <a:rPr lang="en-US" dirty="0"/>
            <a:t>User will login to that account</a:t>
          </a:r>
        </a:p>
      </dgm:t>
    </dgm:pt>
    <dgm:pt modelId="{CE194FE1-C985-4766-93BB-3F23EFB1C429}" type="parTrans" cxnId="{37606826-0E5C-4848-BB19-49588277D79F}">
      <dgm:prSet/>
      <dgm:spPr/>
      <dgm:t>
        <a:bodyPr/>
        <a:lstStyle/>
        <a:p>
          <a:endParaRPr lang="en-US"/>
        </a:p>
      </dgm:t>
    </dgm:pt>
    <dgm:pt modelId="{4FD17FCB-4F76-45E6-8059-10FB1B052A96}" type="sibTrans" cxnId="{37606826-0E5C-4848-BB19-49588277D79F}">
      <dgm:prSet/>
      <dgm:spPr/>
      <dgm:t>
        <a:bodyPr/>
        <a:lstStyle/>
        <a:p>
          <a:endParaRPr lang="en-US"/>
        </a:p>
      </dgm:t>
    </dgm:pt>
    <dgm:pt modelId="{8A147FA3-C813-42AA-B217-190F187ED633}">
      <dgm:prSet phldrT="[Text]"/>
      <dgm:spPr/>
      <dgm:t>
        <a:bodyPr/>
        <a:lstStyle/>
        <a:p>
          <a:r>
            <a:rPr lang="en-US" dirty="0"/>
            <a:t>Check for the specific doctor’s availability</a:t>
          </a:r>
        </a:p>
      </dgm:t>
    </dgm:pt>
    <dgm:pt modelId="{715038B7-BE73-4626-9491-63045DBEAE33}" type="parTrans" cxnId="{64402836-1FFC-4293-BEAF-47C03A7707CF}">
      <dgm:prSet/>
      <dgm:spPr/>
      <dgm:t>
        <a:bodyPr/>
        <a:lstStyle/>
        <a:p>
          <a:endParaRPr lang="en-US"/>
        </a:p>
      </dgm:t>
    </dgm:pt>
    <dgm:pt modelId="{93F0CEB9-6AB6-4B75-9669-5972603EB113}" type="sibTrans" cxnId="{64402836-1FFC-4293-BEAF-47C03A7707CF}">
      <dgm:prSet/>
      <dgm:spPr/>
      <dgm:t>
        <a:bodyPr/>
        <a:lstStyle/>
        <a:p>
          <a:endParaRPr lang="en-US"/>
        </a:p>
      </dgm:t>
    </dgm:pt>
    <dgm:pt modelId="{17013A3A-FDB2-4482-A050-FC24A5A30C16}">
      <dgm:prSet phldrT="[Text]"/>
      <dgm:spPr/>
      <dgm:t>
        <a:bodyPr/>
        <a:lstStyle/>
        <a:p>
          <a:r>
            <a:rPr lang="en-US" dirty="0"/>
            <a:t>Make an appointment</a:t>
          </a:r>
        </a:p>
      </dgm:t>
    </dgm:pt>
    <dgm:pt modelId="{926A6604-365D-4332-9450-AFC9B199536E}" type="parTrans" cxnId="{687FF6F5-93CB-4467-8738-AAABC45EC8B2}">
      <dgm:prSet/>
      <dgm:spPr/>
      <dgm:t>
        <a:bodyPr/>
        <a:lstStyle/>
        <a:p>
          <a:endParaRPr lang="en-US"/>
        </a:p>
      </dgm:t>
    </dgm:pt>
    <dgm:pt modelId="{4E886FC6-6090-41C1-B2A9-C27686BF737C}" type="sibTrans" cxnId="{687FF6F5-93CB-4467-8738-AAABC45EC8B2}">
      <dgm:prSet/>
      <dgm:spPr/>
      <dgm:t>
        <a:bodyPr/>
        <a:lstStyle/>
        <a:p>
          <a:endParaRPr lang="en-US"/>
        </a:p>
      </dgm:t>
    </dgm:pt>
    <dgm:pt modelId="{E64BCE76-0677-4E13-A7B0-2FFE172130D0}">
      <dgm:prSet phldrT="[Text]"/>
      <dgm:spPr/>
      <dgm:t>
        <a:bodyPr/>
        <a:lstStyle/>
        <a:p>
          <a:r>
            <a:rPr lang="en-US" dirty="0"/>
            <a:t>Pay the fee</a:t>
          </a:r>
        </a:p>
      </dgm:t>
    </dgm:pt>
    <dgm:pt modelId="{7855375F-1C9E-4531-8F5B-660941D8303A}" type="parTrans" cxnId="{85B3F0E6-EE87-4922-B642-DE782F111109}">
      <dgm:prSet/>
      <dgm:spPr/>
      <dgm:t>
        <a:bodyPr/>
        <a:lstStyle/>
        <a:p>
          <a:endParaRPr lang="en-US"/>
        </a:p>
      </dgm:t>
    </dgm:pt>
    <dgm:pt modelId="{4E79C36C-ADD1-47B3-80C8-AABB8FCED14A}" type="sibTrans" cxnId="{85B3F0E6-EE87-4922-B642-DE782F111109}">
      <dgm:prSet/>
      <dgm:spPr/>
      <dgm:t>
        <a:bodyPr/>
        <a:lstStyle/>
        <a:p>
          <a:endParaRPr lang="en-US"/>
        </a:p>
      </dgm:t>
    </dgm:pt>
    <dgm:pt modelId="{DC01CB07-31D6-46A0-B048-D44D617F192C}" type="pres">
      <dgm:prSet presAssocID="{0B1C279C-4D13-4D00-B0C3-1D2F7D195235}" presName="Name0" presStyleCnt="0">
        <dgm:presLayoutVars>
          <dgm:dir/>
          <dgm:animLvl val="lvl"/>
          <dgm:resizeHandles val="exact"/>
        </dgm:presLayoutVars>
      </dgm:prSet>
      <dgm:spPr/>
    </dgm:pt>
    <dgm:pt modelId="{C7E955D5-22EF-4736-8C7C-28DABB8A7B31}" type="pres">
      <dgm:prSet presAssocID="{E9D865C6-8A77-4895-8842-26E5973B9D2F}" presName="linNode" presStyleCnt="0"/>
      <dgm:spPr/>
    </dgm:pt>
    <dgm:pt modelId="{86021C33-2194-492A-B070-088EE92A1BB1}" type="pres">
      <dgm:prSet presAssocID="{E9D865C6-8A77-4895-8842-26E5973B9D2F}" presName="parentText" presStyleLbl="node1" presStyleIdx="0" presStyleCnt="2">
        <dgm:presLayoutVars>
          <dgm:chMax val="1"/>
          <dgm:bulletEnabled val="1"/>
        </dgm:presLayoutVars>
      </dgm:prSet>
      <dgm:spPr/>
    </dgm:pt>
    <dgm:pt modelId="{39275460-CDEE-432A-B308-D04FA132E0AE}" type="pres">
      <dgm:prSet presAssocID="{E9D865C6-8A77-4895-8842-26E5973B9D2F}" presName="descendantText" presStyleLbl="alignAccFollowNode1" presStyleIdx="0" presStyleCnt="2">
        <dgm:presLayoutVars>
          <dgm:bulletEnabled val="1"/>
        </dgm:presLayoutVars>
      </dgm:prSet>
      <dgm:spPr/>
    </dgm:pt>
    <dgm:pt modelId="{A681C733-B18F-44DD-B01B-A5CFD601EF37}" type="pres">
      <dgm:prSet presAssocID="{E3935012-2949-434D-892F-3EA0C2226A15}" presName="sp" presStyleCnt="0"/>
      <dgm:spPr/>
    </dgm:pt>
    <dgm:pt modelId="{A9AB66CE-6B05-4D7B-8A08-BC5A92FE4F97}" type="pres">
      <dgm:prSet presAssocID="{61664FCE-4ED7-41D8-8CCD-90B310B8C20B}" presName="linNode" presStyleCnt="0"/>
      <dgm:spPr/>
    </dgm:pt>
    <dgm:pt modelId="{A7CB810E-F3AB-4400-9294-88540EE3661F}" type="pres">
      <dgm:prSet presAssocID="{61664FCE-4ED7-41D8-8CCD-90B310B8C20B}" presName="parentText" presStyleLbl="node1" presStyleIdx="1" presStyleCnt="2">
        <dgm:presLayoutVars>
          <dgm:chMax val="1"/>
          <dgm:bulletEnabled val="1"/>
        </dgm:presLayoutVars>
      </dgm:prSet>
      <dgm:spPr/>
    </dgm:pt>
    <dgm:pt modelId="{DD94E503-FEE8-4BCE-A1EB-E7442381345E}" type="pres">
      <dgm:prSet presAssocID="{61664FCE-4ED7-41D8-8CCD-90B310B8C20B}" presName="descendantText" presStyleLbl="alignAccFollowNode1" presStyleIdx="1" presStyleCnt="2">
        <dgm:presLayoutVars>
          <dgm:bulletEnabled val="1"/>
        </dgm:presLayoutVars>
      </dgm:prSet>
      <dgm:spPr/>
    </dgm:pt>
  </dgm:ptLst>
  <dgm:cxnLst>
    <dgm:cxn modelId="{860D651F-C4DB-40EB-865B-F1EF356897C4}" type="presOf" srcId="{8A147FA3-C813-42AA-B217-190F187ED633}" destId="{DD94E503-FEE8-4BCE-A1EB-E7442381345E}" srcOrd="0" destOrd="2" presId="urn:microsoft.com/office/officeart/2005/8/layout/vList5"/>
    <dgm:cxn modelId="{C6178520-52A3-4BC7-876C-4E74C3CA3C28}" type="presOf" srcId="{128418A2-413C-4805-BB24-48557524C346}" destId="{DD94E503-FEE8-4BCE-A1EB-E7442381345E}" srcOrd="0" destOrd="1" presId="urn:microsoft.com/office/officeart/2005/8/layout/vList5"/>
    <dgm:cxn modelId="{37606826-0E5C-4848-BB19-49588277D79F}" srcId="{61664FCE-4ED7-41D8-8CCD-90B310B8C20B}" destId="{128418A2-413C-4805-BB24-48557524C346}" srcOrd="1" destOrd="0" parTransId="{CE194FE1-C985-4766-93BB-3F23EFB1C429}" sibTransId="{4FD17FCB-4F76-45E6-8059-10FB1B052A96}"/>
    <dgm:cxn modelId="{44561B28-C2C5-4815-B9B1-3598D14F387D}" type="presOf" srcId="{3CA17838-DB5D-4442-8333-7B0B38408FE7}" destId="{DD94E503-FEE8-4BCE-A1EB-E7442381345E}" srcOrd="0" destOrd="0" presId="urn:microsoft.com/office/officeart/2005/8/layout/vList5"/>
    <dgm:cxn modelId="{9564012E-68C8-4729-9F1A-ED35EF49CCA5}" type="presOf" srcId="{75331193-21DF-4F5F-8EE1-41A03DF9816B}" destId="{39275460-CDEE-432A-B308-D04FA132E0AE}" srcOrd="0" destOrd="0" presId="urn:microsoft.com/office/officeart/2005/8/layout/vList5"/>
    <dgm:cxn modelId="{64402836-1FFC-4293-BEAF-47C03A7707CF}" srcId="{61664FCE-4ED7-41D8-8CCD-90B310B8C20B}" destId="{8A147FA3-C813-42AA-B217-190F187ED633}" srcOrd="2" destOrd="0" parTransId="{715038B7-BE73-4626-9491-63045DBEAE33}" sibTransId="{93F0CEB9-6AB6-4B75-9669-5972603EB113}"/>
    <dgm:cxn modelId="{B91BF769-19E6-40EE-96B6-5896A5E9E144}" srcId="{0B1C279C-4D13-4D00-B0C3-1D2F7D195235}" destId="{E9D865C6-8A77-4895-8842-26E5973B9D2F}" srcOrd="0" destOrd="0" parTransId="{F774D4DD-D99E-4EBA-97BB-FDCC7950521A}" sibTransId="{E3935012-2949-434D-892F-3EA0C2226A15}"/>
    <dgm:cxn modelId="{B0013389-E86C-4AD9-ADC0-BFFB71F53854}" srcId="{0B1C279C-4D13-4D00-B0C3-1D2F7D195235}" destId="{61664FCE-4ED7-41D8-8CCD-90B310B8C20B}" srcOrd="1" destOrd="0" parTransId="{E4AD7F40-6E86-4ECC-91C2-1A7F1C1ABAE3}" sibTransId="{9D197A07-9A21-47BB-8D35-1720D5162FD0}"/>
    <dgm:cxn modelId="{80B59092-7235-4F85-A55E-8BFE5D86381E}" srcId="{61664FCE-4ED7-41D8-8CCD-90B310B8C20B}" destId="{3CA17838-DB5D-4442-8333-7B0B38408FE7}" srcOrd="0" destOrd="0" parTransId="{92EB1245-9B68-4BE8-BD29-2DF5C27324AD}" sibTransId="{11DA0761-877F-4DB7-9664-B1EE9B2968C6}"/>
    <dgm:cxn modelId="{A460359A-60DC-4014-9D18-4F92B3F9B5E5}" type="presOf" srcId="{0B1C279C-4D13-4D00-B0C3-1D2F7D195235}" destId="{DC01CB07-31D6-46A0-B048-D44D617F192C}" srcOrd="0" destOrd="0" presId="urn:microsoft.com/office/officeart/2005/8/layout/vList5"/>
    <dgm:cxn modelId="{D95F72A2-9D7A-4B27-87D6-A3028A80F4BC}" type="presOf" srcId="{E64BCE76-0677-4E13-A7B0-2FFE172130D0}" destId="{DD94E503-FEE8-4BCE-A1EB-E7442381345E}" srcOrd="0" destOrd="4" presId="urn:microsoft.com/office/officeart/2005/8/layout/vList5"/>
    <dgm:cxn modelId="{525A3AA3-056E-4033-BB7B-1F9DDDAB16B1}" srcId="{E9D865C6-8A77-4895-8842-26E5973B9D2F}" destId="{75331193-21DF-4F5F-8EE1-41A03DF9816B}" srcOrd="0" destOrd="0" parTransId="{90396A34-1A49-4682-8A63-CC03E0C019AB}" sibTransId="{1B13384F-5671-4F19-A3B5-4276AA1E66C8}"/>
    <dgm:cxn modelId="{33869EB9-1DA5-4AB2-B988-1021A43AC7B1}" type="presOf" srcId="{17013A3A-FDB2-4482-A050-FC24A5A30C16}" destId="{DD94E503-FEE8-4BCE-A1EB-E7442381345E}" srcOrd="0" destOrd="3" presId="urn:microsoft.com/office/officeart/2005/8/layout/vList5"/>
    <dgm:cxn modelId="{199DC9BB-047E-42A4-BEB2-35540A60C62C}" type="presOf" srcId="{E9D865C6-8A77-4895-8842-26E5973B9D2F}" destId="{86021C33-2194-492A-B070-088EE92A1BB1}" srcOrd="0" destOrd="0" presId="urn:microsoft.com/office/officeart/2005/8/layout/vList5"/>
    <dgm:cxn modelId="{3EC950DC-5F78-49A9-95EF-3C1782D4CCE8}" type="presOf" srcId="{61664FCE-4ED7-41D8-8CCD-90B310B8C20B}" destId="{A7CB810E-F3AB-4400-9294-88540EE3661F}" srcOrd="0" destOrd="0" presId="urn:microsoft.com/office/officeart/2005/8/layout/vList5"/>
    <dgm:cxn modelId="{85B3F0E6-EE87-4922-B642-DE782F111109}" srcId="{61664FCE-4ED7-41D8-8CCD-90B310B8C20B}" destId="{E64BCE76-0677-4E13-A7B0-2FFE172130D0}" srcOrd="4" destOrd="0" parTransId="{7855375F-1C9E-4531-8F5B-660941D8303A}" sibTransId="{4E79C36C-ADD1-47B3-80C8-AABB8FCED14A}"/>
    <dgm:cxn modelId="{687FF6F5-93CB-4467-8738-AAABC45EC8B2}" srcId="{61664FCE-4ED7-41D8-8CCD-90B310B8C20B}" destId="{17013A3A-FDB2-4482-A050-FC24A5A30C16}" srcOrd="3" destOrd="0" parTransId="{926A6604-365D-4332-9450-AFC9B199536E}" sibTransId="{4E886FC6-6090-41C1-B2A9-C27686BF737C}"/>
    <dgm:cxn modelId="{6632047B-BB63-4AA5-978F-F6B32B32FB11}" type="presParOf" srcId="{DC01CB07-31D6-46A0-B048-D44D617F192C}" destId="{C7E955D5-22EF-4736-8C7C-28DABB8A7B31}" srcOrd="0" destOrd="0" presId="urn:microsoft.com/office/officeart/2005/8/layout/vList5"/>
    <dgm:cxn modelId="{D59F8790-03D9-4813-B20D-ECCC5C17584C}" type="presParOf" srcId="{C7E955D5-22EF-4736-8C7C-28DABB8A7B31}" destId="{86021C33-2194-492A-B070-088EE92A1BB1}" srcOrd="0" destOrd="0" presId="urn:microsoft.com/office/officeart/2005/8/layout/vList5"/>
    <dgm:cxn modelId="{8ABE8B4A-0123-4974-B970-B0306EBB860C}" type="presParOf" srcId="{C7E955D5-22EF-4736-8C7C-28DABB8A7B31}" destId="{39275460-CDEE-432A-B308-D04FA132E0AE}" srcOrd="1" destOrd="0" presId="urn:microsoft.com/office/officeart/2005/8/layout/vList5"/>
    <dgm:cxn modelId="{0F4720FA-401B-4762-8833-B54F0213C08E}" type="presParOf" srcId="{DC01CB07-31D6-46A0-B048-D44D617F192C}" destId="{A681C733-B18F-44DD-B01B-A5CFD601EF37}" srcOrd="1" destOrd="0" presId="urn:microsoft.com/office/officeart/2005/8/layout/vList5"/>
    <dgm:cxn modelId="{2E7C300F-1D45-4461-B15A-56E94465F993}" type="presParOf" srcId="{DC01CB07-31D6-46A0-B048-D44D617F192C}" destId="{A9AB66CE-6B05-4D7B-8A08-BC5A92FE4F97}" srcOrd="2" destOrd="0" presId="urn:microsoft.com/office/officeart/2005/8/layout/vList5"/>
    <dgm:cxn modelId="{5B141548-BA7F-48B1-B37D-5B56EBAF1C30}" type="presParOf" srcId="{A9AB66CE-6B05-4D7B-8A08-BC5A92FE4F97}" destId="{A7CB810E-F3AB-4400-9294-88540EE3661F}" srcOrd="0" destOrd="0" presId="urn:microsoft.com/office/officeart/2005/8/layout/vList5"/>
    <dgm:cxn modelId="{FC73913A-4FB6-4D64-BD22-3912612BD183}" type="presParOf" srcId="{A9AB66CE-6B05-4D7B-8A08-BC5A92FE4F97}" destId="{DD94E503-FEE8-4BCE-A1EB-E7442381345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AD8011-F2CD-43A2-861F-C150E8602F91}"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D556C868-CBB2-4420-A298-52A45547827F}">
      <dgm:prSet phldrT="[Text]"/>
      <dgm:spPr/>
      <dgm:t>
        <a:bodyPr/>
        <a:lstStyle/>
        <a:p>
          <a:r>
            <a:rPr lang="en-US" dirty="0"/>
            <a:t>Functional Requirements</a:t>
          </a:r>
        </a:p>
      </dgm:t>
    </dgm:pt>
    <dgm:pt modelId="{B208F82E-6D1A-4C4E-B973-AB6BE7B6EF9F}" type="parTrans" cxnId="{730B8C44-BDEB-4A3F-858A-9993749CF1BC}">
      <dgm:prSet/>
      <dgm:spPr/>
      <dgm:t>
        <a:bodyPr/>
        <a:lstStyle/>
        <a:p>
          <a:endParaRPr lang="en-US"/>
        </a:p>
      </dgm:t>
    </dgm:pt>
    <dgm:pt modelId="{CB2A9FB9-9DFA-446C-9EDD-2D8C6E2021DE}" type="sibTrans" cxnId="{730B8C44-BDEB-4A3F-858A-9993749CF1BC}">
      <dgm:prSet/>
      <dgm:spPr/>
      <dgm:t>
        <a:bodyPr/>
        <a:lstStyle/>
        <a:p>
          <a:endParaRPr lang="en-US"/>
        </a:p>
      </dgm:t>
    </dgm:pt>
    <dgm:pt modelId="{0898E29D-61C0-4E23-8C7B-684473E4E912}">
      <dgm:prSet phldrT="[Text]"/>
      <dgm:spPr/>
      <dgm:t>
        <a:bodyPr/>
        <a:lstStyle/>
        <a:p>
          <a:r>
            <a:rPr lang="en-GB" b="1" dirty="0"/>
            <a:t>Statements of services the system should provide</a:t>
          </a:r>
          <a:endParaRPr lang="en-US" b="1" dirty="0"/>
        </a:p>
      </dgm:t>
    </dgm:pt>
    <dgm:pt modelId="{23F2DD8F-A4FD-4384-BD2A-0785602B7F15}" type="parTrans" cxnId="{F8D92667-E81D-4204-B1BB-E5241663930D}">
      <dgm:prSet/>
      <dgm:spPr/>
      <dgm:t>
        <a:bodyPr/>
        <a:lstStyle/>
        <a:p>
          <a:endParaRPr lang="en-US"/>
        </a:p>
      </dgm:t>
    </dgm:pt>
    <dgm:pt modelId="{61117458-2139-4638-AEF5-7F64D1241439}" type="sibTrans" cxnId="{F8D92667-E81D-4204-B1BB-E5241663930D}">
      <dgm:prSet/>
      <dgm:spPr/>
      <dgm:t>
        <a:bodyPr/>
        <a:lstStyle/>
        <a:p>
          <a:endParaRPr lang="en-US"/>
        </a:p>
      </dgm:t>
    </dgm:pt>
    <dgm:pt modelId="{AA3C6518-4170-4A03-BDD0-C8D34B425951}">
      <dgm:prSet phldrT="[Text]"/>
      <dgm:spPr/>
      <dgm:t>
        <a:bodyPr/>
        <a:lstStyle/>
        <a:p>
          <a:r>
            <a:rPr lang="en-US" dirty="0"/>
            <a:t>Non-functional Requirements</a:t>
          </a:r>
        </a:p>
      </dgm:t>
    </dgm:pt>
    <dgm:pt modelId="{A35B91F7-CC71-4227-8680-EF9FDDB5AF55}" type="parTrans" cxnId="{9F75997A-D3A5-4056-BCE1-AEE6BFB84DFA}">
      <dgm:prSet/>
      <dgm:spPr/>
      <dgm:t>
        <a:bodyPr/>
        <a:lstStyle/>
        <a:p>
          <a:endParaRPr lang="en-US"/>
        </a:p>
      </dgm:t>
    </dgm:pt>
    <dgm:pt modelId="{ABA0423E-230D-48DF-9A46-5E4C530D00F9}" type="sibTrans" cxnId="{9F75997A-D3A5-4056-BCE1-AEE6BFB84DFA}">
      <dgm:prSet/>
      <dgm:spPr/>
      <dgm:t>
        <a:bodyPr/>
        <a:lstStyle/>
        <a:p>
          <a:endParaRPr lang="en-US"/>
        </a:p>
      </dgm:t>
    </dgm:pt>
    <dgm:pt modelId="{6B8C3BD2-7A71-4F81-9580-03DC3BC9401F}">
      <dgm:prSet phldrT="[Text]"/>
      <dgm:spPr/>
      <dgm:t>
        <a:bodyPr/>
        <a:lstStyle/>
        <a:p>
          <a:r>
            <a:rPr lang="en-GB" b="1" dirty="0"/>
            <a:t>Constraints on the services offered by the system</a:t>
          </a:r>
          <a:endParaRPr lang="en-US" b="1" dirty="0"/>
        </a:p>
      </dgm:t>
    </dgm:pt>
    <dgm:pt modelId="{678A35DF-BA6C-492C-8DE8-562937B68604}" type="parTrans" cxnId="{ED9A7215-573D-46EC-9CCB-CD3333F9082B}">
      <dgm:prSet/>
      <dgm:spPr/>
      <dgm:t>
        <a:bodyPr/>
        <a:lstStyle/>
        <a:p>
          <a:endParaRPr lang="en-US"/>
        </a:p>
      </dgm:t>
    </dgm:pt>
    <dgm:pt modelId="{D786FB1E-C2A7-42C9-9BF4-1169243C300C}" type="sibTrans" cxnId="{ED9A7215-573D-46EC-9CCB-CD3333F9082B}">
      <dgm:prSet/>
      <dgm:spPr/>
      <dgm:t>
        <a:bodyPr/>
        <a:lstStyle/>
        <a:p>
          <a:endParaRPr lang="en-US"/>
        </a:p>
      </dgm:t>
    </dgm:pt>
    <dgm:pt modelId="{8F1032FF-9D9C-481F-9B50-ACC1550A5DD3}">
      <dgm:prSet/>
      <dgm:spPr/>
      <dgm:t>
        <a:bodyPr/>
        <a:lstStyle/>
        <a:p>
          <a:r>
            <a:rPr lang="en-GB" b="1" dirty="0"/>
            <a:t>System’s response to a particular inputs </a:t>
          </a:r>
          <a:r>
            <a:rPr lang="en-GB" dirty="0"/>
            <a:t>/ adverse scenario.</a:t>
          </a:r>
        </a:p>
      </dgm:t>
    </dgm:pt>
    <dgm:pt modelId="{3594D264-3E05-46A1-8046-1FD29A733831}" type="parTrans" cxnId="{A761C1CA-0DD1-4684-A751-4D385B806F7A}">
      <dgm:prSet/>
      <dgm:spPr/>
      <dgm:t>
        <a:bodyPr/>
        <a:lstStyle/>
        <a:p>
          <a:endParaRPr lang="en-US"/>
        </a:p>
      </dgm:t>
    </dgm:pt>
    <dgm:pt modelId="{CB4ABA44-83C9-4AFF-843B-E2BB51FA0A63}" type="sibTrans" cxnId="{A761C1CA-0DD1-4684-A751-4D385B806F7A}">
      <dgm:prSet/>
      <dgm:spPr/>
      <dgm:t>
        <a:bodyPr/>
        <a:lstStyle/>
        <a:p>
          <a:endParaRPr lang="en-US"/>
        </a:p>
      </dgm:t>
    </dgm:pt>
    <dgm:pt modelId="{F45B59A0-D54D-4790-9B3F-D6FED6E0E063}">
      <dgm:prSet/>
      <dgm:spPr/>
      <dgm:t>
        <a:bodyPr/>
        <a:lstStyle/>
        <a:p>
          <a:r>
            <a:rPr lang="en-GB" dirty="0"/>
            <a:t>May state </a:t>
          </a:r>
          <a:r>
            <a:rPr lang="en-GB" b="1" dirty="0"/>
            <a:t>what the system should not do.</a:t>
          </a:r>
        </a:p>
      </dgm:t>
    </dgm:pt>
    <dgm:pt modelId="{BE73C0CC-5208-4C2B-8DC1-1A1899ACDF5F}" type="parTrans" cxnId="{9D07DC64-7889-4386-B11A-B6AD4CA8495A}">
      <dgm:prSet/>
      <dgm:spPr/>
      <dgm:t>
        <a:bodyPr/>
        <a:lstStyle/>
        <a:p>
          <a:endParaRPr lang="en-US"/>
        </a:p>
      </dgm:t>
    </dgm:pt>
    <dgm:pt modelId="{47C18E1D-B649-480F-AA00-0E49FDFD4E62}" type="sibTrans" cxnId="{9D07DC64-7889-4386-B11A-B6AD4CA8495A}">
      <dgm:prSet/>
      <dgm:spPr/>
      <dgm:t>
        <a:bodyPr/>
        <a:lstStyle/>
        <a:p>
          <a:endParaRPr lang="en-US"/>
        </a:p>
      </dgm:t>
    </dgm:pt>
    <dgm:pt modelId="{D8571CCA-A706-4071-B315-7FF8E2B8EDA6}">
      <dgm:prSet/>
      <dgm:spPr/>
      <dgm:t>
        <a:bodyPr/>
        <a:lstStyle/>
        <a:p>
          <a:r>
            <a:rPr lang="en-GB" dirty="0"/>
            <a:t>Includes </a:t>
          </a:r>
          <a:r>
            <a:rPr lang="en-GB" b="1" dirty="0"/>
            <a:t>timing constraints</a:t>
          </a:r>
          <a:r>
            <a:rPr lang="en-GB" dirty="0"/>
            <a:t>, </a:t>
          </a:r>
          <a:r>
            <a:rPr lang="en-GB" b="1" dirty="0"/>
            <a:t>constraints on the development process</a:t>
          </a:r>
          <a:r>
            <a:rPr lang="en-GB" dirty="0"/>
            <a:t>, </a:t>
          </a:r>
          <a:r>
            <a:rPr lang="en-GB" b="1" dirty="0"/>
            <a:t>standards</a:t>
          </a:r>
          <a:r>
            <a:rPr lang="en-GB" dirty="0"/>
            <a:t> etc.</a:t>
          </a:r>
        </a:p>
      </dgm:t>
    </dgm:pt>
    <dgm:pt modelId="{6B467886-F8BD-46ED-A6FE-D1E6997BD70F}" type="parTrans" cxnId="{6BBCD379-E439-4423-A6E1-63A5DF511A02}">
      <dgm:prSet/>
      <dgm:spPr/>
      <dgm:t>
        <a:bodyPr/>
        <a:lstStyle/>
        <a:p>
          <a:endParaRPr lang="en-US"/>
        </a:p>
      </dgm:t>
    </dgm:pt>
    <dgm:pt modelId="{350DA855-4003-4C4D-A8D8-6536C382F5A8}" type="sibTrans" cxnId="{6BBCD379-E439-4423-A6E1-63A5DF511A02}">
      <dgm:prSet/>
      <dgm:spPr/>
      <dgm:t>
        <a:bodyPr/>
        <a:lstStyle/>
        <a:p>
          <a:endParaRPr lang="en-US"/>
        </a:p>
      </dgm:t>
    </dgm:pt>
    <dgm:pt modelId="{7FB85371-B097-4825-9F1F-8F833EAB1C4B}">
      <dgm:prSet/>
      <dgm:spPr/>
      <dgm:t>
        <a:bodyPr/>
        <a:lstStyle/>
        <a:p>
          <a:r>
            <a:rPr lang="en-GB" dirty="0"/>
            <a:t>Often </a:t>
          </a:r>
          <a:r>
            <a:rPr lang="en-GB" b="1" dirty="0"/>
            <a:t>apply to the system as a whole rather than individual services.</a:t>
          </a:r>
        </a:p>
      </dgm:t>
    </dgm:pt>
    <dgm:pt modelId="{6E2FC2DC-3D8F-4647-B4D0-0C3F082CC3DB}" type="parTrans" cxnId="{A806F794-4133-4662-890E-AE4CADD939B7}">
      <dgm:prSet/>
      <dgm:spPr/>
      <dgm:t>
        <a:bodyPr/>
        <a:lstStyle/>
        <a:p>
          <a:endParaRPr lang="en-US"/>
        </a:p>
      </dgm:t>
    </dgm:pt>
    <dgm:pt modelId="{B3F0585A-CCD7-4815-9A1E-9D886ABEDC3D}" type="sibTrans" cxnId="{A806F794-4133-4662-890E-AE4CADD939B7}">
      <dgm:prSet/>
      <dgm:spPr/>
      <dgm:t>
        <a:bodyPr/>
        <a:lstStyle/>
        <a:p>
          <a:endParaRPr lang="en-US"/>
        </a:p>
      </dgm:t>
    </dgm:pt>
    <dgm:pt modelId="{8CC4BB40-FD42-4ADD-A854-A90ACE8817B4}">
      <dgm:prSet/>
      <dgm:spPr/>
      <dgm:t>
        <a:bodyPr/>
        <a:lstStyle/>
        <a:p>
          <a:r>
            <a:rPr lang="en-GB" dirty="0"/>
            <a:t>Domain Requirements</a:t>
          </a:r>
        </a:p>
      </dgm:t>
    </dgm:pt>
    <dgm:pt modelId="{C24AD926-757B-4B56-B58C-F26023EB62EE}" type="parTrans" cxnId="{2176564A-F6A1-4CA4-9855-EF872218737D}">
      <dgm:prSet/>
      <dgm:spPr/>
      <dgm:t>
        <a:bodyPr/>
        <a:lstStyle/>
        <a:p>
          <a:endParaRPr lang="en-US"/>
        </a:p>
      </dgm:t>
    </dgm:pt>
    <dgm:pt modelId="{87F9D558-F462-43FD-8262-3FC7C6764304}" type="sibTrans" cxnId="{2176564A-F6A1-4CA4-9855-EF872218737D}">
      <dgm:prSet/>
      <dgm:spPr/>
      <dgm:t>
        <a:bodyPr/>
        <a:lstStyle/>
        <a:p>
          <a:endParaRPr lang="en-US"/>
        </a:p>
      </dgm:t>
    </dgm:pt>
    <dgm:pt modelId="{A1EA57EA-D0A1-40ED-AE4D-9A34ACAF5C6F}">
      <dgm:prSet/>
      <dgm:spPr/>
      <dgm:t>
        <a:bodyPr/>
        <a:lstStyle/>
        <a:p>
          <a:r>
            <a:rPr lang="en-GB" dirty="0"/>
            <a:t>Special constraints on system enforced in case of a specific domain application</a:t>
          </a:r>
        </a:p>
      </dgm:t>
    </dgm:pt>
    <dgm:pt modelId="{D1E64987-41C0-4328-BF7C-48EC39898D57}" type="parTrans" cxnId="{6246B4B3-3A8E-4D07-B781-C866205F2911}">
      <dgm:prSet/>
      <dgm:spPr/>
      <dgm:t>
        <a:bodyPr/>
        <a:lstStyle/>
        <a:p>
          <a:endParaRPr lang="en-US"/>
        </a:p>
      </dgm:t>
    </dgm:pt>
    <dgm:pt modelId="{40284F7D-F11C-4D33-B974-F073B927D63C}" type="sibTrans" cxnId="{6246B4B3-3A8E-4D07-B781-C866205F2911}">
      <dgm:prSet/>
      <dgm:spPr/>
      <dgm:t>
        <a:bodyPr/>
        <a:lstStyle/>
        <a:p>
          <a:endParaRPr lang="en-US"/>
        </a:p>
      </dgm:t>
    </dgm:pt>
    <dgm:pt modelId="{4C4D8EF1-D6DC-4502-833A-BABEBEFD4D88}" type="pres">
      <dgm:prSet presAssocID="{B6AD8011-F2CD-43A2-861F-C150E8602F91}" presName="linear" presStyleCnt="0">
        <dgm:presLayoutVars>
          <dgm:animLvl val="lvl"/>
          <dgm:resizeHandles val="exact"/>
        </dgm:presLayoutVars>
      </dgm:prSet>
      <dgm:spPr/>
    </dgm:pt>
    <dgm:pt modelId="{936482F2-528A-4270-A6B6-AA38487537B0}" type="pres">
      <dgm:prSet presAssocID="{D556C868-CBB2-4420-A298-52A45547827F}" presName="parentText" presStyleLbl="node1" presStyleIdx="0" presStyleCnt="3">
        <dgm:presLayoutVars>
          <dgm:chMax val="0"/>
          <dgm:bulletEnabled val="1"/>
        </dgm:presLayoutVars>
      </dgm:prSet>
      <dgm:spPr/>
    </dgm:pt>
    <dgm:pt modelId="{E396C8BF-76B2-4FBE-B7B9-8795CE8845FF}" type="pres">
      <dgm:prSet presAssocID="{D556C868-CBB2-4420-A298-52A45547827F}" presName="childText" presStyleLbl="revTx" presStyleIdx="0" presStyleCnt="3">
        <dgm:presLayoutVars>
          <dgm:bulletEnabled val="1"/>
        </dgm:presLayoutVars>
      </dgm:prSet>
      <dgm:spPr/>
    </dgm:pt>
    <dgm:pt modelId="{F7D067F9-D8EB-47C0-9B1B-80177672E2CE}" type="pres">
      <dgm:prSet presAssocID="{AA3C6518-4170-4A03-BDD0-C8D34B425951}" presName="parentText" presStyleLbl="node1" presStyleIdx="1" presStyleCnt="3">
        <dgm:presLayoutVars>
          <dgm:chMax val="0"/>
          <dgm:bulletEnabled val="1"/>
        </dgm:presLayoutVars>
      </dgm:prSet>
      <dgm:spPr/>
    </dgm:pt>
    <dgm:pt modelId="{2958449B-B322-4E2E-BE98-A7D2CA51A5EA}" type="pres">
      <dgm:prSet presAssocID="{AA3C6518-4170-4A03-BDD0-C8D34B425951}" presName="childText" presStyleLbl="revTx" presStyleIdx="1" presStyleCnt="3">
        <dgm:presLayoutVars>
          <dgm:bulletEnabled val="1"/>
        </dgm:presLayoutVars>
      </dgm:prSet>
      <dgm:spPr/>
    </dgm:pt>
    <dgm:pt modelId="{F7D332C7-B82B-4B3D-A4BF-F102C5D7D756}" type="pres">
      <dgm:prSet presAssocID="{8CC4BB40-FD42-4ADD-A854-A90ACE8817B4}" presName="parentText" presStyleLbl="node1" presStyleIdx="2" presStyleCnt="3">
        <dgm:presLayoutVars>
          <dgm:chMax val="0"/>
          <dgm:bulletEnabled val="1"/>
        </dgm:presLayoutVars>
      </dgm:prSet>
      <dgm:spPr/>
    </dgm:pt>
    <dgm:pt modelId="{006E8922-5A7A-4E7D-A503-9EE698D9F272}" type="pres">
      <dgm:prSet presAssocID="{8CC4BB40-FD42-4ADD-A854-A90ACE8817B4}" presName="childText" presStyleLbl="revTx" presStyleIdx="2" presStyleCnt="3">
        <dgm:presLayoutVars>
          <dgm:bulletEnabled val="1"/>
        </dgm:presLayoutVars>
      </dgm:prSet>
      <dgm:spPr/>
    </dgm:pt>
  </dgm:ptLst>
  <dgm:cxnLst>
    <dgm:cxn modelId="{D9692213-EE1C-45ED-A7C6-D925A51D02B7}" type="presOf" srcId="{6B8C3BD2-7A71-4F81-9580-03DC3BC9401F}" destId="{2958449B-B322-4E2E-BE98-A7D2CA51A5EA}" srcOrd="0" destOrd="0" presId="urn:microsoft.com/office/officeart/2005/8/layout/vList2"/>
    <dgm:cxn modelId="{ED9A7215-573D-46EC-9CCB-CD3333F9082B}" srcId="{AA3C6518-4170-4A03-BDD0-C8D34B425951}" destId="{6B8C3BD2-7A71-4F81-9580-03DC3BC9401F}" srcOrd="0" destOrd="0" parTransId="{678A35DF-BA6C-492C-8DE8-562937B68604}" sibTransId="{D786FB1E-C2A7-42C9-9BF4-1169243C300C}"/>
    <dgm:cxn modelId="{6745312B-84CA-4563-AFB8-56F4B0AF8CDF}" type="presOf" srcId="{7FB85371-B097-4825-9F1F-8F833EAB1C4B}" destId="{2958449B-B322-4E2E-BE98-A7D2CA51A5EA}" srcOrd="0" destOrd="2" presId="urn:microsoft.com/office/officeart/2005/8/layout/vList2"/>
    <dgm:cxn modelId="{AF38A242-FD98-495B-BB5D-9B770758F911}" type="presOf" srcId="{D8571CCA-A706-4071-B315-7FF8E2B8EDA6}" destId="{2958449B-B322-4E2E-BE98-A7D2CA51A5EA}" srcOrd="0" destOrd="1" presId="urn:microsoft.com/office/officeart/2005/8/layout/vList2"/>
    <dgm:cxn modelId="{730B8C44-BDEB-4A3F-858A-9993749CF1BC}" srcId="{B6AD8011-F2CD-43A2-861F-C150E8602F91}" destId="{D556C868-CBB2-4420-A298-52A45547827F}" srcOrd="0" destOrd="0" parTransId="{B208F82E-6D1A-4C4E-B973-AB6BE7B6EF9F}" sibTransId="{CB2A9FB9-9DFA-446C-9EDD-2D8C6E2021DE}"/>
    <dgm:cxn modelId="{9D07DC64-7889-4386-B11A-B6AD4CA8495A}" srcId="{D556C868-CBB2-4420-A298-52A45547827F}" destId="{F45B59A0-D54D-4790-9B3F-D6FED6E0E063}" srcOrd="2" destOrd="0" parTransId="{BE73C0CC-5208-4C2B-8DC1-1A1899ACDF5F}" sibTransId="{47C18E1D-B649-480F-AA00-0E49FDFD4E62}"/>
    <dgm:cxn modelId="{E170E246-E668-40F7-B59A-E755A0BD80D5}" type="presOf" srcId="{A1EA57EA-D0A1-40ED-AE4D-9A34ACAF5C6F}" destId="{006E8922-5A7A-4E7D-A503-9EE698D9F272}" srcOrd="0" destOrd="0" presId="urn:microsoft.com/office/officeart/2005/8/layout/vList2"/>
    <dgm:cxn modelId="{F8D92667-E81D-4204-B1BB-E5241663930D}" srcId="{D556C868-CBB2-4420-A298-52A45547827F}" destId="{0898E29D-61C0-4E23-8C7B-684473E4E912}" srcOrd="0" destOrd="0" parTransId="{23F2DD8F-A4FD-4384-BD2A-0785602B7F15}" sibTransId="{61117458-2139-4638-AEF5-7F64D1241439}"/>
    <dgm:cxn modelId="{2176564A-F6A1-4CA4-9855-EF872218737D}" srcId="{B6AD8011-F2CD-43A2-861F-C150E8602F91}" destId="{8CC4BB40-FD42-4ADD-A854-A90ACE8817B4}" srcOrd="2" destOrd="0" parTransId="{C24AD926-757B-4B56-B58C-F26023EB62EE}" sibTransId="{87F9D558-F462-43FD-8262-3FC7C6764304}"/>
    <dgm:cxn modelId="{88F7C44E-D012-4557-9914-1E156657D3B2}" type="presOf" srcId="{D556C868-CBB2-4420-A298-52A45547827F}" destId="{936482F2-528A-4270-A6B6-AA38487537B0}" srcOrd="0" destOrd="0" presId="urn:microsoft.com/office/officeart/2005/8/layout/vList2"/>
    <dgm:cxn modelId="{6BBCD379-E439-4423-A6E1-63A5DF511A02}" srcId="{AA3C6518-4170-4A03-BDD0-C8D34B425951}" destId="{D8571CCA-A706-4071-B315-7FF8E2B8EDA6}" srcOrd="1" destOrd="0" parTransId="{6B467886-F8BD-46ED-A6FE-D1E6997BD70F}" sibTransId="{350DA855-4003-4C4D-A8D8-6536C382F5A8}"/>
    <dgm:cxn modelId="{9F75997A-D3A5-4056-BCE1-AEE6BFB84DFA}" srcId="{B6AD8011-F2CD-43A2-861F-C150E8602F91}" destId="{AA3C6518-4170-4A03-BDD0-C8D34B425951}" srcOrd="1" destOrd="0" parTransId="{A35B91F7-CC71-4227-8680-EF9FDDB5AF55}" sibTransId="{ABA0423E-230D-48DF-9A46-5E4C530D00F9}"/>
    <dgm:cxn modelId="{48B41384-AE81-4025-AA8B-149C67811A2C}" type="presOf" srcId="{0898E29D-61C0-4E23-8C7B-684473E4E912}" destId="{E396C8BF-76B2-4FBE-B7B9-8795CE8845FF}" srcOrd="0" destOrd="0" presId="urn:microsoft.com/office/officeart/2005/8/layout/vList2"/>
    <dgm:cxn modelId="{C46FE192-DB5E-46C6-BAA1-3247AE01542E}" type="presOf" srcId="{B6AD8011-F2CD-43A2-861F-C150E8602F91}" destId="{4C4D8EF1-D6DC-4502-833A-BABEBEFD4D88}" srcOrd="0" destOrd="0" presId="urn:microsoft.com/office/officeart/2005/8/layout/vList2"/>
    <dgm:cxn modelId="{1C1EBC94-61C7-4D2A-B817-C867C730BD40}" type="presOf" srcId="{AA3C6518-4170-4A03-BDD0-C8D34B425951}" destId="{F7D067F9-D8EB-47C0-9B1B-80177672E2CE}" srcOrd="0" destOrd="0" presId="urn:microsoft.com/office/officeart/2005/8/layout/vList2"/>
    <dgm:cxn modelId="{A806F794-4133-4662-890E-AE4CADD939B7}" srcId="{AA3C6518-4170-4A03-BDD0-C8D34B425951}" destId="{7FB85371-B097-4825-9F1F-8F833EAB1C4B}" srcOrd="2" destOrd="0" parTransId="{6E2FC2DC-3D8F-4647-B4D0-0C3F082CC3DB}" sibTransId="{B3F0585A-CCD7-4815-9A1E-9D886ABEDC3D}"/>
    <dgm:cxn modelId="{6246B4B3-3A8E-4D07-B781-C866205F2911}" srcId="{8CC4BB40-FD42-4ADD-A854-A90ACE8817B4}" destId="{A1EA57EA-D0A1-40ED-AE4D-9A34ACAF5C6F}" srcOrd="0" destOrd="0" parTransId="{D1E64987-41C0-4328-BF7C-48EC39898D57}" sibTransId="{40284F7D-F11C-4D33-B974-F073B927D63C}"/>
    <dgm:cxn modelId="{A761C1CA-0DD1-4684-A751-4D385B806F7A}" srcId="{D556C868-CBB2-4420-A298-52A45547827F}" destId="{8F1032FF-9D9C-481F-9B50-ACC1550A5DD3}" srcOrd="1" destOrd="0" parTransId="{3594D264-3E05-46A1-8046-1FD29A733831}" sibTransId="{CB4ABA44-83C9-4AFF-843B-E2BB51FA0A63}"/>
    <dgm:cxn modelId="{439697DB-E14B-48D8-8F55-13AB217FD386}" type="presOf" srcId="{8F1032FF-9D9C-481F-9B50-ACC1550A5DD3}" destId="{E396C8BF-76B2-4FBE-B7B9-8795CE8845FF}" srcOrd="0" destOrd="1" presId="urn:microsoft.com/office/officeart/2005/8/layout/vList2"/>
    <dgm:cxn modelId="{AACFDCDE-B627-4C42-8B6A-19BB5CD1C27D}" type="presOf" srcId="{F45B59A0-D54D-4790-9B3F-D6FED6E0E063}" destId="{E396C8BF-76B2-4FBE-B7B9-8795CE8845FF}" srcOrd="0" destOrd="2" presId="urn:microsoft.com/office/officeart/2005/8/layout/vList2"/>
    <dgm:cxn modelId="{BD83E7FB-3AB3-4E78-9B1A-A0CB835B0378}" type="presOf" srcId="{8CC4BB40-FD42-4ADD-A854-A90ACE8817B4}" destId="{F7D332C7-B82B-4B3D-A4BF-F102C5D7D756}" srcOrd="0" destOrd="0" presId="urn:microsoft.com/office/officeart/2005/8/layout/vList2"/>
    <dgm:cxn modelId="{700EB115-B3BD-41E8-877B-5F545F9F6E7E}" type="presParOf" srcId="{4C4D8EF1-D6DC-4502-833A-BABEBEFD4D88}" destId="{936482F2-528A-4270-A6B6-AA38487537B0}" srcOrd="0" destOrd="0" presId="urn:microsoft.com/office/officeart/2005/8/layout/vList2"/>
    <dgm:cxn modelId="{F751AED9-220B-49BD-89FA-F77640279299}" type="presParOf" srcId="{4C4D8EF1-D6DC-4502-833A-BABEBEFD4D88}" destId="{E396C8BF-76B2-4FBE-B7B9-8795CE8845FF}" srcOrd="1" destOrd="0" presId="urn:microsoft.com/office/officeart/2005/8/layout/vList2"/>
    <dgm:cxn modelId="{601BFF0E-C204-469A-84D9-53FC7E688E68}" type="presParOf" srcId="{4C4D8EF1-D6DC-4502-833A-BABEBEFD4D88}" destId="{F7D067F9-D8EB-47C0-9B1B-80177672E2CE}" srcOrd="2" destOrd="0" presId="urn:microsoft.com/office/officeart/2005/8/layout/vList2"/>
    <dgm:cxn modelId="{EA4E25D9-B270-4B2F-A51B-A9ED4E2A2E51}" type="presParOf" srcId="{4C4D8EF1-D6DC-4502-833A-BABEBEFD4D88}" destId="{2958449B-B322-4E2E-BE98-A7D2CA51A5EA}" srcOrd="3" destOrd="0" presId="urn:microsoft.com/office/officeart/2005/8/layout/vList2"/>
    <dgm:cxn modelId="{DB2F7255-D6EB-4309-8292-F871C3146E93}" type="presParOf" srcId="{4C4D8EF1-D6DC-4502-833A-BABEBEFD4D88}" destId="{F7D332C7-B82B-4B3D-A4BF-F102C5D7D756}" srcOrd="4" destOrd="0" presId="urn:microsoft.com/office/officeart/2005/8/layout/vList2"/>
    <dgm:cxn modelId="{2F8EFDC0-0321-4CA2-8948-DB55AFEF7842}" type="presParOf" srcId="{4C4D8EF1-D6DC-4502-833A-BABEBEFD4D88}" destId="{006E8922-5A7A-4E7D-A503-9EE698D9F27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53C616-A63C-44C0-B035-FB631DDD965D}"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n-US"/>
        </a:p>
      </dgm:t>
    </dgm:pt>
    <dgm:pt modelId="{74070096-12EE-4BB9-AA4F-2E122B6D8932}">
      <dgm:prSet phldrT="[Text]"/>
      <dgm:spPr/>
      <dgm:t>
        <a:bodyPr/>
        <a:lstStyle/>
        <a:p>
          <a:r>
            <a:rPr lang="en-US" b="1" dirty="0"/>
            <a:t>Speed</a:t>
          </a:r>
        </a:p>
      </dgm:t>
    </dgm:pt>
    <dgm:pt modelId="{E4F450F9-ED88-43FD-9BD0-33A5800A0CCB}" type="parTrans" cxnId="{7DFAE18E-DAB0-401E-AABF-189CF99ED097}">
      <dgm:prSet/>
      <dgm:spPr/>
      <dgm:t>
        <a:bodyPr/>
        <a:lstStyle/>
        <a:p>
          <a:endParaRPr lang="en-US"/>
        </a:p>
      </dgm:t>
    </dgm:pt>
    <dgm:pt modelId="{6199315E-6473-4B6B-8938-3D95B0EC2DB4}" type="sibTrans" cxnId="{7DFAE18E-DAB0-401E-AABF-189CF99ED097}">
      <dgm:prSet/>
      <dgm:spPr/>
      <dgm:t>
        <a:bodyPr/>
        <a:lstStyle/>
        <a:p>
          <a:endParaRPr lang="en-US"/>
        </a:p>
      </dgm:t>
    </dgm:pt>
    <dgm:pt modelId="{0771AB19-20F9-413A-85C1-722EADC1A391}">
      <dgm:prSet phldrT="[Text]"/>
      <dgm:spPr/>
      <dgm:t>
        <a:bodyPr/>
        <a:lstStyle/>
        <a:p>
          <a:r>
            <a:rPr lang="en-US" dirty="0"/>
            <a:t>Transaction time,</a:t>
          </a:r>
        </a:p>
      </dgm:t>
    </dgm:pt>
    <dgm:pt modelId="{F6384F9C-8680-4F91-98C3-A8196E0D8FFB}" type="parTrans" cxnId="{CB9C712A-504E-44E7-B722-4BD50FF8C14A}">
      <dgm:prSet/>
      <dgm:spPr/>
      <dgm:t>
        <a:bodyPr/>
        <a:lstStyle/>
        <a:p>
          <a:endParaRPr lang="en-US"/>
        </a:p>
      </dgm:t>
    </dgm:pt>
    <dgm:pt modelId="{C3F8F944-CF92-4282-8EBB-5EF66F76D004}" type="sibTrans" cxnId="{CB9C712A-504E-44E7-B722-4BD50FF8C14A}">
      <dgm:prSet/>
      <dgm:spPr/>
      <dgm:t>
        <a:bodyPr/>
        <a:lstStyle/>
        <a:p>
          <a:endParaRPr lang="en-US"/>
        </a:p>
      </dgm:t>
    </dgm:pt>
    <dgm:pt modelId="{7474268F-D4F8-4A8A-AAC1-2C531E241335}">
      <dgm:prSet phldrT="[Text]"/>
      <dgm:spPr/>
      <dgm:t>
        <a:bodyPr/>
        <a:lstStyle/>
        <a:p>
          <a:r>
            <a:rPr lang="en-US" b="1" dirty="0"/>
            <a:t>Size</a:t>
          </a:r>
        </a:p>
      </dgm:t>
    </dgm:pt>
    <dgm:pt modelId="{5D2384B9-9987-448C-A9FE-8B90C4E07165}" type="parTrans" cxnId="{52464684-34E6-4CA2-840D-C48B0CA28E7D}">
      <dgm:prSet/>
      <dgm:spPr/>
      <dgm:t>
        <a:bodyPr/>
        <a:lstStyle/>
        <a:p>
          <a:endParaRPr lang="en-US"/>
        </a:p>
      </dgm:t>
    </dgm:pt>
    <dgm:pt modelId="{8E267348-C4C5-45FA-B06A-DF5B5731E7C2}" type="sibTrans" cxnId="{52464684-34E6-4CA2-840D-C48B0CA28E7D}">
      <dgm:prSet/>
      <dgm:spPr/>
      <dgm:t>
        <a:bodyPr/>
        <a:lstStyle/>
        <a:p>
          <a:endParaRPr lang="en-US"/>
        </a:p>
      </dgm:t>
    </dgm:pt>
    <dgm:pt modelId="{A8BE6759-9566-4B6A-B8DC-E0F60FEC7FA7}">
      <dgm:prSet phldrT="[Text]"/>
      <dgm:spPr/>
      <dgm:t>
        <a:bodyPr/>
        <a:lstStyle/>
        <a:p>
          <a:r>
            <a:rPr lang="en-US" dirty="0"/>
            <a:t>Memory usage </a:t>
          </a:r>
        </a:p>
      </dgm:t>
    </dgm:pt>
    <dgm:pt modelId="{AE82D98E-1D93-4EA3-BF38-6C44E32C8382}" type="parTrans" cxnId="{F66D56B3-7A7E-472F-B6C2-65CAA98E2DB0}">
      <dgm:prSet/>
      <dgm:spPr/>
      <dgm:t>
        <a:bodyPr/>
        <a:lstStyle/>
        <a:p>
          <a:endParaRPr lang="en-US"/>
        </a:p>
      </dgm:t>
    </dgm:pt>
    <dgm:pt modelId="{82D62D0B-BEEA-4E1A-8B57-197C04138A25}" type="sibTrans" cxnId="{F66D56B3-7A7E-472F-B6C2-65CAA98E2DB0}">
      <dgm:prSet/>
      <dgm:spPr/>
      <dgm:t>
        <a:bodyPr/>
        <a:lstStyle/>
        <a:p>
          <a:endParaRPr lang="en-US"/>
        </a:p>
      </dgm:t>
    </dgm:pt>
    <dgm:pt modelId="{7647EFD5-20BB-45E7-A014-A179D21CC701}">
      <dgm:prSet phldrT="[Text]"/>
      <dgm:spPr/>
      <dgm:t>
        <a:bodyPr/>
        <a:lstStyle/>
        <a:p>
          <a:r>
            <a:rPr lang="en-US" b="1" dirty="0"/>
            <a:t>Ease of use</a:t>
          </a:r>
        </a:p>
      </dgm:t>
    </dgm:pt>
    <dgm:pt modelId="{466ADE82-5E28-452B-8EA9-E68605CA66BC}" type="parTrans" cxnId="{69C65E43-69CD-4B73-B2D8-4EC0AFC3F892}">
      <dgm:prSet/>
      <dgm:spPr/>
      <dgm:t>
        <a:bodyPr/>
        <a:lstStyle/>
        <a:p>
          <a:endParaRPr lang="en-US"/>
        </a:p>
      </dgm:t>
    </dgm:pt>
    <dgm:pt modelId="{C00BC04A-135F-4B89-A4F4-2DE97DED605F}" type="sibTrans" cxnId="{69C65E43-69CD-4B73-B2D8-4EC0AFC3F892}">
      <dgm:prSet/>
      <dgm:spPr/>
      <dgm:t>
        <a:bodyPr/>
        <a:lstStyle/>
        <a:p>
          <a:endParaRPr lang="en-US"/>
        </a:p>
      </dgm:t>
    </dgm:pt>
    <dgm:pt modelId="{4B77C394-C20F-4CFF-8017-09B9D95939DE}">
      <dgm:prSet phldrT="[Text]"/>
      <dgm:spPr/>
      <dgm:t>
        <a:bodyPr/>
        <a:lstStyle/>
        <a:p>
          <a:r>
            <a:rPr lang="en-US" dirty="0"/>
            <a:t>Training time required for product usage</a:t>
          </a:r>
        </a:p>
      </dgm:t>
    </dgm:pt>
    <dgm:pt modelId="{09F8BB79-4608-427B-9BD5-5CE122F12BD4}" type="parTrans" cxnId="{B5490BAC-EE41-4FFD-BF9E-67B35F396287}">
      <dgm:prSet/>
      <dgm:spPr/>
      <dgm:t>
        <a:bodyPr/>
        <a:lstStyle/>
        <a:p>
          <a:endParaRPr lang="en-US"/>
        </a:p>
      </dgm:t>
    </dgm:pt>
    <dgm:pt modelId="{FE887EB9-E129-48C7-B680-FAD5DA512C40}" type="sibTrans" cxnId="{B5490BAC-EE41-4FFD-BF9E-67B35F396287}">
      <dgm:prSet/>
      <dgm:spPr/>
      <dgm:t>
        <a:bodyPr/>
        <a:lstStyle/>
        <a:p>
          <a:endParaRPr lang="en-US"/>
        </a:p>
      </dgm:t>
    </dgm:pt>
    <dgm:pt modelId="{7111ADEA-BF29-4721-A8AB-4A0ABC061510}">
      <dgm:prSet phldrT="[Text]"/>
      <dgm:spPr/>
      <dgm:t>
        <a:bodyPr/>
        <a:lstStyle/>
        <a:p>
          <a:r>
            <a:rPr lang="en-US" b="1" dirty="0"/>
            <a:t>Reliability</a:t>
          </a:r>
        </a:p>
      </dgm:t>
    </dgm:pt>
    <dgm:pt modelId="{28044D9D-1AF9-4900-87B7-479A01BFB3FD}" type="parTrans" cxnId="{32D328B2-1893-4284-8586-3C32B24CBC58}">
      <dgm:prSet/>
      <dgm:spPr/>
      <dgm:t>
        <a:bodyPr/>
        <a:lstStyle/>
        <a:p>
          <a:endParaRPr lang="en-US"/>
        </a:p>
      </dgm:t>
    </dgm:pt>
    <dgm:pt modelId="{CEE27682-3C77-408B-A5BC-78BA80D807E0}" type="sibTrans" cxnId="{32D328B2-1893-4284-8586-3C32B24CBC58}">
      <dgm:prSet/>
      <dgm:spPr/>
      <dgm:t>
        <a:bodyPr/>
        <a:lstStyle/>
        <a:p>
          <a:endParaRPr lang="en-US"/>
        </a:p>
      </dgm:t>
    </dgm:pt>
    <dgm:pt modelId="{F53E146E-7850-4553-A7A3-050CDF4137E0}">
      <dgm:prSet phldrT="[Text]"/>
      <dgm:spPr/>
      <dgm:t>
        <a:bodyPr/>
        <a:lstStyle/>
        <a:p>
          <a:r>
            <a:rPr lang="en-US" b="1" dirty="0"/>
            <a:t>Robustness</a:t>
          </a:r>
        </a:p>
      </dgm:t>
    </dgm:pt>
    <dgm:pt modelId="{D1565C7B-0E1A-4941-9145-B9274287D51E}" type="parTrans" cxnId="{43B54B98-BFD5-46BE-88E6-BE05CDF65803}">
      <dgm:prSet/>
      <dgm:spPr/>
      <dgm:t>
        <a:bodyPr/>
        <a:lstStyle/>
        <a:p>
          <a:endParaRPr lang="en-US"/>
        </a:p>
      </dgm:t>
    </dgm:pt>
    <dgm:pt modelId="{058F9315-D9F1-4350-ADE7-3883074CA417}" type="sibTrans" cxnId="{43B54B98-BFD5-46BE-88E6-BE05CDF65803}">
      <dgm:prSet/>
      <dgm:spPr/>
      <dgm:t>
        <a:bodyPr/>
        <a:lstStyle/>
        <a:p>
          <a:endParaRPr lang="en-US"/>
        </a:p>
      </dgm:t>
    </dgm:pt>
    <dgm:pt modelId="{18D87A2C-C409-4D61-B5AA-7001986B2658}">
      <dgm:prSet phldrT="[Text]"/>
      <dgm:spPr/>
      <dgm:t>
        <a:bodyPr/>
        <a:lstStyle/>
        <a:p>
          <a:r>
            <a:rPr lang="en-US" b="1" dirty="0"/>
            <a:t>Portability</a:t>
          </a:r>
        </a:p>
      </dgm:t>
    </dgm:pt>
    <dgm:pt modelId="{62474406-8089-4974-8AAE-D1E0F3FC22D6}" type="parTrans" cxnId="{3E2AB9DF-7F96-435C-B97F-603D8C271FF7}">
      <dgm:prSet/>
      <dgm:spPr/>
      <dgm:t>
        <a:bodyPr/>
        <a:lstStyle/>
        <a:p>
          <a:endParaRPr lang="en-US"/>
        </a:p>
      </dgm:t>
    </dgm:pt>
    <dgm:pt modelId="{803622BB-2A8B-41FD-AB9D-917E8380C157}" type="sibTrans" cxnId="{3E2AB9DF-7F96-435C-B97F-603D8C271FF7}">
      <dgm:prSet/>
      <dgm:spPr/>
      <dgm:t>
        <a:bodyPr/>
        <a:lstStyle/>
        <a:p>
          <a:endParaRPr lang="en-US"/>
        </a:p>
      </dgm:t>
    </dgm:pt>
    <dgm:pt modelId="{3F5F6ED7-4DD8-4005-80C1-3AB2E2B10F9A}">
      <dgm:prSet phldrT="[Text]"/>
      <dgm:spPr/>
      <dgm:t>
        <a:bodyPr/>
        <a:lstStyle/>
        <a:p>
          <a:r>
            <a:rPr lang="en-US" dirty="0"/>
            <a:t>MTTF / system availability time</a:t>
          </a:r>
        </a:p>
      </dgm:t>
    </dgm:pt>
    <dgm:pt modelId="{1788C0CC-A355-43D6-8599-CD3AADF9A058}" type="parTrans" cxnId="{03308E40-F9D6-4875-A533-74D40C052B57}">
      <dgm:prSet/>
      <dgm:spPr/>
      <dgm:t>
        <a:bodyPr/>
        <a:lstStyle/>
        <a:p>
          <a:endParaRPr lang="en-US"/>
        </a:p>
      </dgm:t>
    </dgm:pt>
    <dgm:pt modelId="{1A558B49-F709-4E84-B6F8-40204E89BA13}" type="sibTrans" cxnId="{03308E40-F9D6-4875-A533-74D40C052B57}">
      <dgm:prSet/>
      <dgm:spPr/>
      <dgm:t>
        <a:bodyPr/>
        <a:lstStyle/>
        <a:p>
          <a:endParaRPr lang="en-US"/>
        </a:p>
      </dgm:t>
    </dgm:pt>
    <dgm:pt modelId="{3CCCD69F-D67E-426B-A6EB-BE37787598A1}">
      <dgm:prSet phldrT="[Text]"/>
      <dgm:spPr/>
      <dgm:t>
        <a:bodyPr/>
        <a:lstStyle/>
        <a:p>
          <a:r>
            <a:rPr lang="en-US" dirty="0"/>
            <a:t>%age of failure occurrence</a:t>
          </a:r>
        </a:p>
      </dgm:t>
    </dgm:pt>
    <dgm:pt modelId="{23C76455-C30B-47A8-A3DB-F6030F3D538C}" type="parTrans" cxnId="{54016DBD-982E-400A-A358-3D50AB5D4FF5}">
      <dgm:prSet/>
      <dgm:spPr/>
      <dgm:t>
        <a:bodyPr/>
        <a:lstStyle/>
        <a:p>
          <a:endParaRPr lang="en-US"/>
        </a:p>
      </dgm:t>
    </dgm:pt>
    <dgm:pt modelId="{18988341-BBDD-40E4-A9B5-E36545850DE3}" type="sibTrans" cxnId="{54016DBD-982E-400A-A358-3D50AB5D4FF5}">
      <dgm:prSet/>
      <dgm:spPr/>
      <dgm:t>
        <a:bodyPr/>
        <a:lstStyle/>
        <a:p>
          <a:endParaRPr lang="en-US"/>
        </a:p>
      </dgm:t>
    </dgm:pt>
    <dgm:pt modelId="{81510D2D-70B9-4F58-A57A-84C9FBB39649}">
      <dgm:prSet phldrT="[Text]"/>
      <dgm:spPr/>
      <dgm:t>
        <a:bodyPr/>
        <a:lstStyle/>
        <a:p>
          <a:r>
            <a:rPr lang="en-US" dirty="0"/>
            <a:t>Diverse devices over which a system could run</a:t>
          </a:r>
        </a:p>
      </dgm:t>
    </dgm:pt>
    <dgm:pt modelId="{071D5763-575D-489C-BC5F-32F02C9A4E0B}" type="parTrans" cxnId="{04674457-6FEF-48D0-BFBE-08F63D66943C}">
      <dgm:prSet/>
      <dgm:spPr/>
      <dgm:t>
        <a:bodyPr/>
        <a:lstStyle/>
        <a:p>
          <a:endParaRPr lang="en-US"/>
        </a:p>
      </dgm:t>
    </dgm:pt>
    <dgm:pt modelId="{6AA1CA79-ADD8-4AA2-9C5B-6086D4EB1463}" type="sibTrans" cxnId="{04674457-6FEF-48D0-BFBE-08F63D66943C}">
      <dgm:prSet/>
      <dgm:spPr/>
      <dgm:t>
        <a:bodyPr/>
        <a:lstStyle/>
        <a:p>
          <a:endParaRPr lang="en-US"/>
        </a:p>
      </dgm:t>
    </dgm:pt>
    <dgm:pt modelId="{70D7B5EF-0A45-43E1-BC79-AFB1209373DB}">
      <dgm:prSet phldrT="[Text]"/>
      <dgm:spPr/>
      <dgm:t>
        <a:bodyPr/>
        <a:lstStyle/>
        <a:p>
          <a:r>
            <a:rPr lang="en-US" dirty="0"/>
            <a:t>Probability of data corruption after failure</a:t>
          </a:r>
        </a:p>
      </dgm:t>
    </dgm:pt>
    <dgm:pt modelId="{C10129F8-E91D-4C12-947A-DE6227FB4FDB}" type="parTrans" cxnId="{93A87F2B-E755-4BAE-BF2E-B10ADDDC3102}">
      <dgm:prSet/>
      <dgm:spPr/>
      <dgm:t>
        <a:bodyPr/>
        <a:lstStyle/>
        <a:p>
          <a:endParaRPr lang="en-US"/>
        </a:p>
      </dgm:t>
    </dgm:pt>
    <dgm:pt modelId="{8EA33072-D10E-42E4-ADF2-2DE8EC9CADCF}" type="sibTrans" cxnId="{93A87F2B-E755-4BAE-BF2E-B10ADDDC3102}">
      <dgm:prSet/>
      <dgm:spPr/>
      <dgm:t>
        <a:bodyPr/>
        <a:lstStyle/>
        <a:p>
          <a:endParaRPr lang="en-US"/>
        </a:p>
      </dgm:t>
    </dgm:pt>
    <dgm:pt modelId="{48F83A38-A65E-4905-9899-BDE4E2DC45FF}">
      <dgm:prSet phldrT="[Text]"/>
      <dgm:spPr/>
      <dgm:t>
        <a:bodyPr/>
        <a:lstStyle/>
        <a:p>
          <a:r>
            <a:rPr lang="en-US" dirty="0"/>
            <a:t>Transaction roll back/not?</a:t>
          </a:r>
        </a:p>
      </dgm:t>
    </dgm:pt>
    <dgm:pt modelId="{FDA696E0-584F-4F1B-8930-40D2439D158E}" type="parTrans" cxnId="{A3AF3B2C-8D29-4FAC-B7EF-E4423AD35092}">
      <dgm:prSet/>
      <dgm:spPr/>
      <dgm:t>
        <a:bodyPr/>
        <a:lstStyle/>
        <a:p>
          <a:endParaRPr lang="en-US"/>
        </a:p>
      </dgm:t>
    </dgm:pt>
    <dgm:pt modelId="{D8A3C7E3-0CF4-496B-9E25-F823EC0C433D}" type="sibTrans" cxnId="{A3AF3B2C-8D29-4FAC-B7EF-E4423AD35092}">
      <dgm:prSet/>
      <dgm:spPr/>
      <dgm:t>
        <a:bodyPr/>
        <a:lstStyle/>
        <a:p>
          <a:endParaRPr lang="en-US"/>
        </a:p>
      </dgm:t>
    </dgm:pt>
    <dgm:pt modelId="{F7F0DE59-3411-4415-9CFA-A996FFCD8272}">
      <dgm:prSet phldrT="[Text]"/>
      <dgm:spPr/>
      <dgm:t>
        <a:bodyPr/>
        <a:lstStyle/>
        <a:p>
          <a:r>
            <a:rPr lang="en-US" dirty="0"/>
            <a:t>event response time</a:t>
          </a:r>
        </a:p>
      </dgm:t>
    </dgm:pt>
    <dgm:pt modelId="{E9D86433-7CCF-4584-BBD9-142D5421EF6C}" type="parTrans" cxnId="{7E0BAA16-9990-449D-9759-E3E584D23264}">
      <dgm:prSet/>
      <dgm:spPr/>
      <dgm:t>
        <a:bodyPr/>
        <a:lstStyle/>
        <a:p>
          <a:endParaRPr lang="en-US"/>
        </a:p>
      </dgm:t>
    </dgm:pt>
    <dgm:pt modelId="{C237347A-10DF-4655-89BC-E27D9DEF5CF7}" type="sibTrans" cxnId="{7E0BAA16-9990-449D-9759-E3E584D23264}">
      <dgm:prSet/>
      <dgm:spPr/>
      <dgm:t>
        <a:bodyPr/>
        <a:lstStyle/>
        <a:p>
          <a:endParaRPr lang="en-US"/>
        </a:p>
      </dgm:t>
    </dgm:pt>
    <dgm:pt modelId="{49917864-237F-491D-99C3-3CD996EAD049}">
      <dgm:prSet phldrT="[Text]"/>
      <dgm:spPr/>
      <dgm:t>
        <a:bodyPr/>
        <a:lstStyle/>
        <a:p>
          <a:r>
            <a:rPr lang="en-US" dirty="0"/>
            <a:t>max. downtime in case of failure</a:t>
          </a:r>
        </a:p>
      </dgm:t>
    </dgm:pt>
    <dgm:pt modelId="{FB2EB3E8-1831-48E9-94D7-ADCC49EB57F2}" type="parTrans" cxnId="{96292530-D8F4-405C-AAE0-3F6BA36375D9}">
      <dgm:prSet/>
      <dgm:spPr/>
      <dgm:t>
        <a:bodyPr/>
        <a:lstStyle/>
        <a:p>
          <a:endParaRPr lang="en-US"/>
        </a:p>
      </dgm:t>
    </dgm:pt>
    <dgm:pt modelId="{1F353FB7-207E-41B4-857B-0B9490C9AF01}" type="sibTrans" cxnId="{96292530-D8F4-405C-AAE0-3F6BA36375D9}">
      <dgm:prSet/>
      <dgm:spPr/>
      <dgm:t>
        <a:bodyPr/>
        <a:lstStyle/>
        <a:p>
          <a:endParaRPr lang="en-US"/>
        </a:p>
      </dgm:t>
    </dgm:pt>
    <dgm:pt modelId="{378AB192-EAD7-4B16-92A1-A7EE287C8129}" type="pres">
      <dgm:prSet presAssocID="{8453C616-A63C-44C0-B035-FB631DDD965D}" presName="Name0" presStyleCnt="0">
        <dgm:presLayoutVars>
          <dgm:dir/>
          <dgm:resizeHandles val="exact"/>
        </dgm:presLayoutVars>
      </dgm:prSet>
      <dgm:spPr/>
    </dgm:pt>
    <dgm:pt modelId="{ED3ED0DC-2A51-4BC9-BB1E-E07CF546D374}" type="pres">
      <dgm:prSet presAssocID="{74070096-12EE-4BB9-AA4F-2E122B6D8932}" presName="node" presStyleLbl="node1" presStyleIdx="0" presStyleCnt="6">
        <dgm:presLayoutVars>
          <dgm:bulletEnabled val="1"/>
        </dgm:presLayoutVars>
      </dgm:prSet>
      <dgm:spPr/>
    </dgm:pt>
    <dgm:pt modelId="{DBD25A73-C6F7-41EA-9A8C-B9995F3F6366}" type="pres">
      <dgm:prSet presAssocID="{6199315E-6473-4B6B-8938-3D95B0EC2DB4}" presName="sibTrans" presStyleCnt="0"/>
      <dgm:spPr/>
    </dgm:pt>
    <dgm:pt modelId="{8D048204-BB84-410E-A751-D876C1504519}" type="pres">
      <dgm:prSet presAssocID="{7474268F-D4F8-4A8A-AAC1-2C531E241335}" presName="node" presStyleLbl="node1" presStyleIdx="1" presStyleCnt="6">
        <dgm:presLayoutVars>
          <dgm:bulletEnabled val="1"/>
        </dgm:presLayoutVars>
      </dgm:prSet>
      <dgm:spPr/>
    </dgm:pt>
    <dgm:pt modelId="{E8D0842F-F023-4517-8AF7-0202719D52A8}" type="pres">
      <dgm:prSet presAssocID="{8E267348-C4C5-45FA-B06A-DF5B5731E7C2}" presName="sibTrans" presStyleCnt="0"/>
      <dgm:spPr/>
    </dgm:pt>
    <dgm:pt modelId="{A2BBEA7D-FE90-4383-BA0A-2EB623F72452}" type="pres">
      <dgm:prSet presAssocID="{7647EFD5-20BB-45E7-A014-A179D21CC701}" presName="node" presStyleLbl="node1" presStyleIdx="2" presStyleCnt="6">
        <dgm:presLayoutVars>
          <dgm:bulletEnabled val="1"/>
        </dgm:presLayoutVars>
      </dgm:prSet>
      <dgm:spPr/>
    </dgm:pt>
    <dgm:pt modelId="{E8D6C1E6-A640-4C3C-ADED-9570C89BFD74}" type="pres">
      <dgm:prSet presAssocID="{C00BC04A-135F-4B89-A4F4-2DE97DED605F}" presName="sibTrans" presStyleCnt="0"/>
      <dgm:spPr/>
    </dgm:pt>
    <dgm:pt modelId="{7BC4E304-7F22-4FC3-9794-AF346B0E6B26}" type="pres">
      <dgm:prSet presAssocID="{7111ADEA-BF29-4721-A8AB-4A0ABC061510}" presName="node" presStyleLbl="node1" presStyleIdx="3" presStyleCnt="6">
        <dgm:presLayoutVars>
          <dgm:bulletEnabled val="1"/>
        </dgm:presLayoutVars>
      </dgm:prSet>
      <dgm:spPr/>
    </dgm:pt>
    <dgm:pt modelId="{8083806A-3C03-4BEA-AEEE-025DFC927379}" type="pres">
      <dgm:prSet presAssocID="{CEE27682-3C77-408B-A5BC-78BA80D807E0}" presName="sibTrans" presStyleCnt="0"/>
      <dgm:spPr/>
    </dgm:pt>
    <dgm:pt modelId="{74156EB7-67A6-44C3-A6A2-7B9CEA51975A}" type="pres">
      <dgm:prSet presAssocID="{F53E146E-7850-4553-A7A3-050CDF4137E0}" presName="node" presStyleLbl="node1" presStyleIdx="4" presStyleCnt="6">
        <dgm:presLayoutVars>
          <dgm:bulletEnabled val="1"/>
        </dgm:presLayoutVars>
      </dgm:prSet>
      <dgm:spPr/>
    </dgm:pt>
    <dgm:pt modelId="{92846FD5-AE93-40FE-BE0A-816FC8B075D5}" type="pres">
      <dgm:prSet presAssocID="{058F9315-D9F1-4350-ADE7-3883074CA417}" presName="sibTrans" presStyleCnt="0"/>
      <dgm:spPr/>
    </dgm:pt>
    <dgm:pt modelId="{DC970B3C-6C3D-4CFA-AE5B-C71DA5BBE428}" type="pres">
      <dgm:prSet presAssocID="{18D87A2C-C409-4D61-B5AA-7001986B2658}" presName="node" presStyleLbl="node1" presStyleIdx="5" presStyleCnt="6">
        <dgm:presLayoutVars>
          <dgm:bulletEnabled val="1"/>
        </dgm:presLayoutVars>
      </dgm:prSet>
      <dgm:spPr/>
    </dgm:pt>
  </dgm:ptLst>
  <dgm:cxnLst>
    <dgm:cxn modelId="{EE0ABC02-F57A-4A90-A90B-779F9C83B182}" type="presOf" srcId="{3CCCD69F-D67E-426B-A6EB-BE37787598A1}" destId="{74156EB7-67A6-44C3-A6A2-7B9CEA51975A}" srcOrd="0" destOrd="2" presId="urn:microsoft.com/office/officeart/2005/8/layout/hList6"/>
    <dgm:cxn modelId="{9DA2F610-B4E5-41B5-8CA6-1C3D97B4FD28}" type="presOf" srcId="{A8BE6759-9566-4B6A-B8DC-E0F60FEC7FA7}" destId="{8D048204-BB84-410E-A751-D876C1504519}" srcOrd="0" destOrd="1" presId="urn:microsoft.com/office/officeart/2005/8/layout/hList6"/>
    <dgm:cxn modelId="{7E0BAA16-9990-449D-9759-E3E584D23264}" srcId="{74070096-12EE-4BB9-AA4F-2E122B6D8932}" destId="{F7F0DE59-3411-4415-9CFA-A996FFCD8272}" srcOrd="1" destOrd="0" parTransId="{E9D86433-7CCF-4584-BBD9-142D5421EF6C}" sibTransId="{C237347A-10DF-4655-89BC-E27D9DEF5CF7}"/>
    <dgm:cxn modelId="{11CC4720-CD3F-46BE-8A04-5A6F2A4EE951}" type="presOf" srcId="{7474268F-D4F8-4A8A-AAC1-2C531E241335}" destId="{8D048204-BB84-410E-A751-D876C1504519}" srcOrd="0" destOrd="0" presId="urn:microsoft.com/office/officeart/2005/8/layout/hList6"/>
    <dgm:cxn modelId="{CB9C712A-504E-44E7-B722-4BD50FF8C14A}" srcId="{74070096-12EE-4BB9-AA4F-2E122B6D8932}" destId="{0771AB19-20F9-413A-85C1-722EADC1A391}" srcOrd="0" destOrd="0" parTransId="{F6384F9C-8680-4F91-98C3-A8196E0D8FFB}" sibTransId="{C3F8F944-CF92-4282-8EBB-5EF66F76D004}"/>
    <dgm:cxn modelId="{86A1812A-0B0D-498E-9654-0007DC6587EA}" type="presOf" srcId="{F53E146E-7850-4553-A7A3-050CDF4137E0}" destId="{74156EB7-67A6-44C3-A6A2-7B9CEA51975A}" srcOrd="0" destOrd="0" presId="urn:microsoft.com/office/officeart/2005/8/layout/hList6"/>
    <dgm:cxn modelId="{9C8A872A-D97B-4048-8F23-D430DE6363D0}" type="presOf" srcId="{8453C616-A63C-44C0-B035-FB631DDD965D}" destId="{378AB192-EAD7-4B16-92A1-A7EE287C8129}" srcOrd="0" destOrd="0" presId="urn:microsoft.com/office/officeart/2005/8/layout/hList6"/>
    <dgm:cxn modelId="{93A87F2B-E755-4BAE-BF2E-B10ADDDC3102}" srcId="{F53E146E-7850-4553-A7A3-050CDF4137E0}" destId="{70D7B5EF-0A45-43E1-BC79-AFB1209373DB}" srcOrd="2" destOrd="0" parTransId="{C10129F8-E91D-4C12-947A-DE6227FB4FDB}" sibTransId="{8EA33072-D10E-42E4-ADF2-2DE8EC9CADCF}"/>
    <dgm:cxn modelId="{A3AF3B2C-8D29-4FAC-B7EF-E4423AD35092}" srcId="{F53E146E-7850-4553-A7A3-050CDF4137E0}" destId="{48F83A38-A65E-4905-9899-BDE4E2DC45FF}" srcOrd="3" destOrd="0" parTransId="{FDA696E0-584F-4F1B-8930-40D2439D158E}" sibTransId="{D8A3C7E3-0CF4-496B-9E25-F823EC0C433D}"/>
    <dgm:cxn modelId="{96292530-D8F4-405C-AAE0-3F6BA36375D9}" srcId="{F53E146E-7850-4553-A7A3-050CDF4137E0}" destId="{49917864-237F-491D-99C3-3CD996EAD049}" srcOrd="0" destOrd="0" parTransId="{FB2EB3E8-1831-48E9-94D7-ADCC49EB57F2}" sibTransId="{1F353FB7-207E-41B4-857B-0B9490C9AF01}"/>
    <dgm:cxn modelId="{BFDCEA31-3150-4786-8E6A-9D13AAC08AE5}" type="presOf" srcId="{0771AB19-20F9-413A-85C1-722EADC1A391}" destId="{ED3ED0DC-2A51-4BC9-BB1E-E07CF546D374}" srcOrd="0" destOrd="1" presId="urn:microsoft.com/office/officeart/2005/8/layout/hList6"/>
    <dgm:cxn modelId="{01F74735-0601-4EBA-8FC3-49CF9F5B2E23}" type="presOf" srcId="{7647EFD5-20BB-45E7-A014-A179D21CC701}" destId="{A2BBEA7D-FE90-4383-BA0A-2EB623F72452}" srcOrd="0" destOrd="0" presId="urn:microsoft.com/office/officeart/2005/8/layout/hList6"/>
    <dgm:cxn modelId="{0C4F0F36-1DC8-4767-99ED-855A61950F9B}" type="presOf" srcId="{48F83A38-A65E-4905-9899-BDE4E2DC45FF}" destId="{74156EB7-67A6-44C3-A6A2-7B9CEA51975A}" srcOrd="0" destOrd="4" presId="urn:microsoft.com/office/officeart/2005/8/layout/hList6"/>
    <dgm:cxn modelId="{03308E40-F9D6-4875-A533-74D40C052B57}" srcId="{7111ADEA-BF29-4721-A8AB-4A0ABC061510}" destId="{3F5F6ED7-4DD8-4005-80C1-3AB2E2B10F9A}" srcOrd="0" destOrd="0" parTransId="{1788C0CC-A355-43D6-8599-CD3AADF9A058}" sibTransId="{1A558B49-F709-4E84-B6F8-40204E89BA13}"/>
    <dgm:cxn modelId="{69C65E43-69CD-4B73-B2D8-4EC0AFC3F892}" srcId="{8453C616-A63C-44C0-B035-FB631DDD965D}" destId="{7647EFD5-20BB-45E7-A014-A179D21CC701}" srcOrd="2" destOrd="0" parTransId="{466ADE82-5E28-452B-8EA9-E68605CA66BC}" sibTransId="{C00BC04A-135F-4B89-A4F4-2DE97DED605F}"/>
    <dgm:cxn modelId="{F45AE16A-4879-4252-959A-8CC8D98ABA55}" type="presOf" srcId="{49917864-237F-491D-99C3-3CD996EAD049}" destId="{74156EB7-67A6-44C3-A6A2-7B9CEA51975A}" srcOrd="0" destOrd="1" presId="urn:microsoft.com/office/officeart/2005/8/layout/hList6"/>
    <dgm:cxn modelId="{08CF896E-A657-4F74-BCB9-B205A592DECF}" type="presOf" srcId="{81510D2D-70B9-4F58-A57A-84C9FBB39649}" destId="{DC970B3C-6C3D-4CFA-AE5B-C71DA5BBE428}" srcOrd="0" destOrd="1" presId="urn:microsoft.com/office/officeart/2005/8/layout/hList6"/>
    <dgm:cxn modelId="{80A76357-1F44-4894-B1E3-73F2C6338D65}" type="presOf" srcId="{F7F0DE59-3411-4415-9CFA-A996FFCD8272}" destId="{ED3ED0DC-2A51-4BC9-BB1E-E07CF546D374}" srcOrd="0" destOrd="2" presId="urn:microsoft.com/office/officeart/2005/8/layout/hList6"/>
    <dgm:cxn modelId="{04674457-6FEF-48D0-BFBE-08F63D66943C}" srcId="{18D87A2C-C409-4D61-B5AA-7001986B2658}" destId="{81510D2D-70B9-4F58-A57A-84C9FBB39649}" srcOrd="0" destOrd="0" parTransId="{071D5763-575D-489C-BC5F-32F02C9A4E0B}" sibTransId="{6AA1CA79-ADD8-4AA2-9C5B-6086D4EB1463}"/>
    <dgm:cxn modelId="{ABBEA858-E753-4FDD-9DAA-2B7CB79E3DFD}" type="presOf" srcId="{4B77C394-C20F-4CFF-8017-09B9D95939DE}" destId="{A2BBEA7D-FE90-4383-BA0A-2EB623F72452}" srcOrd="0" destOrd="1" presId="urn:microsoft.com/office/officeart/2005/8/layout/hList6"/>
    <dgm:cxn modelId="{D413C358-A4FB-4006-9FF3-367C8322B7EA}" type="presOf" srcId="{18D87A2C-C409-4D61-B5AA-7001986B2658}" destId="{DC970B3C-6C3D-4CFA-AE5B-C71DA5BBE428}" srcOrd="0" destOrd="0" presId="urn:microsoft.com/office/officeart/2005/8/layout/hList6"/>
    <dgm:cxn modelId="{768DD67E-9CDA-4B2F-BDEB-BE41BA1EA4C2}" type="presOf" srcId="{7111ADEA-BF29-4721-A8AB-4A0ABC061510}" destId="{7BC4E304-7F22-4FC3-9794-AF346B0E6B26}" srcOrd="0" destOrd="0" presId="urn:microsoft.com/office/officeart/2005/8/layout/hList6"/>
    <dgm:cxn modelId="{52464684-34E6-4CA2-840D-C48B0CA28E7D}" srcId="{8453C616-A63C-44C0-B035-FB631DDD965D}" destId="{7474268F-D4F8-4A8A-AAC1-2C531E241335}" srcOrd="1" destOrd="0" parTransId="{5D2384B9-9987-448C-A9FE-8B90C4E07165}" sibTransId="{8E267348-C4C5-45FA-B06A-DF5B5731E7C2}"/>
    <dgm:cxn modelId="{7DFAE18E-DAB0-401E-AABF-189CF99ED097}" srcId="{8453C616-A63C-44C0-B035-FB631DDD965D}" destId="{74070096-12EE-4BB9-AA4F-2E122B6D8932}" srcOrd="0" destOrd="0" parTransId="{E4F450F9-ED88-43FD-9BD0-33A5800A0CCB}" sibTransId="{6199315E-6473-4B6B-8938-3D95B0EC2DB4}"/>
    <dgm:cxn modelId="{43B54B98-BFD5-46BE-88E6-BE05CDF65803}" srcId="{8453C616-A63C-44C0-B035-FB631DDD965D}" destId="{F53E146E-7850-4553-A7A3-050CDF4137E0}" srcOrd="4" destOrd="0" parTransId="{D1565C7B-0E1A-4941-9145-B9274287D51E}" sibTransId="{058F9315-D9F1-4350-ADE7-3883074CA417}"/>
    <dgm:cxn modelId="{B5490BAC-EE41-4FFD-BF9E-67B35F396287}" srcId="{7647EFD5-20BB-45E7-A014-A179D21CC701}" destId="{4B77C394-C20F-4CFF-8017-09B9D95939DE}" srcOrd="0" destOrd="0" parTransId="{09F8BB79-4608-427B-9BD5-5CE122F12BD4}" sibTransId="{FE887EB9-E129-48C7-B680-FAD5DA512C40}"/>
    <dgm:cxn modelId="{32D328B2-1893-4284-8586-3C32B24CBC58}" srcId="{8453C616-A63C-44C0-B035-FB631DDD965D}" destId="{7111ADEA-BF29-4721-A8AB-4A0ABC061510}" srcOrd="3" destOrd="0" parTransId="{28044D9D-1AF9-4900-87B7-479A01BFB3FD}" sibTransId="{CEE27682-3C77-408B-A5BC-78BA80D807E0}"/>
    <dgm:cxn modelId="{F66D56B3-7A7E-472F-B6C2-65CAA98E2DB0}" srcId="{7474268F-D4F8-4A8A-AAC1-2C531E241335}" destId="{A8BE6759-9566-4B6A-B8DC-E0F60FEC7FA7}" srcOrd="0" destOrd="0" parTransId="{AE82D98E-1D93-4EA3-BF38-6C44E32C8382}" sibTransId="{82D62D0B-BEEA-4E1A-8B57-197C04138A25}"/>
    <dgm:cxn modelId="{54016DBD-982E-400A-A358-3D50AB5D4FF5}" srcId="{F53E146E-7850-4553-A7A3-050CDF4137E0}" destId="{3CCCD69F-D67E-426B-A6EB-BE37787598A1}" srcOrd="1" destOrd="0" parTransId="{23C76455-C30B-47A8-A3DB-F6030F3D538C}" sibTransId="{18988341-BBDD-40E4-A9B5-E36545850DE3}"/>
    <dgm:cxn modelId="{5482AAC7-DA30-4878-8207-751C911C48DA}" type="presOf" srcId="{70D7B5EF-0A45-43E1-BC79-AFB1209373DB}" destId="{74156EB7-67A6-44C3-A6A2-7B9CEA51975A}" srcOrd="0" destOrd="3" presId="urn:microsoft.com/office/officeart/2005/8/layout/hList6"/>
    <dgm:cxn modelId="{3E2AB9DF-7F96-435C-B97F-603D8C271FF7}" srcId="{8453C616-A63C-44C0-B035-FB631DDD965D}" destId="{18D87A2C-C409-4D61-B5AA-7001986B2658}" srcOrd="5" destOrd="0" parTransId="{62474406-8089-4974-8AAE-D1E0F3FC22D6}" sibTransId="{803622BB-2A8B-41FD-AB9D-917E8380C157}"/>
    <dgm:cxn modelId="{EEB136F0-97DA-416D-A7D7-9C3CEA806185}" type="presOf" srcId="{3F5F6ED7-4DD8-4005-80C1-3AB2E2B10F9A}" destId="{7BC4E304-7F22-4FC3-9794-AF346B0E6B26}" srcOrd="0" destOrd="1" presId="urn:microsoft.com/office/officeart/2005/8/layout/hList6"/>
    <dgm:cxn modelId="{42AC7DFE-727E-40BF-A604-310F478B9DB3}" type="presOf" srcId="{74070096-12EE-4BB9-AA4F-2E122B6D8932}" destId="{ED3ED0DC-2A51-4BC9-BB1E-E07CF546D374}" srcOrd="0" destOrd="0" presId="urn:microsoft.com/office/officeart/2005/8/layout/hList6"/>
    <dgm:cxn modelId="{99BA57F9-F138-4C58-B52F-D6B2889F65E4}" type="presParOf" srcId="{378AB192-EAD7-4B16-92A1-A7EE287C8129}" destId="{ED3ED0DC-2A51-4BC9-BB1E-E07CF546D374}" srcOrd="0" destOrd="0" presId="urn:microsoft.com/office/officeart/2005/8/layout/hList6"/>
    <dgm:cxn modelId="{0CD0BBB3-1144-4B0B-B657-F2088224C987}" type="presParOf" srcId="{378AB192-EAD7-4B16-92A1-A7EE287C8129}" destId="{DBD25A73-C6F7-41EA-9A8C-B9995F3F6366}" srcOrd="1" destOrd="0" presId="urn:microsoft.com/office/officeart/2005/8/layout/hList6"/>
    <dgm:cxn modelId="{3C800653-FB5B-49C8-903D-EC13BD18BEEF}" type="presParOf" srcId="{378AB192-EAD7-4B16-92A1-A7EE287C8129}" destId="{8D048204-BB84-410E-A751-D876C1504519}" srcOrd="2" destOrd="0" presId="urn:microsoft.com/office/officeart/2005/8/layout/hList6"/>
    <dgm:cxn modelId="{E051A571-69DC-4346-BCBF-6A0111AD271E}" type="presParOf" srcId="{378AB192-EAD7-4B16-92A1-A7EE287C8129}" destId="{E8D0842F-F023-4517-8AF7-0202719D52A8}" srcOrd="3" destOrd="0" presId="urn:microsoft.com/office/officeart/2005/8/layout/hList6"/>
    <dgm:cxn modelId="{48024C52-E8DC-49B8-9E6A-9C189915CA03}" type="presParOf" srcId="{378AB192-EAD7-4B16-92A1-A7EE287C8129}" destId="{A2BBEA7D-FE90-4383-BA0A-2EB623F72452}" srcOrd="4" destOrd="0" presId="urn:microsoft.com/office/officeart/2005/8/layout/hList6"/>
    <dgm:cxn modelId="{5878587C-FE8C-4657-B0B4-EF07AA7C274D}" type="presParOf" srcId="{378AB192-EAD7-4B16-92A1-A7EE287C8129}" destId="{E8D6C1E6-A640-4C3C-ADED-9570C89BFD74}" srcOrd="5" destOrd="0" presId="urn:microsoft.com/office/officeart/2005/8/layout/hList6"/>
    <dgm:cxn modelId="{7A23CBB0-392E-468F-9E67-3BCAC9D85A73}" type="presParOf" srcId="{378AB192-EAD7-4B16-92A1-A7EE287C8129}" destId="{7BC4E304-7F22-4FC3-9794-AF346B0E6B26}" srcOrd="6" destOrd="0" presId="urn:microsoft.com/office/officeart/2005/8/layout/hList6"/>
    <dgm:cxn modelId="{639E1DBF-5F72-4271-9A35-DAA263F0BEE5}" type="presParOf" srcId="{378AB192-EAD7-4B16-92A1-A7EE287C8129}" destId="{8083806A-3C03-4BEA-AEEE-025DFC927379}" srcOrd="7" destOrd="0" presId="urn:microsoft.com/office/officeart/2005/8/layout/hList6"/>
    <dgm:cxn modelId="{29B643A7-448C-4DF5-80EC-5BB2A1A59267}" type="presParOf" srcId="{378AB192-EAD7-4B16-92A1-A7EE287C8129}" destId="{74156EB7-67A6-44C3-A6A2-7B9CEA51975A}" srcOrd="8" destOrd="0" presId="urn:microsoft.com/office/officeart/2005/8/layout/hList6"/>
    <dgm:cxn modelId="{A9D095CF-34AE-43EF-BEB9-5E832D6D480F}" type="presParOf" srcId="{378AB192-EAD7-4B16-92A1-A7EE287C8129}" destId="{92846FD5-AE93-40FE-BE0A-816FC8B075D5}" srcOrd="9" destOrd="0" presId="urn:microsoft.com/office/officeart/2005/8/layout/hList6"/>
    <dgm:cxn modelId="{274BF926-AB71-4106-AE9D-95841F02546F}" type="presParOf" srcId="{378AB192-EAD7-4B16-92A1-A7EE287C8129}" destId="{DC970B3C-6C3D-4CFA-AE5B-C71DA5BBE428}"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E113D8-A71B-410B-94C6-75974F221AF4}" type="doc">
      <dgm:prSet loTypeId="urn:microsoft.com/office/officeart/2008/layout/VerticalCircleList" loCatId="list" qsTypeId="urn:microsoft.com/office/officeart/2005/8/quickstyle/simple1" qsCatId="simple" csTypeId="urn:microsoft.com/office/officeart/2005/8/colors/colorful1" csCatId="colorful" phldr="1"/>
      <dgm:spPr/>
    </dgm:pt>
    <dgm:pt modelId="{366A66D9-ABD0-47B3-ABC1-C56B57AA16E9}">
      <dgm:prSet phldrT="[Text]"/>
      <dgm:spPr/>
      <dgm:t>
        <a:bodyPr/>
        <a:lstStyle/>
        <a:p>
          <a:r>
            <a:rPr lang="en-US" dirty="0"/>
            <a:t>High level requirements view in inner rounds</a:t>
          </a:r>
        </a:p>
      </dgm:t>
    </dgm:pt>
    <dgm:pt modelId="{1BA52F77-037C-43AA-B8E9-0AC3114C8A5A}" type="parTrans" cxnId="{CD67A01E-3484-4F00-887B-76DE8AD5C5DE}">
      <dgm:prSet/>
      <dgm:spPr/>
      <dgm:t>
        <a:bodyPr/>
        <a:lstStyle/>
        <a:p>
          <a:endParaRPr lang="en-US"/>
        </a:p>
      </dgm:t>
    </dgm:pt>
    <dgm:pt modelId="{4124CB5F-81E1-4697-A41C-34CD6ADC04CA}" type="sibTrans" cxnId="{CD67A01E-3484-4F00-887B-76DE8AD5C5DE}">
      <dgm:prSet/>
      <dgm:spPr/>
      <dgm:t>
        <a:bodyPr/>
        <a:lstStyle/>
        <a:p>
          <a:endParaRPr lang="en-US"/>
        </a:p>
      </dgm:t>
    </dgm:pt>
    <dgm:pt modelId="{9DB41A46-5A22-4E24-912A-B8887FC0D25E}">
      <dgm:prSet phldrT="[Text]"/>
      <dgm:spPr/>
      <dgm:t>
        <a:bodyPr/>
        <a:lstStyle/>
        <a:p>
          <a:r>
            <a:rPr lang="en-US" dirty="0"/>
            <a:t>Risk analysis </a:t>
          </a:r>
        </a:p>
      </dgm:t>
    </dgm:pt>
    <dgm:pt modelId="{9242D45A-48C0-48E8-82C5-CC8FEF966B27}" type="parTrans" cxnId="{6B9119E1-B338-45D3-B0F6-038BF265E82F}">
      <dgm:prSet/>
      <dgm:spPr/>
      <dgm:t>
        <a:bodyPr/>
        <a:lstStyle/>
        <a:p>
          <a:endParaRPr lang="en-US"/>
        </a:p>
      </dgm:t>
    </dgm:pt>
    <dgm:pt modelId="{4E529DC9-130C-49C2-B923-289898698E0D}" type="sibTrans" cxnId="{6B9119E1-B338-45D3-B0F6-038BF265E82F}">
      <dgm:prSet/>
      <dgm:spPr/>
      <dgm:t>
        <a:bodyPr/>
        <a:lstStyle/>
        <a:p>
          <a:endParaRPr lang="en-US"/>
        </a:p>
      </dgm:t>
    </dgm:pt>
    <dgm:pt modelId="{A65688FB-B04C-4137-A77D-E873A9DCFF43}">
      <dgm:prSet phldrT="[Text]"/>
      <dgm:spPr/>
      <dgm:t>
        <a:bodyPr/>
        <a:lstStyle/>
        <a:p>
          <a:r>
            <a:rPr lang="en-US" dirty="0"/>
            <a:t>Time and effort invested</a:t>
          </a:r>
        </a:p>
      </dgm:t>
    </dgm:pt>
    <dgm:pt modelId="{2A2235B7-B4C8-4C56-A698-11AB7C7C2328}" type="parTrans" cxnId="{E8489284-C396-4F03-910F-149C3F9E3388}">
      <dgm:prSet/>
      <dgm:spPr/>
      <dgm:t>
        <a:bodyPr/>
        <a:lstStyle/>
        <a:p>
          <a:endParaRPr lang="en-US"/>
        </a:p>
      </dgm:t>
    </dgm:pt>
    <dgm:pt modelId="{7B2DADA6-5248-4F96-B022-A4447F27BFE4}" type="sibTrans" cxnId="{E8489284-C396-4F03-910F-149C3F9E3388}">
      <dgm:prSet/>
      <dgm:spPr/>
      <dgm:t>
        <a:bodyPr/>
        <a:lstStyle/>
        <a:p>
          <a:endParaRPr lang="en-US"/>
        </a:p>
      </dgm:t>
    </dgm:pt>
    <dgm:pt modelId="{8B4A9F11-0684-4365-B975-9361B1A2CB02}">
      <dgm:prSet phldrT="[Text]"/>
      <dgm:spPr/>
      <dgm:t>
        <a:bodyPr/>
        <a:lstStyle/>
        <a:p>
          <a:r>
            <a:rPr lang="en-US" dirty="0"/>
            <a:t>Complex requirements in outer ones</a:t>
          </a:r>
        </a:p>
      </dgm:t>
    </dgm:pt>
    <dgm:pt modelId="{09AB308E-2539-47DD-8E39-35FA135B0C85}" type="parTrans" cxnId="{B68D7628-E449-4DFB-BA88-F6EB4B5B809D}">
      <dgm:prSet/>
      <dgm:spPr/>
      <dgm:t>
        <a:bodyPr/>
        <a:lstStyle/>
        <a:p>
          <a:endParaRPr lang="en-US"/>
        </a:p>
      </dgm:t>
    </dgm:pt>
    <dgm:pt modelId="{1FAAA39A-BF20-4E3B-BAC8-812EBFFC5375}" type="sibTrans" cxnId="{B68D7628-E449-4DFB-BA88-F6EB4B5B809D}">
      <dgm:prSet/>
      <dgm:spPr/>
      <dgm:t>
        <a:bodyPr/>
        <a:lstStyle/>
        <a:p>
          <a:endParaRPr lang="en-US"/>
        </a:p>
      </dgm:t>
    </dgm:pt>
    <dgm:pt modelId="{7404E64C-0D0D-4D3B-98A3-415F2BFFE4A6}" type="pres">
      <dgm:prSet presAssocID="{E3E113D8-A71B-410B-94C6-75974F221AF4}" presName="Name0" presStyleCnt="0">
        <dgm:presLayoutVars>
          <dgm:dir/>
        </dgm:presLayoutVars>
      </dgm:prSet>
      <dgm:spPr/>
    </dgm:pt>
    <dgm:pt modelId="{BDBF08FC-AF6F-4525-9994-84FAF2BAC67E}" type="pres">
      <dgm:prSet presAssocID="{366A66D9-ABD0-47B3-ABC1-C56B57AA16E9}" presName="noChildren" presStyleCnt="0"/>
      <dgm:spPr/>
    </dgm:pt>
    <dgm:pt modelId="{F3669FFC-7AB1-4BF4-BA3C-461550ED1B17}" type="pres">
      <dgm:prSet presAssocID="{366A66D9-ABD0-47B3-ABC1-C56B57AA16E9}" presName="gap" presStyleCnt="0"/>
      <dgm:spPr/>
    </dgm:pt>
    <dgm:pt modelId="{FB3EB323-A766-4536-B45E-4292C4FACAC7}" type="pres">
      <dgm:prSet presAssocID="{366A66D9-ABD0-47B3-ABC1-C56B57AA16E9}" presName="medCircle2" presStyleLbl="vennNode1" presStyleIdx="0" presStyleCnt="4"/>
      <dgm:spPr/>
    </dgm:pt>
    <dgm:pt modelId="{C48B0252-8F2E-452B-BFD9-60934C92E5B1}" type="pres">
      <dgm:prSet presAssocID="{366A66D9-ABD0-47B3-ABC1-C56B57AA16E9}" presName="txLvlOnly1" presStyleLbl="revTx" presStyleIdx="0" presStyleCnt="4"/>
      <dgm:spPr/>
    </dgm:pt>
    <dgm:pt modelId="{4E995240-8556-4C43-97D5-C7FDECD0D35E}" type="pres">
      <dgm:prSet presAssocID="{8B4A9F11-0684-4365-B975-9361B1A2CB02}" presName="noChildren" presStyleCnt="0"/>
      <dgm:spPr/>
    </dgm:pt>
    <dgm:pt modelId="{033BAB1E-2E01-4359-9ED7-7FF443547F1E}" type="pres">
      <dgm:prSet presAssocID="{8B4A9F11-0684-4365-B975-9361B1A2CB02}" presName="gap" presStyleCnt="0"/>
      <dgm:spPr/>
    </dgm:pt>
    <dgm:pt modelId="{40789B7E-95C8-4B25-B6AC-2595E519AE74}" type="pres">
      <dgm:prSet presAssocID="{8B4A9F11-0684-4365-B975-9361B1A2CB02}" presName="medCircle2" presStyleLbl="vennNode1" presStyleIdx="1" presStyleCnt="4"/>
      <dgm:spPr/>
    </dgm:pt>
    <dgm:pt modelId="{436BDDD5-DAEE-447B-8A03-B502A9C3C10E}" type="pres">
      <dgm:prSet presAssocID="{8B4A9F11-0684-4365-B975-9361B1A2CB02}" presName="txLvlOnly1" presStyleLbl="revTx" presStyleIdx="1" presStyleCnt="4"/>
      <dgm:spPr/>
    </dgm:pt>
    <dgm:pt modelId="{8C7AC8E7-85D7-4703-93B9-9E3858389A9D}" type="pres">
      <dgm:prSet presAssocID="{9DB41A46-5A22-4E24-912A-B8887FC0D25E}" presName="noChildren" presStyleCnt="0"/>
      <dgm:spPr/>
    </dgm:pt>
    <dgm:pt modelId="{1E9730ED-C4CF-4910-B55B-33E3C60B0314}" type="pres">
      <dgm:prSet presAssocID="{9DB41A46-5A22-4E24-912A-B8887FC0D25E}" presName="gap" presStyleCnt="0"/>
      <dgm:spPr/>
    </dgm:pt>
    <dgm:pt modelId="{708EDB69-05D5-4EBD-8293-FA64961F51BD}" type="pres">
      <dgm:prSet presAssocID="{9DB41A46-5A22-4E24-912A-B8887FC0D25E}" presName="medCircle2" presStyleLbl="vennNode1" presStyleIdx="2" presStyleCnt="4"/>
      <dgm:spPr/>
    </dgm:pt>
    <dgm:pt modelId="{36E2F1A3-7741-4C53-89B1-4F8C7210934A}" type="pres">
      <dgm:prSet presAssocID="{9DB41A46-5A22-4E24-912A-B8887FC0D25E}" presName="txLvlOnly1" presStyleLbl="revTx" presStyleIdx="2" presStyleCnt="4"/>
      <dgm:spPr/>
    </dgm:pt>
    <dgm:pt modelId="{1446657B-B92B-466A-BBE1-C671FF8DBC19}" type="pres">
      <dgm:prSet presAssocID="{A65688FB-B04C-4137-A77D-E873A9DCFF43}" presName="noChildren" presStyleCnt="0"/>
      <dgm:spPr/>
    </dgm:pt>
    <dgm:pt modelId="{4368D961-3412-4ABE-A570-C79243812F81}" type="pres">
      <dgm:prSet presAssocID="{A65688FB-B04C-4137-A77D-E873A9DCFF43}" presName="gap" presStyleCnt="0"/>
      <dgm:spPr/>
    </dgm:pt>
    <dgm:pt modelId="{4957573B-F844-40BC-BE54-665ECE9FAAEF}" type="pres">
      <dgm:prSet presAssocID="{A65688FB-B04C-4137-A77D-E873A9DCFF43}" presName="medCircle2" presStyleLbl="vennNode1" presStyleIdx="3" presStyleCnt="4"/>
      <dgm:spPr/>
    </dgm:pt>
    <dgm:pt modelId="{EA994F97-7AE6-4AAC-B7E7-20370F9CDB80}" type="pres">
      <dgm:prSet presAssocID="{A65688FB-B04C-4137-A77D-E873A9DCFF43}" presName="txLvlOnly1" presStyleLbl="revTx" presStyleIdx="3" presStyleCnt="4"/>
      <dgm:spPr/>
    </dgm:pt>
  </dgm:ptLst>
  <dgm:cxnLst>
    <dgm:cxn modelId="{CD67A01E-3484-4F00-887B-76DE8AD5C5DE}" srcId="{E3E113D8-A71B-410B-94C6-75974F221AF4}" destId="{366A66D9-ABD0-47B3-ABC1-C56B57AA16E9}" srcOrd="0" destOrd="0" parTransId="{1BA52F77-037C-43AA-B8E9-0AC3114C8A5A}" sibTransId="{4124CB5F-81E1-4697-A41C-34CD6ADC04CA}"/>
    <dgm:cxn modelId="{B68D7628-E449-4DFB-BA88-F6EB4B5B809D}" srcId="{E3E113D8-A71B-410B-94C6-75974F221AF4}" destId="{8B4A9F11-0684-4365-B975-9361B1A2CB02}" srcOrd="1" destOrd="0" parTransId="{09AB308E-2539-47DD-8E39-35FA135B0C85}" sibTransId="{1FAAA39A-BF20-4E3B-BAC8-812EBFFC5375}"/>
    <dgm:cxn modelId="{B35F4B47-2DCB-4A00-A4DE-8702FEC89A70}" type="presOf" srcId="{366A66D9-ABD0-47B3-ABC1-C56B57AA16E9}" destId="{C48B0252-8F2E-452B-BFD9-60934C92E5B1}" srcOrd="0" destOrd="0" presId="urn:microsoft.com/office/officeart/2008/layout/VerticalCircleList"/>
    <dgm:cxn modelId="{5A0BB54B-2B3B-40F9-A77F-3B7076299672}" type="presOf" srcId="{A65688FB-B04C-4137-A77D-E873A9DCFF43}" destId="{EA994F97-7AE6-4AAC-B7E7-20370F9CDB80}" srcOrd="0" destOrd="0" presId="urn:microsoft.com/office/officeart/2008/layout/VerticalCircleList"/>
    <dgm:cxn modelId="{E8489284-C396-4F03-910F-149C3F9E3388}" srcId="{E3E113D8-A71B-410B-94C6-75974F221AF4}" destId="{A65688FB-B04C-4137-A77D-E873A9DCFF43}" srcOrd="3" destOrd="0" parTransId="{2A2235B7-B4C8-4C56-A698-11AB7C7C2328}" sibTransId="{7B2DADA6-5248-4F96-B022-A4447F27BFE4}"/>
    <dgm:cxn modelId="{C6779A89-9AA8-4AA1-812A-5BC56EF1931C}" type="presOf" srcId="{9DB41A46-5A22-4E24-912A-B8887FC0D25E}" destId="{36E2F1A3-7741-4C53-89B1-4F8C7210934A}" srcOrd="0" destOrd="0" presId="urn:microsoft.com/office/officeart/2008/layout/VerticalCircleList"/>
    <dgm:cxn modelId="{1EFFC2B4-6B6E-4330-94C9-5354BD63BE2B}" type="presOf" srcId="{E3E113D8-A71B-410B-94C6-75974F221AF4}" destId="{7404E64C-0D0D-4D3B-98A3-415F2BFFE4A6}" srcOrd="0" destOrd="0" presId="urn:microsoft.com/office/officeart/2008/layout/VerticalCircleList"/>
    <dgm:cxn modelId="{DEB7E0BA-A678-472A-8357-478E2D2DB529}" type="presOf" srcId="{8B4A9F11-0684-4365-B975-9361B1A2CB02}" destId="{436BDDD5-DAEE-447B-8A03-B502A9C3C10E}" srcOrd="0" destOrd="0" presId="urn:microsoft.com/office/officeart/2008/layout/VerticalCircleList"/>
    <dgm:cxn modelId="{6B9119E1-B338-45D3-B0F6-038BF265E82F}" srcId="{E3E113D8-A71B-410B-94C6-75974F221AF4}" destId="{9DB41A46-5A22-4E24-912A-B8887FC0D25E}" srcOrd="2" destOrd="0" parTransId="{9242D45A-48C0-48E8-82C5-CC8FEF966B27}" sibTransId="{4E529DC9-130C-49C2-B923-289898698E0D}"/>
    <dgm:cxn modelId="{7CC2F64C-2695-4991-8B4C-0B6F46EB07C5}" type="presParOf" srcId="{7404E64C-0D0D-4D3B-98A3-415F2BFFE4A6}" destId="{BDBF08FC-AF6F-4525-9994-84FAF2BAC67E}" srcOrd="0" destOrd="0" presId="urn:microsoft.com/office/officeart/2008/layout/VerticalCircleList"/>
    <dgm:cxn modelId="{F7E4C714-FFC9-49FB-8DA2-F4858B001007}" type="presParOf" srcId="{BDBF08FC-AF6F-4525-9994-84FAF2BAC67E}" destId="{F3669FFC-7AB1-4BF4-BA3C-461550ED1B17}" srcOrd="0" destOrd="0" presId="urn:microsoft.com/office/officeart/2008/layout/VerticalCircleList"/>
    <dgm:cxn modelId="{8EE9313B-DFBE-4BA4-8E7D-4F2DEB427785}" type="presParOf" srcId="{BDBF08FC-AF6F-4525-9994-84FAF2BAC67E}" destId="{FB3EB323-A766-4536-B45E-4292C4FACAC7}" srcOrd="1" destOrd="0" presId="urn:microsoft.com/office/officeart/2008/layout/VerticalCircleList"/>
    <dgm:cxn modelId="{AA3F53A9-3F5B-40C1-B6A2-1553D20EDDCC}" type="presParOf" srcId="{BDBF08FC-AF6F-4525-9994-84FAF2BAC67E}" destId="{C48B0252-8F2E-452B-BFD9-60934C92E5B1}" srcOrd="2" destOrd="0" presId="urn:microsoft.com/office/officeart/2008/layout/VerticalCircleList"/>
    <dgm:cxn modelId="{517AE7F0-5720-4935-B536-A7F25CCB27B7}" type="presParOf" srcId="{7404E64C-0D0D-4D3B-98A3-415F2BFFE4A6}" destId="{4E995240-8556-4C43-97D5-C7FDECD0D35E}" srcOrd="1" destOrd="0" presId="urn:microsoft.com/office/officeart/2008/layout/VerticalCircleList"/>
    <dgm:cxn modelId="{9A3D261A-8A29-4FB2-8850-59D805F2A7B6}" type="presParOf" srcId="{4E995240-8556-4C43-97D5-C7FDECD0D35E}" destId="{033BAB1E-2E01-4359-9ED7-7FF443547F1E}" srcOrd="0" destOrd="0" presId="urn:microsoft.com/office/officeart/2008/layout/VerticalCircleList"/>
    <dgm:cxn modelId="{D0AFCBDF-61E5-4770-BC56-BFDD470CA5A6}" type="presParOf" srcId="{4E995240-8556-4C43-97D5-C7FDECD0D35E}" destId="{40789B7E-95C8-4B25-B6AC-2595E519AE74}" srcOrd="1" destOrd="0" presId="urn:microsoft.com/office/officeart/2008/layout/VerticalCircleList"/>
    <dgm:cxn modelId="{1881BCF3-527F-4AE4-9FC1-81C409E6DC8D}" type="presParOf" srcId="{4E995240-8556-4C43-97D5-C7FDECD0D35E}" destId="{436BDDD5-DAEE-447B-8A03-B502A9C3C10E}" srcOrd="2" destOrd="0" presId="urn:microsoft.com/office/officeart/2008/layout/VerticalCircleList"/>
    <dgm:cxn modelId="{C2BEA3FF-D282-4F13-BAA5-B882E2E7058B}" type="presParOf" srcId="{7404E64C-0D0D-4D3B-98A3-415F2BFFE4A6}" destId="{8C7AC8E7-85D7-4703-93B9-9E3858389A9D}" srcOrd="2" destOrd="0" presId="urn:microsoft.com/office/officeart/2008/layout/VerticalCircleList"/>
    <dgm:cxn modelId="{7F1237C2-1280-4719-915F-0E0D4B2A8590}" type="presParOf" srcId="{8C7AC8E7-85D7-4703-93B9-9E3858389A9D}" destId="{1E9730ED-C4CF-4910-B55B-33E3C60B0314}" srcOrd="0" destOrd="0" presId="urn:microsoft.com/office/officeart/2008/layout/VerticalCircleList"/>
    <dgm:cxn modelId="{BE4EADB0-53E5-41F0-B603-7FB5C39E989C}" type="presParOf" srcId="{8C7AC8E7-85D7-4703-93B9-9E3858389A9D}" destId="{708EDB69-05D5-4EBD-8293-FA64961F51BD}" srcOrd="1" destOrd="0" presId="urn:microsoft.com/office/officeart/2008/layout/VerticalCircleList"/>
    <dgm:cxn modelId="{FEC2ABDC-0642-47CF-B238-6CB5F15E2AC8}" type="presParOf" srcId="{8C7AC8E7-85D7-4703-93B9-9E3858389A9D}" destId="{36E2F1A3-7741-4C53-89B1-4F8C7210934A}" srcOrd="2" destOrd="0" presId="urn:microsoft.com/office/officeart/2008/layout/VerticalCircleList"/>
    <dgm:cxn modelId="{D613445F-1E5A-40B7-893E-AE9E286FFA5F}" type="presParOf" srcId="{7404E64C-0D0D-4D3B-98A3-415F2BFFE4A6}" destId="{1446657B-B92B-466A-BBE1-C671FF8DBC19}" srcOrd="3" destOrd="0" presId="urn:microsoft.com/office/officeart/2008/layout/VerticalCircleList"/>
    <dgm:cxn modelId="{67FB745B-84C8-4D24-A06B-8054C21ED4EC}" type="presParOf" srcId="{1446657B-B92B-466A-BBE1-C671FF8DBC19}" destId="{4368D961-3412-4ABE-A570-C79243812F81}" srcOrd="0" destOrd="0" presId="urn:microsoft.com/office/officeart/2008/layout/VerticalCircleList"/>
    <dgm:cxn modelId="{D9C49045-1328-4370-8464-B27F01AFA070}" type="presParOf" srcId="{1446657B-B92B-466A-BBE1-C671FF8DBC19}" destId="{4957573B-F844-40BC-BE54-665ECE9FAAEF}" srcOrd="1" destOrd="0" presId="urn:microsoft.com/office/officeart/2008/layout/VerticalCircleList"/>
    <dgm:cxn modelId="{EDFFF534-2043-4137-BD91-B7C67CF08EF0}" type="presParOf" srcId="{1446657B-B92B-466A-BBE1-C671FF8DBC19}" destId="{EA994F97-7AE6-4AAC-B7E7-20370F9CDB80}"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B98987-211D-4054-AB15-61114FE77C8A}" type="doc">
      <dgm:prSet loTypeId="urn:microsoft.com/office/officeart/2005/8/layout/matrix3" loCatId="matrix" qsTypeId="urn:microsoft.com/office/officeart/2005/8/quickstyle/simple1" qsCatId="simple" csTypeId="urn:microsoft.com/office/officeart/2005/8/colors/colorful2" csCatId="colorful" phldr="1"/>
      <dgm:spPr/>
    </dgm:pt>
    <dgm:pt modelId="{05AFBDF7-C46E-4665-8FDE-E27A155DCB6F}">
      <dgm:prSet phldrT="[Text]"/>
      <dgm:spPr/>
      <dgm:t>
        <a:bodyPr/>
        <a:lstStyle/>
        <a:p>
          <a:r>
            <a:rPr lang="en-US" dirty="0"/>
            <a:t>Find requirements. List all business req.</a:t>
          </a:r>
        </a:p>
      </dgm:t>
    </dgm:pt>
    <dgm:pt modelId="{F4DB1844-57D4-484C-A560-4BF7C9FA4E16}" type="parTrans" cxnId="{5EF0202B-C2DC-4BC4-989F-89FACA570FD6}">
      <dgm:prSet/>
      <dgm:spPr/>
      <dgm:t>
        <a:bodyPr/>
        <a:lstStyle/>
        <a:p>
          <a:endParaRPr lang="en-US"/>
        </a:p>
      </dgm:t>
    </dgm:pt>
    <dgm:pt modelId="{63582A59-4962-4487-A58D-637FA0D12234}" type="sibTrans" cxnId="{5EF0202B-C2DC-4BC4-989F-89FACA570FD6}">
      <dgm:prSet/>
      <dgm:spPr/>
      <dgm:t>
        <a:bodyPr/>
        <a:lstStyle/>
        <a:p>
          <a:endParaRPr lang="en-US"/>
        </a:p>
      </dgm:t>
    </dgm:pt>
    <dgm:pt modelId="{52874008-B5C7-4744-AEDF-311FCB2F9868}">
      <dgm:prSet phldrT="[Text]"/>
      <dgm:spPr/>
      <dgm:t>
        <a:bodyPr/>
        <a:lstStyle/>
        <a:p>
          <a:r>
            <a:rPr lang="en-US" dirty="0"/>
            <a:t>Classify as FR / NFR</a:t>
          </a:r>
        </a:p>
      </dgm:t>
    </dgm:pt>
    <dgm:pt modelId="{25E6C1B5-8A9F-47F5-A406-2044F844D9B5}" type="parTrans" cxnId="{ADA5A2F3-7B08-418E-9E88-11480F71501F}">
      <dgm:prSet/>
      <dgm:spPr/>
      <dgm:t>
        <a:bodyPr/>
        <a:lstStyle/>
        <a:p>
          <a:endParaRPr lang="en-US"/>
        </a:p>
      </dgm:t>
    </dgm:pt>
    <dgm:pt modelId="{8633D334-737B-4F5E-BDF9-68B445459C18}" type="sibTrans" cxnId="{ADA5A2F3-7B08-418E-9E88-11480F71501F}">
      <dgm:prSet/>
      <dgm:spPr/>
      <dgm:t>
        <a:bodyPr/>
        <a:lstStyle/>
        <a:p>
          <a:endParaRPr lang="en-US"/>
        </a:p>
      </dgm:t>
    </dgm:pt>
    <dgm:pt modelId="{FD2D8312-A4BC-4B33-BCDA-3D8B9CF6F131}">
      <dgm:prSet phldrT="[Text]"/>
      <dgm:spPr/>
      <dgm:t>
        <a:bodyPr/>
        <a:lstStyle/>
        <a:p>
          <a:r>
            <a:rPr lang="en-US" b="1" dirty="0"/>
            <a:t>Prioritize </a:t>
          </a:r>
          <a:r>
            <a:rPr lang="en-US" dirty="0"/>
            <a:t>which module to implement first and </a:t>
          </a:r>
          <a:r>
            <a:rPr lang="en-US" b="1" dirty="0"/>
            <a:t>remove the conflicting requirements</a:t>
          </a:r>
        </a:p>
      </dgm:t>
    </dgm:pt>
    <dgm:pt modelId="{C647DA66-7B2B-4AA7-85CF-7D66AEE337CD}" type="parTrans" cxnId="{6DD63A40-5B09-446B-B608-B4AC149686D1}">
      <dgm:prSet/>
      <dgm:spPr/>
      <dgm:t>
        <a:bodyPr/>
        <a:lstStyle/>
        <a:p>
          <a:endParaRPr lang="en-US"/>
        </a:p>
      </dgm:t>
    </dgm:pt>
    <dgm:pt modelId="{93B0AE68-93A0-4F02-A6C7-A52D19489D58}" type="sibTrans" cxnId="{6DD63A40-5B09-446B-B608-B4AC149686D1}">
      <dgm:prSet/>
      <dgm:spPr/>
      <dgm:t>
        <a:bodyPr/>
        <a:lstStyle/>
        <a:p>
          <a:endParaRPr lang="en-US"/>
        </a:p>
      </dgm:t>
    </dgm:pt>
    <dgm:pt modelId="{32EF8A39-ECE1-442A-A68B-C3A73C50F69C}">
      <dgm:prSet phldrT="[Text]"/>
      <dgm:spPr/>
      <dgm:t>
        <a:bodyPr/>
        <a:lstStyle/>
        <a:p>
          <a:r>
            <a:rPr lang="en-US" dirty="0"/>
            <a:t>Requirements documented and move to next spiral round</a:t>
          </a:r>
        </a:p>
      </dgm:t>
    </dgm:pt>
    <dgm:pt modelId="{A17E1561-61E4-4905-B86D-3476830667C7}" type="parTrans" cxnId="{3C28993A-7296-446B-B026-01108D57DCF9}">
      <dgm:prSet/>
      <dgm:spPr/>
      <dgm:t>
        <a:bodyPr/>
        <a:lstStyle/>
        <a:p>
          <a:endParaRPr lang="en-US"/>
        </a:p>
      </dgm:t>
    </dgm:pt>
    <dgm:pt modelId="{5272B372-9420-4758-8A1D-060180EDAD54}" type="sibTrans" cxnId="{3C28993A-7296-446B-B026-01108D57DCF9}">
      <dgm:prSet/>
      <dgm:spPr/>
      <dgm:t>
        <a:bodyPr/>
        <a:lstStyle/>
        <a:p>
          <a:endParaRPr lang="en-US"/>
        </a:p>
      </dgm:t>
    </dgm:pt>
    <dgm:pt modelId="{0D04712C-BC2E-4EB0-A3E2-83C09162BBA6}" type="pres">
      <dgm:prSet presAssocID="{DBB98987-211D-4054-AB15-61114FE77C8A}" presName="matrix" presStyleCnt="0">
        <dgm:presLayoutVars>
          <dgm:chMax val="1"/>
          <dgm:dir/>
          <dgm:resizeHandles val="exact"/>
        </dgm:presLayoutVars>
      </dgm:prSet>
      <dgm:spPr/>
    </dgm:pt>
    <dgm:pt modelId="{34C8F58B-8A2F-4CDB-B5F6-B896E5AD1898}" type="pres">
      <dgm:prSet presAssocID="{DBB98987-211D-4054-AB15-61114FE77C8A}" presName="diamond" presStyleLbl="bgShp" presStyleIdx="0" presStyleCnt="1"/>
      <dgm:spPr/>
    </dgm:pt>
    <dgm:pt modelId="{A27AC821-0898-42DA-92A3-E141CB244CAF}" type="pres">
      <dgm:prSet presAssocID="{DBB98987-211D-4054-AB15-61114FE77C8A}" presName="quad1" presStyleLbl="node1" presStyleIdx="0" presStyleCnt="4">
        <dgm:presLayoutVars>
          <dgm:chMax val="0"/>
          <dgm:chPref val="0"/>
          <dgm:bulletEnabled val="1"/>
        </dgm:presLayoutVars>
      </dgm:prSet>
      <dgm:spPr/>
    </dgm:pt>
    <dgm:pt modelId="{7B562D49-A61A-48BB-8345-A3C8CD4D0B6D}" type="pres">
      <dgm:prSet presAssocID="{DBB98987-211D-4054-AB15-61114FE77C8A}" presName="quad2" presStyleLbl="node1" presStyleIdx="1" presStyleCnt="4">
        <dgm:presLayoutVars>
          <dgm:chMax val="0"/>
          <dgm:chPref val="0"/>
          <dgm:bulletEnabled val="1"/>
        </dgm:presLayoutVars>
      </dgm:prSet>
      <dgm:spPr/>
    </dgm:pt>
    <dgm:pt modelId="{C9F9089D-D3E1-49DE-BC1E-BF7BD64CBD42}" type="pres">
      <dgm:prSet presAssocID="{DBB98987-211D-4054-AB15-61114FE77C8A}" presName="quad3" presStyleLbl="node1" presStyleIdx="2" presStyleCnt="4">
        <dgm:presLayoutVars>
          <dgm:chMax val="0"/>
          <dgm:chPref val="0"/>
          <dgm:bulletEnabled val="1"/>
        </dgm:presLayoutVars>
      </dgm:prSet>
      <dgm:spPr/>
    </dgm:pt>
    <dgm:pt modelId="{DA8F8166-629B-4C89-9A59-2294BFF350C3}" type="pres">
      <dgm:prSet presAssocID="{DBB98987-211D-4054-AB15-61114FE77C8A}" presName="quad4" presStyleLbl="node1" presStyleIdx="3" presStyleCnt="4">
        <dgm:presLayoutVars>
          <dgm:chMax val="0"/>
          <dgm:chPref val="0"/>
          <dgm:bulletEnabled val="1"/>
        </dgm:presLayoutVars>
      </dgm:prSet>
      <dgm:spPr/>
    </dgm:pt>
  </dgm:ptLst>
  <dgm:cxnLst>
    <dgm:cxn modelId="{328B712A-F1BE-460B-96C9-7C5DB0EC6C18}" type="presOf" srcId="{05AFBDF7-C46E-4665-8FDE-E27A155DCB6F}" destId="{A27AC821-0898-42DA-92A3-E141CB244CAF}" srcOrd="0" destOrd="0" presId="urn:microsoft.com/office/officeart/2005/8/layout/matrix3"/>
    <dgm:cxn modelId="{5EF0202B-C2DC-4BC4-989F-89FACA570FD6}" srcId="{DBB98987-211D-4054-AB15-61114FE77C8A}" destId="{05AFBDF7-C46E-4665-8FDE-E27A155DCB6F}" srcOrd="0" destOrd="0" parTransId="{F4DB1844-57D4-484C-A560-4BF7C9FA4E16}" sibTransId="{63582A59-4962-4487-A58D-637FA0D12234}"/>
    <dgm:cxn modelId="{3C28993A-7296-446B-B026-01108D57DCF9}" srcId="{DBB98987-211D-4054-AB15-61114FE77C8A}" destId="{32EF8A39-ECE1-442A-A68B-C3A73C50F69C}" srcOrd="3" destOrd="0" parTransId="{A17E1561-61E4-4905-B86D-3476830667C7}" sibTransId="{5272B372-9420-4758-8A1D-060180EDAD54}"/>
    <dgm:cxn modelId="{6DD63A40-5B09-446B-B608-B4AC149686D1}" srcId="{DBB98987-211D-4054-AB15-61114FE77C8A}" destId="{FD2D8312-A4BC-4B33-BCDA-3D8B9CF6F131}" srcOrd="2" destOrd="0" parTransId="{C647DA66-7B2B-4AA7-85CF-7D66AEE337CD}" sibTransId="{93B0AE68-93A0-4F02-A6C7-A52D19489D58}"/>
    <dgm:cxn modelId="{49F3D97D-2E21-4696-B779-283BDCD3C235}" type="presOf" srcId="{FD2D8312-A4BC-4B33-BCDA-3D8B9CF6F131}" destId="{C9F9089D-D3E1-49DE-BC1E-BF7BD64CBD42}" srcOrd="0" destOrd="0" presId="urn:microsoft.com/office/officeart/2005/8/layout/matrix3"/>
    <dgm:cxn modelId="{8E59B27F-E29A-4C4D-92F6-E48CEADFFA07}" type="presOf" srcId="{52874008-B5C7-4744-AEDF-311FCB2F9868}" destId="{7B562D49-A61A-48BB-8345-A3C8CD4D0B6D}" srcOrd="0" destOrd="0" presId="urn:microsoft.com/office/officeart/2005/8/layout/matrix3"/>
    <dgm:cxn modelId="{8830F980-1265-42BD-92E6-18C867C515A1}" type="presOf" srcId="{DBB98987-211D-4054-AB15-61114FE77C8A}" destId="{0D04712C-BC2E-4EB0-A3E2-83C09162BBA6}" srcOrd="0" destOrd="0" presId="urn:microsoft.com/office/officeart/2005/8/layout/matrix3"/>
    <dgm:cxn modelId="{9BDC90D2-6AE7-41E1-9E50-0C3FE69DB770}" type="presOf" srcId="{32EF8A39-ECE1-442A-A68B-C3A73C50F69C}" destId="{DA8F8166-629B-4C89-9A59-2294BFF350C3}" srcOrd="0" destOrd="0" presId="urn:microsoft.com/office/officeart/2005/8/layout/matrix3"/>
    <dgm:cxn modelId="{ADA5A2F3-7B08-418E-9E88-11480F71501F}" srcId="{DBB98987-211D-4054-AB15-61114FE77C8A}" destId="{52874008-B5C7-4744-AEDF-311FCB2F9868}" srcOrd="1" destOrd="0" parTransId="{25E6C1B5-8A9F-47F5-A406-2044F844D9B5}" sibTransId="{8633D334-737B-4F5E-BDF9-68B445459C18}"/>
    <dgm:cxn modelId="{18B8877E-A05A-4A16-A5B6-75DE32EDB108}" type="presParOf" srcId="{0D04712C-BC2E-4EB0-A3E2-83C09162BBA6}" destId="{34C8F58B-8A2F-4CDB-B5F6-B896E5AD1898}" srcOrd="0" destOrd="0" presId="urn:microsoft.com/office/officeart/2005/8/layout/matrix3"/>
    <dgm:cxn modelId="{4F3E42C2-AF34-4F24-AC43-F014B2C0D4D6}" type="presParOf" srcId="{0D04712C-BC2E-4EB0-A3E2-83C09162BBA6}" destId="{A27AC821-0898-42DA-92A3-E141CB244CAF}" srcOrd="1" destOrd="0" presId="urn:microsoft.com/office/officeart/2005/8/layout/matrix3"/>
    <dgm:cxn modelId="{D30B7791-2D0C-4D0C-B603-9BDEBAFF5266}" type="presParOf" srcId="{0D04712C-BC2E-4EB0-A3E2-83C09162BBA6}" destId="{7B562D49-A61A-48BB-8345-A3C8CD4D0B6D}" srcOrd="2" destOrd="0" presId="urn:microsoft.com/office/officeart/2005/8/layout/matrix3"/>
    <dgm:cxn modelId="{6E16AC08-99D4-4C95-BD6A-AA136924FF59}" type="presParOf" srcId="{0D04712C-BC2E-4EB0-A3E2-83C09162BBA6}" destId="{C9F9089D-D3E1-49DE-BC1E-BF7BD64CBD42}" srcOrd="3" destOrd="0" presId="urn:microsoft.com/office/officeart/2005/8/layout/matrix3"/>
    <dgm:cxn modelId="{B9B02F8C-7A3E-4F6D-8B55-0001C7A2787F}" type="presParOf" srcId="{0D04712C-BC2E-4EB0-A3E2-83C09162BBA6}" destId="{DA8F8166-629B-4C89-9A59-2294BFF350C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75460-CDEE-432A-B308-D04FA132E0AE}">
      <dsp:nvSpPr>
        <dsp:cNvPr id="0" name=""/>
        <dsp:cNvSpPr/>
      </dsp:nvSpPr>
      <dsp:spPr>
        <a:xfrm rot="5400000">
          <a:off x="4103587" y="-1313011"/>
          <a:ext cx="1585912" cy="4608512"/>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Allows a user to make an appointment</a:t>
          </a:r>
        </a:p>
      </dsp:txBody>
      <dsp:txXfrm rot="-5400000">
        <a:off x="2592287" y="275707"/>
        <a:ext cx="4531094" cy="1431076"/>
      </dsp:txXfrm>
    </dsp:sp>
    <dsp:sp modelId="{86021C33-2194-492A-B070-088EE92A1BB1}">
      <dsp:nvSpPr>
        <dsp:cNvPr id="0" name=""/>
        <dsp:cNvSpPr/>
      </dsp:nvSpPr>
      <dsp:spPr>
        <a:xfrm>
          <a:off x="0" y="49"/>
          <a:ext cx="2592288" cy="19823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User requirements</a:t>
          </a:r>
        </a:p>
      </dsp:txBody>
      <dsp:txXfrm>
        <a:off x="96772" y="96821"/>
        <a:ext cx="2398744" cy="1788846"/>
      </dsp:txXfrm>
    </dsp:sp>
    <dsp:sp modelId="{DD94E503-FEE8-4BCE-A1EB-E7442381345E}">
      <dsp:nvSpPr>
        <dsp:cNvPr id="0" name=""/>
        <dsp:cNvSpPr/>
      </dsp:nvSpPr>
      <dsp:spPr>
        <a:xfrm rot="5400000">
          <a:off x="4103587" y="768499"/>
          <a:ext cx="1585912" cy="4608512"/>
        </a:xfrm>
        <a:prstGeom prst="round2SameRect">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User must have an account (sign up)</a:t>
          </a:r>
        </a:p>
        <a:p>
          <a:pPr marL="171450" lvl="1" indent="-171450" algn="l" defTabSz="755650">
            <a:lnSpc>
              <a:spcPct val="90000"/>
            </a:lnSpc>
            <a:spcBef>
              <a:spcPct val="0"/>
            </a:spcBef>
            <a:spcAft>
              <a:spcPct val="15000"/>
            </a:spcAft>
            <a:buChar char="•"/>
          </a:pPr>
          <a:r>
            <a:rPr lang="en-US" sz="1700" kern="1200" dirty="0"/>
            <a:t>User will login to that account</a:t>
          </a:r>
        </a:p>
        <a:p>
          <a:pPr marL="171450" lvl="1" indent="-171450" algn="l" defTabSz="755650">
            <a:lnSpc>
              <a:spcPct val="90000"/>
            </a:lnSpc>
            <a:spcBef>
              <a:spcPct val="0"/>
            </a:spcBef>
            <a:spcAft>
              <a:spcPct val="15000"/>
            </a:spcAft>
            <a:buChar char="•"/>
          </a:pPr>
          <a:r>
            <a:rPr lang="en-US" sz="1700" kern="1200" dirty="0"/>
            <a:t>Check for the specific doctor’s availability</a:t>
          </a:r>
        </a:p>
        <a:p>
          <a:pPr marL="171450" lvl="1" indent="-171450" algn="l" defTabSz="755650">
            <a:lnSpc>
              <a:spcPct val="90000"/>
            </a:lnSpc>
            <a:spcBef>
              <a:spcPct val="0"/>
            </a:spcBef>
            <a:spcAft>
              <a:spcPct val="15000"/>
            </a:spcAft>
            <a:buChar char="•"/>
          </a:pPr>
          <a:r>
            <a:rPr lang="en-US" sz="1700" kern="1200" dirty="0"/>
            <a:t>Make an appointment</a:t>
          </a:r>
        </a:p>
        <a:p>
          <a:pPr marL="171450" lvl="1" indent="-171450" algn="l" defTabSz="755650">
            <a:lnSpc>
              <a:spcPct val="90000"/>
            </a:lnSpc>
            <a:spcBef>
              <a:spcPct val="0"/>
            </a:spcBef>
            <a:spcAft>
              <a:spcPct val="15000"/>
            </a:spcAft>
            <a:buChar char="•"/>
          </a:pPr>
          <a:r>
            <a:rPr lang="en-US" sz="1700" kern="1200" dirty="0"/>
            <a:t>Pay the fee</a:t>
          </a:r>
        </a:p>
      </dsp:txBody>
      <dsp:txXfrm rot="-5400000">
        <a:off x="2592287" y="2357217"/>
        <a:ext cx="4531094" cy="1431076"/>
      </dsp:txXfrm>
    </dsp:sp>
    <dsp:sp modelId="{A7CB810E-F3AB-4400-9294-88540EE3661F}">
      <dsp:nvSpPr>
        <dsp:cNvPr id="0" name=""/>
        <dsp:cNvSpPr/>
      </dsp:nvSpPr>
      <dsp:spPr>
        <a:xfrm>
          <a:off x="0" y="2081559"/>
          <a:ext cx="2592288" cy="198239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System requirements</a:t>
          </a:r>
        </a:p>
      </dsp:txBody>
      <dsp:txXfrm>
        <a:off x="96772" y="2178331"/>
        <a:ext cx="2398744" cy="1788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482F2-528A-4270-A6B6-AA38487537B0}">
      <dsp:nvSpPr>
        <dsp:cNvPr id="0" name=""/>
        <dsp:cNvSpPr/>
      </dsp:nvSpPr>
      <dsp:spPr>
        <a:xfrm>
          <a:off x="0" y="204171"/>
          <a:ext cx="8382000" cy="57563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Functional Requirements</a:t>
          </a:r>
        </a:p>
      </dsp:txBody>
      <dsp:txXfrm>
        <a:off x="28100" y="232271"/>
        <a:ext cx="8325800" cy="519439"/>
      </dsp:txXfrm>
    </dsp:sp>
    <dsp:sp modelId="{E396C8BF-76B2-4FBE-B7B9-8795CE8845FF}">
      <dsp:nvSpPr>
        <dsp:cNvPr id="0" name=""/>
        <dsp:cNvSpPr/>
      </dsp:nvSpPr>
      <dsp:spPr>
        <a:xfrm>
          <a:off x="0" y="779811"/>
          <a:ext cx="838200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b="1" kern="1200" dirty="0"/>
            <a:t>Statements of services the system should provide</a:t>
          </a:r>
          <a:endParaRPr lang="en-US" sz="1900" b="1" kern="1200" dirty="0"/>
        </a:p>
        <a:p>
          <a:pPr marL="171450" lvl="1" indent="-171450" algn="l" defTabSz="844550">
            <a:lnSpc>
              <a:spcPct val="90000"/>
            </a:lnSpc>
            <a:spcBef>
              <a:spcPct val="0"/>
            </a:spcBef>
            <a:spcAft>
              <a:spcPct val="20000"/>
            </a:spcAft>
            <a:buChar char="•"/>
          </a:pPr>
          <a:r>
            <a:rPr lang="en-GB" sz="1900" b="1" kern="1200" dirty="0"/>
            <a:t>System’s response to a particular inputs </a:t>
          </a:r>
          <a:r>
            <a:rPr lang="en-GB" sz="1900" kern="1200" dirty="0"/>
            <a:t>/ adverse scenario.</a:t>
          </a:r>
        </a:p>
        <a:p>
          <a:pPr marL="171450" lvl="1" indent="-171450" algn="l" defTabSz="844550">
            <a:lnSpc>
              <a:spcPct val="90000"/>
            </a:lnSpc>
            <a:spcBef>
              <a:spcPct val="0"/>
            </a:spcBef>
            <a:spcAft>
              <a:spcPct val="20000"/>
            </a:spcAft>
            <a:buChar char="•"/>
          </a:pPr>
          <a:r>
            <a:rPr lang="en-GB" sz="1900" kern="1200" dirty="0"/>
            <a:t>May state </a:t>
          </a:r>
          <a:r>
            <a:rPr lang="en-GB" sz="1900" b="1" kern="1200" dirty="0"/>
            <a:t>what the system should not do.</a:t>
          </a:r>
        </a:p>
      </dsp:txBody>
      <dsp:txXfrm>
        <a:off x="0" y="779811"/>
        <a:ext cx="8382000" cy="993600"/>
      </dsp:txXfrm>
    </dsp:sp>
    <dsp:sp modelId="{F7D067F9-D8EB-47C0-9B1B-80177672E2CE}">
      <dsp:nvSpPr>
        <dsp:cNvPr id="0" name=""/>
        <dsp:cNvSpPr/>
      </dsp:nvSpPr>
      <dsp:spPr>
        <a:xfrm>
          <a:off x="0" y="1773411"/>
          <a:ext cx="8382000" cy="575639"/>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Non-functional Requirements</a:t>
          </a:r>
        </a:p>
      </dsp:txBody>
      <dsp:txXfrm>
        <a:off x="28100" y="1801511"/>
        <a:ext cx="8325800" cy="519439"/>
      </dsp:txXfrm>
    </dsp:sp>
    <dsp:sp modelId="{2958449B-B322-4E2E-BE98-A7D2CA51A5EA}">
      <dsp:nvSpPr>
        <dsp:cNvPr id="0" name=""/>
        <dsp:cNvSpPr/>
      </dsp:nvSpPr>
      <dsp:spPr>
        <a:xfrm>
          <a:off x="0" y="2349051"/>
          <a:ext cx="8382000"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b="1" kern="1200" dirty="0"/>
            <a:t>Constraints on the services offered by the system</a:t>
          </a:r>
          <a:endParaRPr lang="en-US" sz="1900" b="1" kern="1200" dirty="0"/>
        </a:p>
        <a:p>
          <a:pPr marL="171450" lvl="1" indent="-171450" algn="l" defTabSz="844550">
            <a:lnSpc>
              <a:spcPct val="90000"/>
            </a:lnSpc>
            <a:spcBef>
              <a:spcPct val="0"/>
            </a:spcBef>
            <a:spcAft>
              <a:spcPct val="20000"/>
            </a:spcAft>
            <a:buChar char="•"/>
          </a:pPr>
          <a:r>
            <a:rPr lang="en-GB" sz="1900" kern="1200" dirty="0"/>
            <a:t>Includes </a:t>
          </a:r>
          <a:r>
            <a:rPr lang="en-GB" sz="1900" b="1" kern="1200" dirty="0"/>
            <a:t>timing constraints</a:t>
          </a:r>
          <a:r>
            <a:rPr lang="en-GB" sz="1900" kern="1200" dirty="0"/>
            <a:t>, </a:t>
          </a:r>
          <a:r>
            <a:rPr lang="en-GB" sz="1900" b="1" kern="1200" dirty="0"/>
            <a:t>constraints on the development process</a:t>
          </a:r>
          <a:r>
            <a:rPr lang="en-GB" sz="1900" kern="1200" dirty="0"/>
            <a:t>, </a:t>
          </a:r>
          <a:r>
            <a:rPr lang="en-GB" sz="1900" b="1" kern="1200" dirty="0"/>
            <a:t>standards</a:t>
          </a:r>
          <a:r>
            <a:rPr lang="en-GB" sz="1900" kern="1200" dirty="0"/>
            <a:t> etc.</a:t>
          </a:r>
        </a:p>
        <a:p>
          <a:pPr marL="171450" lvl="1" indent="-171450" algn="l" defTabSz="844550">
            <a:lnSpc>
              <a:spcPct val="90000"/>
            </a:lnSpc>
            <a:spcBef>
              <a:spcPct val="0"/>
            </a:spcBef>
            <a:spcAft>
              <a:spcPct val="20000"/>
            </a:spcAft>
            <a:buChar char="•"/>
          </a:pPr>
          <a:r>
            <a:rPr lang="en-GB" sz="1900" kern="1200" dirty="0"/>
            <a:t>Often </a:t>
          </a:r>
          <a:r>
            <a:rPr lang="en-GB" sz="1900" b="1" kern="1200" dirty="0"/>
            <a:t>apply to the system as a whole rather than individual services.</a:t>
          </a:r>
        </a:p>
      </dsp:txBody>
      <dsp:txXfrm>
        <a:off x="0" y="2349051"/>
        <a:ext cx="8382000" cy="1242000"/>
      </dsp:txXfrm>
    </dsp:sp>
    <dsp:sp modelId="{F7D332C7-B82B-4B3D-A4BF-F102C5D7D756}">
      <dsp:nvSpPr>
        <dsp:cNvPr id="0" name=""/>
        <dsp:cNvSpPr/>
      </dsp:nvSpPr>
      <dsp:spPr>
        <a:xfrm>
          <a:off x="0" y="3591052"/>
          <a:ext cx="8382000" cy="575639"/>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Domain Requirements</a:t>
          </a:r>
        </a:p>
      </dsp:txBody>
      <dsp:txXfrm>
        <a:off x="28100" y="3619152"/>
        <a:ext cx="8325800" cy="519439"/>
      </dsp:txXfrm>
    </dsp:sp>
    <dsp:sp modelId="{006E8922-5A7A-4E7D-A503-9EE698D9F272}">
      <dsp:nvSpPr>
        <dsp:cNvPr id="0" name=""/>
        <dsp:cNvSpPr/>
      </dsp:nvSpPr>
      <dsp:spPr>
        <a:xfrm>
          <a:off x="0" y="4166692"/>
          <a:ext cx="83820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Special constraints on system enforced in case of a specific domain application</a:t>
          </a:r>
        </a:p>
      </dsp:txBody>
      <dsp:txXfrm>
        <a:off x="0" y="4166692"/>
        <a:ext cx="8382000" cy="397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ED0DC-2A51-4BC9-BB1E-E07CF546D374}">
      <dsp:nvSpPr>
        <dsp:cNvPr id="0" name=""/>
        <dsp:cNvSpPr/>
      </dsp:nvSpPr>
      <dsp:spPr>
        <a:xfrm rot="16200000">
          <a:off x="-1459161" y="1462390"/>
          <a:ext cx="4200186" cy="1275405"/>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marL="0" lvl="0" indent="0" algn="l" defTabSz="711200">
            <a:lnSpc>
              <a:spcPct val="90000"/>
            </a:lnSpc>
            <a:spcBef>
              <a:spcPct val="0"/>
            </a:spcBef>
            <a:spcAft>
              <a:spcPct val="35000"/>
            </a:spcAft>
            <a:buNone/>
          </a:pPr>
          <a:r>
            <a:rPr lang="en-US" sz="1600" b="1" kern="1200" dirty="0"/>
            <a:t>Speed</a:t>
          </a:r>
        </a:p>
        <a:p>
          <a:pPr marL="114300" lvl="1" indent="-114300" algn="l" defTabSz="533400">
            <a:lnSpc>
              <a:spcPct val="90000"/>
            </a:lnSpc>
            <a:spcBef>
              <a:spcPct val="0"/>
            </a:spcBef>
            <a:spcAft>
              <a:spcPct val="15000"/>
            </a:spcAft>
            <a:buChar char="•"/>
          </a:pPr>
          <a:r>
            <a:rPr lang="en-US" sz="1200" kern="1200" dirty="0"/>
            <a:t>Transaction time,</a:t>
          </a:r>
        </a:p>
        <a:p>
          <a:pPr marL="114300" lvl="1" indent="-114300" algn="l" defTabSz="533400">
            <a:lnSpc>
              <a:spcPct val="90000"/>
            </a:lnSpc>
            <a:spcBef>
              <a:spcPct val="0"/>
            </a:spcBef>
            <a:spcAft>
              <a:spcPct val="15000"/>
            </a:spcAft>
            <a:buChar char="•"/>
          </a:pPr>
          <a:r>
            <a:rPr lang="en-US" sz="1200" kern="1200" dirty="0"/>
            <a:t>event response time</a:t>
          </a:r>
        </a:p>
      </dsp:txBody>
      <dsp:txXfrm rot="5400000">
        <a:off x="3229" y="840037"/>
        <a:ext cx="1275405" cy="2520112"/>
      </dsp:txXfrm>
    </dsp:sp>
    <dsp:sp modelId="{8D048204-BB84-410E-A751-D876C1504519}">
      <dsp:nvSpPr>
        <dsp:cNvPr id="0" name=""/>
        <dsp:cNvSpPr/>
      </dsp:nvSpPr>
      <dsp:spPr>
        <a:xfrm rot="16200000">
          <a:off x="-88100" y="1462390"/>
          <a:ext cx="4200186" cy="1275405"/>
        </a:xfrm>
        <a:prstGeom prst="flowChartManualOperation">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marL="0" lvl="0" indent="0" algn="l" defTabSz="711200">
            <a:lnSpc>
              <a:spcPct val="90000"/>
            </a:lnSpc>
            <a:spcBef>
              <a:spcPct val="0"/>
            </a:spcBef>
            <a:spcAft>
              <a:spcPct val="35000"/>
            </a:spcAft>
            <a:buNone/>
          </a:pPr>
          <a:r>
            <a:rPr lang="en-US" sz="1600" b="1" kern="1200" dirty="0"/>
            <a:t>Size</a:t>
          </a:r>
        </a:p>
        <a:p>
          <a:pPr marL="114300" lvl="1" indent="-114300" algn="l" defTabSz="533400">
            <a:lnSpc>
              <a:spcPct val="90000"/>
            </a:lnSpc>
            <a:spcBef>
              <a:spcPct val="0"/>
            </a:spcBef>
            <a:spcAft>
              <a:spcPct val="15000"/>
            </a:spcAft>
            <a:buChar char="•"/>
          </a:pPr>
          <a:r>
            <a:rPr lang="en-US" sz="1200" kern="1200" dirty="0"/>
            <a:t>Memory usage </a:t>
          </a:r>
        </a:p>
      </dsp:txBody>
      <dsp:txXfrm rot="5400000">
        <a:off x="1374290" y="840037"/>
        <a:ext cx="1275405" cy="2520112"/>
      </dsp:txXfrm>
    </dsp:sp>
    <dsp:sp modelId="{A2BBEA7D-FE90-4383-BA0A-2EB623F72452}">
      <dsp:nvSpPr>
        <dsp:cNvPr id="0" name=""/>
        <dsp:cNvSpPr/>
      </dsp:nvSpPr>
      <dsp:spPr>
        <a:xfrm rot="16200000">
          <a:off x="1282960" y="1462390"/>
          <a:ext cx="4200186" cy="1275405"/>
        </a:xfrm>
        <a:prstGeom prst="flowChartManualOperation">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marL="0" lvl="0" indent="0" algn="l" defTabSz="711200">
            <a:lnSpc>
              <a:spcPct val="90000"/>
            </a:lnSpc>
            <a:spcBef>
              <a:spcPct val="0"/>
            </a:spcBef>
            <a:spcAft>
              <a:spcPct val="35000"/>
            </a:spcAft>
            <a:buNone/>
          </a:pPr>
          <a:r>
            <a:rPr lang="en-US" sz="1600" b="1" kern="1200" dirty="0"/>
            <a:t>Ease of use</a:t>
          </a:r>
        </a:p>
        <a:p>
          <a:pPr marL="114300" lvl="1" indent="-114300" algn="l" defTabSz="533400">
            <a:lnSpc>
              <a:spcPct val="90000"/>
            </a:lnSpc>
            <a:spcBef>
              <a:spcPct val="0"/>
            </a:spcBef>
            <a:spcAft>
              <a:spcPct val="15000"/>
            </a:spcAft>
            <a:buChar char="•"/>
          </a:pPr>
          <a:r>
            <a:rPr lang="en-US" sz="1200" kern="1200" dirty="0"/>
            <a:t>Training time required for product usage</a:t>
          </a:r>
        </a:p>
      </dsp:txBody>
      <dsp:txXfrm rot="5400000">
        <a:off x="2745350" y="840037"/>
        <a:ext cx="1275405" cy="2520112"/>
      </dsp:txXfrm>
    </dsp:sp>
    <dsp:sp modelId="{7BC4E304-7F22-4FC3-9794-AF346B0E6B26}">
      <dsp:nvSpPr>
        <dsp:cNvPr id="0" name=""/>
        <dsp:cNvSpPr/>
      </dsp:nvSpPr>
      <dsp:spPr>
        <a:xfrm rot="16200000">
          <a:off x="2654021" y="1462390"/>
          <a:ext cx="4200186" cy="1275405"/>
        </a:xfrm>
        <a:prstGeom prst="flowChartManualOperation">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marL="0" lvl="0" indent="0" algn="l" defTabSz="711200">
            <a:lnSpc>
              <a:spcPct val="90000"/>
            </a:lnSpc>
            <a:spcBef>
              <a:spcPct val="0"/>
            </a:spcBef>
            <a:spcAft>
              <a:spcPct val="35000"/>
            </a:spcAft>
            <a:buNone/>
          </a:pPr>
          <a:r>
            <a:rPr lang="en-US" sz="1600" b="1" kern="1200" dirty="0"/>
            <a:t>Reliability</a:t>
          </a:r>
        </a:p>
        <a:p>
          <a:pPr marL="114300" lvl="1" indent="-114300" algn="l" defTabSz="533400">
            <a:lnSpc>
              <a:spcPct val="90000"/>
            </a:lnSpc>
            <a:spcBef>
              <a:spcPct val="0"/>
            </a:spcBef>
            <a:spcAft>
              <a:spcPct val="15000"/>
            </a:spcAft>
            <a:buChar char="•"/>
          </a:pPr>
          <a:r>
            <a:rPr lang="en-US" sz="1200" kern="1200" dirty="0"/>
            <a:t>MTTF / system availability time</a:t>
          </a:r>
        </a:p>
      </dsp:txBody>
      <dsp:txXfrm rot="5400000">
        <a:off x="4116411" y="840037"/>
        <a:ext cx="1275405" cy="2520112"/>
      </dsp:txXfrm>
    </dsp:sp>
    <dsp:sp modelId="{74156EB7-67A6-44C3-A6A2-7B9CEA51975A}">
      <dsp:nvSpPr>
        <dsp:cNvPr id="0" name=""/>
        <dsp:cNvSpPr/>
      </dsp:nvSpPr>
      <dsp:spPr>
        <a:xfrm rot="16200000">
          <a:off x="4025082" y="1462390"/>
          <a:ext cx="4200186" cy="1275405"/>
        </a:xfrm>
        <a:prstGeom prst="flowChartManualOperation">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marL="0" lvl="0" indent="0" algn="l" defTabSz="711200">
            <a:lnSpc>
              <a:spcPct val="90000"/>
            </a:lnSpc>
            <a:spcBef>
              <a:spcPct val="0"/>
            </a:spcBef>
            <a:spcAft>
              <a:spcPct val="35000"/>
            </a:spcAft>
            <a:buNone/>
          </a:pPr>
          <a:r>
            <a:rPr lang="en-US" sz="1600" b="1" kern="1200" dirty="0"/>
            <a:t>Robustness</a:t>
          </a:r>
        </a:p>
        <a:p>
          <a:pPr marL="114300" lvl="1" indent="-114300" algn="l" defTabSz="533400">
            <a:lnSpc>
              <a:spcPct val="90000"/>
            </a:lnSpc>
            <a:spcBef>
              <a:spcPct val="0"/>
            </a:spcBef>
            <a:spcAft>
              <a:spcPct val="15000"/>
            </a:spcAft>
            <a:buChar char="•"/>
          </a:pPr>
          <a:r>
            <a:rPr lang="en-US" sz="1200" kern="1200" dirty="0"/>
            <a:t>max. downtime in case of failure</a:t>
          </a:r>
        </a:p>
        <a:p>
          <a:pPr marL="114300" lvl="1" indent="-114300" algn="l" defTabSz="533400">
            <a:lnSpc>
              <a:spcPct val="90000"/>
            </a:lnSpc>
            <a:spcBef>
              <a:spcPct val="0"/>
            </a:spcBef>
            <a:spcAft>
              <a:spcPct val="15000"/>
            </a:spcAft>
            <a:buChar char="•"/>
          </a:pPr>
          <a:r>
            <a:rPr lang="en-US" sz="1200" kern="1200" dirty="0"/>
            <a:t>%age of failure occurrence</a:t>
          </a:r>
        </a:p>
        <a:p>
          <a:pPr marL="114300" lvl="1" indent="-114300" algn="l" defTabSz="533400">
            <a:lnSpc>
              <a:spcPct val="90000"/>
            </a:lnSpc>
            <a:spcBef>
              <a:spcPct val="0"/>
            </a:spcBef>
            <a:spcAft>
              <a:spcPct val="15000"/>
            </a:spcAft>
            <a:buChar char="•"/>
          </a:pPr>
          <a:r>
            <a:rPr lang="en-US" sz="1200" kern="1200" dirty="0"/>
            <a:t>Probability of data corruption after failure</a:t>
          </a:r>
        </a:p>
        <a:p>
          <a:pPr marL="114300" lvl="1" indent="-114300" algn="l" defTabSz="533400">
            <a:lnSpc>
              <a:spcPct val="90000"/>
            </a:lnSpc>
            <a:spcBef>
              <a:spcPct val="0"/>
            </a:spcBef>
            <a:spcAft>
              <a:spcPct val="15000"/>
            </a:spcAft>
            <a:buChar char="•"/>
          </a:pPr>
          <a:r>
            <a:rPr lang="en-US" sz="1200" kern="1200" dirty="0"/>
            <a:t>Transaction roll back/not?</a:t>
          </a:r>
        </a:p>
      </dsp:txBody>
      <dsp:txXfrm rot="5400000">
        <a:off x="5487472" y="840037"/>
        <a:ext cx="1275405" cy="2520112"/>
      </dsp:txXfrm>
    </dsp:sp>
    <dsp:sp modelId="{DC970B3C-6C3D-4CFA-AE5B-C71DA5BBE428}">
      <dsp:nvSpPr>
        <dsp:cNvPr id="0" name=""/>
        <dsp:cNvSpPr/>
      </dsp:nvSpPr>
      <dsp:spPr>
        <a:xfrm rot="16200000">
          <a:off x="5396143" y="1462390"/>
          <a:ext cx="4200186" cy="1275405"/>
        </a:xfrm>
        <a:prstGeom prst="flowChartManualOperation">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0717" bIns="0" numCol="1" spcCol="1270" anchor="t" anchorCtr="0">
          <a:noAutofit/>
        </a:bodyPr>
        <a:lstStyle/>
        <a:p>
          <a:pPr marL="0" lvl="0" indent="0" algn="l" defTabSz="711200">
            <a:lnSpc>
              <a:spcPct val="90000"/>
            </a:lnSpc>
            <a:spcBef>
              <a:spcPct val="0"/>
            </a:spcBef>
            <a:spcAft>
              <a:spcPct val="35000"/>
            </a:spcAft>
            <a:buNone/>
          </a:pPr>
          <a:r>
            <a:rPr lang="en-US" sz="1600" b="1" kern="1200" dirty="0"/>
            <a:t>Portability</a:t>
          </a:r>
        </a:p>
        <a:p>
          <a:pPr marL="114300" lvl="1" indent="-114300" algn="l" defTabSz="533400">
            <a:lnSpc>
              <a:spcPct val="90000"/>
            </a:lnSpc>
            <a:spcBef>
              <a:spcPct val="0"/>
            </a:spcBef>
            <a:spcAft>
              <a:spcPct val="15000"/>
            </a:spcAft>
            <a:buChar char="•"/>
          </a:pPr>
          <a:r>
            <a:rPr lang="en-US" sz="1200" kern="1200" dirty="0"/>
            <a:t>Diverse devices over which a system could run</a:t>
          </a:r>
        </a:p>
      </dsp:txBody>
      <dsp:txXfrm rot="5400000">
        <a:off x="6858533" y="840037"/>
        <a:ext cx="1275405" cy="2520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EB323-A766-4536-B45E-4292C4FACAC7}">
      <dsp:nvSpPr>
        <dsp:cNvPr id="0" name=""/>
        <dsp:cNvSpPr/>
      </dsp:nvSpPr>
      <dsp:spPr>
        <a:xfrm>
          <a:off x="170905" y="253026"/>
          <a:ext cx="651826" cy="651826"/>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48B0252-8F2E-452B-BFD9-60934C92E5B1}">
      <dsp:nvSpPr>
        <dsp:cNvPr id="0" name=""/>
        <dsp:cNvSpPr/>
      </dsp:nvSpPr>
      <dsp:spPr>
        <a:xfrm>
          <a:off x="496819" y="253026"/>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marL="0" lvl="0" indent="0" algn="l" defTabSz="933450">
            <a:lnSpc>
              <a:spcPct val="90000"/>
            </a:lnSpc>
            <a:spcBef>
              <a:spcPct val="0"/>
            </a:spcBef>
            <a:spcAft>
              <a:spcPct val="35000"/>
            </a:spcAft>
            <a:buNone/>
          </a:pPr>
          <a:r>
            <a:rPr lang="en-US" sz="2100" kern="1200" dirty="0"/>
            <a:t>High level requirements view in inner rounds</a:t>
          </a:r>
        </a:p>
      </dsp:txBody>
      <dsp:txXfrm>
        <a:off x="496819" y="253026"/>
        <a:ext cx="3477734" cy="651826"/>
      </dsp:txXfrm>
    </dsp:sp>
    <dsp:sp modelId="{40789B7E-95C8-4B25-B6AC-2595E519AE74}">
      <dsp:nvSpPr>
        <dsp:cNvPr id="0" name=""/>
        <dsp:cNvSpPr/>
      </dsp:nvSpPr>
      <dsp:spPr>
        <a:xfrm>
          <a:off x="170905" y="904853"/>
          <a:ext cx="651826" cy="651826"/>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36BDDD5-DAEE-447B-8A03-B502A9C3C10E}">
      <dsp:nvSpPr>
        <dsp:cNvPr id="0" name=""/>
        <dsp:cNvSpPr/>
      </dsp:nvSpPr>
      <dsp:spPr>
        <a:xfrm>
          <a:off x="496819" y="904853"/>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marL="0" lvl="0" indent="0" algn="l" defTabSz="933450">
            <a:lnSpc>
              <a:spcPct val="90000"/>
            </a:lnSpc>
            <a:spcBef>
              <a:spcPct val="0"/>
            </a:spcBef>
            <a:spcAft>
              <a:spcPct val="35000"/>
            </a:spcAft>
            <a:buNone/>
          </a:pPr>
          <a:r>
            <a:rPr lang="en-US" sz="2100" kern="1200" dirty="0"/>
            <a:t>Complex requirements in outer ones</a:t>
          </a:r>
        </a:p>
      </dsp:txBody>
      <dsp:txXfrm>
        <a:off x="496819" y="904853"/>
        <a:ext cx="3477734" cy="651826"/>
      </dsp:txXfrm>
    </dsp:sp>
    <dsp:sp modelId="{708EDB69-05D5-4EBD-8293-FA64961F51BD}">
      <dsp:nvSpPr>
        <dsp:cNvPr id="0" name=""/>
        <dsp:cNvSpPr/>
      </dsp:nvSpPr>
      <dsp:spPr>
        <a:xfrm>
          <a:off x="170905" y="1556680"/>
          <a:ext cx="651826" cy="651826"/>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6E2F1A3-7741-4C53-89B1-4F8C7210934A}">
      <dsp:nvSpPr>
        <dsp:cNvPr id="0" name=""/>
        <dsp:cNvSpPr/>
      </dsp:nvSpPr>
      <dsp:spPr>
        <a:xfrm>
          <a:off x="496819" y="1556680"/>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marL="0" lvl="0" indent="0" algn="l" defTabSz="933450">
            <a:lnSpc>
              <a:spcPct val="90000"/>
            </a:lnSpc>
            <a:spcBef>
              <a:spcPct val="0"/>
            </a:spcBef>
            <a:spcAft>
              <a:spcPct val="35000"/>
            </a:spcAft>
            <a:buNone/>
          </a:pPr>
          <a:r>
            <a:rPr lang="en-US" sz="2100" kern="1200" dirty="0"/>
            <a:t>Risk analysis </a:t>
          </a:r>
        </a:p>
      </dsp:txBody>
      <dsp:txXfrm>
        <a:off x="496819" y="1556680"/>
        <a:ext cx="3477734" cy="651826"/>
      </dsp:txXfrm>
    </dsp:sp>
    <dsp:sp modelId="{4957573B-F844-40BC-BE54-665ECE9FAAEF}">
      <dsp:nvSpPr>
        <dsp:cNvPr id="0" name=""/>
        <dsp:cNvSpPr/>
      </dsp:nvSpPr>
      <dsp:spPr>
        <a:xfrm>
          <a:off x="170905" y="2208507"/>
          <a:ext cx="651826" cy="65182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A994F97-7AE6-4AAC-B7E7-20370F9CDB80}">
      <dsp:nvSpPr>
        <dsp:cNvPr id="0" name=""/>
        <dsp:cNvSpPr/>
      </dsp:nvSpPr>
      <dsp:spPr>
        <a:xfrm>
          <a:off x="496819" y="2208507"/>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marL="0" lvl="0" indent="0" algn="l" defTabSz="933450">
            <a:lnSpc>
              <a:spcPct val="90000"/>
            </a:lnSpc>
            <a:spcBef>
              <a:spcPct val="0"/>
            </a:spcBef>
            <a:spcAft>
              <a:spcPct val="35000"/>
            </a:spcAft>
            <a:buNone/>
          </a:pPr>
          <a:r>
            <a:rPr lang="en-US" sz="2100" kern="1200" dirty="0"/>
            <a:t>Time and effort invested</a:t>
          </a:r>
        </a:p>
      </dsp:txBody>
      <dsp:txXfrm>
        <a:off x="496819" y="2208507"/>
        <a:ext cx="3477734" cy="6518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8F58B-8A2F-4CDB-B5F6-B896E5AD1898}">
      <dsp:nvSpPr>
        <dsp:cNvPr id="0" name=""/>
        <dsp:cNvSpPr/>
      </dsp:nvSpPr>
      <dsp:spPr>
        <a:xfrm>
          <a:off x="0" y="360039"/>
          <a:ext cx="3384376" cy="338437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7AC821-0898-42DA-92A3-E141CB244CAF}">
      <dsp:nvSpPr>
        <dsp:cNvPr id="0" name=""/>
        <dsp:cNvSpPr/>
      </dsp:nvSpPr>
      <dsp:spPr>
        <a:xfrm>
          <a:off x="321515" y="681555"/>
          <a:ext cx="1319906" cy="131990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requirements. List all business req.</a:t>
          </a:r>
        </a:p>
      </dsp:txBody>
      <dsp:txXfrm>
        <a:off x="385948" y="745988"/>
        <a:ext cx="1191040" cy="1191040"/>
      </dsp:txXfrm>
    </dsp:sp>
    <dsp:sp modelId="{7B562D49-A61A-48BB-8345-A3C8CD4D0B6D}">
      <dsp:nvSpPr>
        <dsp:cNvPr id="0" name=""/>
        <dsp:cNvSpPr/>
      </dsp:nvSpPr>
      <dsp:spPr>
        <a:xfrm>
          <a:off x="1742953" y="681555"/>
          <a:ext cx="1319906" cy="1319906"/>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Classify as FR / NFR</a:t>
          </a:r>
        </a:p>
      </dsp:txBody>
      <dsp:txXfrm>
        <a:off x="1807386" y="745988"/>
        <a:ext cx="1191040" cy="1191040"/>
      </dsp:txXfrm>
    </dsp:sp>
    <dsp:sp modelId="{C9F9089D-D3E1-49DE-BC1E-BF7BD64CBD42}">
      <dsp:nvSpPr>
        <dsp:cNvPr id="0" name=""/>
        <dsp:cNvSpPr/>
      </dsp:nvSpPr>
      <dsp:spPr>
        <a:xfrm>
          <a:off x="321515" y="2102993"/>
          <a:ext cx="1319906" cy="1319906"/>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Prioritize </a:t>
          </a:r>
          <a:r>
            <a:rPr lang="en-US" sz="1300" kern="1200" dirty="0"/>
            <a:t>which module to implement first and </a:t>
          </a:r>
          <a:r>
            <a:rPr lang="en-US" sz="1300" b="1" kern="1200" dirty="0"/>
            <a:t>remove the conflicting requirements</a:t>
          </a:r>
        </a:p>
      </dsp:txBody>
      <dsp:txXfrm>
        <a:off x="385948" y="2167426"/>
        <a:ext cx="1191040" cy="1191040"/>
      </dsp:txXfrm>
    </dsp:sp>
    <dsp:sp modelId="{DA8F8166-629B-4C89-9A59-2294BFF350C3}">
      <dsp:nvSpPr>
        <dsp:cNvPr id="0" name=""/>
        <dsp:cNvSpPr/>
      </dsp:nvSpPr>
      <dsp:spPr>
        <a:xfrm>
          <a:off x="1742953" y="2102993"/>
          <a:ext cx="1319906" cy="1319906"/>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Requirements documented and move to next spiral round</a:t>
          </a:r>
        </a:p>
      </dsp:txBody>
      <dsp:txXfrm>
        <a:off x="1807386" y="2167426"/>
        <a:ext cx="1191040" cy="11910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02C02-E840-4BF9-8504-C5746C25CF4E}" type="datetimeFigureOut">
              <a:rPr lang="en-US" smtClean="0"/>
              <a:t>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F4114-60E0-46B3-A6D9-569C9742FC48}" type="slidenum">
              <a:rPr lang="en-US" smtClean="0"/>
              <a:t>‹#›</a:t>
            </a:fld>
            <a:endParaRPr lang="en-US"/>
          </a:p>
        </p:txBody>
      </p:sp>
    </p:spTree>
    <p:extLst>
      <p:ext uri="{BB962C8B-B14F-4D97-AF65-F5344CB8AC3E}">
        <p14:creationId xmlns:p14="http://schemas.microsoft.com/office/powerpoint/2010/main" val="214936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248F04-EF32-487D-BA19-7F3F511F3E3F}" type="datetime1">
              <a:rPr lang="en-US" smtClean="0"/>
              <a:t>2/22/2022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extLst>
      <p:ext uri="{BB962C8B-B14F-4D97-AF65-F5344CB8AC3E}">
        <p14:creationId xmlns:p14="http://schemas.microsoft.com/office/powerpoint/2010/main" val="2074280531"/>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110BF63B-13C6-4927-87C5-89003ACFA787}" type="datetime1">
              <a:rPr lang="en-US" smtClean="0"/>
              <a:t>2/22/2022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107565921"/>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E74E7E8C-3055-46BA-831E-7AEEA2A716C6}" type="datetime1">
              <a:rPr lang="en-US" smtClean="0"/>
              <a:t>2/22/2022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262684951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76547DB-7B26-4AC1-9FAC-A12C7FA7C80D}" type="datetime1">
              <a:rPr lang="en-US" smtClean="0"/>
              <a:t>2/22/2022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296977336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6841AF68-1A63-4A24-9DCE-FA3B2E5C407A}" type="datetime1">
              <a:rPr lang="en-US" smtClean="0"/>
              <a:t>2/22/2022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1992349530"/>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3CF9090A-1062-4A07-A2F5-3BC8F8A57E62}" type="datetime1">
              <a:rPr lang="en-US" smtClean="0"/>
              <a:t>2/22/2022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3739168574"/>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1C85F0EF-5494-41C9-B223-AC38EE1E3E3C}" type="datetime1">
              <a:rPr lang="en-US" smtClean="0"/>
              <a:t>2/22/2022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2340245799"/>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EA4345F-5C76-4784-B45F-227ABA8C3C1A}" type="datetime1">
              <a:rPr lang="en-US" smtClean="0"/>
              <a:t>2/22/2022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895669436"/>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F98483F-48BE-431F-A34E-A8482AD1D85C}" type="datetime1">
              <a:rPr lang="en-US" smtClean="0"/>
              <a:t>2/22/2022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304238467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AEE1227E-DC58-469D-A6ED-B0AEE20B351C}" type="datetime1">
              <a:rPr lang="en-US" smtClean="0"/>
              <a:t>2/22/2022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239802165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C739CC41-4DE4-4A95-A87D-4AA178E35D72}" type="datetime1">
              <a:rPr lang="en-US" smtClean="0"/>
              <a:t>2/22/2022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1333448144"/>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23BF784-5D2A-4E55-9D4C-1DC65FEB85DF}" type="datetime1">
              <a:rPr lang="en-US" smtClean="0"/>
              <a:t>2/22/2022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0776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3021106" y="2506943"/>
            <a:ext cx="6149788" cy="1470025"/>
          </a:xfrm>
        </p:spPr>
        <p:txBody>
          <a:bodyPr/>
          <a:lstStyle/>
          <a:p>
            <a:pPr eaLnBrk="1" hangingPunct="1"/>
            <a:r>
              <a:rPr lang="en-US" dirty="0"/>
              <a:t>Chapter 4 – Requirements Engineering</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B0C4763A-EFD4-7742-8F31-9C2F9300C28A}" type="slidenum">
              <a:rPr lang="en-US">
                <a:solidFill>
                  <a:prstClr val="black">
                    <a:tint val="75000"/>
                  </a:prstClr>
                </a:solidFill>
                <a:latin typeface="Calibri"/>
              </a:rPr>
              <a:pPr defTabSz="457200">
                <a:defRPr/>
              </a:pPr>
              <a:t>1</a:t>
            </a:fld>
            <a:endParaRPr lang="en-US">
              <a:solidFill>
                <a:prstClr val="black">
                  <a:tint val="75000"/>
                </a:prstClr>
              </a:solidFill>
              <a:latin typeface="Calibri"/>
            </a:endParaRPr>
          </a:p>
        </p:txBody>
      </p:sp>
      <p:sp>
        <p:nvSpPr>
          <p:cNvPr id="3" name="Date Placeholder 2">
            <a:extLst>
              <a:ext uri="{FF2B5EF4-FFF2-40B4-BE49-F238E27FC236}">
                <a16:creationId xmlns:a16="http://schemas.microsoft.com/office/drawing/2014/main" id="{9410F773-15ED-49CD-BAB8-7A0DF9398208}"/>
              </a:ext>
            </a:extLst>
          </p:cNvPr>
          <p:cNvSpPr>
            <a:spLocks noGrp="1"/>
          </p:cNvSpPr>
          <p:nvPr>
            <p:ph type="dt" sz="half" idx="10"/>
          </p:nvPr>
        </p:nvSpPr>
        <p:spPr/>
        <p:txBody>
          <a:bodyPr/>
          <a:lstStyle/>
          <a:p>
            <a:pPr>
              <a:defRPr/>
            </a:pPr>
            <a:fld id="{66D10CE2-C3C8-4E32-AE19-4E9CD9B90357}" type="datetime1">
              <a:rPr lang="en-US" smtClean="0"/>
              <a:t>2/22/2022</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t>Requirements’ dependency</a:t>
            </a:r>
          </a:p>
        </p:txBody>
      </p:sp>
      <p:sp>
        <p:nvSpPr>
          <p:cNvPr id="39939" name="Rectangle 3"/>
          <p:cNvSpPr>
            <a:spLocks noGrp="1" noChangeArrowheads="1"/>
          </p:cNvSpPr>
          <p:nvPr>
            <p:ph idx="1"/>
          </p:nvPr>
        </p:nvSpPr>
        <p:spPr>
          <a:xfrm>
            <a:off x="609600" y="1752601"/>
            <a:ext cx="10972800" cy="4525963"/>
          </a:xfrm>
        </p:spPr>
        <p:txBody>
          <a:bodyPr/>
          <a:lstStyle/>
          <a:p>
            <a:r>
              <a:rPr lang="en-GB" b="1" dirty="0"/>
              <a:t>Requirements are not independent</a:t>
            </a:r>
            <a:r>
              <a:rPr lang="en-GB" dirty="0"/>
              <a:t>.</a:t>
            </a:r>
          </a:p>
          <a:p>
            <a:pPr algn="just"/>
            <a:r>
              <a:rPr lang="en-GB" dirty="0"/>
              <a:t>One requirement often constraints on another requirement .</a:t>
            </a:r>
          </a:p>
          <a:p>
            <a:r>
              <a:rPr lang="en-GB" dirty="0">
                <a:solidFill>
                  <a:srgbClr val="FF0000"/>
                </a:solidFill>
              </a:rPr>
              <a:t>For example;</a:t>
            </a:r>
          </a:p>
          <a:p>
            <a:pPr lvl="1"/>
            <a:r>
              <a:rPr lang="en-GB" b="1" dirty="0">
                <a:solidFill>
                  <a:srgbClr val="FF0000"/>
                </a:solidFill>
              </a:rPr>
              <a:t>Security is a non-functional requirement</a:t>
            </a:r>
          </a:p>
          <a:p>
            <a:pPr lvl="1"/>
            <a:r>
              <a:rPr lang="en-GB" dirty="0">
                <a:solidFill>
                  <a:srgbClr val="FF0000"/>
                </a:solidFill>
              </a:rPr>
              <a:t>But </a:t>
            </a:r>
            <a:r>
              <a:rPr lang="en-GB" b="1" dirty="0">
                <a:solidFill>
                  <a:srgbClr val="FF0000"/>
                </a:solidFill>
              </a:rPr>
              <a:t>enforcing it will create a functional requirement of user authentication facility in the system</a:t>
            </a:r>
            <a:r>
              <a:rPr lang="en-GB" b="1" dirty="0"/>
              <a:t>.</a:t>
            </a:r>
          </a:p>
          <a:p>
            <a:pPr marL="457200" lvl="1" indent="0">
              <a:buNone/>
            </a:pPr>
            <a:r>
              <a:rPr lang="en-GB" b="1" dirty="0"/>
              <a:t> </a:t>
            </a:r>
          </a:p>
          <a:p>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10</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13B01974-FF07-41C8-B9ED-BDF683DB8CBD}"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fade">
                                      <p:cBhvr>
                                        <p:cTn id="7" dur="500"/>
                                        <p:tgtEl>
                                          <p:spTgt spid="3993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fade">
                                      <p:cBhvr>
                                        <p:cTn id="10" dur="500"/>
                                        <p:tgtEl>
                                          <p:spTgt spid="39939">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animEffect transition="in" filter="fade">
                                      <p:cBhvr>
                                        <p:cTn id="13"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a:xfrm>
            <a:off x="609600" y="1528483"/>
            <a:ext cx="10972800" cy="4525963"/>
          </a:xfrm>
        </p:spPr>
        <p:txBody>
          <a:bodyPr/>
          <a:lstStyle/>
          <a:p>
            <a:r>
              <a:rPr lang="en-GB" dirty="0"/>
              <a:t>Describe what system should do.</a:t>
            </a:r>
          </a:p>
          <a:p>
            <a:r>
              <a:rPr lang="en-GB" dirty="0"/>
              <a:t>Depend on:</a:t>
            </a:r>
          </a:p>
          <a:p>
            <a:pPr lvl="1"/>
            <a:r>
              <a:rPr lang="en-GB" dirty="0"/>
              <a:t>type of software being developed</a:t>
            </a:r>
          </a:p>
          <a:p>
            <a:pPr lvl="1"/>
            <a:r>
              <a:rPr lang="en-GB" dirty="0"/>
              <a:t>Expected users </a:t>
            </a:r>
          </a:p>
          <a:p>
            <a:r>
              <a:rPr lang="en-GB" dirty="0"/>
              <a:t>Functional requirements could be written as:</a:t>
            </a:r>
          </a:p>
          <a:p>
            <a:pPr lvl="1"/>
            <a:r>
              <a:rPr lang="en-GB" dirty="0"/>
              <a:t>User requirements: </a:t>
            </a:r>
          </a:p>
          <a:p>
            <a:pPr lvl="2"/>
            <a:r>
              <a:rPr lang="en-GB" dirty="0"/>
              <a:t>Abstract explanation of system functionality for end users / managers</a:t>
            </a:r>
          </a:p>
          <a:p>
            <a:pPr lvl="1"/>
            <a:r>
              <a:rPr lang="en-GB" dirty="0"/>
              <a:t>System requirement</a:t>
            </a:r>
          </a:p>
          <a:p>
            <a:pPr lvl="2"/>
            <a:r>
              <a:rPr lang="en-GB" dirty="0"/>
              <a:t>Detailed system functionality with inputs outputs and expectations from a system in case of a failure</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11</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A0451786-F11A-4345-ABED-11CF669C9A19}"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101664430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Case study : functional requirements</a:t>
            </a:r>
          </a:p>
        </p:txBody>
      </p:sp>
      <p:sp>
        <p:nvSpPr>
          <p:cNvPr id="77827" name="Rectangle 3"/>
          <p:cNvSpPr>
            <a:spLocks noGrp="1" noChangeArrowheads="1"/>
          </p:cNvSpPr>
          <p:nvPr>
            <p:ph idx="1"/>
          </p:nvPr>
        </p:nvSpPr>
        <p:spPr/>
        <p:txBody>
          <a:bodyPr/>
          <a:lstStyle/>
          <a:p>
            <a:r>
              <a:rPr lang="en-US" dirty="0"/>
              <a:t>Continuing with the previous. Functional requirements would be:</a:t>
            </a:r>
          </a:p>
          <a:p>
            <a:pPr lvl="1"/>
            <a:r>
              <a:rPr lang="en-US" dirty="0"/>
              <a:t>Any employee/patient/doctor may register to the system</a:t>
            </a:r>
          </a:p>
          <a:p>
            <a:pPr lvl="1"/>
            <a:r>
              <a:rPr lang="en-US" dirty="0"/>
              <a:t>Before login user authentication is enforced.</a:t>
            </a:r>
          </a:p>
          <a:p>
            <a:pPr lvl="1"/>
            <a:r>
              <a:rPr lang="en-US" dirty="0"/>
              <a:t>After that he/she might be able to login.</a:t>
            </a:r>
          </a:p>
          <a:p>
            <a:pPr lvl="1"/>
            <a:r>
              <a:rPr lang="en-US" dirty="0"/>
              <a:t>Each person using the system shall be uniquely identified by his or her 8-digit ID.</a:t>
            </a:r>
          </a:p>
          <a:p>
            <a:pPr lvl="1"/>
            <a:r>
              <a:rPr lang="en-US" dirty="0"/>
              <a:t>A user shall be able to search the appointments lists for all clinics.</a:t>
            </a:r>
            <a:endParaRPr lang="en-GB" dirty="0"/>
          </a:p>
          <a:p>
            <a:pPr lvl="1"/>
            <a:r>
              <a:rPr lang="en-US" dirty="0"/>
              <a:t>The system shall generate a list of patients who are expected to attend appointments that day. (for doctors &amp; receptionist)</a:t>
            </a:r>
            <a:endParaRPr lang="en-GB" dirty="0"/>
          </a:p>
          <a:p>
            <a:pPr marL="457200" lvl="1" indent="0">
              <a:buNone/>
            </a:pPr>
            <a:r>
              <a:rPr lang="en-GB" dirty="0"/>
              <a:t> </a:t>
            </a: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60EDABFA-98C8-4572-BF21-796146827984}"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5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7">
                                            <p:txEl>
                                              <p:pRg st="0" end="0"/>
                                            </p:txEl>
                                          </p:spTgt>
                                        </p:tgtEl>
                                        <p:attrNameLst>
                                          <p:attrName>style.visibility</p:attrName>
                                        </p:attrNameLst>
                                      </p:cBhvr>
                                      <p:to>
                                        <p:strVal val="visible"/>
                                      </p:to>
                                    </p:set>
                                    <p:animEffect transition="in" filter="fade">
                                      <p:cBhvr>
                                        <p:cTn id="12" dur="500"/>
                                        <p:tgtEl>
                                          <p:spTgt spid="778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827">
                                            <p:txEl>
                                              <p:pRg st="1" end="1"/>
                                            </p:txEl>
                                          </p:spTgt>
                                        </p:tgtEl>
                                        <p:attrNameLst>
                                          <p:attrName>style.visibility</p:attrName>
                                        </p:attrNameLst>
                                      </p:cBhvr>
                                      <p:to>
                                        <p:strVal val="visible"/>
                                      </p:to>
                                    </p:set>
                                    <p:animEffect transition="in" filter="fade">
                                      <p:cBhvr>
                                        <p:cTn id="15" dur="500"/>
                                        <p:tgtEl>
                                          <p:spTgt spid="778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827">
                                            <p:txEl>
                                              <p:pRg st="2" end="2"/>
                                            </p:txEl>
                                          </p:spTgt>
                                        </p:tgtEl>
                                        <p:attrNameLst>
                                          <p:attrName>style.visibility</p:attrName>
                                        </p:attrNameLst>
                                      </p:cBhvr>
                                      <p:to>
                                        <p:strVal val="visible"/>
                                      </p:to>
                                    </p:set>
                                    <p:animEffect transition="in" filter="fade">
                                      <p:cBhvr>
                                        <p:cTn id="18" dur="500"/>
                                        <p:tgtEl>
                                          <p:spTgt spid="7782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827">
                                            <p:txEl>
                                              <p:pRg st="3" end="3"/>
                                            </p:txEl>
                                          </p:spTgt>
                                        </p:tgtEl>
                                        <p:attrNameLst>
                                          <p:attrName>style.visibility</p:attrName>
                                        </p:attrNameLst>
                                      </p:cBhvr>
                                      <p:to>
                                        <p:strVal val="visible"/>
                                      </p:to>
                                    </p:set>
                                    <p:animEffect transition="in" filter="fade">
                                      <p:cBhvr>
                                        <p:cTn id="21" dur="500"/>
                                        <p:tgtEl>
                                          <p:spTgt spid="7782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7827">
                                            <p:txEl>
                                              <p:pRg st="4" end="4"/>
                                            </p:txEl>
                                          </p:spTgt>
                                        </p:tgtEl>
                                        <p:attrNameLst>
                                          <p:attrName>style.visibility</p:attrName>
                                        </p:attrNameLst>
                                      </p:cBhvr>
                                      <p:to>
                                        <p:strVal val="visible"/>
                                      </p:to>
                                    </p:set>
                                    <p:animEffect transition="in" filter="fade">
                                      <p:cBhvr>
                                        <p:cTn id="24" dur="500"/>
                                        <p:tgtEl>
                                          <p:spTgt spid="7782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7827">
                                            <p:txEl>
                                              <p:pRg st="5" end="5"/>
                                            </p:txEl>
                                          </p:spTgt>
                                        </p:tgtEl>
                                        <p:attrNameLst>
                                          <p:attrName>style.visibility</p:attrName>
                                        </p:attrNameLst>
                                      </p:cBhvr>
                                      <p:to>
                                        <p:strVal val="visible"/>
                                      </p:to>
                                    </p:set>
                                    <p:animEffect transition="in" filter="fade">
                                      <p:cBhvr>
                                        <p:cTn id="27" dur="500"/>
                                        <p:tgtEl>
                                          <p:spTgt spid="7782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7827">
                                            <p:txEl>
                                              <p:pRg st="6" end="6"/>
                                            </p:txEl>
                                          </p:spTgt>
                                        </p:tgtEl>
                                        <p:attrNameLst>
                                          <p:attrName>style.visibility</p:attrName>
                                        </p:attrNameLst>
                                      </p:cBhvr>
                                      <p:to>
                                        <p:strVal val="visible"/>
                                      </p:to>
                                    </p:set>
                                    <p:animEffect transition="in" filter="fade">
                                      <p:cBhvr>
                                        <p:cTn id="30" dur="500"/>
                                        <p:tgtEl>
                                          <p:spTgt spid="7782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827">
                                            <p:txEl>
                                              <p:pRg st="7" end="7"/>
                                            </p:txEl>
                                          </p:spTgt>
                                        </p:tgtEl>
                                        <p:attrNameLst>
                                          <p:attrName>style.visibility</p:attrName>
                                        </p:attrNameLst>
                                      </p:cBhvr>
                                      <p:to>
                                        <p:strVal val="visible"/>
                                      </p:to>
                                    </p:set>
                                    <p:animEffect transition="in" filter="fade">
                                      <p:cBhvr>
                                        <p:cTn id="33" dur="500"/>
                                        <p:tgtEl>
                                          <p:spTgt spid="77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a:xfrm>
            <a:off x="609600" y="1436782"/>
            <a:ext cx="10972800" cy="4525963"/>
          </a:xfrm>
        </p:spPr>
        <p:txBody>
          <a:bodyPr/>
          <a:lstStyle/>
          <a:p>
            <a:pPr algn="just"/>
            <a:r>
              <a:rPr lang="en-GB" b="1" dirty="0"/>
              <a:t>Requirements must be stated with every minute detail</a:t>
            </a:r>
            <a:r>
              <a:rPr lang="en-GB" dirty="0"/>
              <a:t>.</a:t>
            </a:r>
          </a:p>
          <a:p>
            <a:pPr algn="just"/>
            <a:r>
              <a:rPr lang="en-GB" b="1" dirty="0"/>
              <a:t>Ambiguous requirements may be interpreted in different ways by developers and users.</a:t>
            </a:r>
          </a:p>
          <a:p>
            <a:pPr algn="just"/>
            <a:r>
              <a:rPr lang="en-GB" dirty="0"/>
              <a:t>Ambiguous requirements lead to </a:t>
            </a:r>
            <a:r>
              <a:rPr lang="en-GB" b="1" dirty="0"/>
              <a:t>system delay and increase costs</a:t>
            </a:r>
          </a:p>
          <a:p>
            <a:pPr algn="just"/>
            <a:r>
              <a:rPr lang="en-GB" b="1" dirty="0">
                <a:solidFill>
                  <a:srgbClr val="FF0000"/>
                </a:solidFill>
              </a:rPr>
              <a:t>Example: </a:t>
            </a:r>
          </a:p>
          <a:p>
            <a:pPr marL="0" indent="0" algn="just">
              <a:buNone/>
            </a:pPr>
            <a:r>
              <a:rPr lang="en-GB" b="1" dirty="0"/>
              <a:t>         </a:t>
            </a:r>
            <a:r>
              <a:rPr lang="en-GB" dirty="0"/>
              <a:t>“</a:t>
            </a:r>
            <a:r>
              <a:rPr lang="en-US" dirty="0"/>
              <a:t>A user shall be able to </a:t>
            </a:r>
            <a:r>
              <a:rPr lang="en-US" b="1" dirty="0"/>
              <a:t>search</a:t>
            </a:r>
            <a:r>
              <a:rPr lang="en-US" dirty="0"/>
              <a:t> the appointments.”</a:t>
            </a:r>
            <a:r>
              <a:rPr lang="en-GB" dirty="0"/>
              <a:t> </a:t>
            </a:r>
          </a:p>
          <a:p>
            <a:pPr lvl="1" algn="just"/>
            <a:r>
              <a:rPr lang="en-GB" dirty="0"/>
              <a:t>User intention – search for a patient name across all appointments in all clinics;</a:t>
            </a:r>
          </a:p>
          <a:p>
            <a:pPr lvl="1" algn="just"/>
            <a:r>
              <a:rPr lang="en-GB" dirty="0"/>
              <a:t>Developer interpretation – User chooses clinic then search for a patient name in an individual clinic. (</a:t>
            </a:r>
            <a:r>
              <a:rPr lang="en-GB" dirty="0">
                <a:solidFill>
                  <a:srgbClr val="FF0000"/>
                </a:solidFill>
              </a:rPr>
              <a:t>what if the patient wants to view the appointments in multiple clinics to observe a clash?</a:t>
            </a:r>
            <a:r>
              <a:rPr lang="en-GB" dirty="0"/>
              <a: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5DD66CD4-ABC0-4DEC-AA2F-4305FFDAA435}"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pPr algn="just"/>
            <a:r>
              <a:rPr lang="en-GB" dirty="0"/>
              <a:t>In principle, </a:t>
            </a:r>
            <a:r>
              <a:rPr lang="en-GB" b="1" dirty="0"/>
              <a:t>requirements should be both complete and consistent.</a:t>
            </a:r>
          </a:p>
          <a:p>
            <a:pPr algn="just"/>
            <a:r>
              <a:rPr lang="en-GB" b="1" dirty="0"/>
              <a:t>Complete</a:t>
            </a:r>
          </a:p>
          <a:p>
            <a:pPr lvl="1" algn="just"/>
            <a:r>
              <a:rPr lang="en-GB" dirty="0"/>
              <a:t>They should include descriptions of all facilities required.</a:t>
            </a:r>
          </a:p>
          <a:p>
            <a:pPr algn="just"/>
            <a:r>
              <a:rPr lang="en-GB" b="1" dirty="0"/>
              <a:t>Consistent</a:t>
            </a:r>
          </a:p>
          <a:p>
            <a:pPr lvl="1" algn="just"/>
            <a:r>
              <a:rPr lang="en-GB" dirty="0"/>
              <a:t>There should be </a:t>
            </a:r>
            <a:r>
              <a:rPr lang="en-GB" b="1" dirty="0"/>
              <a:t>no contradictions</a:t>
            </a:r>
            <a:r>
              <a:rPr lang="en-GB" dirty="0"/>
              <a:t> in the descriptions of the system facilities.</a:t>
            </a:r>
          </a:p>
          <a:p>
            <a:pPr algn="just"/>
            <a:r>
              <a:rPr lang="en-GB" dirty="0"/>
              <a:t>In practice, because of </a:t>
            </a:r>
            <a:r>
              <a:rPr lang="en-GB" b="1" dirty="0"/>
              <a:t>system</a:t>
            </a:r>
            <a:r>
              <a:rPr lang="en-GB" dirty="0"/>
              <a:t> </a:t>
            </a:r>
            <a:r>
              <a:rPr lang="en-GB" b="1" dirty="0"/>
              <a:t>complexity</a:t>
            </a:r>
            <a:r>
              <a:rPr lang="en-GB" dirty="0"/>
              <a:t>, it is </a:t>
            </a:r>
            <a:r>
              <a:rPr lang="en-GB" b="1" dirty="0"/>
              <a:t>nearly impossible to produce a complete and consistent requirements document.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FA3C84C9-5B9E-4940-B0F2-8BC86106E788}"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Non-functional requirements</a:t>
            </a:r>
          </a:p>
        </p:txBody>
      </p:sp>
      <p:sp>
        <p:nvSpPr>
          <p:cNvPr id="35843" name="Rectangle 3"/>
          <p:cNvSpPr>
            <a:spLocks noGrp="1" noChangeArrowheads="1"/>
          </p:cNvSpPr>
          <p:nvPr>
            <p:ph idx="1"/>
          </p:nvPr>
        </p:nvSpPr>
        <p:spPr>
          <a:xfrm>
            <a:off x="609600" y="1508919"/>
            <a:ext cx="10972800" cy="4756150"/>
          </a:xfrm>
          <a:noFill/>
          <a:ln/>
        </p:spPr>
        <p:txBody>
          <a:bodyPr lIns="90487" tIns="44450" rIns="90487" bIns="44450"/>
          <a:lstStyle/>
          <a:p>
            <a:pPr algn="just">
              <a:lnSpc>
                <a:spcPct val="90000"/>
              </a:lnSpc>
            </a:pPr>
            <a:r>
              <a:rPr lang="en-GB" b="1" dirty="0"/>
              <a:t>Employed to system as a whole</a:t>
            </a:r>
            <a:r>
              <a:rPr lang="en-GB" dirty="0"/>
              <a:t>.</a:t>
            </a:r>
          </a:p>
          <a:p>
            <a:pPr algn="just">
              <a:lnSpc>
                <a:spcPct val="90000"/>
              </a:lnSpc>
            </a:pPr>
            <a:r>
              <a:rPr lang="en-GB" dirty="0"/>
              <a:t>May relate to system properties like </a:t>
            </a:r>
            <a:r>
              <a:rPr lang="en-GB" b="1" dirty="0"/>
              <a:t>reliability, memory usage, response time</a:t>
            </a:r>
          </a:p>
          <a:p>
            <a:pPr algn="just">
              <a:lnSpc>
                <a:spcPct val="90000"/>
              </a:lnSpc>
            </a:pPr>
            <a:r>
              <a:rPr lang="en-GB" dirty="0"/>
              <a:t>NF requirements may be more critical than functional requirements. </a:t>
            </a:r>
            <a:r>
              <a:rPr lang="en-GB" b="1" dirty="0"/>
              <a:t>If these are not met, the system may be useless.</a:t>
            </a:r>
          </a:p>
          <a:p>
            <a:pPr algn="just">
              <a:lnSpc>
                <a:spcPct val="90000"/>
              </a:lnSpc>
            </a:pPr>
            <a:r>
              <a:rPr lang="en-GB" b="1" dirty="0"/>
              <a:t>NFRs may constrained the access to some </a:t>
            </a:r>
            <a:r>
              <a:rPr lang="en-GB" b="1" dirty="0" err="1"/>
              <a:t>FRs.</a:t>
            </a:r>
            <a:endParaRPr lang="en-GB" b="1" dirty="0"/>
          </a:p>
          <a:p>
            <a:pPr algn="just">
              <a:lnSpc>
                <a:spcPct val="90000"/>
              </a:lnSpc>
            </a:pPr>
            <a:r>
              <a:rPr lang="en-GB" b="1" dirty="0">
                <a:solidFill>
                  <a:srgbClr val="FF0000"/>
                </a:solidFill>
              </a:rPr>
              <a:t>Example</a:t>
            </a:r>
            <a:r>
              <a:rPr lang="en-GB" dirty="0">
                <a:solidFill>
                  <a:srgbClr val="FF0000"/>
                </a:solidFill>
              </a:rPr>
              <a:t>: </a:t>
            </a:r>
          </a:p>
          <a:p>
            <a:pPr lvl="1" algn="just">
              <a:lnSpc>
                <a:spcPct val="90000"/>
              </a:lnSpc>
            </a:pPr>
            <a:r>
              <a:rPr lang="en-GB" b="1" dirty="0">
                <a:solidFill>
                  <a:srgbClr val="FF0000"/>
                </a:solidFill>
              </a:rPr>
              <a:t>a banking application</a:t>
            </a:r>
            <a:r>
              <a:rPr lang="en-GB" dirty="0">
                <a:solidFill>
                  <a:srgbClr val="FF0000"/>
                </a:solidFill>
              </a:rPr>
              <a:t>, to ensure security, may give the authorization to user only after authentication.</a:t>
            </a:r>
          </a:p>
          <a:p>
            <a:pPr lvl="1" algn="just">
              <a:lnSpc>
                <a:spcPct val="90000"/>
              </a:lnSpc>
            </a:pPr>
            <a:r>
              <a:rPr lang="en-GB" dirty="0">
                <a:solidFill>
                  <a:srgbClr val="FF0000"/>
                </a:solidFill>
              </a:rPr>
              <a:t>To </a:t>
            </a:r>
            <a:r>
              <a:rPr lang="en-GB" b="1" dirty="0">
                <a:solidFill>
                  <a:srgbClr val="FF0000"/>
                </a:solidFill>
              </a:rPr>
              <a:t>reduce response time in an embedded system</a:t>
            </a:r>
            <a:r>
              <a:rPr lang="en-GB" dirty="0">
                <a:solidFill>
                  <a:srgbClr val="FF0000"/>
                </a:solidFill>
              </a:rPr>
              <a:t>, minimum components are used to perform a task.</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BC99A33C-7B2E-4FE7-BABC-AA43660BF791}"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Non-functional requirements</a:t>
            </a:r>
          </a:p>
        </p:txBody>
      </p:sp>
      <p:sp>
        <p:nvSpPr>
          <p:cNvPr id="35843" name="Rectangle 3"/>
          <p:cNvSpPr>
            <a:spLocks noGrp="1" noChangeArrowheads="1"/>
          </p:cNvSpPr>
          <p:nvPr>
            <p:ph idx="1"/>
          </p:nvPr>
        </p:nvSpPr>
        <p:spPr>
          <a:xfrm>
            <a:off x="589397" y="1508919"/>
            <a:ext cx="4402832" cy="4756150"/>
          </a:xfrm>
          <a:noFill/>
          <a:ln/>
        </p:spPr>
        <p:txBody>
          <a:bodyPr lIns="90487" tIns="44450" rIns="90487" bIns="44450"/>
          <a:lstStyle/>
          <a:p>
            <a:pPr algn="just">
              <a:lnSpc>
                <a:spcPct val="90000"/>
              </a:lnSpc>
            </a:pPr>
            <a:r>
              <a:rPr lang="en-GB" dirty="0"/>
              <a:t>NFRs arise through:</a:t>
            </a:r>
          </a:p>
          <a:p>
            <a:pPr lvl="1" algn="just">
              <a:lnSpc>
                <a:spcPct val="90000"/>
              </a:lnSpc>
            </a:pPr>
            <a:r>
              <a:rPr lang="en-GB" dirty="0"/>
              <a:t>Organizational policies</a:t>
            </a:r>
          </a:p>
          <a:p>
            <a:pPr lvl="1" algn="just">
              <a:lnSpc>
                <a:spcPct val="90000"/>
              </a:lnSpc>
            </a:pPr>
            <a:r>
              <a:rPr lang="en-GB" dirty="0"/>
              <a:t>Product requirements</a:t>
            </a:r>
          </a:p>
          <a:p>
            <a:pPr lvl="1" algn="just">
              <a:lnSpc>
                <a:spcPct val="90000"/>
              </a:lnSpc>
            </a:pPr>
            <a:r>
              <a:rPr lang="en-GB" dirty="0"/>
              <a:t>External sources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3E63A40F-DDB0-4345-9F3D-35BAD7CA0B6F}"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pic>
        <p:nvPicPr>
          <p:cNvPr id="7" name="Picture 6" descr="4.3 Non-functionalReq.eps">
            <a:extLst>
              <a:ext uri="{FF2B5EF4-FFF2-40B4-BE49-F238E27FC236}">
                <a16:creationId xmlns:a16="http://schemas.microsoft.com/office/drawing/2014/main" id="{BF20124D-7B09-4AF5-A5C5-041ED67294EE}"/>
              </a:ext>
            </a:extLst>
          </p:cNvPr>
          <p:cNvPicPr>
            <a:picLocks noChangeAspect="1"/>
          </p:cNvPicPr>
          <p:nvPr/>
        </p:nvPicPr>
        <p:blipFill>
          <a:blip r:embed="rId2"/>
          <a:stretch>
            <a:fillRect/>
          </a:stretch>
        </p:blipFill>
        <p:spPr>
          <a:xfrm>
            <a:off x="3503713" y="1911350"/>
            <a:ext cx="6915549" cy="4262438"/>
          </a:xfrm>
          <a:prstGeom prst="rect">
            <a:avLst/>
          </a:prstGeom>
        </p:spPr>
      </p:pic>
    </p:spTree>
    <p:extLst>
      <p:ext uri="{BB962C8B-B14F-4D97-AF65-F5344CB8AC3E}">
        <p14:creationId xmlns:p14="http://schemas.microsoft.com/office/powerpoint/2010/main" val="10773919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classification</a:t>
            </a:r>
          </a:p>
        </p:txBody>
      </p:sp>
      <p:sp>
        <p:nvSpPr>
          <p:cNvPr id="3" name="Content Placeholder 2"/>
          <p:cNvSpPr>
            <a:spLocks noGrp="1"/>
          </p:cNvSpPr>
          <p:nvPr>
            <p:ph idx="1"/>
          </p:nvPr>
        </p:nvSpPr>
        <p:spPr>
          <a:xfrm>
            <a:off x="1981200" y="1600201"/>
            <a:ext cx="8507288" cy="4525963"/>
          </a:xfrm>
        </p:spPr>
        <p:txBody>
          <a:bodyPr/>
          <a:lstStyle/>
          <a:p>
            <a:r>
              <a:rPr lang="en-US" b="1" dirty="0"/>
              <a:t>Product Requirements:</a:t>
            </a:r>
          </a:p>
          <a:p>
            <a:pPr lvl="1"/>
            <a:r>
              <a:rPr lang="en-US" dirty="0"/>
              <a:t>Specify constraint on runtime </a:t>
            </a:r>
          </a:p>
          <a:p>
            <a:r>
              <a:rPr lang="en-US" b="1" dirty="0"/>
              <a:t>Organizational Requirements:</a:t>
            </a:r>
          </a:p>
          <a:p>
            <a:pPr lvl="1"/>
            <a:r>
              <a:rPr lang="en-US" dirty="0"/>
              <a:t>Derive from policies &amp; procedures in customer’s and developer's organization </a:t>
            </a:r>
          </a:p>
          <a:p>
            <a:pPr lvl="1"/>
            <a:r>
              <a:rPr lang="en-US" dirty="0"/>
              <a:t>Specify the platform, programming languages to be used to develop system.</a:t>
            </a:r>
          </a:p>
          <a:p>
            <a:r>
              <a:rPr lang="en-US" b="1" dirty="0"/>
              <a:t>External Requirements:</a:t>
            </a:r>
          </a:p>
          <a:p>
            <a:pPr lvl="1"/>
            <a:r>
              <a:rPr lang="en-US" dirty="0"/>
              <a:t>Requirements that are to be met necessarily to get the software approved by a regulatory body.</a:t>
            </a:r>
          </a:p>
          <a:p>
            <a:pPr lvl="1"/>
            <a:r>
              <a:rPr lang="en-US" dirty="0"/>
              <a:t>No ethical misuse / data leakage issue in the deployed product.</a:t>
            </a:r>
          </a:p>
          <a:p>
            <a:pPr lvl="1"/>
            <a:endParaRPr lang="en-US" dirty="0"/>
          </a:p>
          <a:p>
            <a:pPr marL="457200" lvl="1" indent="0">
              <a:buNone/>
            </a:pP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266E7473-C8AA-4211-9017-347ABAE5F23E}"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Case study : non-functional requirements</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18</a:t>
            </a:fld>
            <a:endParaRPr lang="en-US">
              <a:solidFill>
                <a:prstClr val="black">
                  <a:tint val="75000"/>
                </a:prstClr>
              </a:solidFill>
              <a:latin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764060544"/>
              </p:ext>
            </p:extLst>
          </p:nvPr>
        </p:nvGraphicFramePr>
        <p:xfrm>
          <a:off x="609600" y="1538945"/>
          <a:ext cx="10954871" cy="4495800"/>
        </p:xfrm>
        <a:graphic>
          <a:graphicData uri="http://schemas.openxmlformats.org/drawingml/2006/table">
            <a:tbl>
              <a:tblPr firstRow="1" bandRow="1">
                <a:tableStyleId>{69CF1AB2-1976-4502-BF36-3FF5EA218861}</a:tableStyleId>
              </a:tblPr>
              <a:tblGrid>
                <a:gridCol w="10954871">
                  <a:extLst>
                    <a:ext uri="{9D8B030D-6E8A-4147-A177-3AD203B41FA5}">
                      <a16:colId xmlns:a16="http://schemas.microsoft.com/office/drawing/2014/main" val="20000"/>
                    </a:ext>
                  </a:extLst>
                </a:gridCol>
              </a:tblGrid>
              <a:tr h="4495800">
                <a:tc>
                  <a:txBody>
                    <a:bodyPr/>
                    <a:lstStyle/>
                    <a:p>
                      <a:pPr algn="just"/>
                      <a:r>
                        <a:rPr lang="en-GB" sz="1800" b="1" kern="1200" dirty="0"/>
                        <a:t>Product requirement</a:t>
                      </a:r>
                    </a:p>
                    <a:p>
                      <a:pPr algn="just"/>
                      <a:endParaRPr lang="en-GB" sz="1800" b="1" kern="1200" dirty="0"/>
                    </a:p>
                    <a:p>
                      <a:pPr marL="285750" indent="-285750" algn="just">
                        <a:buFont typeface="Arial" panose="020B0604020202020204" pitchFamily="34" charset="0"/>
                        <a:buChar char="•"/>
                      </a:pPr>
                      <a:r>
                        <a:rPr lang="en-GB" sz="1800" b="0" kern="1200" dirty="0"/>
                        <a:t>The </a:t>
                      </a:r>
                      <a:r>
                        <a:rPr lang="en-GB" sz="1800" b="1" kern="1200" dirty="0"/>
                        <a:t>system shall be available to all clinics during normal working hours </a:t>
                      </a:r>
                      <a:r>
                        <a:rPr lang="en-GB" sz="1800" b="0" kern="1200" dirty="0"/>
                        <a:t>(Mon–Fri, 08:30–17:30).</a:t>
                      </a:r>
                    </a:p>
                    <a:p>
                      <a:pPr marL="285750" indent="-285750" algn="just">
                        <a:buFont typeface="Arial" panose="020B0604020202020204" pitchFamily="34" charset="0"/>
                        <a:buChar char="•"/>
                      </a:pPr>
                      <a:r>
                        <a:rPr lang="en-GB" sz="1800" b="1" kern="1200" dirty="0"/>
                        <a:t>Downtime</a:t>
                      </a:r>
                      <a:r>
                        <a:rPr lang="en-GB" sz="1800" b="0" kern="1200" dirty="0"/>
                        <a:t> within normal working hours shall </a:t>
                      </a:r>
                      <a:r>
                        <a:rPr lang="en-GB" sz="1800" b="1" kern="1200" dirty="0"/>
                        <a:t>not exceed five seconds in any one day.</a:t>
                      </a:r>
                    </a:p>
                    <a:p>
                      <a:pPr marL="0" indent="0" algn="just">
                        <a:buFont typeface="Arial" panose="020B0604020202020204" pitchFamily="34" charset="0"/>
                        <a:buNone/>
                      </a:pPr>
                      <a:endParaRPr lang="en-GB" sz="1800" b="1" kern="1200" dirty="0"/>
                    </a:p>
                    <a:p>
                      <a:pPr marL="0" indent="0" algn="just">
                        <a:buFont typeface="Arial" panose="020B0604020202020204" pitchFamily="34" charset="0"/>
                        <a:buNone/>
                      </a:pPr>
                      <a:r>
                        <a:rPr lang="en-GB" sz="1800" b="1" kern="1200" dirty="0"/>
                        <a:t>Organizational requirement</a:t>
                      </a:r>
                    </a:p>
                    <a:p>
                      <a:pPr marL="0" indent="0" algn="just">
                        <a:buFont typeface="Arial" panose="020B0604020202020204" pitchFamily="34" charset="0"/>
                        <a:buNone/>
                      </a:pPr>
                      <a:endParaRPr lang="en-GB" sz="1800" b="1" kern="1200" dirty="0"/>
                    </a:p>
                    <a:p>
                      <a:pPr marL="285750" indent="-285750" algn="just">
                        <a:buFont typeface="Arial" panose="020B0604020202020204" pitchFamily="34" charset="0"/>
                        <a:buChar char="•"/>
                      </a:pPr>
                      <a:r>
                        <a:rPr lang="en-GB" sz="1800" b="1" kern="1200" dirty="0"/>
                        <a:t>Users shall authenticate themselves using their ID cards</a:t>
                      </a:r>
                      <a:r>
                        <a:rPr lang="en-GB" sz="1800" b="0" kern="1200" dirty="0"/>
                        <a:t>.</a:t>
                      </a:r>
                    </a:p>
                    <a:p>
                      <a:pPr marL="285750" indent="-285750" algn="just">
                        <a:buFont typeface="Arial" panose="020B0604020202020204" pitchFamily="34" charset="0"/>
                        <a:buChar char="•"/>
                      </a:pPr>
                      <a:r>
                        <a:rPr lang="en-GB" sz="1800" b="0" kern="1200" dirty="0"/>
                        <a:t>(</a:t>
                      </a:r>
                      <a:r>
                        <a:rPr lang="en-GB" sz="1800" b="0" kern="1200" dirty="0">
                          <a:solidFill>
                            <a:srgbClr val="FF0000"/>
                          </a:solidFill>
                        </a:rPr>
                        <a:t>for this to enforce, very PC must have a card reader which is difficult so alternate solution is to go for some other authentication means like SMS/email. So, one NFR may lead to another FR or NFR</a:t>
                      </a:r>
                      <a:r>
                        <a:rPr lang="en-GB" sz="1800" b="0" kern="1200" dirty="0"/>
                        <a:t>)</a:t>
                      </a:r>
                    </a:p>
                    <a:p>
                      <a:pPr algn="just"/>
                      <a:endParaRPr lang="en-GB" sz="1800" b="0" kern="1200" dirty="0"/>
                    </a:p>
                    <a:p>
                      <a:pPr algn="just"/>
                      <a:r>
                        <a:rPr lang="en-GB" sz="1800" b="1" kern="1200" dirty="0"/>
                        <a:t>External requirement</a:t>
                      </a:r>
                    </a:p>
                    <a:p>
                      <a:pPr algn="just"/>
                      <a:endParaRPr lang="en-GB" sz="1800" b="1" kern="1200" dirty="0"/>
                    </a:p>
                    <a:p>
                      <a:pPr marL="285750" indent="-285750" algn="just">
                        <a:buFont typeface="Arial" panose="020B0604020202020204" pitchFamily="34" charset="0"/>
                        <a:buChar char="•"/>
                      </a:pPr>
                      <a:r>
                        <a:rPr lang="en-GB" sz="1800" b="1" kern="1200" dirty="0"/>
                        <a:t>The system must respect patient privacy as stated in XXX-code of ethics</a:t>
                      </a:r>
                    </a:p>
                    <a:p>
                      <a:pPr algn="just"/>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defTabSz="457200">
              <a:defRPr/>
            </a:pPr>
            <a:fld id="{D44E6A8A-C7E2-41ED-BD7E-8BC0FE693A61}"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Goals and requirements</a:t>
            </a:r>
          </a:p>
        </p:txBody>
      </p:sp>
      <p:sp>
        <p:nvSpPr>
          <p:cNvPr id="44035" name="Rectangle 3"/>
          <p:cNvSpPr>
            <a:spLocks noGrp="1" noChangeArrowheads="1"/>
          </p:cNvSpPr>
          <p:nvPr>
            <p:ph idx="1"/>
          </p:nvPr>
        </p:nvSpPr>
        <p:spPr>
          <a:xfrm>
            <a:off x="609600" y="2268197"/>
            <a:ext cx="10972800" cy="1828800"/>
          </a:xfrm>
        </p:spPr>
        <p:txBody>
          <a:bodyPr/>
          <a:lstStyle/>
          <a:p>
            <a:pPr algn="just"/>
            <a:r>
              <a:rPr lang="en-GB" b="1" dirty="0"/>
              <a:t>Non-functional requirements and functional requirements are not stated in different sections. </a:t>
            </a:r>
            <a:r>
              <a:rPr lang="en-GB" dirty="0"/>
              <a:t>Since, they are dependent and sometimes may constraint on each other so they are organized into one section.</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6A9DD50D-3596-4819-B4FE-A61EFE56F218}"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18984" y="277269"/>
            <a:ext cx="7293232" cy="1143000"/>
          </a:xfrm>
          <a:noFill/>
          <a:ln/>
        </p:spPr>
        <p:txBody>
          <a:bodyPr vert="horz" wrap="square" lIns="90487" tIns="44450" rIns="90487" bIns="44450" numCol="1" anchor="ctr" anchorCtr="0" compatLnSpc="1">
            <a:prstTxWarp prst="textNoShape">
              <a:avLst/>
            </a:prstTxWarp>
          </a:bodyPr>
          <a:lstStyle/>
          <a:p>
            <a:r>
              <a:rPr lang="en-GB" dirty="0"/>
              <a:t>Requirements engineering</a:t>
            </a:r>
          </a:p>
        </p:txBody>
      </p:sp>
      <p:sp>
        <p:nvSpPr>
          <p:cNvPr id="7171" name="Rectangle 3"/>
          <p:cNvSpPr>
            <a:spLocks noGrp="1" noChangeArrowheads="1"/>
          </p:cNvSpPr>
          <p:nvPr>
            <p:ph idx="1"/>
          </p:nvPr>
        </p:nvSpPr>
        <p:spPr>
          <a:xfrm>
            <a:off x="403412" y="1556793"/>
            <a:ext cx="11385176" cy="5301207"/>
          </a:xfrm>
          <a:noFill/>
          <a:ln/>
        </p:spPr>
        <p:txBody>
          <a:bodyPr lIns="90487" tIns="44450" rIns="90487" bIns="44450"/>
          <a:lstStyle/>
          <a:p>
            <a:pPr algn="just"/>
            <a:r>
              <a:rPr lang="en-GB" b="1" dirty="0"/>
              <a:t>Requirements: </a:t>
            </a:r>
            <a:r>
              <a:rPr lang="en-GB" dirty="0"/>
              <a:t>the s</a:t>
            </a:r>
            <a:r>
              <a:rPr lang="en-GB" b="1" dirty="0"/>
              <a:t>ervices that a customer requires </a:t>
            </a:r>
            <a:r>
              <a:rPr lang="en-GB" dirty="0"/>
              <a:t>from a system &amp; the and is developed. </a:t>
            </a:r>
            <a:r>
              <a:rPr lang="en-GB" b="1" dirty="0"/>
              <a:t>constraints under which it operates </a:t>
            </a:r>
          </a:p>
          <a:p>
            <a:pPr algn="just"/>
            <a:r>
              <a:rPr lang="en-GB" b="1" dirty="0"/>
              <a:t>Requirement engineering: </a:t>
            </a:r>
            <a:r>
              <a:rPr lang="en-GB" dirty="0"/>
              <a:t>The process of finding out, analysing, documenting and checking the constraints on system.</a:t>
            </a:r>
          </a:p>
          <a:p>
            <a:pPr algn="just"/>
            <a:r>
              <a:rPr lang="en-GB" dirty="0"/>
              <a:t>Requirements may serve dual function</a:t>
            </a:r>
          </a:p>
          <a:p>
            <a:pPr lvl="1" algn="just">
              <a:lnSpc>
                <a:spcPct val="90000"/>
              </a:lnSpc>
            </a:pPr>
            <a:r>
              <a:rPr lang="en-GB" dirty="0"/>
              <a:t>May be the basis for a bid for a contract - therefore must be open to interpretation;</a:t>
            </a:r>
          </a:p>
          <a:p>
            <a:pPr lvl="1" algn="just">
              <a:lnSpc>
                <a:spcPct val="90000"/>
              </a:lnSpc>
            </a:pPr>
            <a:r>
              <a:rPr lang="en-GB" dirty="0"/>
              <a:t>May be the basis for the contract itself - therefore must be defined in detail</a:t>
            </a:r>
          </a:p>
          <a:p>
            <a:pPr algn="just"/>
            <a:r>
              <a:rPr lang="en-GB" b="1" dirty="0"/>
              <a:t>Two types: </a:t>
            </a:r>
          </a:p>
          <a:p>
            <a:pPr lvl="1" algn="just"/>
            <a:r>
              <a:rPr lang="en-GB" dirty="0"/>
              <a:t>User requirements </a:t>
            </a:r>
          </a:p>
          <a:p>
            <a:pPr lvl="1" algn="just"/>
            <a:r>
              <a:rPr lang="en-GB" dirty="0"/>
              <a:t>System requirements</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a:t>
            </a:fld>
            <a:endParaRPr lang="en-US">
              <a:solidFill>
                <a:prstClr val="black">
                  <a:tint val="75000"/>
                </a:prstClr>
              </a:solidFill>
              <a:latin typeface="Calibri"/>
            </a:endParaRPr>
          </a:p>
        </p:txBody>
      </p:sp>
      <p:sp>
        <p:nvSpPr>
          <p:cNvPr id="2" name="Date Placeholder 1">
            <a:extLst>
              <a:ext uri="{FF2B5EF4-FFF2-40B4-BE49-F238E27FC236}">
                <a16:creationId xmlns:a16="http://schemas.microsoft.com/office/drawing/2014/main" id="{B89A8154-4C16-437A-8313-2DB778C91ADF}"/>
              </a:ext>
            </a:extLst>
          </p:cNvPr>
          <p:cNvSpPr>
            <a:spLocks noGrp="1"/>
          </p:cNvSpPr>
          <p:nvPr>
            <p:ph type="dt" sz="half" idx="10"/>
          </p:nvPr>
        </p:nvSpPr>
        <p:spPr/>
        <p:txBody>
          <a:bodyPr/>
          <a:lstStyle/>
          <a:p>
            <a:pPr>
              <a:defRPr/>
            </a:pPr>
            <a:fld id="{99487F67-7F3C-48DF-9979-6EC38AD55667}" type="datetime1">
              <a:rPr lang="en-US" smtClean="0"/>
              <a:t>2/22/2022</a:t>
            </a:fld>
            <a:endParaRPr lang="en-US"/>
          </a:p>
        </p:txBody>
      </p:sp>
      <p:sp>
        <p:nvSpPr>
          <p:cNvPr id="3" name="Footer Placeholder 2">
            <a:extLst>
              <a:ext uri="{FF2B5EF4-FFF2-40B4-BE49-F238E27FC236}">
                <a16:creationId xmlns:a16="http://schemas.microsoft.com/office/drawing/2014/main" id="{1A1B8831-0593-4374-A0E5-8158EB09B59C}"/>
              </a:ext>
            </a:extLst>
          </p:cNvPr>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20</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54A06485-FD58-46E0-B970-9D7AF6109C02}"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graphicFrame>
        <p:nvGraphicFramePr>
          <p:cNvPr id="3" name="Diagram 2">
            <a:extLst>
              <a:ext uri="{FF2B5EF4-FFF2-40B4-BE49-F238E27FC236}">
                <a16:creationId xmlns:a16="http://schemas.microsoft.com/office/drawing/2014/main" id="{FDA46B62-BEF9-4355-BC4D-080A1F0A65B2}"/>
              </a:ext>
            </a:extLst>
          </p:cNvPr>
          <p:cNvGraphicFramePr/>
          <p:nvPr>
            <p:extLst>
              <p:ext uri="{D42A27DB-BD31-4B8C-83A1-F6EECF244321}">
                <p14:modId xmlns:p14="http://schemas.microsoft.com/office/powerpoint/2010/main" val="2962284382"/>
              </p:ext>
            </p:extLst>
          </p:nvPr>
        </p:nvGraphicFramePr>
        <p:xfrm>
          <a:off x="1795726" y="1786901"/>
          <a:ext cx="8137168" cy="4200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90A4EDFC-BC21-463E-86AE-C13DBF505555}"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b="1" dirty="0"/>
              <a:t>depends on:</a:t>
            </a:r>
          </a:p>
          <a:p>
            <a:pPr lvl="1">
              <a:lnSpc>
                <a:spcPct val="90000"/>
              </a:lnSpc>
            </a:pPr>
            <a:r>
              <a:rPr lang="en-GB" b="1" dirty="0"/>
              <a:t>the application domain</a:t>
            </a:r>
            <a:r>
              <a:rPr lang="en-GB" dirty="0"/>
              <a:t>, </a:t>
            </a:r>
          </a:p>
          <a:p>
            <a:pPr lvl="1">
              <a:lnSpc>
                <a:spcPct val="90000"/>
              </a:lnSpc>
            </a:pPr>
            <a:r>
              <a:rPr lang="en-GB" b="1" dirty="0"/>
              <a:t>the</a:t>
            </a:r>
            <a:r>
              <a:rPr lang="en-GB" dirty="0"/>
              <a:t> </a:t>
            </a:r>
            <a:r>
              <a:rPr lang="en-GB" b="1" dirty="0"/>
              <a:t>people</a:t>
            </a:r>
            <a:r>
              <a:rPr lang="en-GB" dirty="0"/>
              <a:t> involved </a:t>
            </a:r>
          </a:p>
          <a:p>
            <a:pPr lvl="1">
              <a:lnSpc>
                <a:spcPct val="90000"/>
              </a:lnSpc>
            </a:pPr>
            <a:r>
              <a:rPr lang="en-GB" dirty="0"/>
              <a:t>and the </a:t>
            </a:r>
            <a:r>
              <a:rPr lang="en-GB" b="1" dirty="0"/>
              <a:t>organisation developing the requirements.</a:t>
            </a:r>
          </a:p>
          <a:p>
            <a:pPr>
              <a:lnSpc>
                <a:spcPct val="90000"/>
              </a:lnSpc>
            </a:pPr>
            <a:r>
              <a:rPr lang="en-GB" dirty="0"/>
              <a:t>Common generic activities are:</a:t>
            </a:r>
          </a:p>
          <a:p>
            <a:pPr lvl="1">
              <a:lnSpc>
                <a:spcPct val="90000"/>
              </a:lnSpc>
            </a:pPr>
            <a:r>
              <a:rPr lang="en-GB" dirty="0"/>
              <a:t>Requirements feasibility;</a:t>
            </a:r>
          </a:p>
          <a:p>
            <a:pPr lvl="1">
              <a:lnSpc>
                <a:spcPct val="90000"/>
              </a:lnSpc>
            </a:pPr>
            <a:r>
              <a:rPr lang="en-GB" dirty="0"/>
              <a:t>Requirements elicitation and analysis;</a:t>
            </a:r>
          </a:p>
          <a:p>
            <a:pPr lvl="1">
              <a:lnSpc>
                <a:spcPct val="90000"/>
              </a:lnSpc>
            </a:pPr>
            <a:r>
              <a:rPr lang="en-GB" dirty="0"/>
              <a:t>Requirements specification;</a:t>
            </a:r>
          </a:p>
          <a:p>
            <a:pPr lvl="1">
              <a:lnSpc>
                <a:spcPct val="90000"/>
              </a:lnSpc>
            </a:pPr>
            <a:r>
              <a:rPr lang="en-GB" dirty="0"/>
              <a:t>Requirements validation.</a:t>
            </a:r>
          </a:p>
          <a:p>
            <a:pPr>
              <a:lnSpc>
                <a:spcPct val="90000"/>
              </a:lnSpc>
            </a:pPr>
            <a:r>
              <a:rPr lang="en-GB" dirty="0"/>
              <a:t>In practice, </a:t>
            </a:r>
            <a:r>
              <a:rPr lang="en-GB" b="1" dirty="0"/>
              <a:t>RE is an iterative activity in which these processes are interleaved.</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C93971CF-2AF6-4A4B-BC82-B3C1E31A116C}"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23</a:t>
            </a:fld>
            <a:endParaRPr lang="en-US">
              <a:solidFill>
                <a:prstClr val="black">
                  <a:tint val="75000"/>
                </a:prstClr>
              </a:solidFill>
              <a:latin typeface="Calibri"/>
            </a:endParaRPr>
          </a:p>
        </p:txBody>
      </p:sp>
      <p:pic>
        <p:nvPicPr>
          <p:cNvPr id="4" name="Picture 3" descr="4.12 ReqEngSpiral.eps"/>
          <p:cNvPicPr>
            <a:picLocks noChangeAspect="1"/>
          </p:cNvPicPr>
          <p:nvPr/>
        </p:nvPicPr>
        <p:blipFill>
          <a:blip r:embed="rId2"/>
          <a:stretch>
            <a:fillRect/>
          </a:stretch>
        </p:blipFill>
        <p:spPr>
          <a:xfrm>
            <a:off x="5982266" y="1567191"/>
            <a:ext cx="5510667" cy="4756150"/>
          </a:xfrm>
          <a:prstGeom prst="rect">
            <a:avLst/>
          </a:prstGeom>
        </p:spPr>
      </p:pic>
      <p:sp>
        <p:nvSpPr>
          <p:cNvPr id="2" name="Date Placeholder 1"/>
          <p:cNvSpPr>
            <a:spLocks noGrp="1"/>
          </p:cNvSpPr>
          <p:nvPr>
            <p:ph type="dt" sz="half" idx="10"/>
          </p:nvPr>
        </p:nvSpPr>
        <p:spPr/>
        <p:txBody>
          <a:bodyPr/>
          <a:lstStyle/>
          <a:p>
            <a:pPr defTabSz="457200">
              <a:defRPr/>
            </a:pPr>
            <a:fld id="{2FA931B4-23BC-4AE3-AF90-A91478D397B4}"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graphicFrame>
        <p:nvGraphicFramePr>
          <p:cNvPr id="3" name="Diagram 2">
            <a:extLst>
              <a:ext uri="{FF2B5EF4-FFF2-40B4-BE49-F238E27FC236}">
                <a16:creationId xmlns:a16="http://schemas.microsoft.com/office/drawing/2014/main" id="{47C1E049-36D4-4F1D-AC50-CCB05F78A21A}"/>
              </a:ext>
            </a:extLst>
          </p:cNvPr>
          <p:cNvGraphicFramePr/>
          <p:nvPr>
            <p:extLst>
              <p:ext uri="{D42A27DB-BD31-4B8C-83A1-F6EECF244321}">
                <p14:modId xmlns:p14="http://schemas.microsoft.com/office/powerpoint/2010/main" val="1274757195"/>
              </p:ext>
            </p:extLst>
          </p:nvPr>
        </p:nvGraphicFramePr>
        <p:xfrm>
          <a:off x="609600" y="2133185"/>
          <a:ext cx="3974554" cy="3113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dirty="0"/>
              <a:t>technical staff works with customers to find out about:</a:t>
            </a:r>
          </a:p>
          <a:p>
            <a:pPr lvl="1"/>
            <a:r>
              <a:rPr lang="en-GB" dirty="0"/>
              <a:t>the </a:t>
            </a:r>
            <a:r>
              <a:rPr lang="en-GB" b="1" dirty="0"/>
              <a:t>type of application</a:t>
            </a:r>
            <a:r>
              <a:rPr lang="en-GB" dirty="0"/>
              <a:t>,</a:t>
            </a:r>
          </a:p>
          <a:p>
            <a:pPr lvl="1"/>
            <a:r>
              <a:rPr lang="en-GB" dirty="0"/>
              <a:t>the </a:t>
            </a:r>
            <a:r>
              <a:rPr lang="en-GB" b="1" dirty="0"/>
              <a:t>services that the system should provide</a:t>
            </a:r>
            <a:r>
              <a:rPr lang="en-GB" dirty="0"/>
              <a:t> </a:t>
            </a:r>
          </a:p>
          <a:p>
            <a:pPr lvl="1"/>
            <a:r>
              <a:rPr lang="en-GB" dirty="0"/>
              <a:t>and the </a:t>
            </a:r>
            <a:r>
              <a:rPr lang="en-GB" b="1" dirty="0"/>
              <a:t>system’s hardware constraints</a:t>
            </a:r>
            <a:r>
              <a:rPr lang="en-GB" dirty="0"/>
              <a:t>.</a:t>
            </a:r>
          </a:p>
          <a:p>
            <a:r>
              <a:rPr lang="en-GB" dirty="0"/>
              <a:t>May involve:</a:t>
            </a:r>
          </a:p>
          <a:p>
            <a:pPr lvl="1"/>
            <a:r>
              <a:rPr lang="en-GB" dirty="0"/>
              <a:t>end-users, </a:t>
            </a:r>
          </a:p>
          <a:p>
            <a:pPr lvl="1"/>
            <a:r>
              <a:rPr lang="en-GB" dirty="0"/>
              <a:t>managers, </a:t>
            </a:r>
          </a:p>
          <a:p>
            <a:pPr lvl="1"/>
            <a:r>
              <a:rPr lang="en-GB" dirty="0"/>
              <a:t>engineers involved in maintenance, </a:t>
            </a:r>
          </a:p>
          <a:p>
            <a:pPr lvl="1"/>
            <a:r>
              <a:rPr lang="en-GB" dirty="0"/>
              <a:t>domain experts, trade unions, etc.</a:t>
            </a:r>
          </a:p>
          <a:p>
            <a:pPr lvl="1"/>
            <a:r>
              <a:rPr lang="en-GB" dirty="0"/>
              <a:t>These all are called as </a:t>
            </a:r>
            <a:r>
              <a:rPr lang="en-GB" i="1" dirty="0"/>
              <a:t>stakeholders.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B1649DB0-B97C-494C-AB7D-D29C0975DC2F}"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25</a:t>
            </a:fld>
            <a:endParaRPr lang="en-US">
              <a:solidFill>
                <a:prstClr val="black">
                  <a:tint val="75000"/>
                </a:prstClr>
              </a:solidFill>
              <a:latin typeface="Calibri"/>
            </a:endParaRPr>
          </a:p>
        </p:txBody>
      </p:sp>
      <p:pic>
        <p:nvPicPr>
          <p:cNvPr id="4" name="Picture 3" descr="4.13 RequirementsElicitation.eps"/>
          <p:cNvPicPr>
            <a:picLocks noChangeAspect="1"/>
          </p:cNvPicPr>
          <p:nvPr/>
        </p:nvPicPr>
        <p:blipFill>
          <a:blip r:embed="rId2"/>
          <a:stretch>
            <a:fillRect/>
          </a:stretch>
        </p:blipFill>
        <p:spPr>
          <a:xfrm>
            <a:off x="6411859" y="2177679"/>
            <a:ext cx="4998917" cy="3283808"/>
          </a:xfrm>
          <a:prstGeom prst="rect">
            <a:avLst/>
          </a:prstGeom>
        </p:spPr>
      </p:pic>
      <p:sp>
        <p:nvSpPr>
          <p:cNvPr id="2" name="Date Placeholder 1"/>
          <p:cNvSpPr>
            <a:spLocks noGrp="1"/>
          </p:cNvSpPr>
          <p:nvPr>
            <p:ph type="dt" sz="half" idx="10"/>
          </p:nvPr>
        </p:nvSpPr>
        <p:spPr/>
        <p:txBody>
          <a:bodyPr/>
          <a:lstStyle/>
          <a:p>
            <a:pPr defTabSz="457200">
              <a:defRPr/>
            </a:pPr>
            <a:fld id="{D8C03584-3E38-400B-AA1B-3A87E65C1D93}"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graphicFrame>
        <p:nvGraphicFramePr>
          <p:cNvPr id="3" name="Diagram 2">
            <a:extLst>
              <a:ext uri="{FF2B5EF4-FFF2-40B4-BE49-F238E27FC236}">
                <a16:creationId xmlns:a16="http://schemas.microsoft.com/office/drawing/2014/main" id="{C3741179-A00A-4A4C-8094-C20E51841070}"/>
              </a:ext>
            </a:extLst>
          </p:cNvPr>
          <p:cNvGraphicFramePr/>
          <p:nvPr>
            <p:extLst>
              <p:ext uri="{D42A27DB-BD31-4B8C-83A1-F6EECF244321}">
                <p14:modId xmlns:p14="http://schemas.microsoft.com/office/powerpoint/2010/main" val="936380680"/>
              </p:ext>
            </p:extLst>
          </p:nvPr>
        </p:nvGraphicFramePr>
        <p:xfrm>
          <a:off x="781224" y="1638055"/>
          <a:ext cx="338437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pPr algn="just"/>
            <a:r>
              <a:rPr lang="en-US" dirty="0"/>
              <a:t>gather information about the required and existing systems and extracting the user and system requirements from this information. </a:t>
            </a:r>
          </a:p>
          <a:p>
            <a:pPr algn="just"/>
            <a:r>
              <a:rPr lang="en-US" dirty="0"/>
              <a:t>Techniques used are:</a:t>
            </a:r>
          </a:p>
          <a:p>
            <a:pPr lvl="1" algn="just"/>
            <a:r>
              <a:rPr lang="en-US" dirty="0"/>
              <a:t>Interviewing</a:t>
            </a:r>
          </a:p>
          <a:p>
            <a:pPr lvl="1" algn="just"/>
            <a:r>
              <a:rPr lang="en-US" dirty="0"/>
              <a:t>Ethnography</a:t>
            </a:r>
          </a:p>
          <a:p>
            <a:pPr marL="457200" lvl="1" indent="0" algn="just">
              <a:buNone/>
            </a:pPr>
            <a:endParaRPr lang="en-US" dirty="0"/>
          </a:p>
          <a:p>
            <a:pPr algn="just"/>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5E3B72CA-C8B1-4B83-BC72-CBF2B713E76E}"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a:xfrm>
            <a:off x="609600" y="1616263"/>
            <a:ext cx="10972800" cy="4525963"/>
          </a:xfrm>
        </p:spPr>
        <p:txBody>
          <a:bodyPr/>
          <a:lstStyle/>
          <a:p>
            <a:pPr algn="just"/>
            <a:r>
              <a:rPr lang="en-US" dirty="0"/>
              <a:t>RE team conduct formal/informal interviews with stakeholders</a:t>
            </a:r>
          </a:p>
          <a:p>
            <a:pPr algn="just"/>
            <a:r>
              <a:rPr lang="en-US" dirty="0"/>
              <a:t>Types of interview</a:t>
            </a:r>
          </a:p>
          <a:p>
            <a:pPr lvl="1" algn="just"/>
            <a:r>
              <a:rPr lang="en-US" dirty="0"/>
              <a:t>Closed interviews: pre-determined list of questions</a:t>
            </a:r>
          </a:p>
          <a:p>
            <a:pPr lvl="1" algn="just"/>
            <a:r>
              <a:rPr lang="en-US" dirty="0"/>
              <a:t>Open interviews: no specific questionnaire, explore req. and refine them.</a:t>
            </a:r>
          </a:p>
          <a:p>
            <a:pPr lvl="1" algn="just"/>
            <a:r>
              <a:rPr lang="en-US" dirty="0"/>
              <a:t>Generally a mixture of both types is used</a:t>
            </a:r>
          </a:p>
          <a:p>
            <a:pPr algn="just"/>
            <a:r>
              <a:rPr lang="en-US" dirty="0"/>
              <a:t>Effective interviewing suggestions:</a:t>
            </a:r>
          </a:p>
          <a:p>
            <a:pPr lvl="1" algn="just"/>
            <a:r>
              <a:rPr lang="en-US" dirty="0"/>
              <a:t>Be open-minded, </a:t>
            </a:r>
            <a:r>
              <a:rPr lang="en-US" b="1" dirty="0"/>
              <a:t>avoid pre-conceived ideas </a:t>
            </a:r>
            <a:r>
              <a:rPr lang="en-US" dirty="0"/>
              <a:t>about the requirements and are </a:t>
            </a:r>
            <a:r>
              <a:rPr lang="en-US" b="1" dirty="0"/>
              <a:t>willing to listen to stakeholders. </a:t>
            </a:r>
            <a:endParaRPr lang="en-GB" b="1" dirty="0"/>
          </a:p>
          <a:p>
            <a:pPr lvl="1" algn="just"/>
            <a:r>
              <a:rPr lang="en-US" dirty="0"/>
              <a:t>You need to </a:t>
            </a:r>
            <a:r>
              <a:rPr lang="en-US" b="1" dirty="0"/>
              <a:t>prompt the user to talk about the system by suggesting requirements </a:t>
            </a:r>
            <a:r>
              <a:rPr lang="en-US" dirty="0"/>
              <a:t>rather than simply asking them what they want.</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27</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4A31E3C8-2AC1-4A11-B473-6B344B031F5B}"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Communication gap between the end user and RE team.</a:t>
            </a:r>
          </a:p>
          <a:p>
            <a:pPr>
              <a:lnSpc>
                <a:spcPct val="90000"/>
              </a:lnSpc>
            </a:pPr>
            <a:r>
              <a:rPr lang="en-US" dirty="0"/>
              <a:t>Interviews might not be good for understanding domain requirements.</a:t>
            </a:r>
          </a:p>
          <a:p>
            <a:pPr lvl="1">
              <a:lnSpc>
                <a:spcPct val="90000"/>
              </a:lnSpc>
            </a:pPr>
            <a:r>
              <a:rPr lang="en-US" dirty="0"/>
              <a:t>A prerequisite knowledge related to domain is needed.</a:t>
            </a:r>
          </a:p>
          <a:p>
            <a:pPr lvl="1">
              <a:lnSpc>
                <a:spcPct val="90000"/>
              </a:lnSpc>
            </a:pPr>
            <a:r>
              <a:rPr lang="en-US" dirty="0">
                <a:solidFill>
                  <a:srgbClr val="FF0000"/>
                </a:solidFill>
              </a:rPr>
              <a:t>For example; Developing an e-commerce website might include an add to cart option/ transactional process.</a:t>
            </a:r>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28</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680F8F5B-1A8C-4BCF-9A7D-3A9D76581713}"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Ethnography</a:t>
            </a:r>
          </a:p>
        </p:txBody>
      </p:sp>
      <p:sp>
        <p:nvSpPr>
          <p:cNvPr id="36867" name="Rectangle 3"/>
          <p:cNvSpPr>
            <a:spLocks noGrp="1" noChangeArrowheads="1"/>
          </p:cNvSpPr>
          <p:nvPr>
            <p:ph idx="1"/>
          </p:nvPr>
        </p:nvSpPr>
        <p:spPr>
          <a:xfrm>
            <a:off x="609600" y="1689848"/>
            <a:ext cx="10972800" cy="4525963"/>
          </a:xfrm>
          <a:noFill/>
          <a:ln/>
        </p:spPr>
        <p:txBody>
          <a:bodyPr lIns="90487" tIns="44450" rIns="90487" bIns="44450"/>
          <a:lstStyle/>
          <a:p>
            <a:pPr algn="just"/>
            <a:r>
              <a:rPr lang="en-GB" dirty="0"/>
              <a:t>A person spends time to observe and analyse how people actually work.</a:t>
            </a:r>
          </a:p>
          <a:p>
            <a:pPr algn="just"/>
            <a:r>
              <a:rPr lang="en-GB" dirty="0"/>
              <a:t>People do not have to explain it to interviewer.</a:t>
            </a:r>
          </a:p>
          <a:p>
            <a:pPr algn="just"/>
            <a:r>
              <a:rPr lang="en-GB" dirty="0"/>
              <a:t>Important Social and organisational factors are observed.</a:t>
            </a:r>
          </a:p>
          <a:p>
            <a:pPr algn="just"/>
            <a:r>
              <a:rPr lang="en-GB"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4586A8CC-9879-4314-9CCF-027D6EAEE290}"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38914929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057400" y="304800"/>
            <a:ext cx="8915400" cy="1104900"/>
          </a:xfrm>
          <a:noFill/>
          <a:ln/>
        </p:spPr>
        <p:txBody>
          <a:bodyPr vert="horz" wrap="square" lIns="90487" tIns="44450" rIns="90487" bIns="44450" numCol="1" anchor="ctr" anchorCtr="0" compatLnSpc="1">
            <a:prstTxWarp prst="textNoShape">
              <a:avLst/>
            </a:prstTxWarp>
          </a:bodyPr>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pPr algn="just"/>
            <a:r>
              <a:rPr lang="en-GB" b="1" dirty="0"/>
              <a:t>User requirements</a:t>
            </a:r>
          </a:p>
          <a:p>
            <a:pPr lvl="1" algn="just"/>
            <a:r>
              <a:rPr lang="en-GB" b="1" dirty="0"/>
              <a:t>Written in natural language, non technical</a:t>
            </a:r>
          </a:p>
          <a:p>
            <a:pPr lvl="1" algn="just"/>
            <a:r>
              <a:rPr lang="en-GB" dirty="0"/>
              <a:t>Show the </a:t>
            </a:r>
            <a:r>
              <a:rPr lang="en-GB" b="1" dirty="0"/>
              <a:t>high level view of the services </a:t>
            </a:r>
            <a:r>
              <a:rPr lang="en-GB" dirty="0"/>
              <a:t>the system provides and its </a:t>
            </a:r>
            <a:r>
              <a:rPr lang="en-GB" b="1" dirty="0"/>
              <a:t>operational constraints</a:t>
            </a:r>
            <a:r>
              <a:rPr lang="en-GB" dirty="0"/>
              <a:t>.</a:t>
            </a:r>
          </a:p>
          <a:p>
            <a:pPr lvl="1" algn="just"/>
            <a:r>
              <a:rPr lang="en-GB" b="1" dirty="0"/>
              <a:t>Written for stakeholders/managers/non technical end users</a:t>
            </a:r>
            <a:r>
              <a:rPr lang="en-GB" dirty="0"/>
              <a:t>.</a:t>
            </a:r>
          </a:p>
          <a:p>
            <a:pPr algn="just"/>
            <a:r>
              <a:rPr lang="en-GB" b="1" dirty="0"/>
              <a:t>System requirements</a:t>
            </a:r>
          </a:p>
          <a:p>
            <a:pPr lvl="1" algn="just"/>
            <a:r>
              <a:rPr lang="en-GB" b="1" dirty="0"/>
              <a:t>A structured document</a:t>
            </a:r>
          </a:p>
          <a:p>
            <a:pPr lvl="1" algn="just"/>
            <a:r>
              <a:rPr lang="en-GB" dirty="0"/>
              <a:t>Mention the </a:t>
            </a:r>
            <a:r>
              <a:rPr lang="en-GB" b="1" dirty="0"/>
              <a:t>detailed descriptions </a:t>
            </a:r>
            <a:r>
              <a:rPr lang="en-GB" dirty="0"/>
              <a:t>of the system’s functions, services and operational constraints. </a:t>
            </a:r>
          </a:p>
          <a:p>
            <a:pPr lvl="1" algn="just"/>
            <a:r>
              <a:rPr lang="en-GB" dirty="0"/>
              <a:t>Defines </a:t>
            </a:r>
            <a:r>
              <a:rPr lang="en-GB" b="1" dirty="0"/>
              <a:t>what should be implemented </a:t>
            </a:r>
            <a:r>
              <a:rPr lang="en-GB" dirty="0"/>
              <a:t>so may be part of a </a:t>
            </a:r>
            <a:r>
              <a:rPr lang="en-GB" b="1" dirty="0"/>
              <a:t>contract between client and contractor.</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F88B2AA5-3BA7-4BAD-8A04-76C93C8BF35A}"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a:xfrm>
            <a:off x="609600" y="1624013"/>
            <a:ext cx="10972800" cy="4525963"/>
          </a:xfrm>
        </p:spPr>
        <p:txBody>
          <a:bodyPr/>
          <a:lstStyle/>
          <a:p>
            <a:pPr algn="just"/>
            <a:r>
              <a:rPr lang="en-GB" dirty="0"/>
              <a:t>Requirements are derived from the way in which people actually work rather than any pre-assumed ideal behaviour.</a:t>
            </a:r>
          </a:p>
          <a:p>
            <a:pPr algn="just"/>
            <a:r>
              <a:rPr lang="en-GB" b="1" dirty="0"/>
              <a:t>Based on user’s activities, you may fine tune your system design</a:t>
            </a:r>
            <a:r>
              <a:rPr lang="en-GB" dirty="0"/>
              <a:t>.</a:t>
            </a:r>
          </a:p>
          <a:p>
            <a:pPr algn="just"/>
            <a:r>
              <a:rPr lang="en-GB" b="1" dirty="0"/>
              <a:t>Good for understanding existing processes </a:t>
            </a:r>
            <a:r>
              <a:rPr lang="en-GB" dirty="0"/>
              <a:t>but cannot suggest innovation to a system.</a:t>
            </a:r>
          </a:p>
          <a:p>
            <a:pPr algn="just"/>
            <a:r>
              <a:rPr lang="en-GB" dirty="0">
                <a:solidFill>
                  <a:srgbClr val="FF0000"/>
                </a:solidFill>
              </a:rPr>
              <a:t>Example: it is said that Nokia used ethnography to redesign their phones. But Apple revolutionized the cell phone industry.</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30</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376F5BF8-5CF9-4D15-9013-C3E452190FE9}"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210736960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03">
                                            <p:txEl>
                                              <p:pRg st="3" end="3"/>
                                            </p:txEl>
                                          </p:spTgt>
                                        </p:tgtEl>
                                        <p:attrNameLst>
                                          <p:attrName>style.visibility</p:attrName>
                                        </p:attrNameLst>
                                      </p:cBhvr>
                                      <p:to>
                                        <p:strVal val="visible"/>
                                      </p:to>
                                    </p:set>
                                    <p:animEffect transition="in" filter="fade">
                                      <p:cBhvr>
                                        <p:cTn id="7" dur="500"/>
                                        <p:tgtEl>
                                          <p:spTgt spid="76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Focused ethnography</a:t>
            </a:r>
          </a:p>
        </p:txBody>
      </p:sp>
      <p:sp>
        <p:nvSpPr>
          <p:cNvPr id="37891" name="Rectangle 3"/>
          <p:cNvSpPr>
            <a:spLocks noGrp="1" noChangeArrowheads="1"/>
          </p:cNvSpPr>
          <p:nvPr>
            <p:ph idx="1"/>
          </p:nvPr>
        </p:nvSpPr>
        <p:spPr>
          <a:xfrm>
            <a:off x="609600" y="1761566"/>
            <a:ext cx="10972800" cy="4525963"/>
          </a:xfrm>
          <a:noFill/>
          <a:ln/>
        </p:spPr>
        <p:txBody>
          <a:bodyPr lIns="90487" tIns="44450" rIns="90487" bIns="44450"/>
          <a:lstStyle/>
          <a:p>
            <a:pPr algn="just">
              <a:lnSpc>
                <a:spcPct val="90000"/>
              </a:lnSpc>
            </a:pPr>
            <a:r>
              <a:rPr lang="en-GB" dirty="0"/>
              <a:t>Developed in a project studying the air traffic control process</a:t>
            </a:r>
          </a:p>
          <a:p>
            <a:pPr algn="just">
              <a:lnSpc>
                <a:spcPct val="90000"/>
              </a:lnSpc>
            </a:pPr>
            <a:r>
              <a:rPr lang="en-GB" b="1" dirty="0"/>
              <a:t>Combines ethnography with prototyping</a:t>
            </a:r>
          </a:p>
          <a:p>
            <a:pPr algn="just">
              <a:lnSpc>
                <a:spcPct val="90000"/>
              </a:lnSpc>
            </a:pPr>
            <a:r>
              <a:rPr lang="en-GB" dirty="0"/>
              <a:t>Prototype development results in unanswered questions which focus the ethnographic analysis.</a:t>
            </a:r>
          </a:p>
          <a:p>
            <a:pPr algn="just">
              <a:lnSpc>
                <a:spcPct val="90000"/>
              </a:lnSpc>
            </a:pPr>
            <a:r>
              <a:rPr lang="en-GB" dirty="0"/>
              <a:t>The problem with ethnography is that it studies existing practices which may have some historical basis which is no longer relevant.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31</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D0CD7A94-4AC3-49E8-8C70-14343EE74E7E}"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33711235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Focused Ethnography for requirements analysis</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32</a:t>
            </a:fld>
            <a:endParaRPr lang="en-US">
              <a:solidFill>
                <a:prstClr val="black">
                  <a:tint val="75000"/>
                </a:prstClr>
              </a:solidFill>
              <a:latin typeface="Calibri"/>
            </a:endParaRPr>
          </a:p>
        </p:txBody>
      </p:sp>
      <p:pic>
        <p:nvPicPr>
          <p:cNvPr id="4" name="Picture 3" descr="4.16 Ethno-prototyping.eps"/>
          <p:cNvPicPr>
            <a:picLocks noChangeAspect="1"/>
          </p:cNvPicPr>
          <p:nvPr/>
        </p:nvPicPr>
        <p:blipFill>
          <a:blip r:embed="rId2"/>
          <a:stretch>
            <a:fillRect/>
          </a:stretch>
        </p:blipFill>
        <p:spPr>
          <a:xfrm>
            <a:off x="851647" y="2343795"/>
            <a:ext cx="10488706" cy="2598186"/>
          </a:xfrm>
          <a:prstGeom prst="rect">
            <a:avLst/>
          </a:prstGeom>
        </p:spPr>
      </p:pic>
      <p:sp>
        <p:nvSpPr>
          <p:cNvPr id="2" name="Date Placeholder 1"/>
          <p:cNvSpPr>
            <a:spLocks noGrp="1"/>
          </p:cNvSpPr>
          <p:nvPr>
            <p:ph type="dt" sz="half" idx="10"/>
          </p:nvPr>
        </p:nvSpPr>
        <p:spPr/>
        <p:txBody>
          <a:bodyPr/>
          <a:lstStyle/>
          <a:p>
            <a:pPr defTabSz="457200">
              <a:defRPr/>
            </a:pPr>
            <a:fld id="{C6AF2ED1-C898-43D7-AE77-0CAE63B1E60A}"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a:xfrm>
            <a:off x="480811" y="1707778"/>
            <a:ext cx="11101589" cy="4525963"/>
          </a:xfrm>
        </p:spPr>
        <p:txBody>
          <a:bodyPr/>
          <a:lstStyle/>
          <a:p>
            <a:r>
              <a:rPr lang="en-US" b="1" dirty="0"/>
              <a:t>Scenarios and user stories are real-life examples of how a system can be used for a task</a:t>
            </a:r>
            <a:r>
              <a:rPr lang="en-US" dirty="0"/>
              <a:t>.</a:t>
            </a:r>
          </a:p>
          <a:p>
            <a:r>
              <a:rPr lang="en-US" dirty="0"/>
              <a:t>Since, it’s a </a:t>
            </a:r>
            <a:r>
              <a:rPr lang="en-US" b="1" dirty="0"/>
              <a:t>practical situation, stakeholders can relate to them </a:t>
            </a:r>
            <a:r>
              <a:rPr lang="en-US" dirty="0"/>
              <a:t>and can comment on their situation with respect to the story.</a:t>
            </a:r>
          </a:p>
        </p:txBody>
      </p:sp>
      <p:sp>
        <p:nvSpPr>
          <p:cNvPr id="2" name="Date Placeholder 1"/>
          <p:cNvSpPr>
            <a:spLocks noGrp="1"/>
          </p:cNvSpPr>
          <p:nvPr>
            <p:ph type="dt" sz="half" idx="10"/>
          </p:nvPr>
        </p:nvSpPr>
        <p:spPr/>
        <p:txBody>
          <a:bodyPr/>
          <a:lstStyle/>
          <a:p>
            <a:pPr defTabSz="457200">
              <a:defRPr/>
            </a:pPr>
            <a:fld id="{DEA64BCA-184A-42CD-B8BD-F0D4B73FD9FB}"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33</a:t>
            </a:fld>
            <a:endParaRPr lang="en-US">
              <a:solidFill>
                <a:prstClr val="black">
                  <a:tint val="75000"/>
                </a:prstClr>
              </a:solidFill>
              <a:latin typeface="Calibri"/>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a:t>
            </a:r>
            <a:r>
              <a:rPr lang="en-US" b="1" dirty="0"/>
              <a:t>structured form of user story</a:t>
            </a:r>
          </a:p>
          <a:p>
            <a:r>
              <a:rPr lang="en-US" dirty="0"/>
              <a:t>Scenarios should include</a:t>
            </a:r>
          </a:p>
          <a:p>
            <a:pPr lvl="1"/>
            <a:r>
              <a:rPr lang="en-US" dirty="0"/>
              <a:t>A description of the </a:t>
            </a:r>
            <a:r>
              <a:rPr lang="en-US" b="1" dirty="0"/>
              <a:t>starting situation</a:t>
            </a:r>
            <a:r>
              <a:rPr lang="en-US" dirty="0"/>
              <a:t>;</a:t>
            </a:r>
          </a:p>
          <a:p>
            <a:pPr lvl="1"/>
            <a:r>
              <a:rPr lang="en-US" dirty="0"/>
              <a:t>A description of the </a:t>
            </a:r>
            <a:r>
              <a:rPr lang="en-US" b="1" dirty="0"/>
              <a:t>normal flow of events</a:t>
            </a:r>
            <a:r>
              <a:rPr lang="en-US" dirty="0"/>
              <a:t>;</a:t>
            </a:r>
          </a:p>
          <a:p>
            <a:pPr lvl="1"/>
            <a:r>
              <a:rPr lang="en-US" dirty="0"/>
              <a:t>A description of </a:t>
            </a:r>
            <a:r>
              <a:rPr lang="en-US" b="1" dirty="0"/>
              <a:t>what can go wrong</a:t>
            </a:r>
            <a:r>
              <a:rPr lang="en-US" dirty="0"/>
              <a:t>;</a:t>
            </a:r>
          </a:p>
          <a:p>
            <a:pPr lvl="1"/>
            <a:r>
              <a:rPr lang="en-US" b="1" dirty="0"/>
              <a:t>Information about other concurrent activities</a:t>
            </a:r>
            <a:r>
              <a:rPr lang="en-US" dirty="0"/>
              <a:t>;</a:t>
            </a:r>
          </a:p>
          <a:p>
            <a:pPr lvl="1"/>
            <a:r>
              <a:rPr lang="en-US" b="1" dirty="0"/>
              <a:t>Scenario’s finished stated description</a:t>
            </a:r>
            <a:r>
              <a:rPr lang="en-US" dirty="0"/>
              <a:t>.</a:t>
            </a:r>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34</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A039E4D7-BDB7-4244-A41F-3C2EEFBE0059}"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r>
              <a:rPr lang="en-US"/>
              <a:t>self study</a:t>
            </a:r>
            <a:endParaRPr lang="en-US" dirty="0"/>
          </a:p>
        </p:txBody>
      </p:sp>
      <p:sp>
        <p:nvSpPr>
          <p:cNvPr id="3" name="Content Placeholder 2"/>
          <p:cNvSpPr>
            <a:spLocks noGrp="1"/>
          </p:cNvSpPr>
          <p:nvPr>
            <p:ph idx="1"/>
          </p:nvPr>
        </p:nvSpPr>
        <p:spPr/>
        <p:txBody>
          <a:bodyPr/>
          <a:lstStyle/>
          <a:p>
            <a:pPr marL="0" indent="0">
              <a:buNone/>
            </a:pPr>
            <a:r>
              <a:rPr lang="en-GB" sz="1600" dirty="0"/>
              <a:t>Jack is a primary school teacher.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pPr algn="just"/>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79450B32-547C-4D6B-A2D3-0F56A8B6FF50}"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00E23812-91F7-4755-9EAB-8F04772DC04E}"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8D5034FE-0E85-4FA5-98FC-DCC1A54FDD6D}"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266700"/>
            <a:ext cx="8458200" cy="1104900"/>
          </a:xfrm>
          <a:noFill/>
          <a:ln/>
        </p:spPr>
        <p:txBody>
          <a:bodyPr vert="horz" wrap="square" lIns="90487" tIns="44450" rIns="90487" bIns="44450" numCol="1" anchor="ctr" anchorCtr="0" compatLnSpc="1">
            <a:prstTxWarp prst="textNoShape">
              <a:avLst/>
            </a:prstTxWarp>
          </a:bodyPr>
          <a:lstStyle/>
          <a:p>
            <a:r>
              <a:rPr lang="en-GB" dirty="0"/>
              <a:t>Problems of requirements elicitation</a:t>
            </a:r>
          </a:p>
        </p:txBody>
      </p:sp>
      <p:sp>
        <p:nvSpPr>
          <p:cNvPr id="8195" name="Rectangle 3"/>
          <p:cNvSpPr>
            <a:spLocks noGrp="1" noChangeArrowheads="1"/>
          </p:cNvSpPr>
          <p:nvPr>
            <p:ph idx="1"/>
          </p:nvPr>
        </p:nvSpPr>
        <p:spPr>
          <a:xfrm>
            <a:off x="609600" y="1600201"/>
            <a:ext cx="10972800" cy="4525963"/>
          </a:xfrm>
          <a:noFill/>
          <a:ln/>
        </p:spPr>
        <p:txBody>
          <a:bodyPr lIns="90487" tIns="44450" rIns="90487" bIns="44450"/>
          <a:lstStyle/>
          <a:p>
            <a:pPr algn="just"/>
            <a:r>
              <a:rPr lang="en-GB" dirty="0"/>
              <a:t>Stakeholders don’t know what they really want.</a:t>
            </a:r>
          </a:p>
          <a:p>
            <a:pPr algn="just"/>
            <a:r>
              <a:rPr lang="en-GB" dirty="0"/>
              <a:t>Stakeholders express requirements in their own terms.</a:t>
            </a:r>
          </a:p>
          <a:p>
            <a:pPr algn="just"/>
            <a:r>
              <a:rPr lang="en-GB" b="1" dirty="0"/>
              <a:t>conflicting requirements in case of different stake holders.</a:t>
            </a:r>
          </a:p>
          <a:p>
            <a:pPr algn="just"/>
            <a:r>
              <a:rPr lang="en-GB" b="1" dirty="0"/>
              <a:t>Organisational and political factors may influence the system requirements.</a:t>
            </a:r>
          </a:p>
          <a:p>
            <a:pPr algn="just"/>
            <a:r>
              <a:rPr lang="en-GB" dirty="0"/>
              <a:t>The </a:t>
            </a:r>
            <a:r>
              <a:rPr lang="en-GB" b="1" dirty="0"/>
              <a:t>requirements change during the analysis process</a:t>
            </a:r>
            <a:r>
              <a:rPr lang="en-GB" dirty="0"/>
              <a:t>. New stakeholders may emerge and the business environment may change.</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38</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CD41CC1C-76C3-4C00-B122-19AB67545612}"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 example</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9E70E0BC-B72B-4A82-A1C0-E50B329FAA96}"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graphicFrame>
        <p:nvGraphicFramePr>
          <p:cNvPr id="17079" name="Diagram 17078">
            <a:extLst>
              <a:ext uri="{FF2B5EF4-FFF2-40B4-BE49-F238E27FC236}">
                <a16:creationId xmlns:a16="http://schemas.microsoft.com/office/drawing/2014/main" id="{253B8BDD-B6A7-4926-9E43-FEBD09D8A1D7}"/>
              </a:ext>
            </a:extLst>
          </p:cNvPr>
          <p:cNvGraphicFramePr/>
          <p:nvPr/>
        </p:nvGraphicFramePr>
        <p:xfrm>
          <a:off x="2423592" y="1829842"/>
          <a:ext cx="7200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p>
        </p:txBody>
      </p:sp>
      <p:sp>
        <p:nvSpPr>
          <p:cNvPr id="3" name="Content Placeholder 2"/>
          <p:cNvSpPr>
            <a:spLocks noGrp="1"/>
          </p:cNvSpPr>
          <p:nvPr>
            <p:ph idx="1"/>
          </p:nvPr>
        </p:nvSpPr>
        <p:spPr>
          <a:xfrm>
            <a:off x="2005232" y="1268761"/>
            <a:ext cx="8229600" cy="4525963"/>
          </a:xfrm>
        </p:spPr>
        <p:txBody>
          <a:bodyPr/>
          <a:lstStyle/>
          <a:p>
            <a:pPr marL="0" indent="0" algn="just">
              <a:buNone/>
            </a:pPr>
            <a:endParaRPr lang="en-US" dirty="0"/>
          </a:p>
          <a:p>
            <a:pPr algn="just"/>
            <a:r>
              <a:rPr lang="en-US" dirty="0"/>
              <a:t>Any person / organization who has a legitimate interest in system and is affected directly by system progress</a:t>
            </a:r>
          </a:p>
          <a:p>
            <a:pPr algn="just"/>
            <a:r>
              <a:rPr lang="en-US" dirty="0"/>
              <a:t>types</a:t>
            </a:r>
          </a:p>
          <a:p>
            <a:pPr lvl="1" algn="just"/>
            <a:r>
              <a:rPr lang="en-US" dirty="0"/>
              <a:t>End users</a:t>
            </a:r>
          </a:p>
          <a:p>
            <a:pPr lvl="1" algn="just"/>
            <a:r>
              <a:rPr lang="en-US" dirty="0"/>
              <a:t>System managers</a:t>
            </a:r>
          </a:p>
          <a:p>
            <a:pPr lvl="1" algn="just"/>
            <a:r>
              <a:rPr lang="en-US" dirty="0"/>
              <a:t>System owners</a:t>
            </a:r>
          </a:p>
          <a:p>
            <a:pPr lvl="1" algn="just"/>
            <a:r>
              <a:rPr lang="en-US" dirty="0"/>
              <a:t>External stakeholders (regulatory bodies who passed the acceptance tests)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FC88D256-C818-4BE2-99D8-79E75F5D6DD8}"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Previous example</a:t>
            </a:r>
          </a:p>
        </p:txBody>
      </p:sp>
      <p:sp>
        <p:nvSpPr>
          <p:cNvPr id="3" name="Content Placeholder 2"/>
          <p:cNvSpPr>
            <a:spLocks noGrp="1"/>
          </p:cNvSpPr>
          <p:nvPr>
            <p:ph idx="1"/>
          </p:nvPr>
        </p:nvSpPr>
        <p:spPr>
          <a:xfrm>
            <a:off x="165847" y="1417638"/>
            <a:ext cx="11860305" cy="4525963"/>
          </a:xfrm>
        </p:spPr>
        <p:txBody>
          <a:bodyPr/>
          <a:lstStyle/>
          <a:p>
            <a:pPr algn="just"/>
            <a:r>
              <a:rPr lang="en-US" b="1" dirty="0"/>
              <a:t>Patients</a:t>
            </a:r>
            <a:r>
              <a:rPr lang="en-US" i="1" dirty="0"/>
              <a:t> </a:t>
            </a:r>
            <a:r>
              <a:rPr lang="en-US" dirty="0"/>
              <a:t>whose information is recorded in the system.</a:t>
            </a:r>
            <a:endParaRPr lang="en-GB" dirty="0"/>
          </a:p>
          <a:p>
            <a:pPr algn="just"/>
            <a:r>
              <a:rPr lang="en-US" b="1" dirty="0"/>
              <a:t>Doctors</a:t>
            </a:r>
            <a:r>
              <a:rPr lang="en-US" i="1" dirty="0"/>
              <a:t> </a:t>
            </a:r>
            <a:r>
              <a:rPr lang="en-US" dirty="0"/>
              <a:t>who are responsible for assessing and treating patients.</a:t>
            </a:r>
            <a:endParaRPr lang="en-GB" dirty="0"/>
          </a:p>
          <a:p>
            <a:pPr algn="just"/>
            <a:r>
              <a:rPr lang="en-US" b="1" dirty="0"/>
              <a:t>Nurses</a:t>
            </a:r>
            <a:r>
              <a:rPr lang="en-US" dirty="0"/>
              <a:t> who coordinate the consultations with doctors and administer some treatments.</a:t>
            </a:r>
            <a:endParaRPr lang="en-GB" dirty="0"/>
          </a:p>
          <a:p>
            <a:pPr algn="just"/>
            <a:r>
              <a:rPr lang="en-US" b="1" dirty="0"/>
              <a:t>Medical receptionists</a:t>
            </a:r>
            <a:r>
              <a:rPr lang="en-US" b="1" i="1" dirty="0"/>
              <a:t> </a:t>
            </a:r>
            <a:r>
              <a:rPr lang="en-US" dirty="0"/>
              <a:t>who manage patients’ appointments.</a:t>
            </a:r>
            <a:endParaRPr lang="en-GB" dirty="0"/>
          </a:p>
          <a:p>
            <a:pPr algn="just"/>
            <a:r>
              <a:rPr lang="en-US" b="1" dirty="0"/>
              <a:t>IT staff </a:t>
            </a:r>
            <a:r>
              <a:rPr lang="en-US" dirty="0"/>
              <a:t>who are responsible for installing and maintaining the system.</a:t>
            </a:r>
          </a:p>
          <a:p>
            <a:pPr algn="just"/>
            <a:r>
              <a:rPr lang="en-US" b="1" dirty="0"/>
              <a:t>Health care managers</a:t>
            </a:r>
            <a:r>
              <a:rPr lang="en-US" i="1" dirty="0"/>
              <a:t> </a:t>
            </a:r>
            <a:r>
              <a:rPr lang="en-US" dirty="0"/>
              <a:t>who obtain management information from the system.</a:t>
            </a:r>
            <a:endParaRPr lang="en-GB" dirty="0"/>
          </a:p>
          <a:p>
            <a:pPr algn="just"/>
            <a:r>
              <a:rPr lang="en-US" b="1" dirty="0"/>
              <a:t>Medical records staff</a:t>
            </a:r>
            <a:r>
              <a:rPr lang="en-US" dirty="0"/>
              <a:t> who are responsible for ensuring that system information can be maintained and preserved, and that record keeping procedures have been properly implemented.</a:t>
            </a:r>
            <a:endParaRPr lang="en-GB" dirty="0"/>
          </a:p>
          <a:p>
            <a:pPr algn="just"/>
            <a:endParaRPr lang="en-GB" dirty="0"/>
          </a:p>
          <a:p>
            <a:pPr algn="just">
              <a:buNone/>
            </a:pPr>
            <a:r>
              <a:rPr lang="en-US" dirty="0"/>
              <a:t>	</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DFB07FCA-915A-4A86-B85A-4C82B80DF92B}"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Agile’s</a:t>
            </a:r>
            <a:r>
              <a:rPr lang="en-US" dirty="0"/>
              <a:t> take on requirements engineering</a:t>
            </a:r>
          </a:p>
        </p:txBody>
      </p:sp>
      <p:sp>
        <p:nvSpPr>
          <p:cNvPr id="3" name="Content Placeholder 2"/>
          <p:cNvSpPr>
            <a:spLocks noGrp="1"/>
          </p:cNvSpPr>
          <p:nvPr>
            <p:ph idx="1"/>
          </p:nvPr>
        </p:nvSpPr>
        <p:spPr/>
        <p:txBody>
          <a:bodyPr/>
          <a:lstStyle/>
          <a:p>
            <a:r>
              <a:rPr lang="en-US" dirty="0"/>
              <a:t>In agile detailed system requirements are waste of time.</a:t>
            </a:r>
          </a:p>
          <a:p>
            <a:r>
              <a:rPr lang="en-US" dirty="0"/>
              <a:t>Concurrent requirement elicitation</a:t>
            </a:r>
          </a:p>
          <a:p>
            <a:r>
              <a:rPr lang="en-US" dirty="0"/>
              <a:t>No requirement document</a:t>
            </a:r>
          </a:p>
          <a:p>
            <a:r>
              <a:rPr lang="en-US" dirty="0"/>
              <a:t>express requirements as ‘user stories’.</a:t>
            </a:r>
          </a:p>
          <a:p>
            <a:pPr marL="0" indent="0">
              <a:buNone/>
            </a:pP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6F76675A-807D-4B24-9672-513960CB6293}"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D6F9154D-B417-4938-8127-74E219A8E734}" type="datetime1">
              <a:rPr lang="en-US" smtClean="0">
                <a:solidFill>
                  <a:prstClr val="black">
                    <a:tint val="75000"/>
                  </a:prstClr>
                </a:solidFill>
                <a:latin typeface="Calibri"/>
              </a:rPr>
              <a:t>2/22/2022</a:t>
            </a:fld>
            <a:endParaRPr lang="en-US">
              <a:solidFill>
                <a:prstClr val="black">
                  <a:tint val="75000"/>
                </a:prstClr>
              </a:solidFill>
              <a:latin typeface="Calibri"/>
            </a:endParaRPr>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0" y="266700"/>
            <a:ext cx="8382000" cy="1104900"/>
          </a:xfrm>
        </p:spPr>
        <p:txBody>
          <a:bodyPr/>
          <a:lstStyle/>
          <a:p>
            <a:r>
              <a:rPr lang="en-GB" dirty="0"/>
              <a:t>Functional and non-functional requirements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8DF533AA-0088-4C6F-A3BD-D3560806A5AA}" type="datetime1">
              <a:rPr lang="en-US" smtClean="0">
                <a:solidFill>
                  <a:prstClr val="black">
                    <a:tint val="75000"/>
                  </a:prstClr>
                </a:solidFill>
                <a:latin typeface="Calibri"/>
              </a:rPr>
              <a:t>2/22/2022</a:t>
            </a:fld>
            <a:endParaRPr lang="en-US" dirty="0">
              <a:solidFill>
                <a:prstClr val="black">
                  <a:tint val="75000"/>
                </a:prstClr>
              </a:solidFill>
              <a:latin typeface="Calibri"/>
            </a:endParaRPr>
          </a:p>
        </p:txBody>
      </p:sp>
      <p:graphicFrame>
        <p:nvGraphicFramePr>
          <p:cNvPr id="6" name="Diagram 5">
            <a:extLst>
              <a:ext uri="{FF2B5EF4-FFF2-40B4-BE49-F238E27FC236}">
                <a16:creationId xmlns:a16="http://schemas.microsoft.com/office/drawing/2014/main" id="{CFDB892B-1A67-4E7A-9555-55927AD8F6C3}"/>
              </a:ext>
            </a:extLst>
          </p:cNvPr>
          <p:cNvGraphicFramePr/>
          <p:nvPr/>
        </p:nvGraphicFramePr>
        <p:xfrm>
          <a:off x="1905000" y="1371600"/>
          <a:ext cx="8382000"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2686</Words>
  <Application>Microsoft Office PowerPoint</Application>
  <PresentationFormat>Widescreen</PresentationFormat>
  <Paragraphs>370</Paragraphs>
  <Slides>38</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SE10 slides</vt:lpstr>
      <vt:lpstr>Chapter 4 – Requirements Engineering</vt:lpstr>
      <vt:lpstr>Requirements engineering</vt:lpstr>
      <vt:lpstr>Types of requirement</vt:lpstr>
      <vt:lpstr>User and system requirements example </vt:lpstr>
      <vt:lpstr>stakeholders</vt:lpstr>
      <vt:lpstr>Stakeholders in Previous example</vt:lpstr>
      <vt:lpstr>Agile’s take on requirements engineering</vt:lpstr>
      <vt:lpstr>Functional and non-functional requirements</vt:lpstr>
      <vt:lpstr>Functional and non-functional requirements</vt:lpstr>
      <vt:lpstr>Requirements’ dependency</vt:lpstr>
      <vt:lpstr>Functional requirements</vt:lpstr>
      <vt:lpstr>Case study : functional requirements</vt:lpstr>
      <vt:lpstr>Requirements imprecision</vt:lpstr>
      <vt:lpstr>Requirements completeness and consistency</vt:lpstr>
      <vt:lpstr>Non-functional requirements</vt:lpstr>
      <vt:lpstr>Non-functional requirements</vt:lpstr>
      <vt:lpstr>Non-functional requirements classification</vt:lpstr>
      <vt:lpstr>Case study : non-functional requirements</vt:lpstr>
      <vt:lpstr>Goals and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 and analysis</vt:lpstr>
      <vt:lpstr>Requirements elicitation and analysis process </vt:lpstr>
      <vt:lpstr>Requirements discovery</vt:lpstr>
      <vt:lpstr>Interviewing</vt:lpstr>
      <vt:lpstr>Problems with interviews</vt:lpstr>
      <vt:lpstr>Ethnography</vt:lpstr>
      <vt:lpstr>Scope of ethnography</vt:lpstr>
      <vt:lpstr>Focused ethnography</vt:lpstr>
      <vt:lpstr>Focused Ethnography for requirements analysis </vt:lpstr>
      <vt:lpstr>Stories and scenarios</vt:lpstr>
      <vt:lpstr>Scenarios</vt:lpstr>
      <vt:lpstr>Photo sharing in the classroom (iLearn)~self study</vt:lpstr>
      <vt:lpstr>Uploading photos (iLearn)</vt:lpstr>
      <vt:lpstr>Uploading photos</vt:lpstr>
      <vt:lpstr>Problems of requirements elicitation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Requirements Engineering</dc:title>
  <dc:creator>Fast</dc:creator>
  <cp:lastModifiedBy>Fast</cp:lastModifiedBy>
  <cp:revision>13</cp:revision>
  <dcterms:created xsi:type="dcterms:W3CDTF">2022-02-22T04:21:35Z</dcterms:created>
  <dcterms:modified xsi:type="dcterms:W3CDTF">2022-02-22T04:51:59Z</dcterms:modified>
</cp:coreProperties>
</file>