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58" r:id="rId2"/>
    <p:sldId id="365" r:id="rId3"/>
    <p:sldId id="366" r:id="rId4"/>
    <p:sldId id="367" r:id="rId5"/>
    <p:sldId id="369" r:id="rId6"/>
    <p:sldId id="370" r:id="rId7"/>
    <p:sldId id="372" r:id="rId8"/>
    <p:sldId id="371" r:id="rId9"/>
    <p:sldId id="395" r:id="rId10"/>
    <p:sldId id="373" r:id="rId11"/>
    <p:sldId id="376" r:id="rId12"/>
    <p:sldId id="388" r:id="rId13"/>
    <p:sldId id="389" r:id="rId14"/>
    <p:sldId id="390" r:id="rId15"/>
    <p:sldId id="391" r:id="rId16"/>
    <p:sldId id="392" r:id="rId17"/>
    <p:sldId id="393" r:id="rId18"/>
    <p:sldId id="39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39393D-882B-41FC-935B-4F46A711CC75}" type="doc">
      <dgm:prSet loTypeId="urn:microsoft.com/office/officeart/2005/8/layout/hList6" loCatId="list" qsTypeId="urn:microsoft.com/office/officeart/2005/8/quickstyle/simple1" qsCatId="simple" csTypeId="urn:microsoft.com/office/officeart/2005/8/colors/colorful2" csCatId="colorful" phldr="1"/>
      <dgm:spPr/>
      <dgm:t>
        <a:bodyPr/>
        <a:lstStyle/>
        <a:p>
          <a:endParaRPr lang="en-US"/>
        </a:p>
      </dgm:t>
    </dgm:pt>
    <dgm:pt modelId="{4ABB52A2-09B6-4779-AE2F-675F2644179F}">
      <dgm:prSet phldrT="[Text]"/>
      <dgm:spPr/>
      <dgm:t>
        <a:bodyPr/>
        <a:lstStyle/>
        <a:p>
          <a:r>
            <a:rPr lang="en-US" b="1" dirty="0"/>
            <a:t>Natural language</a:t>
          </a:r>
        </a:p>
      </dgm:t>
    </dgm:pt>
    <dgm:pt modelId="{CACC9DBA-F6A6-496E-9023-613867CB7D49}" type="parTrans" cxnId="{ED18A8E3-C177-4920-A0C3-AEB1A94604E0}">
      <dgm:prSet/>
      <dgm:spPr/>
      <dgm:t>
        <a:bodyPr/>
        <a:lstStyle/>
        <a:p>
          <a:endParaRPr lang="en-US"/>
        </a:p>
      </dgm:t>
    </dgm:pt>
    <dgm:pt modelId="{4660DE29-504B-464A-89ED-BEBDD7E64D8D}" type="sibTrans" cxnId="{ED18A8E3-C177-4920-A0C3-AEB1A94604E0}">
      <dgm:prSet/>
      <dgm:spPr/>
      <dgm:t>
        <a:bodyPr/>
        <a:lstStyle/>
        <a:p>
          <a:endParaRPr lang="en-US"/>
        </a:p>
      </dgm:t>
    </dgm:pt>
    <dgm:pt modelId="{EEE5022A-E3AD-462A-AE1E-C3E6DC58F34B}">
      <dgm:prSet phldrT="[Text]"/>
      <dgm:spPr/>
      <dgm:t>
        <a:bodyPr/>
        <a:lstStyle/>
        <a:p>
          <a:r>
            <a:rPr lang="en-US" b="1" dirty="0"/>
            <a:t>Structured natural language</a:t>
          </a:r>
        </a:p>
      </dgm:t>
    </dgm:pt>
    <dgm:pt modelId="{88E45529-FDFB-4D40-93F6-354469473480}" type="parTrans" cxnId="{C60DF3ED-80BE-4FD0-BB9D-A7A5AB79783C}">
      <dgm:prSet/>
      <dgm:spPr/>
      <dgm:t>
        <a:bodyPr/>
        <a:lstStyle/>
        <a:p>
          <a:endParaRPr lang="en-US"/>
        </a:p>
      </dgm:t>
    </dgm:pt>
    <dgm:pt modelId="{4E71DAF2-98C4-406C-A1DC-4A5BD99D49FA}" type="sibTrans" cxnId="{C60DF3ED-80BE-4FD0-BB9D-A7A5AB79783C}">
      <dgm:prSet/>
      <dgm:spPr/>
      <dgm:t>
        <a:bodyPr/>
        <a:lstStyle/>
        <a:p>
          <a:endParaRPr lang="en-US"/>
        </a:p>
      </dgm:t>
    </dgm:pt>
    <dgm:pt modelId="{3C8F5A44-7FCA-45DA-B24E-D12FB8801201}">
      <dgm:prSet phldrT="[Text]"/>
      <dgm:spPr/>
      <dgm:t>
        <a:bodyPr/>
        <a:lstStyle/>
        <a:p>
          <a:r>
            <a:rPr lang="en-US" b="1" dirty="0"/>
            <a:t>Graphical notations</a:t>
          </a:r>
        </a:p>
      </dgm:t>
    </dgm:pt>
    <dgm:pt modelId="{CADB7EC3-3877-494F-AC52-C4626B46A61D}" type="parTrans" cxnId="{6AED71B8-4864-4C70-A271-9BD23FDA5970}">
      <dgm:prSet/>
      <dgm:spPr/>
      <dgm:t>
        <a:bodyPr/>
        <a:lstStyle/>
        <a:p>
          <a:endParaRPr lang="en-US"/>
        </a:p>
      </dgm:t>
    </dgm:pt>
    <dgm:pt modelId="{F98E8FEA-7D0F-4D38-B32D-6F516FB20699}" type="sibTrans" cxnId="{6AED71B8-4864-4C70-A271-9BD23FDA5970}">
      <dgm:prSet/>
      <dgm:spPr/>
      <dgm:t>
        <a:bodyPr/>
        <a:lstStyle/>
        <a:p>
          <a:endParaRPr lang="en-US"/>
        </a:p>
      </dgm:t>
    </dgm:pt>
    <dgm:pt modelId="{7AEBDABF-4493-401B-AE17-A795532AFE56}">
      <dgm:prSet phldrT="[Text]"/>
      <dgm:spPr/>
      <dgm:t>
        <a:bodyPr/>
        <a:lstStyle/>
        <a:p>
          <a:r>
            <a:rPr lang="en-US" b="1" dirty="0"/>
            <a:t>Mathematical specifications</a:t>
          </a:r>
        </a:p>
      </dgm:t>
    </dgm:pt>
    <dgm:pt modelId="{0474AB80-D7AC-4142-AA8D-B1ACF286E4D4}" type="parTrans" cxnId="{B21A436D-35C3-4D66-A818-F89BC9B34312}">
      <dgm:prSet/>
      <dgm:spPr/>
      <dgm:t>
        <a:bodyPr/>
        <a:lstStyle/>
        <a:p>
          <a:endParaRPr lang="en-US"/>
        </a:p>
      </dgm:t>
    </dgm:pt>
    <dgm:pt modelId="{D58B59D7-02EC-4853-B2C4-D17D18835DF7}" type="sibTrans" cxnId="{B21A436D-35C3-4D66-A818-F89BC9B34312}">
      <dgm:prSet/>
      <dgm:spPr/>
      <dgm:t>
        <a:bodyPr/>
        <a:lstStyle/>
        <a:p>
          <a:endParaRPr lang="en-US"/>
        </a:p>
      </dgm:t>
    </dgm:pt>
    <dgm:pt modelId="{BF2068DC-1806-4BF8-BE26-ACC25D75A302}">
      <dgm:prSet phldrT="[Text]"/>
      <dgm:spPr/>
      <dgm:t>
        <a:bodyPr/>
        <a:lstStyle/>
        <a:p>
          <a:r>
            <a:rPr lang="en-US" dirty="0"/>
            <a:t>Written in sentences</a:t>
          </a:r>
        </a:p>
      </dgm:t>
    </dgm:pt>
    <dgm:pt modelId="{A8362BF5-FDF9-42DA-B68F-AB4B31E5BEF5}" type="parTrans" cxnId="{AFBA7B3B-22C7-419A-8814-9AE9C8D8E2F6}">
      <dgm:prSet/>
      <dgm:spPr/>
      <dgm:t>
        <a:bodyPr/>
        <a:lstStyle/>
        <a:p>
          <a:endParaRPr lang="en-US"/>
        </a:p>
      </dgm:t>
    </dgm:pt>
    <dgm:pt modelId="{4B8AAD88-5907-40EA-9456-AAF281E7258A}" type="sibTrans" cxnId="{AFBA7B3B-22C7-419A-8814-9AE9C8D8E2F6}">
      <dgm:prSet/>
      <dgm:spPr/>
      <dgm:t>
        <a:bodyPr/>
        <a:lstStyle/>
        <a:p>
          <a:endParaRPr lang="en-US"/>
        </a:p>
      </dgm:t>
    </dgm:pt>
    <dgm:pt modelId="{43DDD8FE-EC7C-4EDA-90D3-997C053CD3E1}">
      <dgm:prSet phldrT="[Text]"/>
      <dgm:spPr/>
      <dgm:t>
        <a:bodyPr/>
        <a:lstStyle/>
        <a:p>
          <a:r>
            <a:rPr lang="en-US" dirty="0"/>
            <a:t>Every sentence is a requirement</a:t>
          </a:r>
        </a:p>
      </dgm:t>
    </dgm:pt>
    <dgm:pt modelId="{DD392BAD-6DE9-4DCC-8034-F750D2959E5B}" type="parTrans" cxnId="{239662BF-EF2E-41A0-B32D-1EEE6A84FCFA}">
      <dgm:prSet/>
      <dgm:spPr/>
      <dgm:t>
        <a:bodyPr/>
        <a:lstStyle/>
        <a:p>
          <a:endParaRPr lang="en-US"/>
        </a:p>
      </dgm:t>
    </dgm:pt>
    <dgm:pt modelId="{A2872A66-D34D-46C1-8770-4F9044587EA7}" type="sibTrans" cxnId="{239662BF-EF2E-41A0-B32D-1EEE6A84FCFA}">
      <dgm:prSet/>
      <dgm:spPr/>
      <dgm:t>
        <a:bodyPr/>
        <a:lstStyle/>
        <a:p>
          <a:endParaRPr lang="en-US"/>
        </a:p>
      </dgm:t>
    </dgm:pt>
    <dgm:pt modelId="{6B3280E2-2020-4C2A-AD46-05CE2B9500E8}">
      <dgm:prSet phldrT="[Text]"/>
      <dgm:spPr/>
      <dgm:t>
        <a:bodyPr/>
        <a:lstStyle/>
        <a:p>
          <a:r>
            <a:rPr lang="en-US" dirty="0"/>
            <a:t>Written using standard template</a:t>
          </a:r>
        </a:p>
      </dgm:t>
    </dgm:pt>
    <dgm:pt modelId="{0BC5E089-AB19-4088-B9B5-3584B4B642AA}" type="parTrans" cxnId="{B19356D0-71EF-401C-BAB4-C8F25E550EFA}">
      <dgm:prSet/>
      <dgm:spPr/>
      <dgm:t>
        <a:bodyPr/>
        <a:lstStyle/>
        <a:p>
          <a:endParaRPr lang="en-US"/>
        </a:p>
      </dgm:t>
    </dgm:pt>
    <dgm:pt modelId="{C61AA476-C8BA-4C50-B523-808F648187DB}" type="sibTrans" cxnId="{B19356D0-71EF-401C-BAB4-C8F25E550EFA}">
      <dgm:prSet/>
      <dgm:spPr/>
      <dgm:t>
        <a:bodyPr/>
        <a:lstStyle/>
        <a:p>
          <a:endParaRPr lang="en-US"/>
        </a:p>
      </dgm:t>
    </dgm:pt>
    <dgm:pt modelId="{F64101F8-5BBB-47AD-85C1-B9D423D88941}">
      <dgm:prSet phldrT="[Text]"/>
      <dgm:spPr/>
      <dgm:t>
        <a:bodyPr/>
        <a:lstStyle/>
        <a:p>
          <a:r>
            <a:rPr lang="en-US" dirty="0"/>
            <a:t>Every sentence mentions details of requirements.</a:t>
          </a:r>
        </a:p>
      </dgm:t>
    </dgm:pt>
    <dgm:pt modelId="{122F52B2-EDBD-46D2-B486-19205AD8B635}" type="parTrans" cxnId="{3C1D5CD2-677E-4C0E-A4D5-568BF5C9495B}">
      <dgm:prSet/>
      <dgm:spPr/>
      <dgm:t>
        <a:bodyPr/>
        <a:lstStyle/>
        <a:p>
          <a:endParaRPr lang="en-US"/>
        </a:p>
      </dgm:t>
    </dgm:pt>
    <dgm:pt modelId="{3136411B-5004-4A35-9583-3D1854A2C18A}" type="sibTrans" cxnId="{3C1D5CD2-677E-4C0E-A4D5-568BF5C9495B}">
      <dgm:prSet/>
      <dgm:spPr/>
      <dgm:t>
        <a:bodyPr/>
        <a:lstStyle/>
        <a:p>
          <a:endParaRPr lang="en-US"/>
        </a:p>
      </dgm:t>
    </dgm:pt>
    <dgm:pt modelId="{A02A6454-6BF5-4D5E-9B6A-A82778FF459B}">
      <dgm:prSet phldrT="[Text]"/>
      <dgm:spPr/>
      <dgm:t>
        <a:bodyPr/>
        <a:lstStyle/>
        <a:p>
          <a:r>
            <a:rPr lang="en-US" dirty="0"/>
            <a:t>UML, use case and sequence diagrams</a:t>
          </a:r>
        </a:p>
      </dgm:t>
    </dgm:pt>
    <dgm:pt modelId="{C0AB4962-D9F5-4A79-AD58-A5EAD07BF182}" type="parTrans" cxnId="{43F92225-08F7-4EDB-8195-A672279963CA}">
      <dgm:prSet/>
      <dgm:spPr/>
      <dgm:t>
        <a:bodyPr/>
        <a:lstStyle/>
        <a:p>
          <a:endParaRPr lang="en-US"/>
        </a:p>
      </dgm:t>
    </dgm:pt>
    <dgm:pt modelId="{BE0773B6-38E4-4469-9EB3-B44ECB35D8CD}" type="sibTrans" cxnId="{43F92225-08F7-4EDB-8195-A672279963CA}">
      <dgm:prSet/>
      <dgm:spPr/>
      <dgm:t>
        <a:bodyPr/>
        <a:lstStyle/>
        <a:p>
          <a:endParaRPr lang="en-US"/>
        </a:p>
      </dgm:t>
    </dgm:pt>
    <dgm:pt modelId="{951DF793-20BA-4049-AD1C-7A3EE2C66917}">
      <dgm:prSet phldrT="[Text]"/>
      <dgm:spPr/>
      <dgm:t>
        <a:bodyPr/>
        <a:lstStyle/>
        <a:p>
          <a:r>
            <a:rPr lang="en-US" dirty="0"/>
            <a:t>Show via finite state machines</a:t>
          </a:r>
        </a:p>
      </dgm:t>
    </dgm:pt>
    <dgm:pt modelId="{6EDE2AAD-ECFF-4250-92E9-E9883489591B}" type="parTrans" cxnId="{DFBFA52F-728C-470A-B475-D5F7DEA9205E}">
      <dgm:prSet/>
      <dgm:spPr/>
      <dgm:t>
        <a:bodyPr/>
        <a:lstStyle/>
        <a:p>
          <a:endParaRPr lang="en-US"/>
        </a:p>
      </dgm:t>
    </dgm:pt>
    <dgm:pt modelId="{FC1C153A-7A30-4506-9FDE-805D47641209}" type="sibTrans" cxnId="{DFBFA52F-728C-470A-B475-D5F7DEA9205E}">
      <dgm:prSet/>
      <dgm:spPr/>
      <dgm:t>
        <a:bodyPr/>
        <a:lstStyle/>
        <a:p>
          <a:endParaRPr lang="en-US"/>
        </a:p>
      </dgm:t>
    </dgm:pt>
    <dgm:pt modelId="{A33BEA88-6F3F-49C4-B45D-F847A50AE439}" type="pres">
      <dgm:prSet presAssocID="{8F39393D-882B-41FC-935B-4F46A711CC75}" presName="Name0" presStyleCnt="0">
        <dgm:presLayoutVars>
          <dgm:dir/>
          <dgm:resizeHandles val="exact"/>
        </dgm:presLayoutVars>
      </dgm:prSet>
      <dgm:spPr/>
    </dgm:pt>
    <dgm:pt modelId="{4E88B1A3-959A-4618-B937-8570C8769415}" type="pres">
      <dgm:prSet presAssocID="{4ABB52A2-09B6-4779-AE2F-675F2644179F}" presName="node" presStyleLbl="node1" presStyleIdx="0" presStyleCnt="4">
        <dgm:presLayoutVars>
          <dgm:bulletEnabled val="1"/>
        </dgm:presLayoutVars>
      </dgm:prSet>
      <dgm:spPr/>
    </dgm:pt>
    <dgm:pt modelId="{EE3ADA78-B265-4807-A056-555F4348DF3D}" type="pres">
      <dgm:prSet presAssocID="{4660DE29-504B-464A-89ED-BEBDD7E64D8D}" presName="sibTrans" presStyleCnt="0"/>
      <dgm:spPr/>
    </dgm:pt>
    <dgm:pt modelId="{4DE6F185-3550-463F-95CA-4D940815D833}" type="pres">
      <dgm:prSet presAssocID="{EEE5022A-E3AD-462A-AE1E-C3E6DC58F34B}" presName="node" presStyleLbl="node1" presStyleIdx="1" presStyleCnt="4">
        <dgm:presLayoutVars>
          <dgm:bulletEnabled val="1"/>
        </dgm:presLayoutVars>
      </dgm:prSet>
      <dgm:spPr/>
    </dgm:pt>
    <dgm:pt modelId="{7617AB08-B306-47AD-A993-FF769829BAA6}" type="pres">
      <dgm:prSet presAssocID="{4E71DAF2-98C4-406C-A1DC-4A5BD99D49FA}" presName="sibTrans" presStyleCnt="0"/>
      <dgm:spPr/>
    </dgm:pt>
    <dgm:pt modelId="{F518CC3A-539C-4EE3-BB14-78F9DD676434}" type="pres">
      <dgm:prSet presAssocID="{3C8F5A44-7FCA-45DA-B24E-D12FB8801201}" presName="node" presStyleLbl="node1" presStyleIdx="2" presStyleCnt="4">
        <dgm:presLayoutVars>
          <dgm:bulletEnabled val="1"/>
        </dgm:presLayoutVars>
      </dgm:prSet>
      <dgm:spPr/>
    </dgm:pt>
    <dgm:pt modelId="{E5F48793-B38F-4833-A38E-1543197B3159}" type="pres">
      <dgm:prSet presAssocID="{F98E8FEA-7D0F-4D38-B32D-6F516FB20699}" presName="sibTrans" presStyleCnt="0"/>
      <dgm:spPr/>
    </dgm:pt>
    <dgm:pt modelId="{BCCC8A6A-F214-4C07-9E01-CFD264473676}" type="pres">
      <dgm:prSet presAssocID="{7AEBDABF-4493-401B-AE17-A795532AFE56}" presName="node" presStyleLbl="node1" presStyleIdx="3" presStyleCnt="4">
        <dgm:presLayoutVars>
          <dgm:bulletEnabled val="1"/>
        </dgm:presLayoutVars>
      </dgm:prSet>
      <dgm:spPr/>
    </dgm:pt>
  </dgm:ptLst>
  <dgm:cxnLst>
    <dgm:cxn modelId="{A1ACA821-F7D7-490D-8817-0C946C47F22B}" type="presOf" srcId="{A02A6454-6BF5-4D5E-9B6A-A82778FF459B}" destId="{F518CC3A-539C-4EE3-BB14-78F9DD676434}" srcOrd="0" destOrd="1" presId="urn:microsoft.com/office/officeart/2005/8/layout/hList6"/>
    <dgm:cxn modelId="{43F92225-08F7-4EDB-8195-A672279963CA}" srcId="{3C8F5A44-7FCA-45DA-B24E-D12FB8801201}" destId="{A02A6454-6BF5-4D5E-9B6A-A82778FF459B}" srcOrd="0" destOrd="0" parTransId="{C0AB4962-D9F5-4A79-AD58-A5EAD07BF182}" sibTransId="{BE0773B6-38E4-4469-9EB3-B44ECB35D8CD}"/>
    <dgm:cxn modelId="{DFBFA52F-728C-470A-B475-D5F7DEA9205E}" srcId="{7AEBDABF-4493-401B-AE17-A795532AFE56}" destId="{951DF793-20BA-4049-AD1C-7A3EE2C66917}" srcOrd="0" destOrd="0" parTransId="{6EDE2AAD-ECFF-4250-92E9-E9883489591B}" sibTransId="{FC1C153A-7A30-4506-9FDE-805D47641209}"/>
    <dgm:cxn modelId="{164B8435-0939-4041-A2E9-BE462E2130C0}" type="presOf" srcId="{3C8F5A44-7FCA-45DA-B24E-D12FB8801201}" destId="{F518CC3A-539C-4EE3-BB14-78F9DD676434}" srcOrd="0" destOrd="0" presId="urn:microsoft.com/office/officeart/2005/8/layout/hList6"/>
    <dgm:cxn modelId="{AFBA7B3B-22C7-419A-8814-9AE9C8D8E2F6}" srcId="{4ABB52A2-09B6-4779-AE2F-675F2644179F}" destId="{BF2068DC-1806-4BF8-BE26-ACC25D75A302}" srcOrd="0" destOrd="0" parTransId="{A8362BF5-FDF9-42DA-B68F-AB4B31E5BEF5}" sibTransId="{4B8AAD88-5907-40EA-9456-AAF281E7258A}"/>
    <dgm:cxn modelId="{3EB4C95B-9364-4346-9600-FD66E8F393B3}" type="presOf" srcId="{7AEBDABF-4493-401B-AE17-A795532AFE56}" destId="{BCCC8A6A-F214-4C07-9E01-CFD264473676}" srcOrd="0" destOrd="0" presId="urn:microsoft.com/office/officeart/2005/8/layout/hList6"/>
    <dgm:cxn modelId="{B21A436D-35C3-4D66-A818-F89BC9B34312}" srcId="{8F39393D-882B-41FC-935B-4F46A711CC75}" destId="{7AEBDABF-4493-401B-AE17-A795532AFE56}" srcOrd="3" destOrd="0" parTransId="{0474AB80-D7AC-4142-AA8D-B1ACF286E4D4}" sibTransId="{D58B59D7-02EC-4853-B2C4-D17D18835DF7}"/>
    <dgm:cxn modelId="{7DDAB471-8936-4396-9F00-B148674D9580}" type="presOf" srcId="{6B3280E2-2020-4C2A-AD46-05CE2B9500E8}" destId="{4DE6F185-3550-463F-95CA-4D940815D833}" srcOrd="0" destOrd="1" presId="urn:microsoft.com/office/officeart/2005/8/layout/hList6"/>
    <dgm:cxn modelId="{854F2393-EBB6-493A-8C08-C533B9A9860E}" type="presOf" srcId="{EEE5022A-E3AD-462A-AE1E-C3E6DC58F34B}" destId="{4DE6F185-3550-463F-95CA-4D940815D833}" srcOrd="0" destOrd="0" presId="urn:microsoft.com/office/officeart/2005/8/layout/hList6"/>
    <dgm:cxn modelId="{1B1C06A1-7CA9-47FF-B597-7DEFBDF2B755}" type="presOf" srcId="{951DF793-20BA-4049-AD1C-7A3EE2C66917}" destId="{BCCC8A6A-F214-4C07-9E01-CFD264473676}" srcOrd="0" destOrd="1" presId="urn:microsoft.com/office/officeart/2005/8/layout/hList6"/>
    <dgm:cxn modelId="{6AED71B8-4864-4C70-A271-9BD23FDA5970}" srcId="{8F39393D-882B-41FC-935B-4F46A711CC75}" destId="{3C8F5A44-7FCA-45DA-B24E-D12FB8801201}" srcOrd="2" destOrd="0" parTransId="{CADB7EC3-3877-494F-AC52-C4626B46A61D}" sibTransId="{F98E8FEA-7D0F-4D38-B32D-6F516FB20699}"/>
    <dgm:cxn modelId="{239662BF-EF2E-41A0-B32D-1EEE6A84FCFA}" srcId="{4ABB52A2-09B6-4779-AE2F-675F2644179F}" destId="{43DDD8FE-EC7C-4EDA-90D3-997C053CD3E1}" srcOrd="1" destOrd="0" parTransId="{DD392BAD-6DE9-4DCC-8034-F750D2959E5B}" sibTransId="{A2872A66-D34D-46C1-8770-4F9044587EA7}"/>
    <dgm:cxn modelId="{955E5ACB-D42A-4B73-AB13-CE69DB9CF6B7}" type="presOf" srcId="{BF2068DC-1806-4BF8-BE26-ACC25D75A302}" destId="{4E88B1A3-959A-4618-B937-8570C8769415}" srcOrd="0" destOrd="1" presId="urn:microsoft.com/office/officeart/2005/8/layout/hList6"/>
    <dgm:cxn modelId="{B19356D0-71EF-401C-BAB4-C8F25E550EFA}" srcId="{EEE5022A-E3AD-462A-AE1E-C3E6DC58F34B}" destId="{6B3280E2-2020-4C2A-AD46-05CE2B9500E8}" srcOrd="0" destOrd="0" parTransId="{0BC5E089-AB19-4088-B9B5-3584B4B642AA}" sibTransId="{C61AA476-C8BA-4C50-B523-808F648187DB}"/>
    <dgm:cxn modelId="{3C1D5CD2-677E-4C0E-A4D5-568BF5C9495B}" srcId="{EEE5022A-E3AD-462A-AE1E-C3E6DC58F34B}" destId="{F64101F8-5BBB-47AD-85C1-B9D423D88941}" srcOrd="1" destOrd="0" parTransId="{122F52B2-EDBD-46D2-B486-19205AD8B635}" sibTransId="{3136411B-5004-4A35-9583-3D1854A2C18A}"/>
    <dgm:cxn modelId="{ED18A8E3-C177-4920-A0C3-AEB1A94604E0}" srcId="{8F39393D-882B-41FC-935B-4F46A711CC75}" destId="{4ABB52A2-09B6-4779-AE2F-675F2644179F}" srcOrd="0" destOrd="0" parTransId="{CACC9DBA-F6A6-496E-9023-613867CB7D49}" sibTransId="{4660DE29-504B-464A-89ED-BEBDD7E64D8D}"/>
    <dgm:cxn modelId="{C60DF3ED-80BE-4FD0-BB9D-A7A5AB79783C}" srcId="{8F39393D-882B-41FC-935B-4F46A711CC75}" destId="{EEE5022A-E3AD-462A-AE1E-C3E6DC58F34B}" srcOrd="1" destOrd="0" parTransId="{88E45529-FDFB-4D40-93F6-354469473480}" sibTransId="{4E71DAF2-98C4-406C-A1DC-4A5BD99D49FA}"/>
    <dgm:cxn modelId="{910F72F0-F599-4C30-88C2-91707278C2FB}" type="presOf" srcId="{4ABB52A2-09B6-4779-AE2F-675F2644179F}" destId="{4E88B1A3-959A-4618-B937-8570C8769415}" srcOrd="0" destOrd="0" presId="urn:microsoft.com/office/officeart/2005/8/layout/hList6"/>
    <dgm:cxn modelId="{78977DF3-F9E8-4FAA-8662-740D1F5DF55A}" type="presOf" srcId="{F64101F8-5BBB-47AD-85C1-B9D423D88941}" destId="{4DE6F185-3550-463F-95CA-4D940815D833}" srcOrd="0" destOrd="2" presId="urn:microsoft.com/office/officeart/2005/8/layout/hList6"/>
    <dgm:cxn modelId="{368C29FA-705A-455A-B302-7D4C729B8F9E}" type="presOf" srcId="{8F39393D-882B-41FC-935B-4F46A711CC75}" destId="{A33BEA88-6F3F-49C4-B45D-F847A50AE439}" srcOrd="0" destOrd="0" presId="urn:microsoft.com/office/officeart/2005/8/layout/hList6"/>
    <dgm:cxn modelId="{F424CAFC-91FD-48CC-BD52-60FA6F7D53F5}" type="presOf" srcId="{43DDD8FE-EC7C-4EDA-90D3-997C053CD3E1}" destId="{4E88B1A3-959A-4618-B937-8570C8769415}" srcOrd="0" destOrd="2" presId="urn:microsoft.com/office/officeart/2005/8/layout/hList6"/>
    <dgm:cxn modelId="{90FC1C22-3D1F-41F9-BD2C-C670A8441F93}" type="presParOf" srcId="{A33BEA88-6F3F-49C4-B45D-F847A50AE439}" destId="{4E88B1A3-959A-4618-B937-8570C8769415}" srcOrd="0" destOrd="0" presId="urn:microsoft.com/office/officeart/2005/8/layout/hList6"/>
    <dgm:cxn modelId="{58F09CFF-ED78-47D4-87A4-D959CCEE077F}" type="presParOf" srcId="{A33BEA88-6F3F-49C4-B45D-F847A50AE439}" destId="{EE3ADA78-B265-4807-A056-555F4348DF3D}" srcOrd="1" destOrd="0" presId="urn:microsoft.com/office/officeart/2005/8/layout/hList6"/>
    <dgm:cxn modelId="{E1E18675-8B32-46C5-B48D-37C5B59C2236}" type="presParOf" srcId="{A33BEA88-6F3F-49C4-B45D-F847A50AE439}" destId="{4DE6F185-3550-463F-95CA-4D940815D833}" srcOrd="2" destOrd="0" presId="urn:microsoft.com/office/officeart/2005/8/layout/hList6"/>
    <dgm:cxn modelId="{34CBFDA8-6FCA-46F2-B9E0-3440AFB452B2}" type="presParOf" srcId="{A33BEA88-6F3F-49C4-B45D-F847A50AE439}" destId="{7617AB08-B306-47AD-A993-FF769829BAA6}" srcOrd="3" destOrd="0" presId="urn:microsoft.com/office/officeart/2005/8/layout/hList6"/>
    <dgm:cxn modelId="{D1CB7CB0-022C-46C2-B94B-0121590B99A7}" type="presParOf" srcId="{A33BEA88-6F3F-49C4-B45D-F847A50AE439}" destId="{F518CC3A-539C-4EE3-BB14-78F9DD676434}" srcOrd="4" destOrd="0" presId="urn:microsoft.com/office/officeart/2005/8/layout/hList6"/>
    <dgm:cxn modelId="{9D2F9666-8747-4838-87AF-11F2DBFAED35}" type="presParOf" srcId="{A33BEA88-6F3F-49C4-B45D-F847A50AE439}" destId="{E5F48793-B38F-4833-A38E-1543197B3159}" srcOrd="5" destOrd="0" presId="urn:microsoft.com/office/officeart/2005/8/layout/hList6"/>
    <dgm:cxn modelId="{FA6ADD02-316F-4103-8AFE-8B4ADFEB3243}" type="presParOf" srcId="{A33BEA88-6F3F-49C4-B45D-F847A50AE439}" destId="{BCCC8A6A-F214-4C07-9E01-CFD264473676}"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7D4E94-D7ED-4E6C-B182-3517CBBB8BEB}"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242682FE-0737-47EB-A3DA-68B98169A3BF}">
      <dgm:prSet/>
      <dgm:spPr/>
      <dgm:t>
        <a:bodyPr/>
        <a:lstStyle/>
        <a:p>
          <a:r>
            <a:rPr lang="en-GB" dirty="0"/>
            <a:t>Use a standard format for all requirements.</a:t>
          </a:r>
          <a:endParaRPr lang="en-US" dirty="0"/>
        </a:p>
      </dgm:t>
    </dgm:pt>
    <dgm:pt modelId="{103C00E4-3484-4AAB-A7CF-1FD70B2E5C4E}" type="parTrans" cxnId="{6F0B4875-793A-4007-BD5E-4FE7EEFB4E66}">
      <dgm:prSet/>
      <dgm:spPr/>
      <dgm:t>
        <a:bodyPr/>
        <a:lstStyle/>
        <a:p>
          <a:endParaRPr lang="en-US"/>
        </a:p>
      </dgm:t>
    </dgm:pt>
    <dgm:pt modelId="{424AA6A6-F7FA-44B2-A96C-5DD37142A797}" type="sibTrans" cxnId="{6F0B4875-793A-4007-BD5E-4FE7EEFB4E66}">
      <dgm:prSet/>
      <dgm:spPr/>
      <dgm:t>
        <a:bodyPr/>
        <a:lstStyle/>
        <a:p>
          <a:endParaRPr lang="en-US"/>
        </a:p>
      </dgm:t>
    </dgm:pt>
    <dgm:pt modelId="{30D109BD-C53A-48E3-92C5-A7B24D729405}">
      <dgm:prSet/>
      <dgm:spPr/>
      <dgm:t>
        <a:bodyPr/>
        <a:lstStyle/>
        <a:p>
          <a:r>
            <a:rPr lang="en-US" dirty="0"/>
            <a:t>Mention the mandatory &amp; desirable requirements separately</a:t>
          </a:r>
        </a:p>
      </dgm:t>
    </dgm:pt>
    <dgm:pt modelId="{5671F01B-FCD3-4134-93C5-9C3426BB1F7A}" type="parTrans" cxnId="{B7850525-A8D7-4C81-976C-7CD35B987DFF}">
      <dgm:prSet/>
      <dgm:spPr/>
      <dgm:t>
        <a:bodyPr/>
        <a:lstStyle/>
        <a:p>
          <a:endParaRPr lang="en-US"/>
        </a:p>
      </dgm:t>
    </dgm:pt>
    <dgm:pt modelId="{4190AB52-2181-407E-B0F6-8DA291D08195}" type="sibTrans" cxnId="{B7850525-A8D7-4C81-976C-7CD35B987DFF}">
      <dgm:prSet/>
      <dgm:spPr/>
      <dgm:t>
        <a:bodyPr/>
        <a:lstStyle/>
        <a:p>
          <a:endParaRPr lang="en-US"/>
        </a:p>
      </dgm:t>
    </dgm:pt>
    <dgm:pt modelId="{44564CC0-DB5F-4381-9AA0-50D2D55C5097}">
      <dgm:prSet/>
      <dgm:spPr/>
      <dgm:t>
        <a:bodyPr/>
        <a:lstStyle/>
        <a:p>
          <a:r>
            <a:rPr lang="en-GB" dirty="0"/>
            <a:t>Highlight(Bold ,Italicize ,Underline) the key parts of the requirement.</a:t>
          </a:r>
          <a:endParaRPr lang="en-US" dirty="0"/>
        </a:p>
      </dgm:t>
    </dgm:pt>
    <dgm:pt modelId="{519444CE-F528-4401-9966-AFFC76A2FF6E}" type="parTrans" cxnId="{8DC88914-6F7E-40C3-9FB5-44F00351664E}">
      <dgm:prSet/>
      <dgm:spPr/>
      <dgm:t>
        <a:bodyPr/>
        <a:lstStyle/>
        <a:p>
          <a:endParaRPr lang="en-US"/>
        </a:p>
      </dgm:t>
    </dgm:pt>
    <dgm:pt modelId="{F81EE58E-D822-4AB7-B2C4-E4522166ACB3}" type="sibTrans" cxnId="{8DC88914-6F7E-40C3-9FB5-44F00351664E}">
      <dgm:prSet/>
      <dgm:spPr/>
      <dgm:t>
        <a:bodyPr/>
        <a:lstStyle/>
        <a:p>
          <a:endParaRPr lang="en-US"/>
        </a:p>
      </dgm:t>
    </dgm:pt>
    <dgm:pt modelId="{11B81621-B3F8-4BDC-809F-BC63C37D7EBA}">
      <dgm:prSet/>
      <dgm:spPr/>
      <dgm:t>
        <a:bodyPr/>
        <a:lstStyle/>
        <a:p>
          <a:r>
            <a:rPr lang="en-GB" dirty="0"/>
            <a:t>Avoid using technical words and abbreviations.</a:t>
          </a:r>
          <a:endParaRPr lang="en-US" dirty="0"/>
        </a:p>
      </dgm:t>
    </dgm:pt>
    <dgm:pt modelId="{4516F698-9F25-4B37-93D4-CBD5DEA62948}" type="parTrans" cxnId="{1F42596B-4D75-4E31-85E8-1D59E33F1176}">
      <dgm:prSet/>
      <dgm:spPr/>
      <dgm:t>
        <a:bodyPr/>
        <a:lstStyle/>
        <a:p>
          <a:endParaRPr lang="en-US"/>
        </a:p>
      </dgm:t>
    </dgm:pt>
    <dgm:pt modelId="{9A5CCE92-5A83-42ED-8EA6-9E411A2FD4D2}" type="sibTrans" cxnId="{1F42596B-4D75-4E31-85E8-1D59E33F1176}">
      <dgm:prSet/>
      <dgm:spPr/>
      <dgm:t>
        <a:bodyPr/>
        <a:lstStyle/>
        <a:p>
          <a:endParaRPr lang="en-US"/>
        </a:p>
      </dgm:t>
    </dgm:pt>
    <dgm:pt modelId="{37AC05F3-2AFA-4895-942D-8196417D2480}">
      <dgm:prSet/>
      <dgm:spPr/>
      <dgm:t>
        <a:bodyPr/>
        <a:lstStyle/>
        <a:p>
          <a:r>
            <a:rPr lang="en-GB" dirty="0"/>
            <a:t>Mention why a requirement is necessary.</a:t>
          </a:r>
          <a:endParaRPr lang="en-US" dirty="0"/>
        </a:p>
      </dgm:t>
    </dgm:pt>
    <dgm:pt modelId="{B28F7B78-7BC7-4404-8C7F-5B674C2B30BD}" type="parTrans" cxnId="{246AD9C6-38E4-4919-913F-10D6B332BF96}">
      <dgm:prSet/>
      <dgm:spPr/>
      <dgm:t>
        <a:bodyPr/>
        <a:lstStyle/>
        <a:p>
          <a:endParaRPr lang="en-US"/>
        </a:p>
      </dgm:t>
    </dgm:pt>
    <dgm:pt modelId="{8A2312F6-DF83-4D15-9F45-9C7167949CD8}" type="sibTrans" cxnId="{246AD9C6-38E4-4919-913F-10D6B332BF96}">
      <dgm:prSet/>
      <dgm:spPr/>
      <dgm:t>
        <a:bodyPr/>
        <a:lstStyle/>
        <a:p>
          <a:endParaRPr lang="en-US"/>
        </a:p>
      </dgm:t>
    </dgm:pt>
    <dgm:pt modelId="{1CDFC9CE-4E2D-42DC-AF16-53A112DFD12E}" type="pres">
      <dgm:prSet presAssocID="{447D4E94-D7ED-4E6C-B182-3517CBBB8BEB}" presName="Name0" presStyleCnt="0">
        <dgm:presLayoutVars>
          <dgm:chMax val="7"/>
          <dgm:chPref val="7"/>
          <dgm:dir/>
        </dgm:presLayoutVars>
      </dgm:prSet>
      <dgm:spPr/>
    </dgm:pt>
    <dgm:pt modelId="{3E427AED-86DE-4023-918B-4B41F9C33FB6}" type="pres">
      <dgm:prSet presAssocID="{447D4E94-D7ED-4E6C-B182-3517CBBB8BEB}" presName="Name1" presStyleCnt="0"/>
      <dgm:spPr/>
    </dgm:pt>
    <dgm:pt modelId="{A4BBB0D6-B643-45C2-8F26-92056B591419}" type="pres">
      <dgm:prSet presAssocID="{447D4E94-D7ED-4E6C-B182-3517CBBB8BEB}" presName="cycle" presStyleCnt="0"/>
      <dgm:spPr/>
    </dgm:pt>
    <dgm:pt modelId="{A3576315-83F2-4731-9F72-1FFB86DECD8D}" type="pres">
      <dgm:prSet presAssocID="{447D4E94-D7ED-4E6C-B182-3517CBBB8BEB}" presName="srcNode" presStyleLbl="node1" presStyleIdx="0" presStyleCnt="5"/>
      <dgm:spPr/>
    </dgm:pt>
    <dgm:pt modelId="{5FFB49FB-1759-45D0-8BA2-131EB45FABAE}" type="pres">
      <dgm:prSet presAssocID="{447D4E94-D7ED-4E6C-B182-3517CBBB8BEB}" presName="conn" presStyleLbl="parChTrans1D2" presStyleIdx="0" presStyleCnt="1"/>
      <dgm:spPr/>
    </dgm:pt>
    <dgm:pt modelId="{D71766FA-D117-4519-92D1-80C8FEE06C92}" type="pres">
      <dgm:prSet presAssocID="{447D4E94-D7ED-4E6C-B182-3517CBBB8BEB}" presName="extraNode" presStyleLbl="node1" presStyleIdx="0" presStyleCnt="5"/>
      <dgm:spPr/>
    </dgm:pt>
    <dgm:pt modelId="{F5127556-9055-4488-B2CF-11AA37CB5486}" type="pres">
      <dgm:prSet presAssocID="{447D4E94-D7ED-4E6C-B182-3517CBBB8BEB}" presName="dstNode" presStyleLbl="node1" presStyleIdx="0" presStyleCnt="5"/>
      <dgm:spPr/>
    </dgm:pt>
    <dgm:pt modelId="{8D2C1E7A-C98B-4332-8C19-A30BCE9D7A98}" type="pres">
      <dgm:prSet presAssocID="{242682FE-0737-47EB-A3DA-68B98169A3BF}" presName="text_1" presStyleLbl="node1" presStyleIdx="0" presStyleCnt="5">
        <dgm:presLayoutVars>
          <dgm:bulletEnabled val="1"/>
        </dgm:presLayoutVars>
      </dgm:prSet>
      <dgm:spPr/>
    </dgm:pt>
    <dgm:pt modelId="{6FC5A6D0-8685-43CC-8D70-7AD823BEAF50}" type="pres">
      <dgm:prSet presAssocID="{242682FE-0737-47EB-A3DA-68B98169A3BF}" presName="accent_1" presStyleCnt="0"/>
      <dgm:spPr/>
    </dgm:pt>
    <dgm:pt modelId="{ABBC2EB9-B098-4370-AB2B-1AF2582AC371}" type="pres">
      <dgm:prSet presAssocID="{242682FE-0737-47EB-A3DA-68B98169A3BF}" presName="accentRepeatNode" presStyleLbl="solidFgAcc1" presStyleIdx="0" presStyleCnt="5"/>
      <dgm:spPr/>
    </dgm:pt>
    <dgm:pt modelId="{BC9F990E-62B4-4CEF-A8EB-29D39E675CC4}" type="pres">
      <dgm:prSet presAssocID="{30D109BD-C53A-48E3-92C5-A7B24D729405}" presName="text_2" presStyleLbl="node1" presStyleIdx="1" presStyleCnt="5">
        <dgm:presLayoutVars>
          <dgm:bulletEnabled val="1"/>
        </dgm:presLayoutVars>
      </dgm:prSet>
      <dgm:spPr/>
    </dgm:pt>
    <dgm:pt modelId="{D5B03922-C263-4260-92AC-840911A4C47D}" type="pres">
      <dgm:prSet presAssocID="{30D109BD-C53A-48E3-92C5-A7B24D729405}" presName="accent_2" presStyleCnt="0"/>
      <dgm:spPr/>
    </dgm:pt>
    <dgm:pt modelId="{87601033-E99A-40F7-A4E8-9A022108CA0B}" type="pres">
      <dgm:prSet presAssocID="{30D109BD-C53A-48E3-92C5-A7B24D729405}" presName="accentRepeatNode" presStyleLbl="solidFgAcc1" presStyleIdx="1" presStyleCnt="5"/>
      <dgm:spPr/>
    </dgm:pt>
    <dgm:pt modelId="{FFD10C8E-FDC5-4E44-9A3E-014E1A8C1F0E}" type="pres">
      <dgm:prSet presAssocID="{44564CC0-DB5F-4381-9AA0-50D2D55C5097}" presName="text_3" presStyleLbl="node1" presStyleIdx="2" presStyleCnt="5">
        <dgm:presLayoutVars>
          <dgm:bulletEnabled val="1"/>
        </dgm:presLayoutVars>
      </dgm:prSet>
      <dgm:spPr/>
    </dgm:pt>
    <dgm:pt modelId="{59D70528-151E-408A-A042-F5FDE05D33F7}" type="pres">
      <dgm:prSet presAssocID="{44564CC0-DB5F-4381-9AA0-50D2D55C5097}" presName="accent_3" presStyleCnt="0"/>
      <dgm:spPr/>
    </dgm:pt>
    <dgm:pt modelId="{69A36CFA-008C-412A-B8FD-1655732DB5E0}" type="pres">
      <dgm:prSet presAssocID="{44564CC0-DB5F-4381-9AA0-50D2D55C5097}" presName="accentRepeatNode" presStyleLbl="solidFgAcc1" presStyleIdx="2" presStyleCnt="5"/>
      <dgm:spPr/>
    </dgm:pt>
    <dgm:pt modelId="{C28F45B1-2FAB-49F9-9F75-30474FE043F9}" type="pres">
      <dgm:prSet presAssocID="{11B81621-B3F8-4BDC-809F-BC63C37D7EBA}" presName="text_4" presStyleLbl="node1" presStyleIdx="3" presStyleCnt="5">
        <dgm:presLayoutVars>
          <dgm:bulletEnabled val="1"/>
        </dgm:presLayoutVars>
      </dgm:prSet>
      <dgm:spPr/>
    </dgm:pt>
    <dgm:pt modelId="{23CA3E61-7E07-4977-9DF3-8C8242931918}" type="pres">
      <dgm:prSet presAssocID="{11B81621-B3F8-4BDC-809F-BC63C37D7EBA}" presName="accent_4" presStyleCnt="0"/>
      <dgm:spPr/>
    </dgm:pt>
    <dgm:pt modelId="{DDAF1B1E-F113-422B-852B-FE9CDE0D33C0}" type="pres">
      <dgm:prSet presAssocID="{11B81621-B3F8-4BDC-809F-BC63C37D7EBA}" presName="accentRepeatNode" presStyleLbl="solidFgAcc1" presStyleIdx="3" presStyleCnt="5"/>
      <dgm:spPr/>
    </dgm:pt>
    <dgm:pt modelId="{866E26C1-844D-46C7-9449-660D075235AB}" type="pres">
      <dgm:prSet presAssocID="{37AC05F3-2AFA-4895-942D-8196417D2480}" presName="text_5" presStyleLbl="node1" presStyleIdx="4" presStyleCnt="5">
        <dgm:presLayoutVars>
          <dgm:bulletEnabled val="1"/>
        </dgm:presLayoutVars>
      </dgm:prSet>
      <dgm:spPr/>
    </dgm:pt>
    <dgm:pt modelId="{0C6C5C19-AC2B-42DA-9076-EF02D389C094}" type="pres">
      <dgm:prSet presAssocID="{37AC05F3-2AFA-4895-942D-8196417D2480}" presName="accent_5" presStyleCnt="0"/>
      <dgm:spPr/>
    </dgm:pt>
    <dgm:pt modelId="{6331D65F-AC65-4782-8AA3-689D7A80E9E2}" type="pres">
      <dgm:prSet presAssocID="{37AC05F3-2AFA-4895-942D-8196417D2480}" presName="accentRepeatNode" presStyleLbl="solidFgAcc1" presStyleIdx="4" presStyleCnt="5"/>
      <dgm:spPr/>
    </dgm:pt>
  </dgm:ptLst>
  <dgm:cxnLst>
    <dgm:cxn modelId="{D1122900-4B88-4C5E-8B3E-3982961B2CDC}" type="presOf" srcId="{424AA6A6-F7FA-44B2-A96C-5DD37142A797}" destId="{5FFB49FB-1759-45D0-8BA2-131EB45FABAE}" srcOrd="0" destOrd="0" presId="urn:microsoft.com/office/officeart/2008/layout/VerticalCurvedList"/>
    <dgm:cxn modelId="{8DC88914-6F7E-40C3-9FB5-44F00351664E}" srcId="{447D4E94-D7ED-4E6C-B182-3517CBBB8BEB}" destId="{44564CC0-DB5F-4381-9AA0-50D2D55C5097}" srcOrd="2" destOrd="0" parTransId="{519444CE-F528-4401-9966-AFFC76A2FF6E}" sibTransId="{F81EE58E-D822-4AB7-B2C4-E4522166ACB3}"/>
    <dgm:cxn modelId="{B7850525-A8D7-4C81-976C-7CD35B987DFF}" srcId="{447D4E94-D7ED-4E6C-B182-3517CBBB8BEB}" destId="{30D109BD-C53A-48E3-92C5-A7B24D729405}" srcOrd="1" destOrd="0" parTransId="{5671F01B-FCD3-4134-93C5-9C3426BB1F7A}" sibTransId="{4190AB52-2181-407E-B0F6-8DA291D08195}"/>
    <dgm:cxn modelId="{1F42596B-4D75-4E31-85E8-1D59E33F1176}" srcId="{447D4E94-D7ED-4E6C-B182-3517CBBB8BEB}" destId="{11B81621-B3F8-4BDC-809F-BC63C37D7EBA}" srcOrd="3" destOrd="0" parTransId="{4516F698-9F25-4B37-93D4-CBD5DEA62948}" sibTransId="{9A5CCE92-5A83-42ED-8EA6-9E411A2FD4D2}"/>
    <dgm:cxn modelId="{C4D1E36C-31C4-42D6-8B4C-F1B54F858EAD}" type="presOf" srcId="{242682FE-0737-47EB-A3DA-68B98169A3BF}" destId="{8D2C1E7A-C98B-4332-8C19-A30BCE9D7A98}" srcOrd="0" destOrd="0" presId="urn:microsoft.com/office/officeart/2008/layout/VerticalCurvedList"/>
    <dgm:cxn modelId="{6F0B4875-793A-4007-BD5E-4FE7EEFB4E66}" srcId="{447D4E94-D7ED-4E6C-B182-3517CBBB8BEB}" destId="{242682FE-0737-47EB-A3DA-68B98169A3BF}" srcOrd="0" destOrd="0" parTransId="{103C00E4-3484-4AAB-A7CF-1FD70B2E5C4E}" sibTransId="{424AA6A6-F7FA-44B2-A96C-5DD37142A797}"/>
    <dgm:cxn modelId="{B2C233A5-E002-43FC-AF14-DF5656713FDE}" type="presOf" srcId="{37AC05F3-2AFA-4895-942D-8196417D2480}" destId="{866E26C1-844D-46C7-9449-660D075235AB}" srcOrd="0" destOrd="0" presId="urn:microsoft.com/office/officeart/2008/layout/VerticalCurvedList"/>
    <dgm:cxn modelId="{C8C755BE-73E3-4DEC-BC6A-B2D7928D1FBA}" type="presOf" srcId="{44564CC0-DB5F-4381-9AA0-50D2D55C5097}" destId="{FFD10C8E-FDC5-4E44-9A3E-014E1A8C1F0E}" srcOrd="0" destOrd="0" presId="urn:microsoft.com/office/officeart/2008/layout/VerticalCurvedList"/>
    <dgm:cxn modelId="{246AD9C6-38E4-4919-913F-10D6B332BF96}" srcId="{447D4E94-D7ED-4E6C-B182-3517CBBB8BEB}" destId="{37AC05F3-2AFA-4895-942D-8196417D2480}" srcOrd="4" destOrd="0" parTransId="{B28F7B78-7BC7-4404-8C7F-5B674C2B30BD}" sibTransId="{8A2312F6-DF83-4D15-9F45-9C7167949CD8}"/>
    <dgm:cxn modelId="{FC5830C7-66D8-4046-9C28-3284BC663345}" type="presOf" srcId="{11B81621-B3F8-4BDC-809F-BC63C37D7EBA}" destId="{C28F45B1-2FAB-49F9-9F75-30474FE043F9}" srcOrd="0" destOrd="0" presId="urn:microsoft.com/office/officeart/2008/layout/VerticalCurvedList"/>
    <dgm:cxn modelId="{7CB4F0CA-7626-4565-BEBB-0EC53A54D436}" type="presOf" srcId="{30D109BD-C53A-48E3-92C5-A7B24D729405}" destId="{BC9F990E-62B4-4CEF-A8EB-29D39E675CC4}" srcOrd="0" destOrd="0" presId="urn:microsoft.com/office/officeart/2008/layout/VerticalCurvedList"/>
    <dgm:cxn modelId="{F77A86D3-7D46-4726-97EC-E306C5AF729B}" type="presOf" srcId="{447D4E94-D7ED-4E6C-B182-3517CBBB8BEB}" destId="{1CDFC9CE-4E2D-42DC-AF16-53A112DFD12E}" srcOrd="0" destOrd="0" presId="urn:microsoft.com/office/officeart/2008/layout/VerticalCurvedList"/>
    <dgm:cxn modelId="{2E33B3CE-4C82-4362-82D7-844C38B2FBB8}" type="presParOf" srcId="{1CDFC9CE-4E2D-42DC-AF16-53A112DFD12E}" destId="{3E427AED-86DE-4023-918B-4B41F9C33FB6}" srcOrd="0" destOrd="0" presId="urn:microsoft.com/office/officeart/2008/layout/VerticalCurvedList"/>
    <dgm:cxn modelId="{45886DD3-D7BC-42E4-9EB9-B5914734E54A}" type="presParOf" srcId="{3E427AED-86DE-4023-918B-4B41F9C33FB6}" destId="{A4BBB0D6-B643-45C2-8F26-92056B591419}" srcOrd="0" destOrd="0" presId="urn:microsoft.com/office/officeart/2008/layout/VerticalCurvedList"/>
    <dgm:cxn modelId="{37EE3259-E643-424D-8E07-C496A3F8D522}" type="presParOf" srcId="{A4BBB0D6-B643-45C2-8F26-92056B591419}" destId="{A3576315-83F2-4731-9F72-1FFB86DECD8D}" srcOrd="0" destOrd="0" presId="urn:microsoft.com/office/officeart/2008/layout/VerticalCurvedList"/>
    <dgm:cxn modelId="{9047AE36-87A9-43C8-9EE9-69EA9110D6B6}" type="presParOf" srcId="{A4BBB0D6-B643-45C2-8F26-92056B591419}" destId="{5FFB49FB-1759-45D0-8BA2-131EB45FABAE}" srcOrd="1" destOrd="0" presId="urn:microsoft.com/office/officeart/2008/layout/VerticalCurvedList"/>
    <dgm:cxn modelId="{FF5FE1BA-79F7-45A5-A0B7-6D2D7FAD74F9}" type="presParOf" srcId="{A4BBB0D6-B643-45C2-8F26-92056B591419}" destId="{D71766FA-D117-4519-92D1-80C8FEE06C92}" srcOrd="2" destOrd="0" presId="urn:microsoft.com/office/officeart/2008/layout/VerticalCurvedList"/>
    <dgm:cxn modelId="{F3CD6E7B-5440-4CFE-ADF9-3B0917DFA7F5}" type="presParOf" srcId="{A4BBB0D6-B643-45C2-8F26-92056B591419}" destId="{F5127556-9055-4488-B2CF-11AA37CB5486}" srcOrd="3" destOrd="0" presId="urn:microsoft.com/office/officeart/2008/layout/VerticalCurvedList"/>
    <dgm:cxn modelId="{DB419C73-1893-4845-B30D-8BE0D05F0734}" type="presParOf" srcId="{3E427AED-86DE-4023-918B-4B41F9C33FB6}" destId="{8D2C1E7A-C98B-4332-8C19-A30BCE9D7A98}" srcOrd="1" destOrd="0" presId="urn:microsoft.com/office/officeart/2008/layout/VerticalCurvedList"/>
    <dgm:cxn modelId="{A221326F-C06F-496A-AF19-7FA89A4737F3}" type="presParOf" srcId="{3E427AED-86DE-4023-918B-4B41F9C33FB6}" destId="{6FC5A6D0-8685-43CC-8D70-7AD823BEAF50}" srcOrd="2" destOrd="0" presId="urn:microsoft.com/office/officeart/2008/layout/VerticalCurvedList"/>
    <dgm:cxn modelId="{D873DBF3-A157-4F3C-93CA-0B74435C3F35}" type="presParOf" srcId="{6FC5A6D0-8685-43CC-8D70-7AD823BEAF50}" destId="{ABBC2EB9-B098-4370-AB2B-1AF2582AC371}" srcOrd="0" destOrd="0" presId="urn:microsoft.com/office/officeart/2008/layout/VerticalCurvedList"/>
    <dgm:cxn modelId="{7FB1E219-1BE3-45D2-84CD-CF2F34D30421}" type="presParOf" srcId="{3E427AED-86DE-4023-918B-4B41F9C33FB6}" destId="{BC9F990E-62B4-4CEF-A8EB-29D39E675CC4}" srcOrd="3" destOrd="0" presId="urn:microsoft.com/office/officeart/2008/layout/VerticalCurvedList"/>
    <dgm:cxn modelId="{FAB1F0D0-7AF6-4738-9253-D90D0AAEFB28}" type="presParOf" srcId="{3E427AED-86DE-4023-918B-4B41F9C33FB6}" destId="{D5B03922-C263-4260-92AC-840911A4C47D}" srcOrd="4" destOrd="0" presId="urn:microsoft.com/office/officeart/2008/layout/VerticalCurvedList"/>
    <dgm:cxn modelId="{F7F9F3BD-77BB-4DC5-888E-27F2FC7FE8F4}" type="presParOf" srcId="{D5B03922-C263-4260-92AC-840911A4C47D}" destId="{87601033-E99A-40F7-A4E8-9A022108CA0B}" srcOrd="0" destOrd="0" presId="urn:microsoft.com/office/officeart/2008/layout/VerticalCurvedList"/>
    <dgm:cxn modelId="{0E452A08-E344-4B5E-A8C1-465E36CD692F}" type="presParOf" srcId="{3E427AED-86DE-4023-918B-4B41F9C33FB6}" destId="{FFD10C8E-FDC5-4E44-9A3E-014E1A8C1F0E}" srcOrd="5" destOrd="0" presId="urn:microsoft.com/office/officeart/2008/layout/VerticalCurvedList"/>
    <dgm:cxn modelId="{D2DFF63E-9771-4539-8F0B-A671CA89EC15}" type="presParOf" srcId="{3E427AED-86DE-4023-918B-4B41F9C33FB6}" destId="{59D70528-151E-408A-A042-F5FDE05D33F7}" srcOrd="6" destOrd="0" presId="urn:microsoft.com/office/officeart/2008/layout/VerticalCurvedList"/>
    <dgm:cxn modelId="{919E57DA-77A3-4142-953F-EDAE620BB976}" type="presParOf" srcId="{59D70528-151E-408A-A042-F5FDE05D33F7}" destId="{69A36CFA-008C-412A-B8FD-1655732DB5E0}" srcOrd="0" destOrd="0" presId="urn:microsoft.com/office/officeart/2008/layout/VerticalCurvedList"/>
    <dgm:cxn modelId="{E06AD8F3-07B9-4C39-9302-58BC719F8D3C}" type="presParOf" srcId="{3E427AED-86DE-4023-918B-4B41F9C33FB6}" destId="{C28F45B1-2FAB-49F9-9F75-30474FE043F9}" srcOrd="7" destOrd="0" presId="urn:microsoft.com/office/officeart/2008/layout/VerticalCurvedList"/>
    <dgm:cxn modelId="{3657CB33-76A7-4DC1-A151-16BE4DAF53C8}" type="presParOf" srcId="{3E427AED-86DE-4023-918B-4B41F9C33FB6}" destId="{23CA3E61-7E07-4977-9DF3-8C8242931918}" srcOrd="8" destOrd="0" presId="urn:microsoft.com/office/officeart/2008/layout/VerticalCurvedList"/>
    <dgm:cxn modelId="{FACB769C-F15D-4546-A3CC-414F745EB4EB}" type="presParOf" srcId="{23CA3E61-7E07-4977-9DF3-8C8242931918}" destId="{DDAF1B1E-F113-422B-852B-FE9CDE0D33C0}" srcOrd="0" destOrd="0" presId="urn:microsoft.com/office/officeart/2008/layout/VerticalCurvedList"/>
    <dgm:cxn modelId="{CDA87D14-591D-4FFF-9D28-E3254F6DC37E}" type="presParOf" srcId="{3E427AED-86DE-4023-918B-4B41F9C33FB6}" destId="{866E26C1-844D-46C7-9449-660D075235AB}" srcOrd="9" destOrd="0" presId="urn:microsoft.com/office/officeart/2008/layout/VerticalCurvedList"/>
    <dgm:cxn modelId="{F8FBE785-D96E-4975-A7EB-F53AEEFA1538}" type="presParOf" srcId="{3E427AED-86DE-4023-918B-4B41F9C33FB6}" destId="{0C6C5C19-AC2B-42DA-9076-EF02D389C094}" srcOrd="10" destOrd="0" presId="urn:microsoft.com/office/officeart/2008/layout/VerticalCurvedList"/>
    <dgm:cxn modelId="{4BCCECD7-DA06-4EA4-8982-1DBECDE58331}" type="presParOf" srcId="{0C6C5C19-AC2B-42DA-9076-EF02D389C094}" destId="{6331D65F-AC65-4782-8AA3-689D7A80E9E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53F3F4-0CF4-435A-9D94-AF93FC04C5F1}" type="doc">
      <dgm:prSet loTypeId="urn:microsoft.com/office/officeart/2008/layout/VerticalCircleList" loCatId="list" qsTypeId="urn:microsoft.com/office/officeart/2005/8/quickstyle/simple1" qsCatId="simple" csTypeId="urn:microsoft.com/office/officeart/2005/8/colors/colorful2" csCatId="colorful" phldr="1"/>
      <dgm:spPr/>
      <dgm:t>
        <a:bodyPr/>
        <a:lstStyle/>
        <a:p>
          <a:endParaRPr lang="en-US"/>
        </a:p>
      </dgm:t>
    </dgm:pt>
    <dgm:pt modelId="{F5C8170D-ADBA-4B95-9872-D3EB9F27D657}">
      <dgm:prSet custT="1"/>
      <dgm:spPr/>
      <dgm:t>
        <a:bodyPr/>
        <a:lstStyle/>
        <a:p>
          <a:r>
            <a:rPr lang="en-GB" sz="2400" dirty="0"/>
            <a:t>Ambiguous requirement details</a:t>
          </a:r>
          <a:endParaRPr lang="en-US" sz="2400" dirty="0"/>
        </a:p>
      </dgm:t>
    </dgm:pt>
    <dgm:pt modelId="{8064A7AE-1C23-4668-A233-E285DF92A515}" type="parTrans" cxnId="{922F8E9C-75A6-4DA4-868E-036FA94FCCDF}">
      <dgm:prSet/>
      <dgm:spPr/>
      <dgm:t>
        <a:bodyPr/>
        <a:lstStyle/>
        <a:p>
          <a:endParaRPr lang="en-US"/>
        </a:p>
      </dgm:t>
    </dgm:pt>
    <dgm:pt modelId="{E839D875-09D6-49B1-9181-0667377926CC}" type="sibTrans" cxnId="{922F8E9C-75A6-4DA4-868E-036FA94FCCDF}">
      <dgm:prSet/>
      <dgm:spPr/>
      <dgm:t>
        <a:bodyPr/>
        <a:lstStyle/>
        <a:p>
          <a:endParaRPr lang="en-US"/>
        </a:p>
      </dgm:t>
    </dgm:pt>
    <dgm:pt modelId="{82C1961E-5789-4D32-AE4B-3C61DF45B654}">
      <dgm:prSet custT="1"/>
      <dgm:spPr/>
      <dgm:t>
        <a:bodyPr/>
        <a:lstStyle/>
        <a:p>
          <a:r>
            <a:rPr lang="en-GB" sz="2400" dirty="0"/>
            <a:t>Functional/non-functional Requirements not segregated</a:t>
          </a:r>
          <a:endParaRPr lang="en-US" sz="2400" dirty="0"/>
        </a:p>
      </dgm:t>
    </dgm:pt>
    <dgm:pt modelId="{E1ABD9A7-C6D3-49F9-945E-98651257F418}" type="parTrans" cxnId="{4E1E7913-6CDD-4C99-99A3-7B207FACB5CB}">
      <dgm:prSet/>
      <dgm:spPr/>
      <dgm:t>
        <a:bodyPr/>
        <a:lstStyle/>
        <a:p>
          <a:endParaRPr lang="en-US"/>
        </a:p>
      </dgm:t>
    </dgm:pt>
    <dgm:pt modelId="{B7DFD0D9-46F1-4FAE-83B5-8952A6E45D3E}" type="sibTrans" cxnId="{4E1E7913-6CDD-4C99-99A3-7B207FACB5CB}">
      <dgm:prSet/>
      <dgm:spPr/>
      <dgm:t>
        <a:bodyPr/>
        <a:lstStyle/>
        <a:p>
          <a:endParaRPr lang="en-US"/>
        </a:p>
      </dgm:t>
    </dgm:pt>
    <dgm:pt modelId="{DE62C9F0-2D59-46A3-9DAA-A22C3452668E}">
      <dgm:prSet custT="1"/>
      <dgm:spPr/>
      <dgm:t>
        <a:bodyPr/>
        <a:lstStyle/>
        <a:p>
          <a:r>
            <a:rPr lang="en-GB" sz="2400" dirty="0"/>
            <a:t>Requirements amalgamation will lead to longer deadlines in development</a:t>
          </a:r>
          <a:endParaRPr lang="en-US" sz="2400" dirty="0"/>
        </a:p>
      </dgm:t>
    </dgm:pt>
    <dgm:pt modelId="{75B70D14-6CAD-466F-8F29-11ACACCF66D3}" type="parTrans" cxnId="{7679AADE-0CBF-4A75-9D17-2565DBB7855E}">
      <dgm:prSet/>
      <dgm:spPr/>
      <dgm:t>
        <a:bodyPr/>
        <a:lstStyle/>
        <a:p>
          <a:endParaRPr lang="en-US"/>
        </a:p>
      </dgm:t>
    </dgm:pt>
    <dgm:pt modelId="{46C342BB-717A-4D06-930F-18F341F56563}" type="sibTrans" cxnId="{7679AADE-0CBF-4A75-9D17-2565DBB7855E}">
      <dgm:prSet/>
      <dgm:spPr/>
      <dgm:t>
        <a:bodyPr/>
        <a:lstStyle/>
        <a:p>
          <a:endParaRPr lang="en-US"/>
        </a:p>
      </dgm:t>
    </dgm:pt>
    <dgm:pt modelId="{6A9888B1-B9D7-4AD9-AA99-DE53E064A242}" type="pres">
      <dgm:prSet presAssocID="{3953F3F4-0CF4-435A-9D94-AF93FC04C5F1}" presName="Name0" presStyleCnt="0">
        <dgm:presLayoutVars>
          <dgm:dir/>
        </dgm:presLayoutVars>
      </dgm:prSet>
      <dgm:spPr/>
    </dgm:pt>
    <dgm:pt modelId="{9CE1C231-7DCE-4271-AF7C-DA539763436B}" type="pres">
      <dgm:prSet presAssocID="{F5C8170D-ADBA-4B95-9872-D3EB9F27D657}" presName="noChildren" presStyleCnt="0"/>
      <dgm:spPr/>
    </dgm:pt>
    <dgm:pt modelId="{E056394F-478F-4647-AA73-E33A6136DC2F}" type="pres">
      <dgm:prSet presAssocID="{F5C8170D-ADBA-4B95-9872-D3EB9F27D657}" presName="gap" presStyleCnt="0"/>
      <dgm:spPr/>
    </dgm:pt>
    <dgm:pt modelId="{26B9A1E7-916F-45B0-9CA9-9F298AA8026F}" type="pres">
      <dgm:prSet presAssocID="{F5C8170D-ADBA-4B95-9872-D3EB9F27D657}" presName="medCircle2" presStyleLbl="vennNode1" presStyleIdx="0" presStyleCnt="3"/>
      <dgm:spPr/>
    </dgm:pt>
    <dgm:pt modelId="{6A3F5894-7316-4697-A1FD-6F0067FE6236}" type="pres">
      <dgm:prSet presAssocID="{F5C8170D-ADBA-4B95-9872-D3EB9F27D657}" presName="txLvlOnly1" presStyleLbl="revTx" presStyleIdx="0" presStyleCnt="3"/>
      <dgm:spPr/>
    </dgm:pt>
    <dgm:pt modelId="{6ED06480-BA62-43C9-BA0D-496AF2FAA835}" type="pres">
      <dgm:prSet presAssocID="{82C1961E-5789-4D32-AE4B-3C61DF45B654}" presName="noChildren" presStyleCnt="0"/>
      <dgm:spPr/>
    </dgm:pt>
    <dgm:pt modelId="{0D872FE3-9A9F-4E48-885A-1B3C7EF70BB1}" type="pres">
      <dgm:prSet presAssocID="{82C1961E-5789-4D32-AE4B-3C61DF45B654}" presName="gap" presStyleCnt="0"/>
      <dgm:spPr/>
    </dgm:pt>
    <dgm:pt modelId="{791BFC66-44E2-4AE1-8A83-DE258AC95348}" type="pres">
      <dgm:prSet presAssocID="{82C1961E-5789-4D32-AE4B-3C61DF45B654}" presName="medCircle2" presStyleLbl="vennNode1" presStyleIdx="1" presStyleCnt="3"/>
      <dgm:spPr/>
    </dgm:pt>
    <dgm:pt modelId="{3C8469D9-3D63-41D7-9FF8-800675DBC0E4}" type="pres">
      <dgm:prSet presAssocID="{82C1961E-5789-4D32-AE4B-3C61DF45B654}" presName="txLvlOnly1" presStyleLbl="revTx" presStyleIdx="1" presStyleCnt="3"/>
      <dgm:spPr/>
    </dgm:pt>
    <dgm:pt modelId="{E34431B6-BD71-4023-9F36-300DFC8E2C8F}" type="pres">
      <dgm:prSet presAssocID="{DE62C9F0-2D59-46A3-9DAA-A22C3452668E}" presName="noChildren" presStyleCnt="0"/>
      <dgm:spPr/>
    </dgm:pt>
    <dgm:pt modelId="{7776A011-114E-4F7A-BB5E-16F20809057C}" type="pres">
      <dgm:prSet presAssocID="{DE62C9F0-2D59-46A3-9DAA-A22C3452668E}" presName="gap" presStyleCnt="0"/>
      <dgm:spPr/>
    </dgm:pt>
    <dgm:pt modelId="{BE04BECF-C541-4243-8FD0-214696CC6523}" type="pres">
      <dgm:prSet presAssocID="{DE62C9F0-2D59-46A3-9DAA-A22C3452668E}" presName="medCircle2" presStyleLbl="vennNode1" presStyleIdx="2" presStyleCnt="3"/>
      <dgm:spPr/>
    </dgm:pt>
    <dgm:pt modelId="{9AF55452-FEC6-4CAF-9BE9-A05D7B0C3AAD}" type="pres">
      <dgm:prSet presAssocID="{DE62C9F0-2D59-46A3-9DAA-A22C3452668E}" presName="txLvlOnly1" presStyleLbl="revTx" presStyleIdx="2" presStyleCnt="3"/>
      <dgm:spPr/>
    </dgm:pt>
  </dgm:ptLst>
  <dgm:cxnLst>
    <dgm:cxn modelId="{4E1E7913-6CDD-4C99-99A3-7B207FACB5CB}" srcId="{3953F3F4-0CF4-435A-9D94-AF93FC04C5F1}" destId="{82C1961E-5789-4D32-AE4B-3C61DF45B654}" srcOrd="1" destOrd="0" parTransId="{E1ABD9A7-C6D3-49F9-945E-98651257F418}" sibTransId="{B7DFD0D9-46F1-4FAE-83B5-8952A6E45D3E}"/>
    <dgm:cxn modelId="{003FB06D-C36C-42E3-9D84-234DF80EA3FE}" type="presOf" srcId="{F5C8170D-ADBA-4B95-9872-D3EB9F27D657}" destId="{6A3F5894-7316-4697-A1FD-6F0067FE6236}" srcOrd="0" destOrd="0" presId="urn:microsoft.com/office/officeart/2008/layout/VerticalCircleList"/>
    <dgm:cxn modelId="{4D048554-53B5-4EB7-B308-BA04302D65C7}" type="presOf" srcId="{DE62C9F0-2D59-46A3-9DAA-A22C3452668E}" destId="{9AF55452-FEC6-4CAF-9BE9-A05D7B0C3AAD}" srcOrd="0" destOrd="0" presId="urn:microsoft.com/office/officeart/2008/layout/VerticalCircleList"/>
    <dgm:cxn modelId="{8B29038F-AFAC-48FC-B197-405880BF888F}" type="presOf" srcId="{82C1961E-5789-4D32-AE4B-3C61DF45B654}" destId="{3C8469D9-3D63-41D7-9FF8-800675DBC0E4}" srcOrd="0" destOrd="0" presId="urn:microsoft.com/office/officeart/2008/layout/VerticalCircleList"/>
    <dgm:cxn modelId="{922F8E9C-75A6-4DA4-868E-036FA94FCCDF}" srcId="{3953F3F4-0CF4-435A-9D94-AF93FC04C5F1}" destId="{F5C8170D-ADBA-4B95-9872-D3EB9F27D657}" srcOrd="0" destOrd="0" parTransId="{8064A7AE-1C23-4668-A233-E285DF92A515}" sibTransId="{E839D875-09D6-49B1-9181-0667377926CC}"/>
    <dgm:cxn modelId="{7679AADE-0CBF-4A75-9D17-2565DBB7855E}" srcId="{3953F3F4-0CF4-435A-9D94-AF93FC04C5F1}" destId="{DE62C9F0-2D59-46A3-9DAA-A22C3452668E}" srcOrd="2" destOrd="0" parTransId="{75B70D14-6CAD-466F-8F29-11ACACCF66D3}" sibTransId="{46C342BB-717A-4D06-930F-18F341F56563}"/>
    <dgm:cxn modelId="{A978CBF7-26B3-4940-B388-765019ACDBDD}" type="presOf" srcId="{3953F3F4-0CF4-435A-9D94-AF93FC04C5F1}" destId="{6A9888B1-B9D7-4AD9-AA99-DE53E064A242}" srcOrd="0" destOrd="0" presId="urn:microsoft.com/office/officeart/2008/layout/VerticalCircleList"/>
    <dgm:cxn modelId="{4903C775-3272-4EE6-8792-811F937059DD}" type="presParOf" srcId="{6A9888B1-B9D7-4AD9-AA99-DE53E064A242}" destId="{9CE1C231-7DCE-4271-AF7C-DA539763436B}" srcOrd="0" destOrd="0" presId="urn:microsoft.com/office/officeart/2008/layout/VerticalCircleList"/>
    <dgm:cxn modelId="{7EC74D5D-3666-41E2-960D-78270BFDAA40}" type="presParOf" srcId="{9CE1C231-7DCE-4271-AF7C-DA539763436B}" destId="{E056394F-478F-4647-AA73-E33A6136DC2F}" srcOrd="0" destOrd="0" presId="urn:microsoft.com/office/officeart/2008/layout/VerticalCircleList"/>
    <dgm:cxn modelId="{7B849A50-6484-4E60-8708-492B12E2AD3F}" type="presParOf" srcId="{9CE1C231-7DCE-4271-AF7C-DA539763436B}" destId="{26B9A1E7-916F-45B0-9CA9-9F298AA8026F}" srcOrd="1" destOrd="0" presId="urn:microsoft.com/office/officeart/2008/layout/VerticalCircleList"/>
    <dgm:cxn modelId="{C7DB8F55-3292-4D42-BE46-996FC342E654}" type="presParOf" srcId="{9CE1C231-7DCE-4271-AF7C-DA539763436B}" destId="{6A3F5894-7316-4697-A1FD-6F0067FE6236}" srcOrd="2" destOrd="0" presId="urn:microsoft.com/office/officeart/2008/layout/VerticalCircleList"/>
    <dgm:cxn modelId="{8CA0A7CB-9B23-45A4-AFC5-8DCCE73AF9C7}" type="presParOf" srcId="{6A9888B1-B9D7-4AD9-AA99-DE53E064A242}" destId="{6ED06480-BA62-43C9-BA0D-496AF2FAA835}" srcOrd="1" destOrd="0" presId="urn:microsoft.com/office/officeart/2008/layout/VerticalCircleList"/>
    <dgm:cxn modelId="{AA0FFE84-5D4E-4BE0-B076-1CA4DED4DCFE}" type="presParOf" srcId="{6ED06480-BA62-43C9-BA0D-496AF2FAA835}" destId="{0D872FE3-9A9F-4E48-885A-1B3C7EF70BB1}" srcOrd="0" destOrd="0" presId="urn:microsoft.com/office/officeart/2008/layout/VerticalCircleList"/>
    <dgm:cxn modelId="{255634DB-6DB4-4BA3-8E57-5E6512F54D07}" type="presParOf" srcId="{6ED06480-BA62-43C9-BA0D-496AF2FAA835}" destId="{791BFC66-44E2-4AE1-8A83-DE258AC95348}" srcOrd="1" destOrd="0" presId="urn:microsoft.com/office/officeart/2008/layout/VerticalCircleList"/>
    <dgm:cxn modelId="{28D8A4E6-1DF7-4214-8696-C7C5A01F8217}" type="presParOf" srcId="{6ED06480-BA62-43C9-BA0D-496AF2FAA835}" destId="{3C8469D9-3D63-41D7-9FF8-800675DBC0E4}" srcOrd="2" destOrd="0" presId="urn:microsoft.com/office/officeart/2008/layout/VerticalCircleList"/>
    <dgm:cxn modelId="{788739D2-61C5-436A-89F1-5CC3FA04AFF9}" type="presParOf" srcId="{6A9888B1-B9D7-4AD9-AA99-DE53E064A242}" destId="{E34431B6-BD71-4023-9F36-300DFC8E2C8F}" srcOrd="2" destOrd="0" presId="urn:microsoft.com/office/officeart/2008/layout/VerticalCircleList"/>
    <dgm:cxn modelId="{D15E9EEE-953C-4E0F-9859-3BDE0593CC26}" type="presParOf" srcId="{E34431B6-BD71-4023-9F36-300DFC8E2C8F}" destId="{7776A011-114E-4F7A-BB5E-16F20809057C}" srcOrd="0" destOrd="0" presId="urn:microsoft.com/office/officeart/2008/layout/VerticalCircleList"/>
    <dgm:cxn modelId="{884CC20E-D606-4E85-B02C-489A207AE794}" type="presParOf" srcId="{E34431B6-BD71-4023-9F36-300DFC8E2C8F}" destId="{BE04BECF-C541-4243-8FD0-214696CC6523}" srcOrd="1" destOrd="0" presId="urn:microsoft.com/office/officeart/2008/layout/VerticalCircleList"/>
    <dgm:cxn modelId="{1FD13897-1041-4F5F-83F2-97B26C723C71}" type="presParOf" srcId="{E34431B6-BD71-4023-9F36-300DFC8E2C8F}" destId="{9AF55452-FEC6-4CAF-9BE9-A05D7B0C3AAD}"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E8E973-B28A-4B97-98A1-8DAA70E1A50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8A1C443-92C9-4BDE-81BA-40353DD9FA12}">
      <dgm:prSet/>
      <dgm:spPr/>
      <dgm:t>
        <a:bodyPr/>
        <a:lstStyle/>
        <a:p>
          <a:r>
            <a:rPr lang="en-US"/>
            <a:t>Writer is limited to follow the template.</a:t>
          </a:r>
        </a:p>
      </dgm:t>
    </dgm:pt>
    <dgm:pt modelId="{C341554F-7D98-4271-A856-D612D5B702C3}" type="parTrans" cxnId="{20566536-6198-4DE5-B41C-9BC1504B7B44}">
      <dgm:prSet/>
      <dgm:spPr/>
      <dgm:t>
        <a:bodyPr/>
        <a:lstStyle/>
        <a:p>
          <a:endParaRPr lang="en-US"/>
        </a:p>
      </dgm:t>
    </dgm:pt>
    <dgm:pt modelId="{7468E102-826C-44AE-8D63-09BA58B27766}" type="sibTrans" cxnId="{20566536-6198-4DE5-B41C-9BC1504B7B44}">
      <dgm:prSet/>
      <dgm:spPr/>
      <dgm:t>
        <a:bodyPr/>
        <a:lstStyle/>
        <a:p>
          <a:endParaRPr lang="en-US"/>
        </a:p>
      </dgm:t>
    </dgm:pt>
    <dgm:pt modelId="{E85C589F-2079-4516-B582-922B1A29D00A}">
      <dgm:prSet/>
      <dgm:spPr/>
      <dgm:t>
        <a:bodyPr/>
        <a:lstStyle/>
        <a:p>
          <a:r>
            <a:rPr lang="en-US"/>
            <a:t>Good for finely defined requirement applications. E.g. Embedded systems</a:t>
          </a:r>
        </a:p>
      </dgm:t>
    </dgm:pt>
    <dgm:pt modelId="{D2D11962-E97D-41E8-952F-94FBAC905A3B}" type="parTrans" cxnId="{A31E65AC-A57D-4565-A5F2-047BD64CAA0E}">
      <dgm:prSet/>
      <dgm:spPr/>
      <dgm:t>
        <a:bodyPr/>
        <a:lstStyle/>
        <a:p>
          <a:endParaRPr lang="en-US"/>
        </a:p>
      </dgm:t>
    </dgm:pt>
    <dgm:pt modelId="{5171E5FA-C8CF-49A9-8536-1BC83A88F9B6}" type="sibTrans" cxnId="{A31E65AC-A57D-4565-A5F2-047BD64CAA0E}">
      <dgm:prSet/>
      <dgm:spPr/>
      <dgm:t>
        <a:bodyPr/>
        <a:lstStyle/>
        <a:p>
          <a:endParaRPr lang="en-US"/>
        </a:p>
      </dgm:t>
    </dgm:pt>
    <dgm:pt modelId="{CF33E4EE-72E7-406F-8205-16EB43857E14}">
      <dgm:prSet/>
      <dgm:spPr/>
      <dgm:t>
        <a:bodyPr/>
        <a:lstStyle/>
        <a:p>
          <a:r>
            <a:rPr lang="en-US"/>
            <a:t>Not fit for systems where req. are evolutionary. E.g., Business applications</a:t>
          </a:r>
        </a:p>
      </dgm:t>
    </dgm:pt>
    <dgm:pt modelId="{E943282B-9D14-415C-B186-227F9CD9ECDE}" type="parTrans" cxnId="{2078FD4C-CB60-4408-888E-4F267D361B61}">
      <dgm:prSet/>
      <dgm:spPr/>
      <dgm:t>
        <a:bodyPr/>
        <a:lstStyle/>
        <a:p>
          <a:endParaRPr lang="en-US"/>
        </a:p>
      </dgm:t>
    </dgm:pt>
    <dgm:pt modelId="{39245B11-7B1C-408B-8F6F-C306427B21F4}" type="sibTrans" cxnId="{2078FD4C-CB60-4408-888E-4F267D361B61}">
      <dgm:prSet/>
      <dgm:spPr/>
      <dgm:t>
        <a:bodyPr/>
        <a:lstStyle/>
        <a:p>
          <a:endParaRPr lang="en-US"/>
        </a:p>
      </dgm:t>
    </dgm:pt>
    <dgm:pt modelId="{0B1DCF76-D25A-4741-BCF6-F4D5058A0D7E}" type="pres">
      <dgm:prSet presAssocID="{19E8E973-B28A-4B97-98A1-8DAA70E1A504}" presName="linear" presStyleCnt="0">
        <dgm:presLayoutVars>
          <dgm:animLvl val="lvl"/>
          <dgm:resizeHandles val="exact"/>
        </dgm:presLayoutVars>
      </dgm:prSet>
      <dgm:spPr/>
    </dgm:pt>
    <dgm:pt modelId="{DD9AFDB8-D24C-464F-8E7C-2DE896BCEE6F}" type="pres">
      <dgm:prSet presAssocID="{98A1C443-92C9-4BDE-81BA-40353DD9FA12}" presName="parentText" presStyleLbl="node1" presStyleIdx="0" presStyleCnt="3">
        <dgm:presLayoutVars>
          <dgm:chMax val="0"/>
          <dgm:bulletEnabled val="1"/>
        </dgm:presLayoutVars>
      </dgm:prSet>
      <dgm:spPr/>
    </dgm:pt>
    <dgm:pt modelId="{FA8B561F-76DF-44E1-AEF1-A3856A02BC5E}" type="pres">
      <dgm:prSet presAssocID="{7468E102-826C-44AE-8D63-09BA58B27766}" presName="spacer" presStyleCnt="0"/>
      <dgm:spPr/>
    </dgm:pt>
    <dgm:pt modelId="{EA4AA82C-507A-42A9-A870-A111B1F8D1B2}" type="pres">
      <dgm:prSet presAssocID="{E85C589F-2079-4516-B582-922B1A29D00A}" presName="parentText" presStyleLbl="node1" presStyleIdx="1" presStyleCnt="3">
        <dgm:presLayoutVars>
          <dgm:chMax val="0"/>
          <dgm:bulletEnabled val="1"/>
        </dgm:presLayoutVars>
      </dgm:prSet>
      <dgm:spPr/>
    </dgm:pt>
    <dgm:pt modelId="{8F0A9C9A-6F98-4AE5-ADA6-9302C7B3EABE}" type="pres">
      <dgm:prSet presAssocID="{5171E5FA-C8CF-49A9-8536-1BC83A88F9B6}" presName="spacer" presStyleCnt="0"/>
      <dgm:spPr/>
    </dgm:pt>
    <dgm:pt modelId="{29EF15A4-C80C-423E-B17C-49E10433AD91}" type="pres">
      <dgm:prSet presAssocID="{CF33E4EE-72E7-406F-8205-16EB43857E14}" presName="parentText" presStyleLbl="node1" presStyleIdx="2" presStyleCnt="3">
        <dgm:presLayoutVars>
          <dgm:chMax val="0"/>
          <dgm:bulletEnabled val="1"/>
        </dgm:presLayoutVars>
      </dgm:prSet>
      <dgm:spPr/>
    </dgm:pt>
  </dgm:ptLst>
  <dgm:cxnLst>
    <dgm:cxn modelId="{20566536-6198-4DE5-B41C-9BC1504B7B44}" srcId="{19E8E973-B28A-4B97-98A1-8DAA70E1A504}" destId="{98A1C443-92C9-4BDE-81BA-40353DD9FA12}" srcOrd="0" destOrd="0" parTransId="{C341554F-7D98-4271-A856-D612D5B702C3}" sibTransId="{7468E102-826C-44AE-8D63-09BA58B27766}"/>
    <dgm:cxn modelId="{E865EA5D-04E3-4AD3-8512-20E4959E1D28}" type="presOf" srcId="{98A1C443-92C9-4BDE-81BA-40353DD9FA12}" destId="{DD9AFDB8-D24C-464F-8E7C-2DE896BCEE6F}" srcOrd="0" destOrd="0" presId="urn:microsoft.com/office/officeart/2005/8/layout/vList2"/>
    <dgm:cxn modelId="{2078FD4C-CB60-4408-888E-4F267D361B61}" srcId="{19E8E973-B28A-4B97-98A1-8DAA70E1A504}" destId="{CF33E4EE-72E7-406F-8205-16EB43857E14}" srcOrd="2" destOrd="0" parTransId="{E943282B-9D14-415C-B186-227F9CD9ECDE}" sibTransId="{39245B11-7B1C-408B-8F6F-C306427B21F4}"/>
    <dgm:cxn modelId="{D1103182-648D-49DC-9563-8D0D2FFE5327}" type="presOf" srcId="{E85C589F-2079-4516-B582-922B1A29D00A}" destId="{EA4AA82C-507A-42A9-A870-A111B1F8D1B2}" srcOrd="0" destOrd="0" presId="urn:microsoft.com/office/officeart/2005/8/layout/vList2"/>
    <dgm:cxn modelId="{A31E65AC-A57D-4565-A5F2-047BD64CAA0E}" srcId="{19E8E973-B28A-4B97-98A1-8DAA70E1A504}" destId="{E85C589F-2079-4516-B582-922B1A29D00A}" srcOrd="1" destOrd="0" parTransId="{D2D11962-E97D-41E8-952F-94FBAC905A3B}" sibTransId="{5171E5FA-C8CF-49A9-8536-1BC83A88F9B6}"/>
    <dgm:cxn modelId="{9A25FDBF-BD4A-476A-9A6E-9FF87833DA7B}" type="presOf" srcId="{19E8E973-B28A-4B97-98A1-8DAA70E1A504}" destId="{0B1DCF76-D25A-4741-BCF6-F4D5058A0D7E}" srcOrd="0" destOrd="0" presId="urn:microsoft.com/office/officeart/2005/8/layout/vList2"/>
    <dgm:cxn modelId="{0678D2F0-73E5-4088-BC9D-22FDF4D6C093}" type="presOf" srcId="{CF33E4EE-72E7-406F-8205-16EB43857E14}" destId="{29EF15A4-C80C-423E-B17C-49E10433AD91}" srcOrd="0" destOrd="0" presId="urn:microsoft.com/office/officeart/2005/8/layout/vList2"/>
    <dgm:cxn modelId="{02EF916D-F359-496C-9B29-44DC2263D66C}" type="presParOf" srcId="{0B1DCF76-D25A-4741-BCF6-F4D5058A0D7E}" destId="{DD9AFDB8-D24C-464F-8E7C-2DE896BCEE6F}" srcOrd="0" destOrd="0" presId="urn:microsoft.com/office/officeart/2005/8/layout/vList2"/>
    <dgm:cxn modelId="{DD8FB735-50DF-482D-8B99-A829F3D66893}" type="presParOf" srcId="{0B1DCF76-D25A-4741-BCF6-F4D5058A0D7E}" destId="{FA8B561F-76DF-44E1-AEF1-A3856A02BC5E}" srcOrd="1" destOrd="0" presId="urn:microsoft.com/office/officeart/2005/8/layout/vList2"/>
    <dgm:cxn modelId="{3C4604BD-CC72-4842-A8AB-C6D238BD8EDB}" type="presParOf" srcId="{0B1DCF76-D25A-4741-BCF6-F4D5058A0D7E}" destId="{EA4AA82C-507A-42A9-A870-A111B1F8D1B2}" srcOrd="2" destOrd="0" presId="urn:microsoft.com/office/officeart/2005/8/layout/vList2"/>
    <dgm:cxn modelId="{8F313B16-A7A5-4E71-9476-4D02877745BE}" type="presParOf" srcId="{0B1DCF76-D25A-4741-BCF6-F4D5058A0D7E}" destId="{8F0A9C9A-6F98-4AE5-ADA6-9302C7B3EABE}" srcOrd="3" destOrd="0" presId="urn:microsoft.com/office/officeart/2005/8/layout/vList2"/>
    <dgm:cxn modelId="{6D35DAA8-6D00-4380-B854-64E32584714B}" type="presParOf" srcId="{0B1DCF76-D25A-4741-BCF6-F4D5058A0D7E}" destId="{29EF15A4-C80C-423E-B17C-49E10433AD9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BBC888-E50E-45F3-82C0-20894DFDB398}" type="doc">
      <dgm:prSet loTypeId="urn:microsoft.com/office/officeart/2005/8/layout/hProcess11" loCatId="process" qsTypeId="urn:microsoft.com/office/officeart/2005/8/quickstyle/simple1" qsCatId="simple" csTypeId="urn:microsoft.com/office/officeart/2005/8/colors/colorful2" csCatId="colorful"/>
      <dgm:spPr/>
      <dgm:t>
        <a:bodyPr/>
        <a:lstStyle/>
        <a:p>
          <a:endParaRPr lang="en-US"/>
        </a:p>
      </dgm:t>
    </dgm:pt>
    <dgm:pt modelId="{9FD439DC-BC8B-40B3-B008-C7E9395D2596}">
      <dgm:prSet/>
      <dgm:spPr/>
      <dgm:t>
        <a:bodyPr/>
        <a:lstStyle/>
        <a:p>
          <a:pPr algn="l"/>
          <a:r>
            <a:rPr lang="en-GB" b="1" dirty="0"/>
            <a:t>Definition of the function </a:t>
          </a:r>
          <a:r>
            <a:rPr lang="en-GB" b="0" dirty="0"/>
            <a:t>or entity.</a:t>
          </a:r>
          <a:endParaRPr lang="en-US" b="0" dirty="0"/>
        </a:p>
      </dgm:t>
    </dgm:pt>
    <dgm:pt modelId="{0425820F-CC93-409A-B885-29FF3FCCBE18}" type="parTrans" cxnId="{D9BB45B8-26C3-4E64-9BD6-DC1316EB7BF2}">
      <dgm:prSet/>
      <dgm:spPr/>
      <dgm:t>
        <a:bodyPr/>
        <a:lstStyle/>
        <a:p>
          <a:endParaRPr lang="en-US"/>
        </a:p>
      </dgm:t>
    </dgm:pt>
    <dgm:pt modelId="{96548A6C-DA44-4954-AAB5-91A67668C879}" type="sibTrans" cxnId="{D9BB45B8-26C3-4E64-9BD6-DC1316EB7BF2}">
      <dgm:prSet/>
      <dgm:spPr/>
      <dgm:t>
        <a:bodyPr/>
        <a:lstStyle/>
        <a:p>
          <a:endParaRPr lang="en-US"/>
        </a:p>
      </dgm:t>
    </dgm:pt>
    <dgm:pt modelId="{1FD33272-1CD7-4D20-9DFE-370EA2DE7307}">
      <dgm:prSet/>
      <dgm:spPr/>
      <dgm:t>
        <a:bodyPr/>
        <a:lstStyle/>
        <a:p>
          <a:pPr algn="l"/>
          <a:r>
            <a:rPr lang="en-GB" b="1" dirty="0"/>
            <a:t>Description of inputs </a:t>
          </a:r>
          <a:r>
            <a:rPr lang="en-GB" b="0" dirty="0"/>
            <a:t>and where they come from.</a:t>
          </a:r>
          <a:endParaRPr lang="en-US" b="0" dirty="0"/>
        </a:p>
      </dgm:t>
    </dgm:pt>
    <dgm:pt modelId="{527E959D-6FE4-4CF2-8541-7410FE81796C}" type="parTrans" cxnId="{C241D235-66F6-453E-8030-1EE0A891F9D7}">
      <dgm:prSet/>
      <dgm:spPr/>
      <dgm:t>
        <a:bodyPr/>
        <a:lstStyle/>
        <a:p>
          <a:endParaRPr lang="en-US"/>
        </a:p>
      </dgm:t>
    </dgm:pt>
    <dgm:pt modelId="{3D2308E5-ACE7-4DA7-8955-690926D98FE1}" type="sibTrans" cxnId="{C241D235-66F6-453E-8030-1EE0A891F9D7}">
      <dgm:prSet/>
      <dgm:spPr/>
      <dgm:t>
        <a:bodyPr/>
        <a:lstStyle/>
        <a:p>
          <a:endParaRPr lang="en-US"/>
        </a:p>
      </dgm:t>
    </dgm:pt>
    <dgm:pt modelId="{EB376F1C-8AE0-4F90-B7AE-D99B0FB30194}">
      <dgm:prSet/>
      <dgm:spPr/>
      <dgm:t>
        <a:bodyPr/>
        <a:lstStyle/>
        <a:p>
          <a:pPr algn="l"/>
          <a:r>
            <a:rPr lang="en-GB" b="1" dirty="0"/>
            <a:t>Description of outputs </a:t>
          </a:r>
          <a:r>
            <a:rPr lang="en-GB" b="0" dirty="0"/>
            <a:t>and where they go to.</a:t>
          </a:r>
          <a:endParaRPr lang="en-US" b="0" dirty="0"/>
        </a:p>
      </dgm:t>
    </dgm:pt>
    <dgm:pt modelId="{05711F16-01D7-417D-B52C-DF6EB221C0C5}" type="parTrans" cxnId="{AD9E326A-DEAE-4F08-9620-05FF544EA0C5}">
      <dgm:prSet/>
      <dgm:spPr/>
      <dgm:t>
        <a:bodyPr/>
        <a:lstStyle/>
        <a:p>
          <a:endParaRPr lang="en-US"/>
        </a:p>
      </dgm:t>
    </dgm:pt>
    <dgm:pt modelId="{D90E77D6-3B57-4D5A-9CC9-62BFC0078294}" type="sibTrans" cxnId="{AD9E326A-DEAE-4F08-9620-05FF544EA0C5}">
      <dgm:prSet/>
      <dgm:spPr/>
      <dgm:t>
        <a:bodyPr/>
        <a:lstStyle/>
        <a:p>
          <a:endParaRPr lang="en-US"/>
        </a:p>
      </dgm:t>
    </dgm:pt>
    <dgm:pt modelId="{ABC5B6C0-9CFF-4084-87F3-EF2235E1C41A}">
      <dgm:prSet/>
      <dgm:spPr/>
      <dgm:t>
        <a:bodyPr/>
        <a:lstStyle/>
        <a:p>
          <a:pPr algn="l"/>
          <a:r>
            <a:rPr lang="en-GB" b="0" dirty="0"/>
            <a:t>Information about the </a:t>
          </a:r>
          <a:r>
            <a:rPr lang="en-GB" b="1" dirty="0"/>
            <a:t>information needed for the computation </a:t>
          </a:r>
          <a:r>
            <a:rPr lang="en-GB" b="0" dirty="0"/>
            <a:t>and other entities used.</a:t>
          </a:r>
          <a:endParaRPr lang="en-US" b="0" dirty="0"/>
        </a:p>
      </dgm:t>
    </dgm:pt>
    <dgm:pt modelId="{C9BAEA4D-69D1-4169-AA18-E0685E5D5F15}" type="parTrans" cxnId="{88E0B703-C163-4BCB-8FA5-686D2ECF29D9}">
      <dgm:prSet/>
      <dgm:spPr/>
      <dgm:t>
        <a:bodyPr/>
        <a:lstStyle/>
        <a:p>
          <a:endParaRPr lang="en-US"/>
        </a:p>
      </dgm:t>
    </dgm:pt>
    <dgm:pt modelId="{71075498-2A2D-43CE-A648-FBD9FB2411D5}" type="sibTrans" cxnId="{88E0B703-C163-4BCB-8FA5-686D2ECF29D9}">
      <dgm:prSet/>
      <dgm:spPr/>
      <dgm:t>
        <a:bodyPr/>
        <a:lstStyle/>
        <a:p>
          <a:endParaRPr lang="en-US"/>
        </a:p>
      </dgm:t>
    </dgm:pt>
    <dgm:pt modelId="{663195EC-9CF4-42F1-AFA6-A0E1C7F560D3}">
      <dgm:prSet/>
      <dgm:spPr/>
      <dgm:t>
        <a:bodyPr/>
        <a:lstStyle/>
        <a:p>
          <a:pPr algn="l"/>
          <a:r>
            <a:rPr lang="en-GB" b="0" dirty="0"/>
            <a:t>Description of the </a:t>
          </a:r>
          <a:r>
            <a:rPr lang="en-GB" b="1" dirty="0"/>
            <a:t>action to be taken.</a:t>
          </a:r>
          <a:endParaRPr lang="en-US" b="1" dirty="0"/>
        </a:p>
      </dgm:t>
    </dgm:pt>
    <dgm:pt modelId="{08613054-29D2-4F50-B07F-A48C5F0A10D7}" type="parTrans" cxnId="{998124F0-7B09-4B5B-8C29-035EAAB5D97E}">
      <dgm:prSet/>
      <dgm:spPr/>
      <dgm:t>
        <a:bodyPr/>
        <a:lstStyle/>
        <a:p>
          <a:endParaRPr lang="en-US"/>
        </a:p>
      </dgm:t>
    </dgm:pt>
    <dgm:pt modelId="{6B0D3153-A193-4276-BBAB-78809483258F}" type="sibTrans" cxnId="{998124F0-7B09-4B5B-8C29-035EAAB5D97E}">
      <dgm:prSet/>
      <dgm:spPr/>
      <dgm:t>
        <a:bodyPr/>
        <a:lstStyle/>
        <a:p>
          <a:endParaRPr lang="en-US"/>
        </a:p>
      </dgm:t>
    </dgm:pt>
    <dgm:pt modelId="{7EBDAD56-3910-4EF4-BAE5-2CD1E49CF1C6}">
      <dgm:prSet/>
      <dgm:spPr/>
      <dgm:t>
        <a:bodyPr/>
        <a:lstStyle/>
        <a:p>
          <a:pPr algn="l"/>
          <a:r>
            <a:rPr lang="en-GB" b="1" dirty="0"/>
            <a:t>Pre and post conditions</a:t>
          </a:r>
          <a:r>
            <a:rPr lang="en-GB" b="0" dirty="0"/>
            <a:t> (if appropriate).</a:t>
          </a:r>
          <a:endParaRPr lang="en-US" b="0" dirty="0"/>
        </a:p>
      </dgm:t>
    </dgm:pt>
    <dgm:pt modelId="{D5F0FECC-E5F9-43CF-8BEE-19F844CFD640}" type="parTrans" cxnId="{1271A5A6-565D-42EA-853A-BC36913C36E2}">
      <dgm:prSet/>
      <dgm:spPr/>
      <dgm:t>
        <a:bodyPr/>
        <a:lstStyle/>
        <a:p>
          <a:endParaRPr lang="en-US"/>
        </a:p>
      </dgm:t>
    </dgm:pt>
    <dgm:pt modelId="{56A22A4D-0469-4E9D-AF86-1F98BEDD64F8}" type="sibTrans" cxnId="{1271A5A6-565D-42EA-853A-BC36913C36E2}">
      <dgm:prSet/>
      <dgm:spPr/>
      <dgm:t>
        <a:bodyPr/>
        <a:lstStyle/>
        <a:p>
          <a:endParaRPr lang="en-US"/>
        </a:p>
      </dgm:t>
    </dgm:pt>
    <dgm:pt modelId="{7EBBB9D8-60EF-412D-B2F8-F957683777E2}">
      <dgm:prSet/>
      <dgm:spPr/>
      <dgm:t>
        <a:bodyPr/>
        <a:lstStyle/>
        <a:p>
          <a:pPr algn="l"/>
          <a:r>
            <a:rPr lang="en-GB" b="0" dirty="0"/>
            <a:t>The </a:t>
          </a:r>
          <a:r>
            <a:rPr lang="en-GB" b="1" dirty="0"/>
            <a:t>side effects</a:t>
          </a:r>
          <a:r>
            <a:rPr lang="en-GB" b="0" dirty="0"/>
            <a:t> (if any) of the function.</a:t>
          </a:r>
          <a:endParaRPr lang="en-US" b="0" dirty="0"/>
        </a:p>
      </dgm:t>
    </dgm:pt>
    <dgm:pt modelId="{BD842BBE-AA71-4B8E-9A44-EB777D266807}" type="parTrans" cxnId="{3F68F2BA-AEF3-44D8-8F66-C7AC13C9686D}">
      <dgm:prSet/>
      <dgm:spPr/>
      <dgm:t>
        <a:bodyPr/>
        <a:lstStyle/>
        <a:p>
          <a:endParaRPr lang="en-US"/>
        </a:p>
      </dgm:t>
    </dgm:pt>
    <dgm:pt modelId="{AD5FFBFE-CA52-4173-8E33-DDCAD27C2E1E}" type="sibTrans" cxnId="{3F68F2BA-AEF3-44D8-8F66-C7AC13C9686D}">
      <dgm:prSet/>
      <dgm:spPr/>
      <dgm:t>
        <a:bodyPr/>
        <a:lstStyle/>
        <a:p>
          <a:endParaRPr lang="en-US"/>
        </a:p>
      </dgm:t>
    </dgm:pt>
    <dgm:pt modelId="{5FF6FFA4-D0A3-4109-92D6-0F423E52ED26}" type="pres">
      <dgm:prSet presAssocID="{1ABBC888-E50E-45F3-82C0-20894DFDB398}" presName="Name0" presStyleCnt="0">
        <dgm:presLayoutVars>
          <dgm:dir/>
          <dgm:resizeHandles val="exact"/>
        </dgm:presLayoutVars>
      </dgm:prSet>
      <dgm:spPr/>
    </dgm:pt>
    <dgm:pt modelId="{BEE591D1-7F52-4D85-934B-2F70CD163A9A}" type="pres">
      <dgm:prSet presAssocID="{1ABBC888-E50E-45F3-82C0-20894DFDB398}" presName="arrow" presStyleLbl="bgShp" presStyleIdx="0" presStyleCnt="1"/>
      <dgm:spPr/>
    </dgm:pt>
    <dgm:pt modelId="{1CE60FAB-A9F9-4888-B97B-A78199E61D7E}" type="pres">
      <dgm:prSet presAssocID="{1ABBC888-E50E-45F3-82C0-20894DFDB398}" presName="points" presStyleCnt="0"/>
      <dgm:spPr/>
    </dgm:pt>
    <dgm:pt modelId="{C8682411-F68A-482F-A50F-D317D603413E}" type="pres">
      <dgm:prSet presAssocID="{9FD439DC-BC8B-40B3-B008-C7E9395D2596}" presName="compositeA" presStyleCnt="0"/>
      <dgm:spPr/>
    </dgm:pt>
    <dgm:pt modelId="{2A50B12E-E35D-4E9D-9FA8-42A868D2CEAA}" type="pres">
      <dgm:prSet presAssocID="{9FD439DC-BC8B-40B3-B008-C7E9395D2596}" presName="textA" presStyleLbl="revTx" presStyleIdx="0" presStyleCnt="7">
        <dgm:presLayoutVars>
          <dgm:bulletEnabled val="1"/>
        </dgm:presLayoutVars>
      </dgm:prSet>
      <dgm:spPr/>
    </dgm:pt>
    <dgm:pt modelId="{DDFC7985-C106-4F49-9ADB-49FF86BEB800}" type="pres">
      <dgm:prSet presAssocID="{9FD439DC-BC8B-40B3-B008-C7E9395D2596}" presName="circleA" presStyleLbl="node1" presStyleIdx="0" presStyleCnt="7"/>
      <dgm:spPr/>
    </dgm:pt>
    <dgm:pt modelId="{35C9CCB6-CF74-4CA1-940D-49A42D8AFC9E}" type="pres">
      <dgm:prSet presAssocID="{9FD439DC-BC8B-40B3-B008-C7E9395D2596}" presName="spaceA" presStyleCnt="0"/>
      <dgm:spPr/>
    </dgm:pt>
    <dgm:pt modelId="{A364E0B9-0DEC-4CEE-853F-049F32FBF88E}" type="pres">
      <dgm:prSet presAssocID="{96548A6C-DA44-4954-AAB5-91A67668C879}" presName="space" presStyleCnt="0"/>
      <dgm:spPr/>
    </dgm:pt>
    <dgm:pt modelId="{B074D7A7-4845-4170-954B-689E6F1E85CE}" type="pres">
      <dgm:prSet presAssocID="{1FD33272-1CD7-4D20-9DFE-370EA2DE7307}" presName="compositeB" presStyleCnt="0"/>
      <dgm:spPr/>
    </dgm:pt>
    <dgm:pt modelId="{5FC3CA6F-6AA7-4235-BA90-2AFABCF7494D}" type="pres">
      <dgm:prSet presAssocID="{1FD33272-1CD7-4D20-9DFE-370EA2DE7307}" presName="textB" presStyleLbl="revTx" presStyleIdx="1" presStyleCnt="7">
        <dgm:presLayoutVars>
          <dgm:bulletEnabled val="1"/>
        </dgm:presLayoutVars>
      </dgm:prSet>
      <dgm:spPr/>
    </dgm:pt>
    <dgm:pt modelId="{0FCAB9D2-6A8A-4501-81AE-54EB5428F336}" type="pres">
      <dgm:prSet presAssocID="{1FD33272-1CD7-4D20-9DFE-370EA2DE7307}" presName="circleB" presStyleLbl="node1" presStyleIdx="1" presStyleCnt="7"/>
      <dgm:spPr/>
    </dgm:pt>
    <dgm:pt modelId="{3F90FB26-FB98-4951-9399-A6B8A7225722}" type="pres">
      <dgm:prSet presAssocID="{1FD33272-1CD7-4D20-9DFE-370EA2DE7307}" presName="spaceB" presStyleCnt="0"/>
      <dgm:spPr/>
    </dgm:pt>
    <dgm:pt modelId="{AAEDC4D7-FA4D-461A-B418-2DBC689DD8E1}" type="pres">
      <dgm:prSet presAssocID="{3D2308E5-ACE7-4DA7-8955-690926D98FE1}" presName="space" presStyleCnt="0"/>
      <dgm:spPr/>
    </dgm:pt>
    <dgm:pt modelId="{EC727216-1879-4AB2-8C45-D3ADF63F1D9C}" type="pres">
      <dgm:prSet presAssocID="{EB376F1C-8AE0-4F90-B7AE-D99B0FB30194}" presName="compositeA" presStyleCnt="0"/>
      <dgm:spPr/>
    </dgm:pt>
    <dgm:pt modelId="{C7F919DC-0135-4A09-9448-D14FCBF359E9}" type="pres">
      <dgm:prSet presAssocID="{EB376F1C-8AE0-4F90-B7AE-D99B0FB30194}" presName="textA" presStyleLbl="revTx" presStyleIdx="2" presStyleCnt="7">
        <dgm:presLayoutVars>
          <dgm:bulletEnabled val="1"/>
        </dgm:presLayoutVars>
      </dgm:prSet>
      <dgm:spPr/>
    </dgm:pt>
    <dgm:pt modelId="{2CCC3DC2-A61F-4DE2-8072-E816ECB9854C}" type="pres">
      <dgm:prSet presAssocID="{EB376F1C-8AE0-4F90-B7AE-D99B0FB30194}" presName="circleA" presStyleLbl="node1" presStyleIdx="2" presStyleCnt="7"/>
      <dgm:spPr/>
    </dgm:pt>
    <dgm:pt modelId="{BC4A2F82-AEC9-4C79-8C02-95397FF0C204}" type="pres">
      <dgm:prSet presAssocID="{EB376F1C-8AE0-4F90-B7AE-D99B0FB30194}" presName="spaceA" presStyleCnt="0"/>
      <dgm:spPr/>
    </dgm:pt>
    <dgm:pt modelId="{66362BCA-9BB2-41FF-AEF4-7C21532CEC6B}" type="pres">
      <dgm:prSet presAssocID="{D90E77D6-3B57-4D5A-9CC9-62BFC0078294}" presName="space" presStyleCnt="0"/>
      <dgm:spPr/>
    </dgm:pt>
    <dgm:pt modelId="{63000E9C-0D46-44B4-8531-F5001C94C44F}" type="pres">
      <dgm:prSet presAssocID="{ABC5B6C0-9CFF-4084-87F3-EF2235E1C41A}" presName="compositeB" presStyleCnt="0"/>
      <dgm:spPr/>
    </dgm:pt>
    <dgm:pt modelId="{057B8A55-7E23-42D1-9E11-39406572027B}" type="pres">
      <dgm:prSet presAssocID="{ABC5B6C0-9CFF-4084-87F3-EF2235E1C41A}" presName="textB" presStyleLbl="revTx" presStyleIdx="3" presStyleCnt="7">
        <dgm:presLayoutVars>
          <dgm:bulletEnabled val="1"/>
        </dgm:presLayoutVars>
      </dgm:prSet>
      <dgm:spPr/>
    </dgm:pt>
    <dgm:pt modelId="{527B154A-51C6-43CE-B6DB-9CFB72C16E58}" type="pres">
      <dgm:prSet presAssocID="{ABC5B6C0-9CFF-4084-87F3-EF2235E1C41A}" presName="circleB" presStyleLbl="node1" presStyleIdx="3" presStyleCnt="7"/>
      <dgm:spPr/>
    </dgm:pt>
    <dgm:pt modelId="{931944C0-F4DC-4209-89E3-F968A2289F10}" type="pres">
      <dgm:prSet presAssocID="{ABC5B6C0-9CFF-4084-87F3-EF2235E1C41A}" presName="spaceB" presStyleCnt="0"/>
      <dgm:spPr/>
    </dgm:pt>
    <dgm:pt modelId="{51D32D0F-566B-4D58-8AB0-316E690EE189}" type="pres">
      <dgm:prSet presAssocID="{71075498-2A2D-43CE-A648-FBD9FB2411D5}" presName="space" presStyleCnt="0"/>
      <dgm:spPr/>
    </dgm:pt>
    <dgm:pt modelId="{A872D365-7EDD-4079-9E8C-05F3823A9B99}" type="pres">
      <dgm:prSet presAssocID="{663195EC-9CF4-42F1-AFA6-A0E1C7F560D3}" presName="compositeA" presStyleCnt="0"/>
      <dgm:spPr/>
    </dgm:pt>
    <dgm:pt modelId="{000179A3-9554-435F-8B5B-C1C9A1B51466}" type="pres">
      <dgm:prSet presAssocID="{663195EC-9CF4-42F1-AFA6-A0E1C7F560D3}" presName="textA" presStyleLbl="revTx" presStyleIdx="4" presStyleCnt="7">
        <dgm:presLayoutVars>
          <dgm:bulletEnabled val="1"/>
        </dgm:presLayoutVars>
      </dgm:prSet>
      <dgm:spPr/>
    </dgm:pt>
    <dgm:pt modelId="{14E311F5-2576-4E0D-8DDF-1997635919C9}" type="pres">
      <dgm:prSet presAssocID="{663195EC-9CF4-42F1-AFA6-A0E1C7F560D3}" presName="circleA" presStyleLbl="node1" presStyleIdx="4" presStyleCnt="7"/>
      <dgm:spPr/>
    </dgm:pt>
    <dgm:pt modelId="{DF12DD3D-F41A-4918-948D-A6884938DBC0}" type="pres">
      <dgm:prSet presAssocID="{663195EC-9CF4-42F1-AFA6-A0E1C7F560D3}" presName="spaceA" presStyleCnt="0"/>
      <dgm:spPr/>
    </dgm:pt>
    <dgm:pt modelId="{D9EE47A7-A9EF-410B-94D7-C8046E3168C9}" type="pres">
      <dgm:prSet presAssocID="{6B0D3153-A193-4276-BBAB-78809483258F}" presName="space" presStyleCnt="0"/>
      <dgm:spPr/>
    </dgm:pt>
    <dgm:pt modelId="{B073F339-9E8D-4783-889B-1C45F98EB9BA}" type="pres">
      <dgm:prSet presAssocID="{7EBDAD56-3910-4EF4-BAE5-2CD1E49CF1C6}" presName="compositeB" presStyleCnt="0"/>
      <dgm:spPr/>
    </dgm:pt>
    <dgm:pt modelId="{2A81367F-4F6A-438A-BF7F-EA7323DF77D9}" type="pres">
      <dgm:prSet presAssocID="{7EBDAD56-3910-4EF4-BAE5-2CD1E49CF1C6}" presName="textB" presStyleLbl="revTx" presStyleIdx="5" presStyleCnt="7">
        <dgm:presLayoutVars>
          <dgm:bulletEnabled val="1"/>
        </dgm:presLayoutVars>
      </dgm:prSet>
      <dgm:spPr/>
    </dgm:pt>
    <dgm:pt modelId="{FFA0FC80-0064-4B0B-A500-DA4D86920752}" type="pres">
      <dgm:prSet presAssocID="{7EBDAD56-3910-4EF4-BAE5-2CD1E49CF1C6}" presName="circleB" presStyleLbl="node1" presStyleIdx="5" presStyleCnt="7"/>
      <dgm:spPr/>
    </dgm:pt>
    <dgm:pt modelId="{6ACABCD5-9A55-430F-9CBA-ACBE00D3D5BE}" type="pres">
      <dgm:prSet presAssocID="{7EBDAD56-3910-4EF4-BAE5-2CD1E49CF1C6}" presName="spaceB" presStyleCnt="0"/>
      <dgm:spPr/>
    </dgm:pt>
    <dgm:pt modelId="{CE25EE4A-2FB5-4546-8110-8FC21C127C67}" type="pres">
      <dgm:prSet presAssocID="{56A22A4D-0469-4E9D-AF86-1F98BEDD64F8}" presName="space" presStyleCnt="0"/>
      <dgm:spPr/>
    </dgm:pt>
    <dgm:pt modelId="{A527C47B-8589-46F5-818A-E8770EEBB0CF}" type="pres">
      <dgm:prSet presAssocID="{7EBBB9D8-60EF-412D-B2F8-F957683777E2}" presName="compositeA" presStyleCnt="0"/>
      <dgm:spPr/>
    </dgm:pt>
    <dgm:pt modelId="{FE3A8B5C-1BBB-4245-8A87-1155219A1234}" type="pres">
      <dgm:prSet presAssocID="{7EBBB9D8-60EF-412D-B2F8-F957683777E2}" presName="textA" presStyleLbl="revTx" presStyleIdx="6" presStyleCnt="7">
        <dgm:presLayoutVars>
          <dgm:bulletEnabled val="1"/>
        </dgm:presLayoutVars>
      </dgm:prSet>
      <dgm:spPr/>
    </dgm:pt>
    <dgm:pt modelId="{0848B611-86C7-45CC-A83E-EFB70728C4EA}" type="pres">
      <dgm:prSet presAssocID="{7EBBB9D8-60EF-412D-B2F8-F957683777E2}" presName="circleA" presStyleLbl="node1" presStyleIdx="6" presStyleCnt="7"/>
      <dgm:spPr/>
    </dgm:pt>
    <dgm:pt modelId="{52F0A818-0E77-454B-B258-3FAF640240F7}" type="pres">
      <dgm:prSet presAssocID="{7EBBB9D8-60EF-412D-B2F8-F957683777E2}" presName="spaceA" presStyleCnt="0"/>
      <dgm:spPr/>
    </dgm:pt>
  </dgm:ptLst>
  <dgm:cxnLst>
    <dgm:cxn modelId="{88E0B703-C163-4BCB-8FA5-686D2ECF29D9}" srcId="{1ABBC888-E50E-45F3-82C0-20894DFDB398}" destId="{ABC5B6C0-9CFF-4084-87F3-EF2235E1C41A}" srcOrd="3" destOrd="0" parTransId="{C9BAEA4D-69D1-4169-AA18-E0685E5D5F15}" sibTransId="{71075498-2A2D-43CE-A648-FBD9FB2411D5}"/>
    <dgm:cxn modelId="{32585108-664F-449B-8D97-BF4CE72F9EC2}" type="presOf" srcId="{663195EC-9CF4-42F1-AFA6-A0E1C7F560D3}" destId="{000179A3-9554-435F-8B5B-C1C9A1B51466}" srcOrd="0" destOrd="0" presId="urn:microsoft.com/office/officeart/2005/8/layout/hProcess11"/>
    <dgm:cxn modelId="{F8440A25-A2D8-419B-947C-0974609BF2EF}" type="presOf" srcId="{ABC5B6C0-9CFF-4084-87F3-EF2235E1C41A}" destId="{057B8A55-7E23-42D1-9E11-39406572027B}" srcOrd="0" destOrd="0" presId="urn:microsoft.com/office/officeart/2005/8/layout/hProcess11"/>
    <dgm:cxn modelId="{C241D235-66F6-453E-8030-1EE0A891F9D7}" srcId="{1ABBC888-E50E-45F3-82C0-20894DFDB398}" destId="{1FD33272-1CD7-4D20-9DFE-370EA2DE7307}" srcOrd="1" destOrd="0" parTransId="{527E959D-6FE4-4CF2-8541-7410FE81796C}" sibTransId="{3D2308E5-ACE7-4DA7-8955-690926D98FE1}"/>
    <dgm:cxn modelId="{AD9E326A-DEAE-4F08-9620-05FF544EA0C5}" srcId="{1ABBC888-E50E-45F3-82C0-20894DFDB398}" destId="{EB376F1C-8AE0-4F90-B7AE-D99B0FB30194}" srcOrd="2" destOrd="0" parTransId="{05711F16-01D7-417D-B52C-DF6EB221C0C5}" sibTransId="{D90E77D6-3B57-4D5A-9CC9-62BFC0078294}"/>
    <dgm:cxn modelId="{D81B6D70-F8CC-4E90-B837-F5B002E4BD9B}" type="presOf" srcId="{1ABBC888-E50E-45F3-82C0-20894DFDB398}" destId="{5FF6FFA4-D0A3-4109-92D6-0F423E52ED26}" srcOrd="0" destOrd="0" presId="urn:microsoft.com/office/officeart/2005/8/layout/hProcess11"/>
    <dgm:cxn modelId="{84C04073-1A28-488D-8BCD-34D6353F82E7}" type="presOf" srcId="{9FD439DC-BC8B-40B3-B008-C7E9395D2596}" destId="{2A50B12E-E35D-4E9D-9FA8-42A868D2CEAA}" srcOrd="0" destOrd="0" presId="urn:microsoft.com/office/officeart/2005/8/layout/hProcess11"/>
    <dgm:cxn modelId="{A119E894-02C5-4D79-8C5E-1CB9B9D12BA1}" type="presOf" srcId="{1FD33272-1CD7-4D20-9DFE-370EA2DE7307}" destId="{5FC3CA6F-6AA7-4235-BA90-2AFABCF7494D}" srcOrd="0" destOrd="0" presId="urn:microsoft.com/office/officeart/2005/8/layout/hProcess11"/>
    <dgm:cxn modelId="{4A5037A4-B675-407B-B45D-B94611080721}" type="presOf" srcId="{7EBBB9D8-60EF-412D-B2F8-F957683777E2}" destId="{FE3A8B5C-1BBB-4245-8A87-1155219A1234}" srcOrd="0" destOrd="0" presId="urn:microsoft.com/office/officeart/2005/8/layout/hProcess11"/>
    <dgm:cxn modelId="{1271A5A6-565D-42EA-853A-BC36913C36E2}" srcId="{1ABBC888-E50E-45F3-82C0-20894DFDB398}" destId="{7EBDAD56-3910-4EF4-BAE5-2CD1E49CF1C6}" srcOrd="5" destOrd="0" parTransId="{D5F0FECC-E5F9-43CF-8BEE-19F844CFD640}" sibTransId="{56A22A4D-0469-4E9D-AF86-1F98BEDD64F8}"/>
    <dgm:cxn modelId="{0B8D91B0-D0D7-4429-8F4E-D73258199104}" type="presOf" srcId="{7EBDAD56-3910-4EF4-BAE5-2CD1E49CF1C6}" destId="{2A81367F-4F6A-438A-BF7F-EA7323DF77D9}" srcOrd="0" destOrd="0" presId="urn:microsoft.com/office/officeart/2005/8/layout/hProcess11"/>
    <dgm:cxn modelId="{D9BB45B8-26C3-4E64-9BD6-DC1316EB7BF2}" srcId="{1ABBC888-E50E-45F3-82C0-20894DFDB398}" destId="{9FD439DC-BC8B-40B3-B008-C7E9395D2596}" srcOrd="0" destOrd="0" parTransId="{0425820F-CC93-409A-B885-29FF3FCCBE18}" sibTransId="{96548A6C-DA44-4954-AAB5-91A67668C879}"/>
    <dgm:cxn modelId="{3F68F2BA-AEF3-44D8-8F66-C7AC13C9686D}" srcId="{1ABBC888-E50E-45F3-82C0-20894DFDB398}" destId="{7EBBB9D8-60EF-412D-B2F8-F957683777E2}" srcOrd="6" destOrd="0" parTransId="{BD842BBE-AA71-4B8E-9A44-EB777D266807}" sibTransId="{AD5FFBFE-CA52-4173-8E33-DDCAD27C2E1E}"/>
    <dgm:cxn modelId="{68A9D3CE-FE4A-4FE3-B65A-E1CFD5D1B958}" type="presOf" srcId="{EB376F1C-8AE0-4F90-B7AE-D99B0FB30194}" destId="{C7F919DC-0135-4A09-9448-D14FCBF359E9}" srcOrd="0" destOrd="0" presId="urn:microsoft.com/office/officeart/2005/8/layout/hProcess11"/>
    <dgm:cxn modelId="{998124F0-7B09-4B5B-8C29-035EAAB5D97E}" srcId="{1ABBC888-E50E-45F3-82C0-20894DFDB398}" destId="{663195EC-9CF4-42F1-AFA6-A0E1C7F560D3}" srcOrd="4" destOrd="0" parTransId="{08613054-29D2-4F50-B07F-A48C5F0A10D7}" sibTransId="{6B0D3153-A193-4276-BBAB-78809483258F}"/>
    <dgm:cxn modelId="{B4F205AC-DFC3-44AA-B43A-8F1C63E04F57}" type="presParOf" srcId="{5FF6FFA4-D0A3-4109-92D6-0F423E52ED26}" destId="{BEE591D1-7F52-4D85-934B-2F70CD163A9A}" srcOrd="0" destOrd="0" presId="urn:microsoft.com/office/officeart/2005/8/layout/hProcess11"/>
    <dgm:cxn modelId="{E1ADFEF8-568A-447B-A395-FECF576C5F9C}" type="presParOf" srcId="{5FF6FFA4-D0A3-4109-92D6-0F423E52ED26}" destId="{1CE60FAB-A9F9-4888-B97B-A78199E61D7E}" srcOrd="1" destOrd="0" presId="urn:microsoft.com/office/officeart/2005/8/layout/hProcess11"/>
    <dgm:cxn modelId="{F85E2347-615D-4702-8B6F-9B2A25CE8B76}" type="presParOf" srcId="{1CE60FAB-A9F9-4888-B97B-A78199E61D7E}" destId="{C8682411-F68A-482F-A50F-D317D603413E}" srcOrd="0" destOrd="0" presId="urn:microsoft.com/office/officeart/2005/8/layout/hProcess11"/>
    <dgm:cxn modelId="{3FD749E6-50BD-4430-8EB0-900E59DC5D08}" type="presParOf" srcId="{C8682411-F68A-482F-A50F-D317D603413E}" destId="{2A50B12E-E35D-4E9D-9FA8-42A868D2CEAA}" srcOrd="0" destOrd="0" presId="urn:microsoft.com/office/officeart/2005/8/layout/hProcess11"/>
    <dgm:cxn modelId="{E60B4AEC-9EBB-4688-89FC-6045586E9788}" type="presParOf" srcId="{C8682411-F68A-482F-A50F-D317D603413E}" destId="{DDFC7985-C106-4F49-9ADB-49FF86BEB800}" srcOrd="1" destOrd="0" presId="urn:microsoft.com/office/officeart/2005/8/layout/hProcess11"/>
    <dgm:cxn modelId="{EC411F9F-B721-4F7F-9426-80FF23A57622}" type="presParOf" srcId="{C8682411-F68A-482F-A50F-D317D603413E}" destId="{35C9CCB6-CF74-4CA1-940D-49A42D8AFC9E}" srcOrd="2" destOrd="0" presId="urn:microsoft.com/office/officeart/2005/8/layout/hProcess11"/>
    <dgm:cxn modelId="{290C9C42-C375-46EF-B880-C696CE5841C8}" type="presParOf" srcId="{1CE60FAB-A9F9-4888-B97B-A78199E61D7E}" destId="{A364E0B9-0DEC-4CEE-853F-049F32FBF88E}" srcOrd="1" destOrd="0" presId="urn:microsoft.com/office/officeart/2005/8/layout/hProcess11"/>
    <dgm:cxn modelId="{4DC5431B-50AE-482B-98D2-8A56A672E628}" type="presParOf" srcId="{1CE60FAB-A9F9-4888-B97B-A78199E61D7E}" destId="{B074D7A7-4845-4170-954B-689E6F1E85CE}" srcOrd="2" destOrd="0" presId="urn:microsoft.com/office/officeart/2005/8/layout/hProcess11"/>
    <dgm:cxn modelId="{5B32D5AC-407E-46A5-B3E8-598F945085C2}" type="presParOf" srcId="{B074D7A7-4845-4170-954B-689E6F1E85CE}" destId="{5FC3CA6F-6AA7-4235-BA90-2AFABCF7494D}" srcOrd="0" destOrd="0" presId="urn:microsoft.com/office/officeart/2005/8/layout/hProcess11"/>
    <dgm:cxn modelId="{CCCC328A-4D86-475F-8DD8-EAFBFC0B68AD}" type="presParOf" srcId="{B074D7A7-4845-4170-954B-689E6F1E85CE}" destId="{0FCAB9D2-6A8A-4501-81AE-54EB5428F336}" srcOrd="1" destOrd="0" presId="urn:microsoft.com/office/officeart/2005/8/layout/hProcess11"/>
    <dgm:cxn modelId="{DD5D1432-6077-47E8-B5BC-2CD274EE479A}" type="presParOf" srcId="{B074D7A7-4845-4170-954B-689E6F1E85CE}" destId="{3F90FB26-FB98-4951-9399-A6B8A7225722}" srcOrd="2" destOrd="0" presId="urn:microsoft.com/office/officeart/2005/8/layout/hProcess11"/>
    <dgm:cxn modelId="{D82BF549-66EA-40B5-8CC2-F4820AFBEA41}" type="presParOf" srcId="{1CE60FAB-A9F9-4888-B97B-A78199E61D7E}" destId="{AAEDC4D7-FA4D-461A-B418-2DBC689DD8E1}" srcOrd="3" destOrd="0" presId="urn:microsoft.com/office/officeart/2005/8/layout/hProcess11"/>
    <dgm:cxn modelId="{3371EED0-D5AB-4E40-A159-4A6EEB15C235}" type="presParOf" srcId="{1CE60FAB-A9F9-4888-B97B-A78199E61D7E}" destId="{EC727216-1879-4AB2-8C45-D3ADF63F1D9C}" srcOrd="4" destOrd="0" presId="urn:microsoft.com/office/officeart/2005/8/layout/hProcess11"/>
    <dgm:cxn modelId="{09EABA6A-395B-465F-8B7D-95671D3254CE}" type="presParOf" srcId="{EC727216-1879-4AB2-8C45-D3ADF63F1D9C}" destId="{C7F919DC-0135-4A09-9448-D14FCBF359E9}" srcOrd="0" destOrd="0" presId="urn:microsoft.com/office/officeart/2005/8/layout/hProcess11"/>
    <dgm:cxn modelId="{749230AF-96B2-4728-8575-E1071F0EDAFB}" type="presParOf" srcId="{EC727216-1879-4AB2-8C45-D3ADF63F1D9C}" destId="{2CCC3DC2-A61F-4DE2-8072-E816ECB9854C}" srcOrd="1" destOrd="0" presId="urn:microsoft.com/office/officeart/2005/8/layout/hProcess11"/>
    <dgm:cxn modelId="{946F2E35-B367-4F94-A802-B80F7054480D}" type="presParOf" srcId="{EC727216-1879-4AB2-8C45-D3ADF63F1D9C}" destId="{BC4A2F82-AEC9-4C79-8C02-95397FF0C204}" srcOrd="2" destOrd="0" presId="urn:microsoft.com/office/officeart/2005/8/layout/hProcess11"/>
    <dgm:cxn modelId="{25C42066-3ADF-4B52-AF2D-D75523F965FB}" type="presParOf" srcId="{1CE60FAB-A9F9-4888-B97B-A78199E61D7E}" destId="{66362BCA-9BB2-41FF-AEF4-7C21532CEC6B}" srcOrd="5" destOrd="0" presId="urn:microsoft.com/office/officeart/2005/8/layout/hProcess11"/>
    <dgm:cxn modelId="{478D784D-D6D1-47CE-A68A-442127997A7F}" type="presParOf" srcId="{1CE60FAB-A9F9-4888-B97B-A78199E61D7E}" destId="{63000E9C-0D46-44B4-8531-F5001C94C44F}" srcOrd="6" destOrd="0" presId="urn:microsoft.com/office/officeart/2005/8/layout/hProcess11"/>
    <dgm:cxn modelId="{3EB6611B-F970-4CDD-B447-2D5AA3CEE73A}" type="presParOf" srcId="{63000E9C-0D46-44B4-8531-F5001C94C44F}" destId="{057B8A55-7E23-42D1-9E11-39406572027B}" srcOrd="0" destOrd="0" presId="urn:microsoft.com/office/officeart/2005/8/layout/hProcess11"/>
    <dgm:cxn modelId="{B457418F-44A7-4BA1-B0E2-AA0DCD740A62}" type="presParOf" srcId="{63000E9C-0D46-44B4-8531-F5001C94C44F}" destId="{527B154A-51C6-43CE-B6DB-9CFB72C16E58}" srcOrd="1" destOrd="0" presId="urn:microsoft.com/office/officeart/2005/8/layout/hProcess11"/>
    <dgm:cxn modelId="{A59791F4-E6F4-42BD-B722-39915FA02703}" type="presParOf" srcId="{63000E9C-0D46-44B4-8531-F5001C94C44F}" destId="{931944C0-F4DC-4209-89E3-F968A2289F10}" srcOrd="2" destOrd="0" presId="urn:microsoft.com/office/officeart/2005/8/layout/hProcess11"/>
    <dgm:cxn modelId="{A4E3C3F8-E825-4705-8873-64CC9BCECDEB}" type="presParOf" srcId="{1CE60FAB-A9F9-4888-B97B-A78199E61D7E}" destId="{51D32D0F-566B-4D58-8AB0-316E690EE189}" srcOrd="7" destOrd="0" presId="urn:microsoft.com/office/officeart/2005/8/layout/hProcess11"/>
    <dgm:cxn modelId="{C7239D50-38FE-4C93-9890-3F64B87FC6A8}" type="presParOf" srcId="{1CE60FAB-A9F9-4888-B97B-A78199E61D7E}" destId="{A872D365-7EDD-4079-9E8C-05F3823A9B99}" srcOrd="8" destOrd="0" presId="urn:microsoft.com/office/officeart/2005/8/layout/hProcess11"/>
    <dgm:cxn modelId="{DC44FAAD-5F66-45AF-AB83-5FE935C075F4}" type="presParOf" srcId="{A872D365-7EDD-4079-9E8C-05F3823A9B99}" destId="{000179A3-9554-435F-8B5B-C1C9A1B51466}" srcOrd="0" destOrd="0" presId="urn:microsoft.com/office/officeart/2005/8/layout/hProcess11"/>
    <dgm:cxn modelId="{59F53F77-C51C-4E89-BE34-54DDF23C6DF3}" type="presParOf" srcId="{A872D365-7EDD-4079-9E8C-05F3823A9B99}" destId="{14E311F5-2576-4E0D-8DDF-1997635919C9}" srcOrd="1" destOrd="0" presId="urn:microsoft.com/office/officeart/2005/8/layout/hProcess11"/>
    <dgm:cxn modelId="{2F64AEF5-73C0-4A35-96D5-8C3F8B19F7B7}" type="presParOf" srcId="{A872D365-7EDD-4079-9E8C-05F3823A9B99}" destId="{DF12DD3D-F41A-4918-948D-A6884938DBC0}" srcOrd="2" destOrd="0" presId="urn:microsoft.com/office/officeart/2005/8/layout/hProcess11"/>
    <dgm:cxn modelId="{592B654C-71A9-4ADD-B2D3-6EB3FE15D7F4}" type="presParOf" srcId="{1CE60FAB-A9F9-4888-B97B-A78199E61D7E}" destId="{D9EE47A7-A9EF-410B-94D7-C8046E3168C9}" srcOrd="9" destOrd="0" presId="urn:microsoft.com/office/officeart/2005/8/layout/hProcess11"/>
    <dgm:cxn modelId="{46E65584-E340-4859-9764-3DFEC488837F}" type="presParOf" srcId="{1CE60FAB-A9F9-4888-B97B-A78199E61D7E}" destId="{B073F339-9E8D-4783-889B-1C45F98EB9BA}" srcOrd="10" destOrd="0" presId="urn:microsoft.com/office/officeart/2005/8/layout/hProcess11"/>
    <dgm:cxn modelId="{1E9EF719-AB24-4279-9400-C966BE17A26A}" type="presParOf" srcId="{B073F339-9E8D-4783-889B-1C45F98EB9BA}" destId="{2A81367F-4F6A-438A-BF7F-EA7323DF77D9}" srcOrd="0" destOrd="0" presId="urn:microsoft.com/office/officeart/2005/8/layout/hProcess11"/>
    <dgm:cxn modelId="{0379175C-CC82-4F7E-B587-AFD0E91C3094}" type="presParOf" srcId="{B073F339-9E8D-4783-889B-1C45F98EB9BA}" destId="{FFA0FC80-0064-4B0B-A500-DA4D86920752}" srcOrd="1" destOrd="0" presId="urn:microsoft.com/office/officeart/2005/8/layout/hProcess11"/>
    <dgm:cxn modelId="{140DDC6B-4DAF-4D38-815A-9D1D1A338AED}" type="presParOf" srcId="{B073F339-9E8D-4783-889B-1C45F98EB9BA}" destId="{6ACABCD5-9A55-430F-9CBA-ACBE00D3D5BE}" srcOrd="2" destOrd="0" presId="urn:microsoft.com/office/officeart/2005/8/layout/hProcess11"/>
    <dgm:cxn modelId="{B56E679F-13CB-424D-9495-8B87221D1E69}" type="presParOf" srcId="{1CE60FAB-A9F9-4888-B97B-A78199E61D7E}" destId="{CE25EE4A-2FB5-4546-8110-8FC21C127C67}" srcOrd="11" destOrd="0" presId="urn:microsoft.com/office/officeart/2005/8/layout/hProcess11"/>
    <dgm:cxn modelId="{8EDEBFD8-ED66-44FE-AF0B-9A45C9B97412}" type="presParOf" srcId="{1CE60FAB-A9F9-4888-B97B-A78199E61D7E}" destId="{A527C47B-8589-46F5-818A-E8770EEBB0CF}" srcOrd="12" destOrd="0" presId="urn:microsoft.com/office/officeart/2005/8/layout/hProcess11"/>
    <dgm:cxn modelId="{D24C5240-1551-4CAC-96C6-BD95AD6CB678}" type="presParOf" srcId="{A527C47B-8589-46F5-818A-E8770EEBB0CF}" destId="{FE3A8B5C-1BBB-4245-8A87-1155219A1234}" srcOrd="0" destOrd="0" presId="urn:microsoft.com/office/officeart/2005/8/layout/hProcess11"/>
    <dgm:cxn modelId="{EA1B0C26-7BAE-4317-BB4F-89A4076D594E}" type="presParOf" srcId="{A527C47B-8589-46F5-818A-E8770EEBB0CF}" destId="{0848B611-86C7-45CC-A83E-EFB70728C4EA}" srcOrd="1" destOrd="0" presId="urn:microsoft.com/office/officeart/2005/8/layout/hProcess11"/>
    <dgm:cxn modelId="{CAB1DB8A-327F-42B4-A44A-A40F1D138203}" type="presParOf" srcId="{A527C47B-8589-46F5-818A-E8770EEBB0CF}" destId="{52F0A818-0E77-454B-B258-3FAF640240F7}"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8B1A3-959A-4618-B937-8570C8769415}">
      <dsp:nvSpPr>
        <dsp:cNvPr id="0" name=""/>
        <dsp:cNvSpPr/>
      </dsp:nvSpPr>
      <dsp:spPr>
        <a:xfrm rot="16200000">
          <a:off x="-1122886" y="1124735"/>
          <a:ext cx="4064000" cy="1814529"/>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8337" bIns="0" numCol="1" spcCol="1270" anchor="t" anchorCtr="0">
          <a:noAutofit/>
        </a:bodyPr>
        <a:lstStyle/>
        <a:p>
          <a:pPr marL="0" lvl="0" indent="0" algn="l" defTabSz="889000">
            <a:lnSpc>
              <a:spcPct val="90000"/>
            </a:lnSpc>
            <a:spcBef>
              <a:spcPct val="0"/>
            </a:spcBef>
            <a:spcAft>
              <a:spcPct val="35000"/>
            </a:spcAft>
            <a:buNone/>
          </a:pPr>
          <a:r>
            <a:rPr lang="en-US" sz="2000" b="1" kern="1200" dirty="0"/>
            <a:t>Natural language</a:t>
          </a:r>
        </a:p>
        <a:p>
          <a:pPr marL="171450" lvl="1" indent="-171450" algn="l" defTabSz="711200">
            <a:lnSpc>
              <a:spcPct val="90000"/>
            </a:lnSpc>
            <a:spcBef>
              <a:spcPct val="0"/>
            </a:spcBef>
            <a:spcAft>
              <a:spcPct val="15000"/>
            </a:spcAft>
            <a:buChar char="•"/>
          </a:pPr>
          <a:r>
            <a:rPr lang="en-US" sz="1600" kern="1200" dirty="0"/>
            <a:t>Written in sentences</a:t>
          </a:r>
        </a:p>
        <a:p>
          <a:pPr marL="171450" lvl="1" indent="-171450" algn="l" defTabSz="711200">
            <a:lnSpc>
              <a:spcPct val="90000"/>
            </a:lnSpc>
            <a:spcBef>
              <a:spcPct val="0"/>
            </a:spcBef>
            <a:spcAft>
              <a:spcPct val="15000"/>
            </a:spcAft>
            <a:buChar char="•"/>
          </a:pPr>
          <a:r>
            <a:rPr lang="en-US" sz="1600" kern="1200" dirty="0"/>
            <a:t>Every sentence is a requirement</a:t>
          </a:r>
        </a:p>
      </dsp:txBody>
      <dsp:txXfrm rot="5400000">
        <a:off x="1849" y="812800"/>
        <a:ext cx="1814529" cy="2438400"/>
      </dsp:txXfrm>
    </dsp:sp>
    <dsp:sp modelId="{4DE6F185-3550-463F-95CA-4D940815D833}">
      <dsp:nvSpPr>
        <dsp:cNvPr id="0" name=""/>
        <dsp:cNvSpPr/>
      </dsp:nvSpPr>
      <dsp:spPr>
        <a:xfrm rot="16200000">
          <a:off x="827733" y="1124735"/>
          <a:ext cx="4064000" cy="1814529"/>
        </a:xfrm>
        <a:prstGeom prst="flowChartManualOperation">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8337" bIns="0" numCol="1" spcCol="1270" anchor="t" anchorCtr="0">
          <a:noAutofit/>
        </a:bodyPr>
        <a:lstStyle/>
        <a:p>
          <a:pPr marL="0" lvl="0" indent="0" algn="l" defTabSz="889000">
            <a:lnSpc>
              <a:spcPct val="90000"/>
            </a:lnSpc>
            <a:spcBef>
              <a:spcPct val="0"/>
            </a:spcBef>
            <a:spcAft>
              <a:spcPct val="35000"/>
            </a:spcAft>
            <a:buNone/>
          </a:pPr>
          <a:r>
            <a:rPr lang="en-US" sz="2000" b="1" kern="1200" dirty="0"/>
            <a:t>Structured natural language</a:t>
          </a:r>
        </a:p>
        <a:p>
          <a:pPr marL="171450" lvl="1" indent="-171450" algn="l" defTabSz="711200">
            <a:lnSpc>
              <a:spcPct val="90000"/>
            </a:lnSpc>
            <a:spcBef>
              <a:spcPct val="0"/>
            </a:spcBef>
            <a:spcAft>
              <a:spcPct val="15000"/>
            </a:spcAft>
            <a:buChar char="•"/>
          </a:pPr>
          <a:r>
            <a:rPr lang="en-US" sz="1600" kern="1200" dirty="0"/>
            <a:t>Written using standard template</a:t>
          </a:r>
        </a:p>
        <a:p>
          <a:pPr marL="171450" lvl="1" indent="-171450" algn="l" defTabSz="711200">
            <a:lnSpc>
              <a:spcPct val="90000"/>
            </a:lnSpc>
            <a:spcBef>
              <a:spcPct val="0"/>
            </a:spcBef>
            <a:spcAft>
              <a:spcPct val="15000"/>
            </a:spcAft>
            <a:buChar char="•"/>
          </a:pPr>
          <a:r>
            <a:rPr lang="en-US" sz="1600" kern="1200" dirty="0"/>
            <a:t>Every sentence mentions details of requirements.</a:t>
          </a:r>
        </a:p>
      </dsp:txBody>
      <dsp:txXfrm rot="5400000">
        <a:off x="1952468" y="812800"/>
        <a:ext cx="1814529" cy="2438400"/>
      </dsp:txXfrm>
    </dsp:sp>
    <dsp:sp modelId="{F518CC3A-539C-4EE3-BB14-78F9DD676434}">
      <dsp:nvSpPr>
        <dsp:cNvPr id="0" name=""/>
        <dsp:cNvSpPr/>
      </dsp:nvSpPr>
      <dsp:spPr>
        <a:xfrm rot="16200000">
          <a:off x="2778352" y="1124735"/>
          <a:ext cx="4064000" cy="1814529"/>
        </a:xfrm>
        <a:prstGeom prst="flowChartManualOperation">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8337" bIns="0" numCol="1" spcCol="1270" anchor="t" anchorCtr="0">
          <a:noAutofit/>
        </a:bodyPr>
        <a:lstStyle/>
        <a:p>
          <a:pPr marL="0" lvl="0" indent="0" algn="l" defTabSz="889000">
            <a:lnSpc>
              <a:spcPct val="90000"/>
            </a:lnSpc>
            <a:spcBef>
              <a:spcPct val="0"/>
            </a:spcBef>
            <a:spcAft>
              <a:spcPct val="35000"/>
            </a:spcAft>
            <a:buNone/>
          </a:pPr>
          <a:r>
            <a:rPr lang="en-US" sz="2000" b="1" kern="1200" dirty="0"/>
            <a:t>Graphical notations</a:t>
          </a:r>
        </a:p>
        <a:p>
          <a:pPr marL="171450" lvl="1" indent="-171450" algn="l" defTabSz="711200">
            <a:lnSpc>
              <a:spcPct val="90000"/>
            </a:lnSpc>
            <a:spcBef>
              <a:spcPct val="0"/>
            </a:spcBef>
            <a:spcAft>
              <a:spcPct val="15000"/>
            </a:spcAft>
            <a:buChar char="•"/>
          </a:pPr>
          <a:r>
            <a:rPr lang="en-US" sz="1600" kern="1200" dirty="0"/>
            <a:t>UML, use case and sequence diagrams</a:t>
          </a:r>
        </a:p>
      </dsp:txBody>
      <dsp:txXfrm rot="5400000">
        <a:off x="3903087" y="812800"/>
        <a:ext cx="1814529" cy="2438400"/>
      </dsp:txXfrm>
    </dsp:sp>
    <dsp:sp modelId="{BCCC8A6A-F214-4C07-9E01-CFD264473676}">
      <dsp:nvSpPr>
        <dsp:cNvPr id="0" name=""/>
        <dsp:cNvSpPr/>
      </dsp:nvSpPr>
      <dsp:spPr>
        <a:xfrm rot="16200000">
          <a:off x="4728972" y="1124735"/>
          <a:ext cx="4064000" cy="1814529"/>
        </a:xfrm>
        <a:prstGeom prst="flowChartManualOperation">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8337" bIns="0" numCol="1" spcCol="1270" anchor="t" anchorCtr="0">
          <a:noAutofit/>
        </a:bodyPr>
        <a:lstStyle/>
        <a:p>
          <a:pPr marL="0" lvl="0" indent="0" algn="l" defTabSz="889000">
            <a:lnSpc>
              <a:spcPct val="90000"/>
            </a:lnSpc>
            <a:spcBef>
              <a:spcPct val="0"/>
            </a:spcBef>
            <a:spcAft>
              <a:spcPct val="35000"/>
            </a:spcAft>
            <a:buNone/>
          </a:pPr>
          <a:r>
            <a:rPr lang="en-US" sz="2000" b="1" kern="1200" dirty="0"/>
            <a:t>Mathematical specifications</a:t>
          </a:r>
        </a:p>
        <a:p>
          <a:pPr marL="171450" lvl="1" indent="-171450" algn="l" defTabSz="711200">
            <a:lnSpc>
              <a:spcPct val="90000"/>
            </a:lnSpc>
            <a:spcBef>
              <a:spcPct val="0"/>
            </a:spcBef>
            <a:spcAft>
              <a:spcPct val="15000"/>
            </a:spcAft>
            <a:buChar char="•"/>
          </a:pPr>
          <a:r>
            <a:rPr lang="en-US" sz="1600" kern="1200" dirty="0"/>
            <a:t>Show via finite state machines</a:t>
          </a:r>
        </a:p>
      </dsp:txBody>
      <dsp:txXfrm rot="5400000">
        <a:off x="5853707" y="812800"/>
        <a:ext cx="1814529" cy="2438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B49FB-1759-45D0-8BA2-131EB45FABAE}">
      <dsp:nvSpPr>
        <dsp:cNvPr id="0" name=""/>
        <dsp:cNvSpPr/>
      </dsp:nvSpPr>
      <dsp:spPr>
        <a:xfrm>
          <a:off x="-5203301" y="-796986"/>
          <a:ext cx="6196224" cy="6196224"/>
        </a:xfrm>
        <a:prstGeom prst="blockArc">
          <a:avLst>
            <a:gd name="adj1" fmla="val 18900000"/>
            <a:gd name="adj2" fmla="val 2700000"/>
            <a:gd name="adj3" fmla="val 349"/>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2C1E7A-C98B-4332-8C19-A30BCE9D7A98}">
      <dsp:nvSpPr>
        <dsp:cNvPr id="0" name=""/>
        <dsp:cNvSpPr/>
      </dsp:nvSpPr>
      <dsp:spPr>
        <a:xfrm>
          <a:off x="434275" y="287548"/>
          <a:ext cx="10474836" cy="57546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6776" tIns="66040" rIns="66040" bIns="66040" numCol="1" spcCol="1270" anchor="ctr" anchorCtr="0">
          <a:noAutofit/>
        </a:bodyPr>
        <a:lstStyle/>
        <a:p>
          <a:pPr marL="0" lvl="0" indent="0" algn="l" defTabSz="1155700">
            <a:lnSpc>
              <a:spcPct val="90000"/>
            </a:lnSpc>
            <a:spcBef>
              <a:spcPct val="0"/>
            </a:spcBef>
            <a:spcAft>
              <a:spcPct val="35000"/>
            </a:spcAft>
            <a:buNone/>
          </a:pPr>
          <a:r>
            <a:rPr lang="en-GB" sz="2600" kern="1200" dirty="0"/>
            <a:t>Use a standard format for all requirements.</a:t>
          </a:r>
          <a:endParaRPr lang="en-US" sz="2600" kern="1200" dirty="0"/>
        </a:p>
      </dsp:txBody>
      <dsp:txXfrm>
        <a:off x="434275" y="287548"/>
        <a:ext cx="10474836" cy="575465"/>
      </dsp:txXfrm>
    </dsp:sp>
    <dsp:sp modelId="{ABBC2EB9-B098-4370-AB2B-1AF2582AC371}">
      <dsp:nvSpPr>
        <dsp:cNvPr id="0" name=""/>
        <dsp:cNvSpPr/>
      </dsp:nvSpPr>
      <dsp:spPr>
        <a:xfrm>
          <a:off x="74609" y="215615"/>
          <a:ext cx="719331" cy="719331"/>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9F990E-62B4-4CEF-A8EB-29D39E675CC4}">
      <dsp:nvSpPr>
        <dsp:cNvPr id="0" name=""/>
        <dsp:cNvSpPr/>
      </dsp:nvSpPr>
      <dsp:spPr>
        <a:xfrm>
          <a:off x="846637" y="1150470"/>
          <a:ext cx="10062474" cy="575465"/>
        </a:xfrm>
        <a:prstGeom prst="rect">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6776"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Mention the mandatory &amp; desirable requirements separately</a:t>
          </a:r>
        </a:p>
      </dsp:txBody>
      <dsp:txXfrm>
        <a:off x="846637" y="1150470"/>
        <a:ext cx="10062474" cy="575465"/>
      </dsp:txXfrm>
    </dsp:sp>
    <dsp:sp modelId="{87601033-E99A-40F7-A4E8-9A022108CA0B}">
      <dsp:nvSpPr>
        <dsp:cNvPr id="0" name=""/>
        <dsp:cNvSpPr/>
      </dsp:nvSpPr>
      <dsp:spPr>
        <a:xfrm>
          <a:off x="486971" y="1078537"/>
          <a:ext cx="719331" cy="719331"/>
        </a:xfrm>
        <a:prstGeom prst="ellipse">
          <a:avLst/>
        </a:prstGeom>
        <a:solidFill>
          <a:schemeClr val="lt1">
            <a:hueOff val="0"/>
            <a:satOff val="0"/>
            <a:lumOff val="0"/>
            <a:alphaOff val="0"/>
          </a:schemeClr>
        </a:solidFill>
        <a:ln w="25400" cap="flat" cmpd="sng" algn="ctr">
          <a:solidFill>
            <a:schemeClr val="accent2">
              <a:hueOff val="1170380"/>
              <a:satOff val="-1460"/>
              <a:lumOff val="343"/>
              <a:alphaOff val="0"/>
            </a:schemeClr>
          </a:solidFill>
          <a:prstDash val="solid"/>
        </a:ln>
        <a:effectLst/>
      </dsp:spPr>
      <dsp:style>
        <a:lnRef idx="2">
          <a:scrgbClr r="0" g="0" b="0"/>
        </a:lnRef>
        <a:fillRef idx="1">
          <a:scrgbClr r="0" g="0" b="0"/>
        </a:fillRef>
        <a:effectRef idx="0">
          <a:scrgbClr r="0" g="0" b="0"/>
        </a:effectRef>
        <a:fontRef idx="minor"/>
      </dsp:style>
    </dsp:sp>
    <dsp:sp modelId="{FFD10C8E-FDC5-4E44-9A3E-014E1A8C1F0E}">
      <dsp:nvSpPr>
        <dsp:cNvPr id="0" name=""/>
        <dsp:cNvSpPr/>
      </dsp:nvSpPr>
      <dsp:spPr>
        <a:xfrm>
          <a:off x="973199" y="2013392"/>
          <a:ext cx="9935913" cy="575465"/>
        </a:xfrm>
        <a:prstGeom prst="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6776" tIns="66040" rIns="66040" bIns="66040" numCol="1" spcCol="1270" anchor="ctr" anchorCtr="0">
          <a:noAutofit/>
        </a:bodyPr>
        <a:lstStyle/>
        <a:p>
          <a:pPr marL="0" lvl="0" indent="0" algn="l" defTabSz="1155700">
            <a:lnSpc>
              <a:spcPct val="90000"/>
            </a:lnSpc>
            <a:spcBef>
              <a:spcPct val="0"/>
            </a:spcBef>
            <a:spcAft>
              <a:spcPct val="35000"/>
            </a:spcAft>
            <a:buNone/>
          </a:pPr>
          <a:r>
            <a:rPr lang="en-GB" sz="2600" kern="1200" dirty="0"/>
            <a:t>Highlight(Bold ,Italicize ,Underline) the key parts of the requirement.</a:t>
          </a:r>
          <a:endParaRPr lang="en-US" sz="2600" kern="1200" dirty="0"/>
        </a:p>
      </dsp:txBody>
      <dsp:txXfrm>
        <a:off x="973199" y="2013392"/>
        <a:ext cx="9935913" cy="575465"/>
      </dsp:txXfrm>
    </dsp:sp>
    <dsp:sp modelId="{69A36CFA-008C-412A-B8FD-1655732DB5E0}">
      <dsp:nvSpPr>
        <dsp:cNvPr id="0" name=""/>
        <dsp:cNvSpPr/>
      </dsp:nvSpPr>
      <dsp:spPr>
        <a:xfrm>
          <a:off x="613533" y="1941459"/>
          <a:ext cx="719331" cy="719331"/>
        </a:xfrm>
        <a:prstGeom prst="ellipse">
          <a:avLst/>
        </a:prstGeom>
        <a:solidFill>
          <a:schemeClr val="lt1">
            <a:hueOff val="0"/>
            <a:satOff val="0"/>
            <a:lumOff val="0"/>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dsp:style>
    </dsp:sp>
    <dsp:sp modelId="{C28F45B1-2FAB-49F9-9F75-30474FE043F9}">
      <dsp:nvSpPr>
        <dsp:cNvPr id="0" name=""/>
        <dsp:cNvSpPr/>
      </dsp:nvSpPr>
      <dsp:spPr>
        <a:xfrm>
          <a:off x="846637" y="2876314"/>
          <a:ext cx="10062474" cy="575465"/>
        </a:xfrm>
        <a:prstGeom prst="rect">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6776" tIns="66040" rIns="66040" bIns="66040" numCol="1" spcCol="1270" anchor="ctr" anchorCtr="0">
          <a:noAutofit/>
        </a:bodyPr>
        <a:lstStyle/>
        <a:p>
          <a:pPr marL="0" lvl="0" indent="0" algn="l" defTabSz="1155700">
            <a:lnSpc>
              <a:spcPct val="90000"/>
            </a:lnSpc>
            <a:spcBef>
              <a:spcPct val="0"/>
            </a:spcBef>
            <a:spcAft>
              <a:spcPct val="35000"/>
            </a:spcAft>
            <a:buNone/>
          </a:pPr>
          <a:r>
            <a:rPr lang="en-GB" sz="2600" kern="1200" dirty="0"/>
            <a:t>Avoid using technical words and abbreviations.</a:t>
          </a:r>
          <a:endParaRPr lang="en-US" sz="2600" kern="1200" dirty="0"/>
        </a:p>
      </dsp:txBody>
      <dsp:txXfrm>
        <a:off x="846637" y="2876314"/>
        <a:ext cx="10062474" cy="575465"/>
      </dsp:txXfrm>
    </dsp:sp>
    <dsp:sp modelId="{DDAF1B1E-F113-422B-852B-FE9CDE0D33C0}">
      <dsp:nvSpPr>
        <dsp:cNvPr id="0" name=""/>
        <dsp:cNvSpPr/>
      </dsp:nvSpPr>
      <dsp:spPr>
        <a:xfrm>
          <a:off x="486971" y="2804381"/>
          <a:ext cx="719331" cy="719331"/>
        </a:xfrm>
        <a:prstGeom prst="ellipse">
          <a:avLst/>
        </a:prstGeom>
        <a:solidFill>
          <a:schemeClr val="lt1">
            <a:hueOff val="0"/>
            <a:satOff val="0"/>
            <a:lumOff val="0"/>
            <a:alphaOff val="0"/>
          </a:schemeClr>
        </a:solidFill>
        <a:ln w="25400" cap="flat" cmpd="sng" algn="ctr">
          <a:solidFill>
            <a:schemeClr val="accent2">
              <a:hueOff val="3511139"/>
              <a:satOff val="-4379"/>
              <a:lumOff val="1030"/>
              <a:alphaOff val="0"/>
            </a:schemeClr>
          </a:solidFill>
          <a:prstDash val="solid"/>
        </a:ln>
        <a:effectLst/>
      </dsp:spPr>
      <dsp:style>
        <a:lnRef idx="2">
          <a:scrgbClr r="0" g="0" b="0"/>
        </a:lnRef>
        <a:fillRef idx="1">
          <a:scrgbClr r="0" g="0" b="0"/>
        </a:fillRef>
        <a:effectRef idx="0">
          <a:scrgbClr r="0" g="0" b="0"/>
        </a:effectRef>
        <a:fontRef idx="minor"/>
      </dsp:style>
    </dsp:sp>
    <dsp:sp modelId="{866E26C1-844D-46C7-9449-660D075235AB}">
      <dsp:nvSpPr>
        <dsp:cNvPr id="0" name=""/>
        <dsp:cNvSpPr/>
      </dsp:nvSpPr>
      <dsp:spPr>
        <a:xfrm>
          <a:off x="434275" y="3739236"/>
          <a:ext cx="10474836" cy="575465"/>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6776" tIns="66040" rIns="66040" bIns="66040" numCol="1" spcCol="1270" anchor="ctr" anchorCtr="0">
          <a:noAutofit/>
        </a:bodyPr>
        <a:lstStyle/>
        <a:p>
          <a:pPr marL="0" lvl="0" indent="0" algn="l" defTabSz="1155700">
            <a:lnSpc>
              <a:spcPct val="90000"/>
            </a:lnSpc>
            <a:spcBef>
              <a:spcPct val="0"/>
            </a:spcBef>
            <a:spcAft>
              <a:spcPct val="35000"/>
            </a:spcAft>
            <a:buNone/>
          </a:pPr>
          <a:r>
            <a:rPr lang="en-GB" sz="2600" kern="1200" dirty="0"/>
            <a:t>Mention why a requirement is necessary.</a:t>
          </a:r>
          <a:endParaRPr lang="en-US" sz="2600" kern="1200" dirty="0"/>
        </a:p>
      </dsp:txBody>
      <dsp:txXfrm>
        <a:off x="434275" y="3739236"/>
        <a:ext cx="10474836" cy="575465"/>
      </dsp:txXfrm>
    </dsp:sp>
    <dsp:sp modelId="{6331D65F-AC65-4782-8AA3-689D7A80E9E2}">
      <dsp:nvSpPr>
        <dsp:cNvPr id="0" name=""/>
        <dsp:cNvSpPr/>
      </dsp:nvSpPr>
      <dsp:spPr>
        <a:xfrm>
          <a:off x="74609" y="3667302"/>
          <a:ext cx="719331" cy="719331"/>
        </a:xfrm>
        <a:prstGeom prst="ellipse">
          <a:avLst/>
        </a:prstGeom>
        <a:solidFill>
          <a:schemeClr val="lt1">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B9A1E7-916F-45B0-9CA9-9F298AA8026F}">
      <dsp:nvSpPr>
        <dsp:cNvPr id="0" name=""/>
        <dsp:cNvSpPr/>
      </dsp:nvSpPr>
      <dsp:spPr>
        <a:xfrm>
          <a:off x="1283281" y="1912"/>
          <a:ext cx="1360353" cy="1360353"/>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A3F5894-7316-4697-A1FD-6F0067FE6236}">
      <dsp:nvSpPr>
        <dsp:cNvPr id="0" name=""/>
        <dsp:cNvSpPr/>
      </dsp:nvSpPr>
      <dsp:spPr>
        <a:xfrm>
          <a:off x="1963458" y="1912"/>
          <a:ext cx="7257984" cy="1360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0480" rIns="0" bIns="30480" numCol="1" spcCol="1270" anchor="ctr" anchorCtr="0">
          <a:noAutofit/>
        </a:bodyPr>
        <a:lstStyle/>
        <a:p>
          <a:pPr marL="0" lvl="0" indent="0" algn="l" defTabSz="1066800">
            <a:lnSpc>
              <a:spcPct val="90000"/>
            </a:lnSpc>
            <a:spcBef>
              <a:spcPct val="0"/>
            </a:spcBef>
            <a:spcAft>
              <a:spcPct val="35000"/>
            </a:spcAft>
            <a:buNone/>
          </a:pPr>
          <a:r>
            <a:rPr lang="en-GB" sz="2400" kern="1200" dirty="0"/>
            <a:t>Ambiguous requirement details</a:t>
          </a:r>
          <a:endParaRPr lang="en-US" sz="2400" kern="1200" dirty="0"/>
        </a:p>
      </dsp:txBody>
      <dsp:txXfrm>
        <a:off x="1963458" y="1912"/>
        <a:ext cx="7257984" cy="1360353"/>
      </dsp:txXfrm>
    </dsp:sp>
    <dsp:sp modelId="{791BFC66-44E2-4AE1-8A83-DE258AC95348}">
      <dsp:nvSpPr>
        <dsp:cNvPr id="0" name=""/>
        <dsp:cNvSpPr/>
      </dsp:nvSpPr>
      <dsp:spPr>
        <a:xfrm>
          <a:off x="1283281" y="1362266"/>
          <a:ext cx="1360353" cy="1360353"/>
        </a:xfrm>
        <a:prstGeom prst="ellipse">
          <a:avLst/>
        </a:prstGeom>
        <a:solidFill>
          <a:schemeClr val="accent2">
            <a:alpha val="50000"/>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C8469D9-3D63-41D7-9FF8-800675DBC0E4}">
      <dsp:nvSpPr>
        <dsp:cNvPr id="0" name=""/>
        <dsp:cNvSpPr/>
      </dsp:nvSpPr>
      <dsp:spPr>
        <a:xfrm>
          <a:off x="1963458" y="1362266"/>
          <a:ext cx="7257984" cy="1360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0480" rIns="0" bIns="30480" numCol="1" spcCol="1270" anchor="ctr" anchorCtr="0">
          <a:noAutofit/>
        </a:bodyPr>
        <a:lstStyle/>
        <a:p>
          <a:pPr marL="0" lvl="0" indent="0" algn="l" defTabSz="1066800">
            <a:lnSpc>
              <a:spcPct val="90000"/>
            </a:lnSpc>
            <a:spcBef>
              <a:spcPct val="0"/>
            </a:spcBef>
            <a:spcAft>
              <a:spcPct val="35000"/>
            </a:spcAft>
            <a:buNone/>
          </a:pPr>
          <a:r>
            <a:rPr lang="en-GB" sz="2400" kern="1200" dirty="0"/>
            <a:t>Functional/non-functional Requirements not segregated</a:t>
          </a:r>
          <a:endParaRPr lang="en-US" sz="2400" kern="1200" dirty="0"/>
        </a:p>
      </dsp:txBody>
      <dsp:txXfrm>
        <a:off x="1963458" y="1362266"/>
        <a:ext cx="7257984" cy="1360353"/>
      </dsp:txXfrm>
    </dsp:sp>
    <dsp:sp modelId="{BE04BECF-C541-4243-8FD0-214696CC6523}">
      <dsp:nvSpPr>
        <dsp:cNvPr id="0" name=""/>
        <dsp:cNvSpPr/>
      </dsp:nvSpPr>
      <dsp:spPr>
        <a:xfrm>
          <a:off x="1283281" y="2722619"/>
          <a:ext cx="1360353" cy="1360353"/>
        </a:xfrm>
        <a:prstGeom prst="ellipse">
          <a:avLst/>
        </a:prstGeom>
        <a:solidFill>
          <a:schemeClr val="accent2">
            <a:alpha val="50000"/>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AF55452-FEC6-4CAF-9BE9-A05D7B0C3AAD}">
      <dsp:nvSpPr>
        <dsp:cNvPr id="0" name=""/>
        <dsp:cNvSpPr/>
      </dsp:nvSpPr>
      <dsp:spPr>
        <a:xfrm>
          <a:off x="1963458" y="2722619"/>
          <a:ext cx="7257984" cy="1360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0480" rIns="0" bIns="30480" numCol="1" spcCol="1270" anchor="ctr" anchorCtr="0">
          <a:noAutofit/>
        </a:bodyPr>
        <a:lstStyle/>
        <a:p>
          <a:pPr marL="0" lvl="0" indent="0" algn="l" defTabSz="1066800">
            <a:lnSpc>
              <a:spcPct val="90000"/>
            </a:lnSpc>
            <a:spcBef>
              <a:spcPct val="0"/>
            </a:spcBef>
            <a:spcAft>
              <a:spcPct val="35000"/>
            </a:spcAft>
            <a:buNone/>
          </a:pPr>
          <a:r>
            <a:rPr lang="en-GB" sz="2400" kern="1200" dirty="0"/>
            <a:t>Requirements amalgamation will lead to longer deadlines in development</a:t>
          </a:r>
          <a:endParaRPr lang="en-US" sz="2400" kern="1200" dirty="0"/>
        </a:p>
      </dsp:txBody>
      <dsp:txXfrm>
        <a:off x="1963458" y="2722619"/>
        <a:ext cx="7257984" cy="13603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AFDB8-D24C-464F-8E7C-2DE896BCEE6F}">
      <dsp:nvSpPr>
        <dsp:cNvPr id="0" name=""/>
        <dsp:cNvSpPr/>
      </dsp:nvSpPr>
      <dsp:spPr>
        <a:xfrm>
          <a:off x="0" y="25099"/>
          <a:ext cx="9724308" cy="131093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Writer is limited to follow the template.</a:t>
          </a:r>
        </a:p>
      </dsp:txBody>
      <dsp:txXfrm>
        <a:off x="63994" y="89093"/>
        <a:ext cx="9596320" cy="1182942"/>
      </dsp:txXfrm>
    </dsp:sp>
    <dsp:sp modelId="{EA4AA82C-507A-42A9-A870-A111B1F8D1B2}">
      <dsp:nvSpPr>
        <dsp:cNvPr id="0" name=""/>
        <dsp:cNvSpPr/>
      </dsp:nvSpPr>
      <dsp:spPr>
        <a:xfrm>
          <a:off x="0" y="1431069"/>
          <a:ext cx="9724308" cy="1310930"/>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Good for finely defined requirement applications. E.g. Embedded systems</a:t>
          </a:r>
        </a:p>
      </dsp:txBody>
      <dsp:txXfrm>
        <a:off x="63994" y="1495063"/>
        <a:ext cx="9596320" cy="1182942"/>
      </dsp:txXfrm>
    </dsp:sp>
    <dsp:sp modelId="{29EF15A4-C80C-423E-B17C-49E10433AD91}">
      <dsp:nvSpPr>
        <dsp:cNvPr id="0" name=""/>
        <dsp:cNvSpPr/>
      </dsp:nvSpPr>
      <dsp:spPr>
        <a:xfrm>
          <a:off x="0" y="2837039"/>
          <a:ext cx="9724308" cy="131093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Not fit for systems where req. are evolutionary. E.g., Business applications</a:t>
          </a:r>
        </a:p>
      </dsp:txBody>
      <dsp:txXfrm>
        <a:off x="63994" y="2901033"/>
        <a:ext cx="9596320" cy="11829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E591D1-7F52-4D85-934B-2F70CD163A9A}">
      <dsp:nvSpPr>
        <dsp:cNvPr id="0" name=""/>
        <dsp:cNvSpPr/>
      </dsp:nvSpPr>
      <dsp:spPr>
        <a:xfrm>
          <a:off x="0" y="1357788"/>
          <a:ext cx="8229600" cy="1810385"/>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50B12E-E35D-4E9D-9FA8-42A868D2CEAA}">
      <dsp:nvSpPr>
        <dsp:cNvPr id="0" name=""/>
        <dsp:cNvSpPr/>
      </dsp:nvSpPr>
      <dsp:spPr>
        <a:xfrm>
          <a:off x="632" y="0"/>
          <a:ext cx="1014434"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l" defTabSz="533400">
            <a:lnSpc>
              <a:spcPct val="90000"/>
            </a:lnSpc>
            <a:spcBef>
              <a:spcPct val="0"/>
            </a:spcBef>
            <a:spcAft>
              <a:spcPct val="35000"/>
            </a:spcAft>
            <a:buNone/>
          </a:pPr>
          <a:r>
            <a:rPr lang="en-GB" sz="1200" b="1" kern="1200" dirty="0"/>
            <a:t>Definition of the function </a:t>
          </a:r>
          <a:r>
            <a:rPr lang="en-GB" sz="1200" b="0" kern="1200" dirty="0"/>
            <a:t>or entity.</a:t>
          </a:r>
          <a:endParaRPr lang="en-US" sz="1200" b="0" kern="1200" dirty="0"/>
        </a:p>
      </dsp:txBody>
      <dsp:txXfrm>
        <a:off x="632" y="0"/>
        <a:ext cx="1014434" cy="1810385"/>
      </dsp:txXfrm>
    </dsp:sp>
    <dsp:sp modelId="{DDFC7985-C106-4F49-9ADB-49FF86BEB800}">
      <dsp:nvSpPr>
        <dsp:cNvPr id="0" name=""/>
        <dsp:cNvSpPr/>
      </dsp:nvSpPr>
      <dsp:spPr>
        <a:xfrm>
          <a:off x="281552" y="2036683"/>
          <a:ext cx="452596" cy="452596"/>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C3CA6F-6AA7-4235-BA90-2AFABCF7494D}">
      <dsp:nvSpPr>
        <dsp:cNvPr id="0" name=""/>
        <dsp:cNvSpPr/>
      </dsp:nvSpPr>
      <dsp:spPr>
        <a:xfrm>
          <a:off x="1065789" y="2715577"/>
          <a:ext cx="1014434"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l" defTabSz="533400">
            <a:lnSpc>
              <a:spcPct val="90000"/>
            </a:lnSpc>
            <a:spcBef>
              <a:spcPct val="0"/>
            </a:spcBef>
            <a:spcAft>
              <a:spcPct val="35000"/>
            </a:spcAft>
            <a:buNone/>
          </a:pPr>
          <a:r>
            <a:rPr lang="en-GB" sz="1200" b="1" kern="1200" dirty="0"/>
            <a:t>Description of inputs </a:t>
          </a:r>
          <a:r>
            <a:rPr lang="en-GB" sz="1200" b="0" kern="1200" dirty="0"/>
            <a:t>and where they come from.</a:t>
          </a:r>
          <a:endParaRPr lang="en-US" sz="1200" b="0" kern="1200" dirty="0"/>
        </a:p>
      </dsp:txBody>
      <dsp:txXfrm>
        <a:off x="1065789" y="2715577"/>
        <a:ext cx="1014434" cy="1810385"/>
      </dsp:txXfrm>
    </dsp:sp>
    <dsp:sp modelId="{0FCAB9D2-6A8A-4501-81AE-54EB5428F336}">
      <dsp:nvSpPr>
        <dsp:cNvPr id="0" name=""/>
        <dsp:cNvSpPr/>
      </dsp:nvSpPr>
      <dsp:spPr>
        <a:xfrm>
          <a:off x="1346708" y="2036683"/>
          <a:ext cx="452596" cy="452596"/>
        </a:xfrm>
        <a:prstGeom prst="ellipse">
          <a:avLst/>
        </a:prstGeom>
        <a:solidFill>
          <a:schemeClr val="accent2">
            <a:hueOff val="780253"/>
            <a:satOff val="-973"/>
            <a:lumOff val="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F919DC-0135-4A09-9448-D14FCBF359E9}">
      <dsp:nvSpPr>
        <dsp:cNvPr id="0" name=""/>
        <dsp:cNvSpPr/>
      </dsp:nvSpPr>
      <dsp:spPr>
        <a:xfrm>
          <a:off x="2130946" y="0"/>
          <a:ext cx="1014434"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l" defTabSz="533400">
            <a:lnSpc>
              <a:spcPct val="90000"/>
            </a:lnSpc>
            <a:spcBef>
              <a:spcPct val="0"/>
            </a:spcBef>
            <a:spcAft>
              <a:spcPct val="35000"/>
            </a:spcAft>
            <a:buNone/>
          </a:pPr>
          <a:r>
            <a:rPr lang="en-GB" sz="1200" b="1" kern="1200" dirty="0"/>
            <a:t>Description of outputs </a:t>
          </a:r>
          <a:r>
            <a:rPr lang="en-GB" sz="1200" b="0" kern="1200" dirty="0"/>
            <a:t>and where they go to.</a:t>
          </a:r>
          <a:endParaRPr lang="en-US" sz="1200" b="0" kern="1200" dirty="0"/>
        </a:p>
      </dsp:txBody>
      <dsp:txXfrm>
        <a:off x="2130946" y="0"/>
        <a:ext cx="1014434" cy="1810385"/>
      </dsp:txXfrm>
    </dsp:sp>
    <dsp:sp modelId="{2CCC3DC2-A61F-4DE2-8072-E816ECB9854C}">
      <dsp:nvSpPr>
        <dsp:cNvPr id="0" name=""/>
        <dsp:cNvSpPr/>
      </dsp:nvSpPr>
      <dsp:spPr>
        <a:xfrm>
          <a:off x="2411865" y="2036683"/>
          <a:ext cx="452596" cy="452596"/>
        </a:xfrm>
        <a:prstGeom prst="ellipse">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7B8A55-7E23-42D1-9E11-39406572027B}">
      <dsp:nvSpPr>
        <dsp:cNvPr id="0" name=""/>
        <dsp:cNvSpPr/>
      </dsp:nvSpPr>
      <dsp:spPr>
        <a:xfrm>
          <a:off x="3196102" y="2715577"/>
          <a:ext cx="1014434"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l" defTabSz="533400">
            <a:lnSpc>
              <a:spcPct val="90000"/>
            </a:lnSpc>
            <a:spcBef>
              <a:spcPct val="0"/>
            </a:spcBef>
            <a:spcAft>
              <a:spcPct val="35000"/>
            </a:spcAft>
            <a:buNone/>
          </a:pPr>
          <a:r>
            <a:rPr lang="en-GB" sz="1200" b="0" kern="1200" dirty="0"/>
            <a:t>Information about the </a:t>
          </a:r>
          <a:r>
            <a:rPr lang="en-GB" sz="1200" b="1" kern="1200" dirty="0"/>
            <a:t>information needed for the computation </a:t>
          </a:r>
          <a:r>
            <a:rPr lang="en-GB" sz="1200" b="0" kern="1200" dirty="0"/>
            <a:t>and other entities used.</a:t>
          </a:r>
          <a:endParaRPr lang="en-US" sz="1200" b="0" kern="1200" dirty="0"/>
        </a:p>
      </dsp:txBody>
      <dsp:txXfrm>
        <a:off x="3196102" y="2715577"/>
        <a:ext cx="1014434" cy="1810385"/>
      </dsp:txXfrm>
    </dsp:sp>
    <dsp:sp modelId="{527B154A-51C6-43CE-B6DB-9CFB72C16E58}">
      <dsp:nvSpPr>
        <dsp:cNvPr id="0" name=""/>
        <dsp:cNvSpPr/>
      </dsp:nvSpPr>
      <dsp:spPr>
        <a:xfrm>
          <a:off x="3477021" y="2036683"/>
          <a:ext cx="452596" cy="452596"/>
        </a:xfrm>
        <a:prstGeom prst="ellipse">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0179A3-9554-435F-8B5B-C1C9A1B51466}">
      <dsp:nvSpPr>
        <dsp:cNvPr id="0" name=""/>
        <dsp:cNvSpPr/>
      </dsp:nvSpPr>
      <dsp:spPr>
        <a:xfrm>
          <a:off x="4261259" y="0"/>
          <a:ext cx="1014434"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l" defTabSz="533400">
            <a:lnSpc>
              <a:spcPct val="90000"/>
            </a:lnSpc>
            <a:spcBef>
              <a:spcPct val="0"/>
            </a:spcBef>
            <a:spcAft>
              <a:spcPct val="35000"/>
            </a:spcAft>
            <a:buNone/>
          </a:pPr>
          <a:r>
            <a:rPr lang="en-GB" sz="1200" b="0" kern="1200" dirty="0"/>
            <a:t>Description of the </a:t>
          </a:r>
          <a:r>
            <a:rPr lang="en-GB" sz="1200" b="1" kern="1200" dirty="0"/>
            <a:t>action to be taken.</a:t>
          </a:r>
          <a:endParaRPr lang="en-US" sz="1200" b="1" kern="1200" dirty="0"/>
        </a:p>
      </dsp:txBody>
      <dsp:txXfrm>
        <a:off x="4261259" y="0"/>
        <a:ext cx="1014434" cy="1810385"/>
      </dsp:txXfrm>
    </dsp:sp>
    <dsp:sp modelId="{14E311F5-2576-4E0D-8DDF-1997635919C9}">
      <dsp:nvSpPr>
        <dsp:cNvPr id="0" name=""/>
        <dsp:cNvSpPr/>
      </dsp:nvSpPr>
      <dsp:spPr>
        <a:xfrm>
          <a:off x="4542178" y="2036683"/>
          <a:ext cx="452596" cy="452596"/>
        </a:xfrm>
        <a:prstGeom prst="ellipse">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81367F-4F6A-438A-BF7F-EA7323DF77D9}">
      <dsp:nvSpPr>
        <dsp:cNvPr id="0" name=""/>
        <dsp:cNvSpPr/>
      </dsp:nvSpPr>
      <dsp:spPr>
        <a:xfrm>
          <a:off x="5326415" y="2715577"/>
          <a:ext cx="1014434"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l" defTabSz="533400">
            <a:lnSpc>
              <a:spcPct val="90000"/>
            </a:lnSpc>
            <a:spcBef>
              <a:spcPct val="0"/>
            </a:spcBef>
            <a:spcAft>
              <a:spcPct val="35000"/>
            </a:spcAft>
            <a:buNone/>
          </a:pPr>
          <a:r>
            <a:rPr lang="en-GB" sz="1200" b="1" kern="1200" dirty="0"/>
            <a:t>Pre and post conditions</a:t>
          </a:r>
          <a:r>
            <a:rPr lang="en-GB" sz="1200" b="0" kern="1200" dirty="0"/>
            <a:t> (if appropriate).</a:t>
          </a:r>
          <a:endParaRPr lang="en-US" sz="1200" b="0" kern="1200" dirty="0"/>
        </a:p>
      </dsp:txBody>
      <dsp:txXfrm>
        <a:off x="5326415" y="2715577"/>
        <a:ext cx="1014434" cy="1810385"/>
      </dsp:txXfrm>
    </dsp:sp>
    <dsp:sp modelId="{FFA0FC80-0064-4B0B-A500-DA4D86920752}">
      <dsp:nvSpPr>
        <dsp:cNvPr id="0" name=""/>
        <dsp:cNvSpPr/>
      </dsp:nvSpPr>
      <dsp:spPr>
        <a:xfrm>
          <a:off x="5607334" y="2036683"/>
          <a:ext cx="452596" cy="452596"/>
        </a:xfrm>
        <a:prstGeom prst="ellipse">
          <a:avLst/>
        </a:prstGeom>
        <a:solidFill>
          <a:schemeClr val="accent2">
            <a:hueOff val="3901266"/>
            <a:satOff val="-4866"/>
            <a:lumOff val="11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3A8B5C-1BBB-4245-8A87-1155219A1234}">
      <dsp:nvSpPr>
        <dsp:cNvPr id="0" name=""/>
        <dsp:cNvSpPr/>
      </dsp:nvSpPr>
      <dsp:spPr>
        <a:xfrm>
          <a:off x="6391572" y="0"/>
          <a:ext cx="1014434"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l" defTabSz="533400">
            <a:lnSpc>
              <a:spcPct val="90000"/>
            </a:lnSpc>
            <a:spcBef>
              <a:spcPct val="0"/>
            </a:spcBef>
            <a:spcAft>
              <a:spcPct val="35000"/>
            </a:spcAft>
            <a:buNone/>
          </a:pPr>
          <a:r>
            <a:rPr lang="en-GB" sz="1200" b="0" kern="1200" dirty="0"/>
            <a:t>The </a:t>
          </a:r>
          <a:r>
            <a:rPr lang="en-GB" sz="1200" b="1" kern="1200" dirty="0"/>
            <a:t>side effects</a:t>
          </a:r>
          <a:r>
            <a:rPr lang="en-GB" sz="1200" b="0" kern="1200" dirty="0"/>
            <a:t> (if any) of the function.</a:t>
          </a:r>
          <a:endParaRPr lang="en-US" sz="1200" b="0" kern="1200" dirty="0"/>
        </a:p>
      </dsp:txBody>
      <dsp:txXfrm>
        <a:off x="6391572" y="0"/>
        <a:ext cx="1014434" cy="1810385"/>
      </dsp:txXfrm>
    </dsp:sp>
    <dsp:sp modelId="{0848B611-86C7-45CC-A83E-EFB70728C4EA}">
      <dsp:nvSpPr>
        <dsp:cNvPr id="0" name=""/>
        <dsp:cNvSpPr/>
      </dsp:nvSpPr>
      <dsp:spPr>
        <a:xfrm>
          <a:off x="6672491" y="2036683"/>
          <a:ext cx="452596" cy="452596"/>
        </a:xfrm>
        <a:prstGeom prst="ellipse">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AFB3A44-8D35-4A99-8BF5-D3FB069C811A}" type="datetime1">
              <a:rPr lang="en-US" smtClean="0"/>
              <a:t>2/24/2022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extLst>
      <p:ext uri="{BB962C8B-B14F-4D97-AF65-F5344CB8AC3E}">
        <p14:creationId xmlns:p14="http://schemas.microsoft.com/office/powerpoint/2010/main" val="3907981771"/>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48BE2E5B-7100-4361-98E1-E662789B7623}" type="datetime1">
              <a:rPr lang="en-US" smtClean="0"/>
              <a:t>2/24/2022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extLst>
      <p:ext uri="{BB962C8B-B14F-4D97-AF65-F5344CB8AC3E}">
        <p14:creationId xmlns:p14="http://schemas.microsoft.com/office/powerpoint/2010/main" val="3538267684"/>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5DF7E595-EF93-46C2-BCD8-7174B12363BB}" type="datetime1">
              <a:rPr lang="en-US" smtClean="0"/>
              <a:t>2/24/2022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extLst>
      <p:ext uri="{BB962C8B-B14F-4D97-AF65-F5344CB8AC3E}">
        <p14:creationId xmlns:p14="http://schemas.microsoft.com/office/powerpoint/2010/main" val="3225397692"/>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617AAC5-4261-4E41-98AE-8E0B6D7B55DE}" type="datetime1">
              <a:rPr lang="en-US" smtClean="0"/>
              <a:t>2/24/2022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extLst>
      <p:ext uri="{BB962C8B-B14F-4D97-AF65-F5344CB8AC3E}">
        <p14:creationId xmlns:p14="http://schemas.microsoft.com/office/powerpoint/2010/main" val="2631447731"/>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6E5797AA-D6C4-4646-AD69-40B4D2F7B6AD}" type="datetime1">
              <a:rPr lang="en-US" smtClean="0"/>
              <a:t>2/24/2022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extLst>
      <p:ext uri="{BB962C8B-B14F-4D97-AF65-F5344CB8AC3E}">
        <p14:creationId xmlns:p14="http://schemas.microsoft.com/office/powerpoint/2010/main" val="4054118263"/>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8C4EF7DC-6A2B-479E-9B3D-62AAF5A4FCDB}" type="datetime1">
              <a:rPr lang="en-US" smtClean="0"/>
              <a:t>2/24/2022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extLst>
      <p:ext uri="{BB962C8B-B14F-4D97-AF65-F5344CB8AC3E}">
        <p14:creationId xmlns:p14="http://schemas.microsoft.com/office/powerpoint/2010/main" val="1803328166"/>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5DE25E71-F1A3-4158-BEA6-0790089951F4}" type="datetime1">
              <a:rPr lang="en-US" smtClean="0"/>
              <a:t>2/24/2022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extLst>
      <p:ext uri="{BB962C8B-B14F-4D97-AF65-F5344CB8AC3E}">
        <p14:creationId xmlns:p14="http://schemas.microsoft.com/office/powerpoint/2010/main" val="1541803667"/>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D73BECF-ECF3-4BF0-A927-C0BB81D10956}" type="datetime1">
              <a:rPr lang="en-US" smtClean="0"/>
              <a:t>2/24/2022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extLst>
      <p:ext uri="{BB962C8B-B14F-4D97-AF65-F5344CB8AC3E}">
        <p14:creationId xmlns:p14="http://schemas.microsoft.com/office/powerpoint/2010/main" val="2055810497"/>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E5D9F1E-D4CC-4067-A083-B8F54D7F837B}" type="datetime1">
              <a:rPr lang="en-US" smtClean="0"/>
              <a:t>2/24/2022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extLst>
      <p:ext uri="{BB962C8B-B14F-4D97-AF65-F5344CB8AC3E}">
        <p14:creationId xmlns:p14="http://schemas.microsoft.com/office/powerpoint/2010/main" val="2102219950"/>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65C0462B-BA50-4766-AB20-DF730CF37D81}" type="datetime1">
              <a:rPr lang="en-US" smtClean="0"/>
              <a:t>2/24/2022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extLst>
      <p:ext uri="{BB962C8B-B14F-4D97-AF65-F5344CB8AC3E}">
        <p14:creationId xmlns:p14="http://schemas.microsoft.com/office/powerpoint/2010/main" val="2375599646"/>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622DD3AA-D5A7-48E6-B220-766EDA24E160}" type="datetime1">
              <a:rPr lang="en-US" smtClean="0"/>
              <a:t>2/24/2022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extLst>
      <p:ext uri="{BB962C8B-B14F-4D97-AF65-F5344CB8AC3E}">
        <p14:creationId xmlns:p14="http://schemas.microsoft.com/office/powerpoint/2010/main" val="307608725"/>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C3D46C82-97AA-433C-B7BD-733043A5D69E}" type="datetime1">
              <a:rPr lang="en-US" smtClean="0"/>
              <a:t>2/24/2022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4 Requirements Engineering</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333910" y="213186"/>
            <a:ext cx="1231725" cy="1219356"/>
          </a:xfrm>
          <a:prstGeom prst="rect">
            <a:avLst/>
          </a:prstGeom>
        </p:spPr>
      </p:pic>
      <p:cxnSp>
        <p:nvCxnSpPr>
          <p:cNvPr id="11" name="Straight Connector 10"/>
          <p:cNvCxnSpPr/>
          <p:nvPr/>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44299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76872"/>
            <a:ext cx="8229600" cy="1143000"/>
          </a:xfrm>
        </p:spPr>
        <p:txBody>
          <a:bodyPr/>
          <a:lstStyle/>
          <a:p>
            <a:pPr algn="ctr"/>
            <a:r>
              <a:rPr lang="en-US" dirty="0"/>
              <a:t>Chapter 4 cont.…</a:t>
            </a:r>
            <a:br>
              <a:rPr lang="en-US" dirty="0"/>
            </a:br>
            <a:br>
              <a:rPr lang="en-US" dirty="0"/>
            </a:br>
            <a:r>
              <a:rPr lang="en-US" dirty="0"/>
              <a:t>Requirements specification</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defRPr/>
            </a:pPr>
            <a:fld id="{9CDE22F1-F3B6-4B71-B9BD-D889FFB1181F}" type="datetime1">
              <a:rPr lang="en-US">
                <a:solidFill>
                  <a:prstClr val="black">
                    <a:tint val="75000"/>
                  </a:prstClr>
                </a:solidFill>
                <a:latin typeface="Calibri"/>
              </a:rPr>
              <a:pPr defTabSz="457200">
                <a:defRPr/>
              </a:pPr>
              <a:t>2/24/2022</a:t>
            </a:fld>
            <a:endParaRPr lang="en-US">
              <a:solidFill>
                <a:prstClr val="black">
                  <a:tint val="75000"/>
                </a:prstClr>
              </a:solidFill>
              <a:latin typeface="Calibri"/>
            </a:endParaRPr>
          </a:p>
        </p:txBody>
      </p:sp>
    </p:spTree>
    <p:extLst>
      <p:ext uri="{BB962C8B-B14F-4D97-AF65-F5344CB8AC3E}">
        <p14:creationId xmlns:p14="http://schemas.microsoft.com/office/powerpoint/2010/main" val="775602173"/>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a:t>Form-based specifications</a:t>
            </a:r>
          </a:p>
        </p:txBody>
      </p:sp>
      <p:graphicFrame>
        <p:nvGraphicFramePr>
          <p:cNvPr id="5" name="Content Placeholder 4">
            <a:extLst>
              <a:ext uri="{FF2B5EF4-FFF2-40B4-BE49-F238E27FC236}">
                <a16:creationId xmlns:a16="http://schemas.microsoft.com/office/drawing/2014/main" id="{1F0E208E-27F5-4B8D-8100-D9EA16A0275F}"/>
              </a:ext>
            </a:extLst>
          </p:cNvPr>
          <p:cNvGraphicFramePr>
            <a:graphicFrameLocks noGrp="1"/>
          </p:cNvGraphicFramePr>
          <p:nvPr>
            <p:ph idx="1"/>
          </p:nvPr>
        </p:nvGraphicFramePr>
        <p:xfrm>
          <a:off x="1981200" y="160020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p:cNvSpPr>
            <a:spLocks noGrp="1"/>
          </p:cNvSpPr>
          <p:nvPr>
            <p:ph type="dt" sz="half" idx="10"/>
          </p:nvPr>
        </p:nvSpPr>
        <p:spPr/>
        <p:txBody>
          <a:bodyPr/>
          <a:lstStyle/>
          <a:p>
            <a:pPr defTabSz="457200">
              <a:defRPr/>
            </a:pPr>
            <a:fld id="{88A4C160-8974-4D3B-B188-EA491B06F3F4}" type="datetime1">
              <a:rPr lang="en-US">
                <a:solidFill>
                  <a:prstClr val="black">
                    <a:tint val="75000"/>
                  </a:prstClr>
                </a:solidFill>
                <a:latin typeface="Calibri"/>
              </a:rPr>
              <a:pPr defTabSz="457200">
                <a:defRPr/>
              </a:pPr>
              <a:t>2/24/2022</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10</a:t>
            </a:fld>
            <a:endParaRPr lang="en-US">
              <a:solidFill>
                <a:prstClr val="black">
                  <a:tint val="75000"/>
                </a:prstClr>
              </a:solidFill>
              <a:latin typeface="Calibri"/>
            </a:endParaRPr>
          </a:p>
        </p:txBody>
      </p:sp>
    </p:spTree>
    <p:extLst>
      <p:ext uri="{BB962C8B-B14F-4D97-AF65-F5344CB8AC3E}">
        <p14:creationId xmlns:p14="http://schemas.microsoft.com/office/powerpoint/2010/main" val="242320685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for multiple possible alternative and courses of action.</a:t>
            </a:r>
          </a:p>
        </p:txBody>
      </p:sp>
      <p:sp>
        <p:nvSpPr>
          <p:cNvPr id="2" name="Date Placeholder 1"/>
          <p:cNvSpPr>
            <a:spLocks noGrp="1"/>
          </p:cNvSpPr>
          <p:nvPr>
            <p:ph type="dt" sz="half" idx="10"/>
          </p:nvPr>
        </p:nvSpPr>
        <p:spPr/>
        <p:txBody>
          <a:bodyPr/>
          <a:lstStyle/>
          <a:p>
            <a:pPr defTabSz="457200">
              <a:defRPr/>
            </a:pPr>
            <a:fld id="{028E4330-C444-4AF7-86DD-C9C2B0F5C66C}" type="datetime1">
              <a:rPr lang="en-US">
                <a:solidFill>
                  <a:prstClr val="black">
                    <a:tint val="75000"/>
                  </a:prstClr>
                </a:solidFill>
                <a:latin typeface="Calibri"/>
              </a:rPr>
              <a:pPr defTabSz="457200">
                <a:defRPr/>
              </a:pPr>
              <a:t>2/24/2022</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11</a:t>
            </a:fld>
            <a:endParaRPr lang="en-US">
              <a:solidFill>
                <a:prstClr val="black">
                  <a:tint val="75000"/>
                </a:prstClr>
              </a:solidFill>
              <a:latin typeface="Calibri"/>
            </a:endParaRPr>
          </a:p>
        </p:txBody>
      </p:sp>
      <p:graphicFrame>
        <p:nvGraphicFramePr>
          <p:cNvPr id="7" name="Table 6">
            <a:extLst>
              <a:ext uri="{FF2B5EF4-FFF2-40B4-BE49-F238E27FC236}">
                <a16:creationId xmlns:a16="http://schemas.microsoft.com/office/drawing/2014/main" id="{25AC0C41-0F92-4FF0-B641-FA52BA5F2DF7}"/>
              </a:ext>
            </a:extLst>
          </p:cNvPr>
          <p:cNvGraphicFramePr>
            <a:graphicFrameLocks noGrp="1"/>
          </p:cNvGraphicFramePr>
          <p:nvPr/>
        </p:nvGraphicFramePr>
        <p:xfrm>
          <a:off x="2663826" y="3382714"/>
          <a:ext cx="6461125" cy="1859485"/>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51169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Action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Username correct , password wrong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Login fail</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Username wrong, password wrong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Login fail</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Username correct, password correct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Login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30395543"/>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pPr algn="just"/>
            <a:r>
              <a:rPr lang="en-GB" b="1" dirty="0"/>
              <a:t>Use-cases are a kind of scenario that are included in the UML. </a:t>
            </a:r>
          </a:p>
          <a:p>
            <a:pPr algn="just"/>
            <a:r>
              <a:rPr lang="en-GB" dirty="0"/>
              <a:t>Use cases </a:t>
            </a:r>
            <a:r>
              <a:rPr lang="en-GB" b="1" dirty="0"/>
              <a:t>identify the actors </a:t>
            </a:r>
            <a:r>
              <a:rPr lang="en-GB" dirty="0"/>
              <a:t>in an interaction and which describe the interaction itself.</a:t>
            </a:r>
          </a:p>
          <a:p>
            <a:pPr algn="just"/>
            <a:r>
              <a:rPr lang="en-GB" dirty="0"/>
              <a:t>A set of use cases should </a:t>
            </a:r>
            <a:r>
              <a:rPr lang="en-GB" b="1" dirty="0"/>
              <a:t>describe all possible interactions with the system.</a:t>
            </a:r>
          </a:p>
          <a:p>
            <a:pPr algn="just"/>
            <a:r>
              <a:rPr lang="en-GB" dirty="0"/>
              <a:t>High-level graphical model.</a:t>
            </a:r>
          </a:p>
          <a:p>
            <a:pPr algn="just"/>
            <a:r>
              <a:rPr lang="en-GB" b="1" dirty="0"/>
              <a:t>UML diagrams may be added to use-cases to showcase the sequence of event processing in the system.</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12</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A1B943EE-4DF7-4E1E-9D14-8505AAE8C1E8}" type="datetime1">
              <a:rPr lang="en-US">
                <a:solidFill>
                  <a:prstClr val="black">
                    <a:tint val="75000"/>
                  </a:prstClr>
                </a:solidFill>
                <a:latin typeface="Calibri"/>
              </a:rPr>
              <a:pPr defTabSz="457200">
                <a:defRPr/>
              </a:pPr>
              <a:t>2/24/2022</a:t>
            </a:fld>
            <a:endParaRPr lang="en-US">
              <a:solidFill>
                <a:prstClr val="black">
                  <a:tint val="75000"/>
                </a:prstClr>
              </a:solidFill>
              <a:latin typeface="Calibri"/>
            </a:endParaRPr>
          </a:p>
        </p:txBody>
      </p:sp>
    </p:spTree>
    <p:extLst>
      <p:ext uri="{BB962C8B-B14F-4D97-AF65-F5344CB8AC3E}">
        <p14:creationId xmlns:p14="http://schemas.microsoft.com/office/powerpoint/2010/main" val="1477966070"/>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Use cases for the </a:t>
            </a:r>
            <a:r>
              <a:rPr lang="en-GB" dirty="0"/>
              <a:t>Mentcare system</a:t>
            </a:r>
            <a:endParaRPr lang="en-US" dirty="0"/>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13</a:t>
            </a:fld>
            <a:endParaRPr lang="en-US">
              <a:solidFill>
                <a:prstClr val="black">
                  <a:tint val="75000"/>
                </a:prstClr>
              </a:solidFill>
              <a:latin typeface="Calibri"/>
            </a:endParaRPr>
          </a:p>
        </p:txBody>
      </p:sp>
      <p:pic>
        <p:nvPicPr>
          <p:cNvPr id="4" name="Picture 3" descr="4.15 UseCases.eps"/>
          <p:cNvPicPr>
            <a:picLocks noChangeAspect="1"/>
          </p:cNvPicPr>
          <p:nvPr/>
        </p:nvPicPr>
        <p:blipFill>
          <a:blip r:embed="rId2"/>
          <a:stretch>
            <a:fillRect/>
          </a:stretch>
        </p:blipFill>
        <p:spPr>
          <a:xfrm>
            <a:off x="2971800" y="1828800"/>
            <a:ext cx="6555509" cy="3886200"/>
          </a:xfrm>
          <a:prstGeom prst="rect">
            <a:avLst/>
          </a:prstGeom>
        </p:spPr>
      </p:pic>
      <p:sp>
        <p:nvSpPr>
          <p:cNvPr id="2" name="Date Placeholder 1"/>
          <p:cNvSpPr>
            <a:spLocks noGrp="1"/>
          </p:cNvSpPr>
          <p:nvPr>
            <p:ph type="dt" sz="half" idx="10"/>
          </p:nvPr>
        </p:nvSpPr>
        <p:spPr/>
        <p:txBody>
          <a:bodyPr/>
          <a:lstStyle/>
          <a:p>
            <a:pPr defTabSz="457200">
              <a:defRPr/>
            </a:pPr>
            <a:fld id="{A6460E3B-6959-4373-9803-9CEA771F0072}" type="datetime1">
              <a:rPr lang="en-US">
                <a:solidFill>
                  <a:prstClr val="black">
                    <a:tint val="75000"/>
                  </a:prstClr>
                </a:solidFill>
                <a:latin typeface="Calibri"/>
              </a:rPr>
              <a:pPr defTabSz="457200">
                <a:defRPr/>
              </a:pPr>
              <a:t>2/24/2022</a:t>
            </a:fld>
            <a:endParaRPr lang="en-US">
              <a:solidFill>
                <a:prstClr val="black">
                  <a:tint val="75000"/>
                </a:prstClr>
              </a:solidFill>
              <a:latin typeface="Calibri"/>
            </a:endParaRPr>
          </a:p>
        </p:txBody>
      </p:sp>
    </p:spTree>
    <p:extLst>
      <p:ext uri="{BB962C8B-B14F-4D97-AF65-F5344CB8AC3E}">
        <p14:creationId xmlns:p14="http://schemas.microsoft.com/office/powerpoint/2010/main" val="3002223797"/>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The software requirements document</a:t>
            </a:r>
          </a:p>
        </p:txBody>
      </p:sp>
      <p:sp>
        <p:nvSpPr>
          <p:cNvPr id="16387" name="Rectangle 3"/>
          <p:cNvSpPr>
            <a:spLocks noGrp="1" noChangeArrowheads="1"/>
          </p:cNvSpPr>
          <p:nvPr>
            <p:ph idx="1"/>
          </p:nvPr>
        </p:nvSpPr>
        <p:spPr>
          <a:noFill/>
          <a:ln/>
        </p:spPr>
        <p:txBody>
          <a:bodyPr lIns="90487" tIns="44450" rIns="90487" bIns="44450"/>
          <a:lstStyle/>
          <a:p>
            <a:pPr algn="just"/>
            <a:r>
              <a:rPr lang="en-GB" dirty="0"/>
              <a:t>The software requirements document (SRD) is the </a:t>
            </a:r>
            <a:r>
              <a:rPr lang="en-GB" b="1" dirty="0"/>
              <a:t>official statement of what is required of the system developers.</a:t>
            </a:r>
          </a:p>
          <a:p>
            <a:pPr algn="just"/>
            <a:r>
              <a:rPr lang="en-GB" dirty="0"/>
              <a:t>Should include:</a:t>
            </a:r>
          </a:p>
          <a:p>
            <a:pPr lvl="1" algn="just"/>
            <a:r>
              <a:rPr lang="en-GB" dirty="0"/>
              <a:t>definition of user requirements </a:t>
            </a:r>
          </a:p>
          <a:p>
            <a:pPr lvl="1" algn="just"/>
            <a:r>
              <a:rPr lang="en-GB" dirty="0"/>
              <a:t>a specification of the system requirements.</a:t>
            </a:r>
          </a:p>
          <a:p>
            <a:pPr algn="just"/>
            <a:r>
              <a:rPr lang="en-GB" dirty="0"/>
              <a:t>It is </a:t>
            </a:r>
            <a:r>
              <a:rPr lang="en-GB" b="1" dirty="0"/>
              <a:t>NOT a design document</a:t>
            </a:r>
            <a:r>
              <a:rPr lang="en-GB" dirty="0"/>
              <a:t>. </a:t>
            </a:r>
          </a:p>
          <a:p>
            <a:pPr algn="just"/>
            <a:r>
              <a:rPr lang="en-GB" dirty="0"/>
              <a:t>As far as possible, it should set of what the system should do rather than how it should do it.</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14</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3A3D81DF-3A80-4140-9A2C-BF3384C4155A}" type="datetime1">
              <a:rPr lang="en-US">
                <a:solidFill>
                  <a:prstClr val="black">
                    <a:tint val="75000"/>
                  </a:prstClr>
                </a:solidFill>
                <a:latin typeface="Calibri"/>
              </a:rPr>
              <a:pPr defTabSz="457200">
                <a:defRPr/>
              </a:pPr>
              <a:t>2/24/2022</a:t>
            </a:fld>
            <a:endParaRPr lang="en-US">
              <a:solidFill>
                <a:prstClr val="black">
                  <a:tint val="75000"/>
                </a:prstClr>
              </a:solidFill>
              <a:latin typeface="Calibri"/>
            </a:endParaRPr>
          </a:p>
        </p:txBody>
      </p:sp>
    </p:spTree>
    <p:extLst>
      <p:ext uri="{BB962C8B-B14F-4D97-AF65-F5344CB8AC3E}">
        <p14:creationId xmlns:p14="http://schemas.microsoft.com/office/powerpoint/2010/main" val="360449160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t>Users of a requirements document</a:t>
            </a:r>
            <a:r>
              <a:rPr lang="en-GB" dirty="0"/>
              <a:t> </a:t>
            </a:r>
            <a:endParaRPr lang="en-US" dirty="0"/>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15</a:t>
            </a:fld>
            <a:endParaRPr lang="en-US">
              <a:solidFill>
                <a:prstClr val="black">
                  <a:tint val="75000"/>
                </a:prstClr>
              </a:solidFill>
              <a:latin typeface="Calibri"/>
            </a:endParaRPr>
          </a:p>
        </p:txBody>
      </p:sp>
      <p:pic>
        <p:nvPicPr>
          <p:cNvPr id="4" name="Picture 3" descr="4.6 ReqDocUsers.eps"/>
          <p:cNvPicPr>
            <a:picLocks noChangeAspect="1"/>
          </p:cNvPicPr>
          <p:nvPr/>
        </p:nvPicPr>
        <p:blipFill>
          <a:blip r:embed="rId2"/>
          <a:stretch>
            <a:fillRect/>
          </a:stretch>
        </p:blipFill>
        <p:spPr>
          <a:xfrm>
            <a:off x="2711624" y="1486176"/>
            <a:ext cx="6562808" cy="4870174"/>
          </a:xfrm>
          <a:prstGeom prst="rect">
            <a:avLst/>
          </a:prstGeom>
        </p:spPr>
      </p:pic>
      <p:sp>
        <p:nvSpPr>
          <p:cNvPr id="2" name="Date Placeholder 1"/>
          <p:cNvSpPr>
            <a:spLocks noGrp="1"/>
          </p:cNvSpPr>
          <p:nvPr>
            <p:ph type="dt" sz="half" idx="10"/>
          </p:nvPr>
        </p:nvSpPr>
        <p:spPr/>
        <p:txBody>
          <a:bodyPr/>
          <a:lstStyle/>
          <a:p>
            <a:pPr defTabSz="457200">
              <a:defRPr/>
            </a:pPr>
            <a:fld id="{E6BEE508-6799-4642-88EC-CE8979EB2E3A}" type="datetime1">
              <a:rPr lang="en-US">
                <a:solidFill>
                  <a:prstClr val="black">
                    <a:tint val="75000"/>
                  </a:prstClr>
                </a:solidFill>
                <a:latin typeface="Calibri"/>
              </a:rPr>
              <a:pPr defTabSz="457200">
                <a:defRPr/>
              </a:pPr>
              <a:t>2/24/2022</a:t>
            </a:fld>
            <a:endParaRPr lang="en-US">
              <a:solidFill>
                <a:prstClr val="black">
                  <a:tint val="75000"/>
                </a:prstClr>
              </a:solidFill>
              <a:latin typeface="Calibri"/>
            </a:endParaRPr>
          </a:p>
        </p:txBody>
      </p:sp>
    </p:spTree>
    <p:extLst>
      <p:ext uri="{BB962C8B-B14F-4D97-AF65-F5344CB8AC3E}">
        <p14:creationId xmlns:p14="http://schemas.microsoft.com/office/powerpoint/2010/main" val="74181069"/>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 variability</a:t>
            </a:r>
          </a:p>
        </p:txBody>
      </p:sp>
      <p:sp>
        <p:nvSpPr>
          <p:cNvPr id="3" name="Content Placeholder 2"/>
          <p:cNvSpPr>
            <a:spLocks noGrp="1"/>
          </p:cNvSpPr>
          <p:nvPr>
            <p:ph idx="1"/>
          </p:nvPr>
        </p:nvSpPr>
        <p:spPr/>
        <p:txBody>
          <a:bodyPr/>
          <a:lstStyle/>
          <a:p>
            <a:r>
              <a:rPr lang="en-US" dirty="0"/>
              <a:t>Information in requirements document depends on type of system and the approach to development used.</a:t>
            </a:r>
          </a:p>
          <a:p>
            <a:r>
              <a:rPr lang="en-US" dirty="0"/>
              <a:t>Systems developed incrementally will, typically, have less detail in the requirements document.</a:t>
            </a:r>
          </a:p>
          <a:p>
            <a:r>
              <a:rPr lang="en-US" dirty="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16</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3124B078-0152-45B3-86FA-062980FD8132}" type="datetime1">
              <a:rPr lang="en-US">
                <a:solidFill>
                  <a:prstClr val="black">
                    <a:tint val="75000"/>
                  </a:prstClr>
                </a:solidFill>
                <a:latin typeface="Calibri"/>
              </a:rPr>
              <a:pPr defTabSz="457200">
                <a:defRPr/>
              </a:pPr>
              <a:t>2/24/2022</a:t>
            </a:fld>
            <a:endParaRPr lang="en-US">
              <a:solidFill>
                <a:prstClr val="black">
                  <a:tint val="75000"/>
                </a:prstClr>
              </a:solidFill>
              <a:latin typeface="Calibri"/>
            </a:endParaRPr>
          </a:p>
        </p:txBody>
      </p:sp>
    </p:spTree>
    <p:extLst>
      <p:ext uri="{BB962C8B-B14F-4D97-AF65-F5344CB8AC3E}">
        <p14:creationId xmlns:p14="http://schemas.microsoft.com/office/powerpoint/2010/main" val="3902827572"/>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00214" y="206376"/>
            <a:ext cx="7367587" cy="1089025"/>
          </a:xfrm>
        </p:spPr>
        <p:txBody>
          <a:bodyPr/>
          <a:lstStyle/>
          <a:p>
            <a:pPr eaLnBrk="1" hangingPunct="1"/>
            <a:r>
              <a:rPr lang="en-US" dirty="0"/>
              <a:t>The structure of a requirements</a:t>
            </a:r>
            <a:r>
              <a:rPr lang="en-US" b="1" dirty="0"/>
              <a:t> </a:t>
            </a:r>
            <a:r>
              <a:rPr lang="en-US" dirty="0"/>
              <a:t>document</a:t>
            </a:r>
            <a:r>
              <a:rPr lang="en-GB" dirty="0"/>
              <a:t> </a:t>
            </a:r>
            <a:endParaRPr lang="en-US" dirty="0"/>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17</a:t>
            </a:fld>
            <a:endParaRPr lang="en-US">
              <a:solidFill>
                <a:prstClr val="black">
                  <a:tint val="75000"/>
                </a:prstClr>
              </a:solidFill>
              <a:latin typeface="Calibri"/>
            </a:endParaRPr>
          </a:p>
        </p:txBody>
      </p:sp>
      <p:graphicFrame>
        <p:nvGraphicFramePr>
          <p:cNvPr id="4" name="Table 3"/>
          <p:cNvGraphicFramePr>
            <a:graphicFrameLocks noGrp="1"/>
          </p:cNvGraphicFramePr>
          <p:nvPr/>
        </p:nvGraphicFramePr>
        <p:xfrm>
          <a:off x="1702123" y="1597427"/>
          <a:ext cx="8642349" cy="4480560"/>
        </p:xfrm>
        <a:graphic>
          <a:graphicData uri="http://schemas.openxmlformats.org/drawingml/2006/table">
            <a:tbl>
              <a:tblPr/>
              <a:tblGrid>
                <a:gridCol w="2077488">
                  <a:extLst>
                    <a:ext uri="{9D8B030D-6E8A-4147-A177-3AD203B41FA5}">
                      <a16:colId xmlns:a16="http://schemas.microsoft.com/office/drawing/2014/main" val="20000"/>
                    </a:ext>
                  </a:extLst>
                </a:gridCol>
                <a:gridCol w="6564861">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should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define the expected readership of the document </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and describe its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version history</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 including a rationale for the creation of a new version and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a summary of the changes made in each version</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 </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should describe the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need for the system</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 It should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briefly</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 describe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the system’s functions </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and explain how it will work with other systems. It should also describe how the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system fits into the overall business or strategic objectives of the organization commissioning the software</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should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define the technical terms used in the document</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 You should not make assumptions about the experience or expertise of the reader.</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Here, you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describe the services provided for the user</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 The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nonfunctional system requirements </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distribution of functions across system modules</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 </a:t>
                      </a:r>
                      <a:r>
                        <a:rPr kumimoji="0" lang="en-US" sz="1400" b="1" i="0" u="none" strike="noStrike" cap="none" normalizeH="0" baseline="0" dirty="0">
                          <a:ln>
                            <a:noFill/>
                          </a:ln>
                          <a:solidFill>
                            <a:srgbClr val="000000"/>
                          </a:solidFill>
                          <a:effectLst/>
                          <a:latin typeface="Arial" charset="0"/>
                          <a:ea typeface="Times New Roman" charset="0"/>
                          <a:cs typeface="Times New Roman" charset="0"/>
                        </a:rPr>
                        <a:t>Reused architectural components should be highlighted</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defTabSz="457200">
              <a:defRPr/>
            </a:pPr>
            <a:fld id="{CDF0658D-CE5A-4BC6-A864-83F090A29273}" type="datetime1">
              <a:rPr lang="en-US">
                <a:solidFill>
                  <a:prstClr val="black">
                    <a:tint val="75000"/>
                  </a:prstClr>
                </a:solidFill>
                <a:latin typeface="Calibri"/>
              </a:rPr>
              <a:pPr defTabSz="457200">
                <a:defRPr/>
              </a:pPr>
              <a:t>2/24/2022</a:t>
            </a:fld>
            <a:endParaRPr lang="en-US">
              <a:solidFill>
                <a:prstClr val="black">
                  <a:tint val="75000"/>
                </a:prstClr>
              </a:solidFill>
              <a:latin typeface="Calibri"/>
            </a:endParaRPr>
          </a:p>
        </p:txBody>
      </p:sp>
    </p:spTree>
    <p:extLst>
      <p:ext uri="{BB962C8B-B14F-4D97-AF65-F5344CB8AC3E}">
        <p14:creationId xmlns:p14="http://schemas.microsoft.com/office/powerpoint/2010/main" val="152194109"/>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a requirements document</a:t>
            </a:r>
            <a:r>
              <a:rPr lang="en-GB" dirty="0"/>
              <a:t> </a:t>
            </a:r>
            <a:endParaRPr lang="en-US" dirty="0"/>
          </a:p>
        </p:txBody>
      </p:sp>
      <p:graphicFrame>
        <p:nvGraphicFramePr>
          <p:cNvPr id="4" name="Content Placeholder 3"/>
          <p:cNvGraphicFramePr>
            <a:graphicFrameLocks noGrp="1"/>
          </p:cNvGraphicFramePr>
          <p:nvPr>
            <p:ph idx="1"/>
          </p:nvPr>
        </p:nvGraphicFramePr>
        <p:xfrm>
          <a:off x="1775520" y="1676401"/>
          <a:ext cx="8640960" cy="4680813"/>
        </p:xfrm>
        <a:graphic>
          <a:graphicData uri="http://schemas.openxmlformats.org/drawingml/2006/table">
            <a:tbl>
              <a:tblPr firstRow="1" bandRow="1">
                <a:tableStyleId>{5C22544A-7EE6-4342-B048-85BDC9FD1C3A}</a:tableStyleId>
              </a:tblPr>
              <a:tblGrid>
                <a:gridCol w="1760195">
                  <a:extLst>
                    <a:ext uri="{9D8B030D-6E8A-4147-A177-3AD203B41FA5}">
                      <a16:colId xmlns:a16="http://schemas.microsoft.com/office/drawing/2014/main" val="20000"/>
                    </a:ext>
                  </a:extLst>
                </a:gridCol>
                <a:gridCol w="6880765">
                  <a:extLst>
                    <a:ext uri="{9D8B030D-6E8A-4147-A177-3AD203B41FA5}">
                      <a16:colId xmlns:a16="http://schemas.microsoft.com/office/drawing/2014/main" val="20001"/>
                    </a:ext>
                  </a:extLst>
                </a:gridCol>
              </a:tblGrid>
              <a:tr h="319976">
                <a:tc>
                  <a:txBody>
                    <a:bodyPr/>
                    <a:lstStyle/>
                    <a:p>
                      <a:r>
                        <a:rPr lang="en-US" sz="1400" dirty="0">
                          <a:solidFill>
                            <a:schemeClr val="tx1"/>
                          </a:solidFill>
                          <a:latin typeface="Arial"/>
                          <a:cs typeface="Arial"/>
                        </a:rPr>
                        <a:t>Chapter</a:t>
                      </a:r>
                    </a:p>
                  </a:txBody>
                  <a:tcPr/>
                </a:tc>
                <a:tc>
                  <a:txBody>
                    <a:bodyPr/>
                    <a:lstStyle/>
                    <a:p>
                      <a:r>
                        <a:rPr lang="en-US" sz="1400" dirty="0">
                          <a:solidFill>
                            <a:schemeClr val="tx1"/>
                          </a:solidFill>
                          <a:latin typeface="Arial"/>
                          <a:cs typeface="Arial"/>
                        </a:rPr>
                        <a:t>Description</a:t>
                      </a: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This should </a:t>
                      </a:r>
                      <a:r>
                        <a:rPr kumimoji="0" lang="en-US" sz="1400" b="1" i="0" u="none" strike="noStrike" cap="none" normalizeH="0" baseline="0" dirty="0">
                          <a:ln>
                            <a:noFill/>
                          </a:ln>
                          <a:solidFill>
                            <a:srgbClr val="000000"/>
                          </a:solidFill>
                          <a:effectLst/>
                          <a:latin typeface="Arial"/>
                          <a:ea typeface="Times New Roman" charset="0"/>
                          <a:cs typeface="Arial"/>
                        </a:rPr>
                        <a:t>describe the functional and nonfunctional requirements in more detail</a:t>
                      </a:r>
                      <a:r>
                        <a:rPr kumimoji="0" lang="en-US" sz="1400" b="0" i="0" u="none" strike="noStrike" cap="none" normalizeH="0" baseline="0" dirty="0">
                          <a:ln>
                            <a:noFill/>
                          </a:ln>
                          <a:solidFill>
                            <a:srgbClr val="000000"/>
                          </a:solidFill>
                          <a:effectLst/>
                          <a:latin typeface="Arial"/>
                          <a:ea typeface="Times New Roman" charset="0"/>
                          <a:cs typeface="Arial"/>
                        </a:rPr>
                        <a:t>. If necessary, further detail may also be added to the nonfunctional requirements. Interfaces to other systems may be defined.</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This might </a:t>
                      </a:r>
                      <a:r>
                        <a:rPr kumimoji="0" lang="en-US" sz="1400" b="1" i="0" u="none" strike="noStrike" cap="none" normalizeH="0" baseline="0" dirty="0">
                          <a:ln>
                            <a:noFill/>
                          </a:ln>
                          <a:solidFill>
                            <a:srgbClr val="000000"/>
                          </a:solidFill>
                          <a:effectLst/>
                          <a:latin typeface="Arial"/>
                          <a:ea typeface="Times New Roman" charset="0"/>
                          <a:cs typeface="Arial"/>
                        </a:rPr>
                        <a:t>include graphical system models showing the relationships between the system components and the system and its environment</a:t>
                      </a:r>
                      <a:r>
                        <a:rPr kumimoji="0" lang="en-US" sz="1400" b="0" i="0" u="none" strike="noStrike" cap="none" normalizeH="0" baseline="0" dirty="0">
                          <a:ln>
                            <a:noFill/>
                          </a:ln>
                          <a:solidFill>
                            <a:srgbClr val="000000"/>
                          </a:solidFill>
                          <a:effectLst/>
                          <a:latin typeface="Arial"/>
                          <a:ea typeface="Times New Roman" charset="0"/>
                          <a:cs typeface="Arial"/>
                        </a:rPr>
                        <a:t>. Examples of possible models are object models, data-flow models, or semantic data models. </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This should describe the fundamental assumptions on which the system is based, and </a:t>
                      </a:r>
                      <a:r>
                        <a:rPr kumimoji="0" lang="en-US" sz="1400" b="1" i="0" u="none" strike="noStrike" cap="none" normalizeH="0" baseline="0" dirty="0">
                          <a:ln>
                            <a:noFill/>
                          </a:ln>
                          <a:solidFill>
                            <a:srgbClr val="000000"/>
                          </a:solidFill>
                          <a:effectLst/>
                          <a:latin typeface="Arial"/>
                          <a:ea typeface="Times New Roman" charset="0"/>
                          <a:cs typeface="Arial"/>
                        </a:rPr>
                        <a:t>any anticipated changes due to hardware evolution, changing user needs, and so on</a:t>
                      </a:r>
                      <a:r>
                        <a:rPr kumimoji="0" lang="en-US" sz="1400" b="0" i="0" u="none" strike="noStrike" cap="none" normalizeH="0" baseline="0" dirty="0">
                          <a:ln>
                            <a:noFill/>
                          </a:ln>
                          <a:solidFill>
                            <a:srgbClr val="000000"/>
                          </a:solidFill>
                          <a:effectLst/>
                          <a:latin typeface="Arial"/>
                          <a:ea typeface="Times New Roman" charset="0"/>
                          <a:cs typeface="Arial"/>
                        </a:rPr>
                        <a:t>. This section is useful for system designers as it may help them avoid design decisions that would constrain likely future changes to the system.</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Index</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a:t>
                      </a:r>
                      <a:r>
                        <a:rPr kumimoji="0" lang="en-US" sz="1400" b="1" i="0" u="none" strike="noStrike" cap="none" normalizeH="0" baseline="0" dirty="0">
                          <a:ln>
                            <a:noFill/>
                          </a:ln>
                          <a:solidFill>
                            <a:srgbClr val="000000"/>
                          </a:solidFill>
                          <a:effectLst/>
                          <a:latin typeface="Arial"/>
                          <a:ea typeface="Times New Roman" charset="0"/>
                          <a:cs typeface="Arial"/>
                        </a:rPr>
                        <a:t>index of diagrams, an index of functions</a:t>
                      </a:r>
                      <a:r>
                        <a:rPr kumimoji="0" lang="en-US" sz="1400" b="0" i="0" u="none" strike="noStrike" cap="none" normalizeH="0" baseline="0" dirty="0">
                          <a:ln>
                            <a:noFill/>
                          </a:ln>
                          <a:solidFill>
                            <a:srgbClr val="000000"/>
                          </a:solidFill>
                          <a:effectLst/>
                          <a:latin typeface="Arial"/>
                          <a:ea typeface="Times New Roman" charset="0"/>
                          <a:cs typeface="Arial"/>
                        </a:rPr>
                        <a:t>,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18</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defRPr/>
            </a:pPr>
            <a:fld id="{5E1F0161-056A-477C-979B-686BAF55E092}" type="datetime1">
              <a:rPr lang="en-US">
                <a:solidFill>
                  <a:prstClr val="black">
                    <a:tint val="75000"/>
                  </a:prstClr>
                </a:solidFill>
                <a:latin typeface="Calibri"/>
              </a:rPr>
              <a:pPr defTabSz="457200">
                <a:defRPr/>
              </a:pPr>
              <a:t>2/24/2022</a:t>
            </a:fld>
            <a:endParaRPr lang="en-US">
              <a:solidFill>
                <a:prstClr val="black">
                  <a:tint val="75000"/>
                </a:prstClr>
              </a:solidFill>
              <a:latin typeface="Calibri"/>
            </a:endParaRPr>
          </a:p>
        </p:txBody>
      </p:sp>
    </p:spTree>
    <p:extLst>
      <p:ext uri="{BB962C8B-B14F-4D97-AF65-F5344CB8AC3E}">
        <p14:creationId xmlns:p14="http://schemas.microsoft.com/office/powerpoint/2010/main" val="226900112"/>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a:xfrm>
            <a:off x="609600" y="1600201"/>
            <a:ext cx="10972800" cy="4525963"/>
          </a:xfrm>
        </p:spPr>
        <p:txBody>
          <a:bodyPr/>
          <a:lstStyle/>
          <a:p>
            <a:pPr algn="just"/>
            <a:r>
              <a:rPr lang="en-US" b="1" dirty="0"/>
              <a:t>The process of writing down the user and system requirements in a requirements document.</a:t>
            </a:r>
          </a:p>
          <a:p>
            <a:pPr algn="just"/>
            <a:r>
              <a:rPr lang="en-US" dirty="0"/>
              <a:t>The requirements would be: user/system requirements.</a:t>
            </a:r>
          </a:p>
          <a:p>
            <a:pPr algn="just"/>
            <a:r>
              <a:rPr lang="en-US" b="1" dirty="0"/>
              <a:t>User req.: </a:t>
            </a:r>
            <a:r>
              <a:rPr lang="en-US" dirty="0"/>
              <a:t>in natural language</a:t>
            </a:r>
          </a:p>
          <a:p>
            <a:pPr algn="just"/>
            <a:r>
              <a:rPr lang="en-US" b="1" dirty="0"/>
              <a:t>System req: </a:t>
            </a:r>
            <a:r>
              <a:rPr lang="en-US" dirty="0"/>
              <a:t>in natural language + graphical notations + mathematical system models </a:t>
            </a:r>
          </a:p>
          <a:p>
            <a:pPr algn="just"/>
            <a:r>
              <a:rPr lang="en-US" dirty="0"/>
              <a:t>Use </a:t>
            </a:r>
            <a:r>
              <a:rPr lang="en-US" b="1" dirty="0"/>
              <a:t>tables, forms , diagram to elaborate system working</a:t>
            </a:r>
          </a:p>
          <a:p>
            <a:pPr algn="just"/>
            <a:r>
              <a:rPr lang="en-US" dirty="0"/>
              <a:t>Req. document </a:t>
            </a:r>
            <a:r>
              <a:rPr lang="en-US" b="1" dirty="0"/>
              <a:t>doesn’t contain the design and architectural details.</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1C09769C-E3EF-46E3-9C3A-682138827A2C}" type="datetime1">
              <a:rPr lang="en-US">
                <a:solidFill>
                  <a:prstClr val="black">
                    <a:tint val="75000"/>
                  </a:prstClr>
                </a:solidFill>
                <a:latin typeface="Calibri"/>
              </a:rPr>
              <a:pPr defTabSz="457200">
                <a:defRPr/>
              </a:pPr>
              <a:t>2/24/2022</a:t>
            </a:fld>
            <a:endParaRPr lang="en-US">
              <a:solidFill>
                <a:prstClr val="black">
                  <a:tint val="75000"/>
                </a:prstClr>
              </a:solidFill>
              <a:latin typeface="Calibri"/>
            </a:endParaRPr>
          </a:p>
        </p:txBody>
      </p:sp>
    </p:spTree>
    <p:extLst>
      <p:ext uri="{BB962C8B-B14F-4D97-AF65-F5344CB8AC3E}">
        <p14:creationId xmlns:p14="http://schemas.microsoft.com/office/powerpoint/2010/main" val="1673504293"/>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Ways of writing a system requirements specification </a:t>
            </a:r>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FEFF4BA8-CF1E-4A3E-9C4A-1012D270B0D5}" type="datetime1">
              <a:rPr lang="en-US">
                <a:solidFill>
                  <a:prstClr val="black">
                    <a:tint val="75000"/>
                  </a:prstClr>
                </a:solidFill>
                <a:latin typeface="Calibri"/>
              </a:rPr>
              <a:pPr defTabSz="457200">
                <a:defRPr/>
              </a:pPr>
              <a:t>2/24/2022</a:t>
            </a:fld>
            <a:endParaRPr lang="en-US">
              <a:solidFill>
                <a:prstClr val="black">
                  <a:tint val="75000"/>
                </a:prstClr>
              </a:solidFill>
              <a:latin typeface="Calibri"/>
            </a:endParaRPr>
          </a:p>
        </p:txBody>
      </p:sp>
      <p:graphicFrame>
        <p:nvGraphicFramePr>
          <p:cNvPr id="3" name="Diagram 2">
            <a:extLst>
              <a:ext uri="{FF2B5EF4-FFF2-40B4-BE49-F238E27FC236}">
                <a16:creationId xmlns:a16="http://schemas.microsoft.com/office/drawing/2014/main" id="{7823AF15-CAE9-48EA-9B4D-DC0C1E3DFBC3}"/>
              </a:ext>
            </a:extLst>
          </p:cNvPr>
          <p:cNvGraphicFramePr/>
          <p:nvPr>
            <p:extLst>
              <p:ext uri="{D42A27DB-BD31-4B8C-83A1-F6EECF244321}">
                <p14:modId xmlns:p14="http://schemas.microsoft.com/office/powerpoint/2010/main" val="3447592753"/>
              </p:ext>
            </p:extLst>
          </p:nvPr>
        </p:nvGraphicFramePr>
        <p:xfrm>
          <a:off x="2260957" y="1772526"/>
          <a:ext cx="767008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1056423"/>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requirements -&gt; what the system should do </a:t>
            </a:r>
          </a:p>
          <a:p>
            <a:pPr>
              <a:lnSpc>
                <a:spcPct val="90000"/>
              </a:lnSpc>
            </a:pPr>
            <a:r>
              <a:rPr lang="en-GB" dirty="0"/>
              <a:t>Design -&gt;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Multiple subsystems in design may generate new requirements;</a:t>
            </a:r>
          </a:p>
          <a:p>
            <a:pPr lvl="1">
              <a:lnSpc>
                <a:spcPct val="90000"/>
              </a:lnSpc>
            </a:pPr>
            <a:r>
              <a:rPr lang="en-GB" dirty="0"/>
              <a:t>The use of a specific architecture to satisfy non-functional requirements may be a domain requirement.</a:t>
            </a:r>
          </a:p>
          <a:p>
            <a:pPr lvl="2">
              <a:lnSpc>
                <a:spcPct val="90000"/>
              </a:lnSpc>
            </a:pPr>
            <a:r>
              <a:rPr lang="en-GB" sz="1600" dirty="0"/>
              <a:t>An online banking application may be built using Python to minimize the calculation time and enforce reliability.</a:t>
            </a:r>
          </a:p>
        </p:txBody>
      </p:sp>
      <p:sp>
        <p:nvSpPr>
          <p:cNvPr id="2" name="Date Placeholder 1"/>
          <p:cNvSpPr>
            <a:spLocks noGrp="1"/>
          </p:cNvSpPr>
          <p:nvPr>
            <p:ph type="dt" sz="half" idx="10"/>
          </p:nvPr>
        </p:nvSpPr>
        <p:spPr/>
        <p:txBody>
          <a:bodyPr/>
          <a:lstStyle/>
          <a:p>
            <a:pPr defTabSz="457200">
              <a:defRPr/>
            </a:pPr>
            <a:fld id="{A5AB952D-D947-4D99-9A72-87135139EA23}" type="datetime1">
              <a:rPr lang="en-US">
                <a:solidFill>
                  <a:prstClr val="black">
                    <a:tint val="75000"/>
                  </a:prstClr>
                </a:solidFill>
                <a:latin typeface="Calibri"/>
              </a:rPr>
              <a:pPr defTabSz="457200">
                <a:defRPr/>
              </a:pPr>
              <a:t>2/24/2022</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4</a:t>
            </a:fld>
            <a:endParaRPr lang="en-US">
              <a:solidFill>
                <a:prstClr val="black">
                  <a:tint val="75000"/>
                </a:prstClr>
              </a:solidFill>
              <a:latin typeface="Calibri"/>
            </a:endParaRPr>
          </a:p>
        </p:txBody>
      </p:sp>
    </p:spTree>
    <p:extLst>
      <p:ext uri="{BB962C8B-B14F-4D97-AF65-F5344CB8AC3E}">
        <p14:creationId xmlns:p14="http://schemas.microsoft.com/office/powerpoint/2010/main" val="2042262479"/>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09600" y="370921"/>
            <a:ext cx="8229600" cy="1104900"/>
          </a:xfrm>
        </p:spPr>
        <p:txBody>
          <a:bodyPr/>
          <a:lstStyle/>
          <a:p>
            <a:r>
              <a:rPr lang="en-GB" dirty="0"/>
              <a:t>Guidelines for writing requirements</a:t>
            </a:r>
          </a:p>
        </p:txBody>
      </p:sp>
      <p:graphicFrame>
        <p:nvGraphicFramePr>
          <p:cNvPr id="5" name="Content Placeholder 4">
            <a:extLst>
              <a:ext uri="{FF2B5EF4-FFF2-40B4-BE49-F238E27FC236}">
                <a16:creationId xmlns:a16="http://schemas.microsoft.com/office/drawing/2014/main" id="{CE826A45-453F-49ED-8B41-E79B2716B4D1}"/>
              </a:ext>
            </a:extLst>
          </p:cNvPr>
          <p:cNvGraphicFramePr>
            <a:graphicFrameLocks noGrp="1"/>
          </p:cNvGraphicFramePr>
          <p:nvPr>
            <p:ph idx="1"/>
            <p:extLst>
              <p:ext uri="{D42A27DB-BD31-4B8C-83A1-F6EECF244321}">
                <p14:modId xmlns:p14="http://schemas.microsoft.com/office/powerpoint/2010/main" val="1493035278"/>
              </p:ext>
            </p:extLst>
          </p:nvPr>
        </p:nvGraphicFramePr>
        <p:xfrm>
          <a:off x="609600" y="1475821"/>
          <a:ext cx="10972800" cy="4602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p:cNvSpPr>
            <a:spLocks noGrp="1"/>
          </p:cNvSpPr>
          <p:nvPr>
            <p:ph type="dt" sz="half" idx="10"/>
          </p:nvPr>
        </p:nvSpPr>
        <p:spPr/>
        <p:txBody>
          <a:bodyPr/>
          <a:lstStyle/>
          <a:p>
            <a:pPr defTabSz="457200">
              <a:defRPr/>
            </a:pPr>
            <a:fld id="{AEC859A2-4DB3-46EE-98A2-AF11C77C13AB}" type="datetime1">
              <a:rPr lang="en-US">
                <a:solidFill>
                  <a:prstClr val="black">
                    <a:tint val="75000"/>
                  </a:prstClr>
                </a:solidFill>
                <a:latin typeface="Calibri"/>
              </a:rPr>
              <a:pPr defTabSz="457200">
                <a:defRPr/>
              </a:pPr>
              <a:t>2/24/2022</a:t>
            </a:fld>
            <a:endParaRPr lang="en-US" dirty="0">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5</a:t>
            </a:fld>
            <a:endParaRPr lang="en-US">
              <a:solidFill>
                <a:prstClr val="black">
                  <a:tint val="75000"/>
                </a:prstClr>
              </a:solidFill>
              <a:latin typeface="Calibri"/>
            </a:endParaRPr>
          </a:p>
        </p:txBody>
      </p:sp>
    </p:spTree>
    <p:extLst>
      <p:ext uri="{BB962C8B-B14F-4D97-AF65-F5344CB8AC3E}">
        <p14:creationId xmlns:p14="http://schemas.microsoft.com/office/powerpoint/2010/main" val="2790173008"/>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graphicFrame>
        <p:nvGraphicFramePr>
          <p:cNvPr id="5" name="Content Placeholder 4">
            <a:extLst>
              <a:ext uri="{FF2B5EF4-FFF2-40B4-BE49-F238E27FC236}">
                <a16:creationId xmlns:a16="http://schemas.microsoft.com/office/drawing/2014/main" id="{29F48C4A-7409-4B5D-A27A-D568F0261FE4}"/>
              </a:ext>
            </a:extLst>
          </p:cNvPr>
          <p:cNvGraphicFramePr>
            <a:graphicFrameLocks noGrp="1"/>
          </p:cNvGraphicFramePr>
          <p:nvPr>
            <p:ph idx="1"/>
            <p:extLst>
              <p:ext uri="{D42A27DB-BD31-4B8C-83A1-F6EECF244321}">
                <p14:modId xmlns:p14="http://schemas.microsoft.com/office/powerpoint/2010/main" val="3263409857"/>
              </p:ext>
            </p:extLst>
          </p:nvPr>
        </p:nvGraphicFramePr>
        <p:xfrm>
          <a:off x="-484094" y="1693484"/>
          <a:ext cx="10148047" cy="40848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p:cNvSpPr>
            <a:spLocks noGrp="1"/>
          </p:cNvSpPr>
          <p:nvPr>
            <p:ph type="dt" sz="half" idx="10"/>
          </p:nvPr>
        </p:nvSpPr>
        <p:spPr/>
        <p:txBody>
          <a:bodyPr/>
          <a:lstStyle/>
          <a:p>
            <a:pPr defTabSz="457200">
              <a:defRPr/>
            </a:pPr>
            <a:fld id="{80B07B46-10AB-4DE0-9046-80772B8C399A}" type="datetime1">
              <a:rPr lang="en-US">
                <a:solidFill>
                  <a:prstClr val="black">
                    <a:tint val="75000"/>
                  </a:prstClr>
                </a:solidFill>
                <a:latin typeface="Calibri"/>
              </a:rPr>
              <a:pPr defTabSz="457200">
                <a:defRPr/>
              </a:pPr>
              <a:t>2/24/2022</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6</a:t>
            </a:fld>
            <a:endParaRPr lang="en-US">
              <a:solidFill>
                <a:prstClr val="black">
                  <a:tint val="75000"/>
                </a:prstClr>
              </a:solidFill>
              <a:latin typeface="Calibri"/>
            </a:endParaRPr>
          </a:p>
        </p:txBody>
      </p:sp>
    </p:spTree>
    <p:extLst>
      <p:ext uri="{BB962C8B-B14F-4D97-AF65-F5344CB8AC3E}">
        <p14:creationId xmlns:p14="http://schemas.microsoft.com/office/powerpoint/2010/main" val="1186723185"/>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specifications</a:t>
            </a:r>
          </a:p>
        </p:txBody>
      </p:sp>
      <p:graphicFrame>
        <p:nvGraphicFramePr>
          <p:cNvPr id="7" name="Content Placeholder 6">
            <a:extLst>
              <a:ext uri="{FF2B5EF4-FFF2-40B4-BE49-F238E27FC236}">
                <a16:creationId xmlns:a16="http://schemas.microsoft.com/office/drawing/2014/main" id="{A764DC97-7927-4D97-B530-0DE11C7B721F}"/>
              </a:ext>
            </a:extLst>
          </p:cNvPr>
          <p:cNvGraphicFramePr>
            <a:graphicFrameLocks noGrp="1"/>
          </p:cNvGraphicFramePr>
          <p:nvPr>
            <p:ph idx="1"/>
            <p:extLst>
              <p:ext uri="{D42A27DB-BD31-4B8C-83A1-F6EECF244321}">
                <p14:modId xmlns:p14="http://schemas.microsoft.com/office/powerpoint/2010/main" val="3915434089"/>
              </p:ext>
            </p:extLst>
          </p:nvPr>
        </p:nvGraphicFramePr>
        <p:xfrm>
          <a:off x="1233846" y="1680884"/>
          <a:ext cx="9724308" cy="41730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7</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D27E338B-93E1-4C2C-A139-EA317E13E853}" type="datetime1">
              <a:rPr lang="en-US">
                <a:solidFill>
                  <a:prstClr val="black">
                    <a:tint val="75000"/>
                  </a:prstClr>
                </a:solidFill>
                <a:latin typeface="Calibri"/>
              </a:rPr>
              <a:pPr defTabSz="457200">
                <a:defRPr/>
              </a:pPr>
              <a:t>2/24/2022</a:t>
            </a:fld>
            <a:endParaRPr lang="en-US">
              <a:solidFill>
                <a:prstClr val="black">
                  <a:tint val="75000"/>
                </a:prstClr>
              </a:solidFill>
              <a:latin typeface="Calibri"/>
            </a:endParaRPr>
          </a:p>
        </p:txBody>
      </p:sp>
    </p:spTree>
    <p:extLst>
      <p:ext uri="{BB962C8B-B14F-4D97-AF65-F5344CB8AC3E}">
        <p14:creationId xmlns:p14="http://schemas.microsoft.com/office/powerpoint/2010/main" val="830475239"/>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a:t>Example requirements for the login module</a:t>
            </a:r>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8</a:t>
            </a:fld>
            <a:endParaRPr lang="en-US">
              <a:solidFill>
                <a:prstClr val="black">
                  <a:tint val="75000"/>
                </a:prstClr>
              </a:solidFill>
              <a:latin typeface="Calibri"/>
            </a:endParaRPr>
          </a:p>
        </p:txBody>
      </p:sp>
      <p:graphicFrame>
        <p:nvGraphicFramePr>
          <p:cNvPr id="4" name="Table 3"/>
          <p:cNvGraphicFramePr>
            <a:graphicFrameLocks noGrp="1"/>
          </p:cNvGraphicFramePr>
          <p:nvPr>
            <p:extLst>
              <p:ext uri="{D42A27DB-BD31-4B8C-83A1-F6EECF244321}">
                <p14:modId xmlns:p14="http://schemas.microsoft.com/office/powerpoint/2010/main" val="1403491779"/>
              </p:ext>
            </p:extLst>
          </p:nvPr>
        </p:nvGraphicFramePr>
        <p:xfrm>
          <a:off x="1718827" y="2423954"/>
          <a:ext cx="8229600" cy="1463040"/>
        </p:xfrm>
        <a:graphic>
          <a:graphicData uri="http://schemas.openxmlformats.org/drawingml/2006/table">
            <a:tbl>
              <a:tblPr firstRow="1" bandRow="1">
                <a:tableStyleId>{69CF1AB2-1976-4502-BF36-3FF5EA218861}</a:tableStyleId>
              </a:tblPr>
              <a:tblGrid>
                <a:gridCol w="8229600">
                  <a:extLst>
                    <a:ext uri="{9D8B030D-6E8A-4147-A177-3AD203B41FA5}">
                      <a16:colId xmlns:a16="http://schemas.microsoft.com/office/drawing/2014/main" val="20000"/>
                    </a:ext>
                  </a:extLst>
                </a:gridCol>
              </a:tblGrid>
              <a:tr h="1421338">
                <a:tc>
                  <a:txBody>
                    <a:bodyPr/>
                    <a:lstStyle/>
                    <a:p>
                      <a:r>
                        <a:rPr lang="en-GB" sz="1800" b="0" kern="1200" dirty="0"/>
                        <a:t>3.1 The system shall check the username and password and as per input login the system</a:t>
                      </a:r>
                      <a:endParaRPr lang="en-GB" sz="1800" b="0" i="1" kern="1200" dirty="0"/>
                    </a:p>
                    <a:p>
                      <a:endParaRPr lang="en-GB" sz="1800" b="0" kern="1200" dirty="0"/>
                    </a:p>
                    <a:p>
                      <a:r>
                        <a:rPr lang="en-GB" sz="1800" b="0" kern="1200" dirty="0"/>
                        <a:t>3.2 The system shall close the session if it left unattended for more than 5 seconds. </a:t>
                      </a:r>
                      <a:endParaRPr lang="en-GB" sz="1800" b="0" i="1" kern="1200" dirty="0"/>
                    </a:p>
                    <a:p>
                      <a:endParaRPr lang="en-US"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defTabSz="457200">
              <a:defRPr/>
            </a:pPr>
            <a:fld id="{E8BC29B1-BE9D-40DC-8D63-76D69D624497}" type="datetime1">
              <a:rPr lang="en-US">
                <a:solidFill>
                  <a:prstClr val="black">
                    <a:tint val="75000"/>
                  </a:prstClr>
                </a:solidFill>
                <a:latin typeface="Calibri"/>
              </a:rPr>
              <a:pPr defTabSz="457200">
                <a:defRPr/>
              </a:pPr>
              <a:t>2/24/2022</a:t>
            </a:fld>
            <a:endParaRPr lang="en-US">
              <a:solidFill>
                <a:prstClr val="black">
                  <a:tint val="75000"/>
                </a:prstClr>
              </a:solidFill>
              <a:latin typeface="Calibri"/>
            </a:endParaRPr>
          </a:p>
        </p:txBody>
      </p:sp>
    </p:spTree>
    <p:extLst>
      <p:ext uri="{BB962C8B-B14F-4D97-AF65-F5344CB8AC3E}">
        <p14:creationId xmlns:p14="http://schemas.microsoft.com/office/powerpoint/2010/main" val="598877174"/>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a:t>Example requirements for the login module</a:t>
            </a:r>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9</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E8BC29B1-BE9D-40DC-8D63-76D69D624497}" type="datetime1">
              <a:rPr lang="en-US">
                <a:solidFill>
                  <a:prstClr val="black">
                    <a:tint val="75000"/>
                  </a:prstClr>
                </a:solidFill>
                <a:latin typeface="Calibri"/>
              </a:rPr>
              <a:pPr defTabSz="457200">
                <a:defRPr/>
              </a:pPr>
              <a:t>2/24/2022</a:t>
            </a:fld>
            <a:endParaRPr lang="en-US">
              <a:solidFill>
                <a:prstClr val="black">
                  <a:tint val="75000"/>
                </a:prstClr>
              </a:solidFill>
              <a:latin typeface="Calibri"/>
            </a:endParaRPr>
          </a:p>
        </p:txBody>
      </p:sp>
      <p:graphicFrame>
        <p:nvGraphicFramePr>
          <p:cNvPr id="7" name="Object 2">
            <a:extLst>
              <a:ext uri="{FF2B5EF4-FFF2-40B4-BE49-F238E27FC236}">
                <a16:creationId xmlns:a16="http://schemas.microsoft.com/office/drawing/2014/main" id="{9FD5CF01-1404-492C-B911-6D56196326D5}"/>
              </a:ext>
            </a:extLst>
          </p:cNvPr>
          <p:cNvGraphicFramePr>
            <a:graphicFrameLocks noChangeAspect="1"/>
          </p:cNvGraphicFramePr>
          <p:nvPr>
            <p:extLst>
              <p:ext uri="{D42A27DB-BD31-4B8C-83A1-F6EECF244321}">
                <p14:modId xmlns:p14="http://schemas.microsoft.com/office/powerpoint/2010/main" val="3270047654"/>
              </p:ext>
            </p:extLst>
          </p:nvPr>
        </p:nvGraphicFramePr>
        <p:xfrm>
          <a:off x="1041400" y="1420812"/>
          <a:ext cx="9250363" cy="5643375"/>
        </p:xfrm>
        <a:graphic>
          <a:graphicData uri="http://schemas.openxmlformats.org/presentationml/2006/ole">
            <mc:AlternateContent xmlns:mc="http://schemas.openxmlformats.org/markup-compatibility/2006">
              <mc:Choice xmlns:v="urn:schemas-microsoft-com:vml" Requires="v">
                <p:oleObj spid="_x0000_s3076" name="Document" r:id="rId3" imgW="6581589" imgH="5563511" progId="Word.Document.12">
                  <p:embed/>
                </p:oleObj>
              </mc:Choice>
              <mc:Fallback>
                <p:oleObj name="Document" r:id="rId3" imgW="6581589" imgH="5563511" progId="Word.Document.12">
                  <p:embed/>
                  <p:pic>
                    <p:nvPicPr>
                      <p:cNvPr id="7" name="Object 2">
                        <a:extLst>
                          <a:ext uri="{FF2B5EF4-FFF2-40B4-BE49-F238E27FC236}">
                            <a16:creationId xmlns:a16="http://schemas.microsoft.com/office/drawing/2014/main" id="{9FD5CF01-1404-492C-B911-6D56196326D5}"/>
                          </a:ext>
                        </a:extLst>
                      </p:cNvPr>
                      <p:cNvPicPr>
                        <a:picLocks noChangeAspect="1" noChangeArrowheads="1"/>
                      </p:cNvPicPr>
                      <p:nvPr/>
                    </p:nvPicPr>
                    <p:blipFill>
                      <a:blip r:embed="rId4"/>
                      <a:srcRect/>
                      <a:stretch>
                        <a:fillRect/>
                      </a:stretch>
                    </p:blipFill>
                    <p:spPr bwMode="auto">
                      <a:xfrm>
                        <a:off x="1041400" y="1420812"/>
                        <a:ext cx="9250363" cy="56433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14405177"/>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TotalTime>
  <Words>1214</Words>
  <Application>Microsoft Office PowerPoint</Application>
  <PresentationFormat>Widescreen</PresentationFormat>
  <Paragraphs>168</Paragraphs>
  <Slides>18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3" baseType="lpstr">
      <vt:lpstr>Arial</vt:lpstr>
      <vt:lpstr>Calibri</vt:lpstr>
      <vt:lpstr>Wingdings</vt:lpstr>
      <vt:lpstr>SE10 slides</vt:lpstr>
      <vt:lpstr>Microsoft Word Document</vt:lpstr>
      <vt:lpstr>Chapter 4 cont.…  Requirements specification</vt:lpstr>
      <vt:lpstr>Requirements specification</vt:lpstr>
      <vt:lpstr>Ways of writing a system requirements specification </vt:lpstr>
      <vt:lpstr>Requirements and design</vt:lpstr>
      <vt:lpstr>Guidelines for writing requirements</vt:lpstr>
      <vt:lpstr>Problems with natural language</vt:lpstr>
      <vt:lpstr>Structured specifications</vt:lpstr>
      <vt:lpstr>Example requirements for the login module</vt:lpstr>
      <vt:lpstr>Example requirements for the login module</vt:lpstr>
      <vt:lpstr>Form-based specifications</vt:lpstr>
      <vt:lpstr>Tabular specification</vt:lpstr>
      <vt:lpstr>Use cases</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cont.…  Requirements specification</dc:title>
  <dc:creator>Fast</dc:creator>
  <cp:lastModifiedBy>Fast</cp:lastModifiedBy>
  <cp:revision>3</cp:revision>
  <dcterms:created xsi:type="dcterms:W3CDTF">2022-02-24T06:59:20Z</dcterms:created>
  <dcterms:modified xsi:type="dcterms:W3CDTF">2022-02-24T07:23:04Z</dcterms:modified>
</cp:coreProperties>
</file>