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464BA-B720-496A-A85B-34DC2FD52298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AEFFA3-0F4C-4386-89B8-7D81436E451B}">
      <dgm:prSet/>
      <dgm:spPr/>
      <dgm:t>
        <a:bodyPr/>
        <a:lstStyle/>
        <a:p>
          <a:pPr rtl="0"/>
          <a:r>
            <a:rPr lang="en-GB" dirty="0" smtClean="0"/>
            <a:t>Validity. </a:t>
          </a:r>
          <a:endParaRPr lang="en-US" dirty="0"/>
        </a:p>
      </dgm:t>
    </dgm:pt>
    <dgm:pt modelId="{CD7760C5-0171-4F72-A515-CE6DBE1AFEAE}" type="parTrans" cxnId="{8B90D792-2EF2-4AD0-BA77-C8BE622238C2}">
      <dgm:prSet/>
      <dgm:spPr/>
      <dgm:t>
        <a:bodyPr/>
        <a:lstStyle/>
        <a:p>
          <a:endParaRPr lang="en-US"/>
        </a:p>
      </dgm:t>
    </dgm:pt>
    <dgm:pt modelId="{3DA17361-8F26-4696-AF30-20844E70C0F1}" type="sibTrans" cxnId="{8B90D792-2EF2-4AD0-BA77-C8BE622238C2}">
      <dgm:prSet/>
      <dgm:spPr/>
      <dgm:t>
        <a:bodyPr/>
        <a:lstStyle/>
        <a:p>
          <a:endParaRPr lang="en-US"/>
        </a:p>
      </dgm:t>
    </dgm:pt>
    <dgm:pt modelId="{0D3EE784-15DC-4643-AC97-3B0AFC7AAE00}">
      <dgm:prSet/>
      <dgm:spPr/>
      <dgm:t>
        <a:bodyPr/>
        <a:lstStyle/>
        <a:p>
          <a:pPr rtl="0"/>
          <a:r>
            <a:rPr lang="en-GB" dirty="0" smtClean="0"/>
            <a:t>Either the requirement reflecting real needs of user?</a:t>
          </a:r>
          <a:endParaRPr lang="en-US" dirty="0"/>
        </a:p>
      </dgm:t>
    </dgm:pt>
    <dgm:pt modelId="{A4A0E330-8BB0-41EA-8AB9-511EC53ED775}" type="parTrans" cxnId="{A0647919-740D-4D89-8213-3D97FEB438BE}">
      <dgm:prSet/>
      <dgm:spPr/>
      <dgm:t>
        <a:bodyPr/>
        <a:lstStyle/>
        <a:p>
          <a:endParaRPr lang="en-US"/>
        </a:p>
      </dgm:t>
    </dgm:pt>
    <dgm:pt modelId="{3EFBD382-C215-4376-9879-D3941BEC39D0}" type="sibTrans" cxnId="{A0647919-740D-4D89-8213-3D97FEB438BE}">
      <dgm:prSet/>
      <dgm:spPr/>
      <dgm:t>
        <a:bodyPr/>
        <a:lstStyle/>
        <a:p>
          <a:endParaRPr lang="en-US"/>
        </a:p>
      </dgm:t>
    </dgm:pt>
    <dgm:pt modelId="{54D41BC9-22EC-4A35-8593-E7404AAE16A4}">
      <dgm:prSet/>
      <dgm:spPr/>
      <dgm:t>
        <a:bodyPr/>
        <a:lstStyle/>
        <a:p>
          <a:pPr rtl="0"/>
          <a:r>
            <a:rPr lang="en-GB" dirty="0" smtClean="0"/>
            <a:t>As user requirements might have changed after elicitation.</a:t>
          </a:r>
          <a:endParaRPr lang="en-US" dirty="0"/>
        </a:p>
      </dgm:t>
    </dgm:pt>
    <dgm:pt modelId="{848B6188-9608-4610-A0D0-04C71305A6A7}" type="parTrans" cxnId="{409DEDD6-7C2E-4246-8061-310BFE887808}">
      <dgm:prSet/>
      <dgm:spPr/>
      <dgm:t>
        <a:bodyPr/>
        <a:lstStyle/>
        <a:p>
          <a:endParaRPr lang="en-US"/>
        </a:p>
      </dgm:t>
    </dgm:pt>
    <dgm:pt modelId="{CD159762-E3C0-42EF-A53F-F1B2DCE1E5B9}" type="sibTrans" cxnId="{409DEDD6-7C2E-4246-8061-310BFE887808}">
      <dgm:prSet/>
      <dgm:spPr/>
      <dgm:t>
        <a:bodyPr/>
        <a:lstStyle/>
        <a:p>
          <a:endParaRPr lang="en-US"/>
        </a:p>
      </dgm:t>
    </dgm:pt>
    <dgm:pt modelId="{E4767A7C-EFE4-4BB2-AC69-FFFCF877AA41}">
      <dgm:prSet/>
      <dgm:spPr/>
      <dgm:t>
        <a:bodyPr/>
        <a:lstStyle/>
        <a:p>
          <a:pPr rtl="0"/>
          <a:r>
            <a:rPr lang="en-GB" dirty="0" smtClean="0"/>
            <a:t>Consistency. </a:t>
          </a:r>
          <a:endParaRPr lang="en-US" dirty="0"/>
        </a:p>
      </dgm:t>
    </dgm:pt>
    <dgm:pt modelId="{98F8353D-20C7-4450-849F-017E104A3A1A}" type="parTrans" cxnId="{4083BF4B-2340-4350-A43B-B989D05221DF}">
      <dgm:prSet/>
      <dgm:spPr/>
      <dgm:t>
        <a:bodyPr/>
        <a:lstStyle/>
        <a:p>
          <a:endParaRPr lang="en-US"/>
        </a:p>
      </dgm:t>
    </dgm:pt>
    <dgm:pt modelId="{269E0DA6-B17E-46E5-8B50-A66BD4D94161}" type="sibTrans" cxnId="{4083BF4B-2340-4350-A43B-B989D05221DF}">
      <dgm:prSet/>
      <dgm:spPr/>
      <dgm:t>
        <a:bodyPr/>
        <a:lstStyle/>
        <a:p>
          <a:endParaRPr lang="en-US"/>
        </a:p>
      </dgm:t>
    </dgm:pt>
    <dgm:pt modelId="{66A944EA-25BB-496C-8790-BBCA702D5540}">
      <dgm:prSet/>
      <dgm:spPr/>
      <dgm:t>
        <a:bodyPr/>
        <a:lstStyle/>
        <a:p>
          <a:pPr rtl="0"/>
          <a:r>
            <a:rPr lang="en-GB" dirty="0" smtClean="0"/>
            <a:t>No contradictory constraints or requirements</a:t>
          </a:r>
          <a:endParaRPr lang="en-US" dirty="0"/>
        </a:p>
      </dgm:t>
    </dgm:pt>
    <dgm:pt modelId="{3AC38CD9-B4B9-4276-A32B-FC442AC84BD0}" type="parTrans" cxnId="{DA4E08FE-0FF0-4832-A60F-4E5B48248DDA}">
      <dgm:prSet/>
      <dgm:spPr/>
      <dgm:t>
        <a:bodyPr/>
        <a:lstStyle/>
        <a:p>
          <a:endParaRPr lang="en-US"/>
        </a:p>
      </dgm:t>
    </dgm:pt>
    <dgm:pt modelId="{7E82EC07-3CE2-4311-8130-286E823BDF76}" type="sibTrans" cxnId="{DA4E08FE-0FF0-4832-A60F-4E5B48248DDA}">
      <dgm:prSet/>
      <dgm:spPr/>
      <dgm:t>
        <a:bodyPr/>
        <a:lstStyle/>
        <a:p>
          <a:endParaRPr lang="en-US"/>
        </a:p>
      </dgm:t>
    </dgm:pt>
    <dgm:pt modelId="{DBEF9622-0374-416B-8675-373A1BB56BB4}">
      <dgm:prSet/>
      <dgm:spPr/>
      <dgm:t>
        <a:bodyPr/>
        <a:lstStyle/>
        <a:p>
          <a:pPr rtl="0"/>
          <a:r>
            <a:rPr lang="en-GB" dirty="0" smtClean="0"/>
            <a:t>No different description of a same system</a:t>
          </a:r>
          <a:endParaRPr lang="en-US" dirty="0"/>
        </a:p>
      </dgm:t>
    </dgm:pt>
    <dgm:pt modelId="{F7B4AB62-0C05-47DE-8CF6-36E041CBAEEF}" type="parTrans" cxnId="{434A8E20-7D0A-4205-8002-9ACCEC8E9B73}">
      <dgm:prSet/>
      <dgm:spPr/>
      <dgm:t>
        <a:bodyPr/>
        <a:lstStyle/>
        <a:p>
          <a:endParaRPr lang="en-US"/>
        </a:p>
      </dgm:t>
    </dgm:pt>
    <dgm:pt modelId="{D107C0A9-1F30-4FDF-AB16-86B0F243D370}" type="sibTrans" cxnId="{434A8E20-7D0A-4205-8002-9ACCEC8E9B73}">
      <dgm:prSet/>
      <dgm:spPr/>
      <dgm:t>
        <a:bodyPr/>
        <a:lstStyle/>
        <a:p>
          <a:endParaRPr lang="en-US"/>
        </a:p>
      </dgm:t>
    </dgm:pt>
    <dgm:pt modelId="{B2FEEC3F-2A45-4118-8861-58E79826A62B}">
      <dgm:prSet/>
      <dgm:spPr/>
      <dgm:t>
        <a:bodyPr/>
        <a:lstStyle/>
        <a:p>
          <a:pPr rtl="0"/>
          <a:r>
            <a:rPr lang="en-GB" dirty="0" smtClean="0"/>
            <a:t>Completeness. </a:t>
          </a:r>
          <a:endParaRPr lang="en-US" dirty="0"/>
        </a:p>
      </dgm:t>
    </dgm:pt>
    <dgm:pt modelId="{6F30AF50-5196-401C-8984-EFCBEECA65E9}" type="parTrans" cxnId="{FA7742AF-75BF-41F0-AD56-E71E4D52A45D}">
      <dgm:prSet/>
      <dgm:spPr/>
      <dgm:t>
        <a:bodyPr/>
        <a:lstStyle/>
        <a:p>
          <a:endParaRPr lang="en-US"/>
        </a:p>
      </dgm:t>
    </dgm:pt>
    <dgm:pt modelId="{5AB47A65-5BDD-41D4-AA62-85C7FD83125C}" type="sibTrans" cxnId="{FA7742AF-75BF-41F0-AD56-E71E4D52A45D}">
      <dgm:prSet/>
      <dgm:spPr/>
      <dgm:t>
        <a:bodyPr/>
        <a:lstStyle/>
        <a:p>
          <a:endParaRPr lang="en-US"/>
        </a:p>
      </dgm:t>
    </dgm:pt>
    <dgm:pt modelId="{DF6A51EE-946B-4AAA-B91E-9B03ABDD025E}">
      <dgm:prSet/>
      <dgm:spPr/>
      <dgm:t>
        <a:bodyPr/>
        <a:lstStyle/>
        <a:p>
          <a:pPr rtl="0"/>
          <a:r>
            <a:rPr lang="en-GB" dirty="0" smtClean="0"/>
            <a:t>Requirements listed must include all system’s functionality and constraints</a:t>
          </a:r>
          <a:endParaRPr lang="en-US" dirty="0"/>
        </a:p>
      </dgm:t>
    </dgm:pt>
    <dgm:pt modelId="{BF1653F7-863F-4B3D-9B6C-500C9171C8B0}" type="parTrans" cxnId="{462AF133-F9B2-4AE0-81FB-8F19880BE353}">
      <dgm:prSet/>
      <dgm:spPr/>
      <dgm:t>
        <a:bodyPr/>
        <a:lstStyle/>
        <a:p>
          <a:endParaRPr lang="en-US"/>
        </a:p>
      </dgm:t>
    </dgm:pt>
    <dgm:pt modelId="{8C31999D-7283-4C91-A294-7D1C6AD783DC}" type="sibTrans" cxnId="{462AF133-F9B2-4AE0-81FB-8F19880BE353}">
      <dgm:prSet/>
      <dgm:spPr/>
      <dgm:t>
        <a:bodyPr/>
        <a:lstStyle/>
        <a:p>
          <a:endParaRPr lang="en-US"/>
        </a:p>
      </dgm:t>
    </dgm:pt>
    <dgm:pt modelId="{F82CAC9F-A707-4E1A-9FAC-D5D91A88E18C}">
      <dgm:prSet/>
      <dgm:spPr/>
      <dgm:t>
        <a:bodyPr/>
        <a:lstStyle/>
        <a:p>
          <a:pPr rtl="0"/>
          <a:r>
            <a:rPr lang="en-GB" dirty="0" smtClean="0"/>
            <a:t>Realism. </a:t>
          </a:r>
          <a:endParaRPr lang="en-US" dirty="0"/>
        </a:p>
      </dgm:t>
    </dgm:pt>
    <dgm:pt modelId="{83B62B77-984E-4BE6-99CF-DBF68EA0ECD4}" type="parTrans" cxnId="{AB0E36D9-9612-4F7F-B20E-C1E563E28071}">
      <dgm:prSet/>
      <dgm:spPr/>
      <dgm:t>
        <a:bodyPr/>
        <a:lstStyle/>
        <a:p>
          <a:endParaRPr lang="en-US"/>
        </a:p>
      </dgm:t>
    </dgm:pt>
    <dgm:pt modelId="{7A13D5C5-81C9-4899-BF94-714071EA2206}" type="sibTrans" cxnId="{AB0E36D9-9612-4F7F-B20E-C1E563E28071}">
      <dgm:prSet/>
      <dgm:spPr/>
      <dgm:t>
        <a:bodyPr/>
        <a:lstStyle/>
        <a:p>
          <a:endParaRPr lang="en-US"/>
        </a:p>
      </dgm:t>
    </dgm:pt>
    <dgm:pt modelId="{7700F52E-6FD5-4DE6-AFA4-4D67C4344D96}">
      <dgm:prSet/>
      <dgm:spPr/>
      <dgm:t>
        <a:bodyPr/>
        <a:lstStyle/>
        <a:p>
          <a:pPr rtl="0"/>
          <a:r>
            <a:rPr lang="en-GB" dirty="0" smtClean="0"/>
            <a:t>Verifiability.</a:t>
          </a:r>
          <a:endParaRPr lang="en-US" dirty="0"/>
        </a:p>
      </dgm:t>
    </dgm:pt>
    <dgm:pt modelId="{8BE985EE-7E6C-4172-A3C3-AC4D637A977B}" type="parTrans" cxnId="{F6DA051A-4F4A-4589-B595-C0E117A70CCB}">
      <dgm:prSet/>
      <dgm:spPr/>
      <dgm:t>
        <a:bodyPr/>
        <a:lstStyle/>
        <a:p>
          <a:endParaRPr lang="en-US"/>
        </a:p>
      </dgm:t>
    </dgm:pt>
    <dgm:pt modelId="{6FCBA692-175A-4255-B2F6-8ECD1C0EDE3C}" type="sibTrans" cxnId="{F6DA051A-4F4A-4589-B595-C0E117A70CCB}">
      <dgm:prSet/>
      <dgm:spPr/>
      <dgm:t>
        <a:bodyPr/>
        <a:lstStyle/>
        <a:p>
          <a:endParaRPr lang="en-US"/>
        </a:p>
      </dgm:t>
    </dgm:pt>
    <dgm:pt modelId="{E8963B42-F38A-4FF9-BAE2-E8447E56675C}">
      <dgm:prSet custT="1"/>
      <dgm:spPr/>
      <dgm:t>
        <a:bodyPr/>
        <a:lstStyle/>
        <a:p>
          <a:pPr algn="l" rtl="0"/>
          <a:r>
            <a:rPr lang="en-GB" sz="1400" dirty="0" smtClean="0"/>
            <a:t>Either a req. could be implemented via defined technology.</a:t>
          </a:r>
          <a:endParaRPr lang="en-US" sz="1400" dirty="0"/>
        </a:p>
      </dgm:t>
    </dgm:pt>
    <dgm:pt modelId="{D86D835F-7B67-40F7-8323-06E5E54C3A2B}" type="parTrans" cxnId="{8366AA20-8D29-4A9C-86F2-2483430C5F3A}">
      <dgm:prSet/>
      <dgm:spPr/>
      <dgm:t>
        <a:bodyPr/>
        <a:lstStyle/>
        <a:p>
          <a:endParaRPr lang="en-US"/>
        </a:p>
      </dgm:t>
    </dgm:pt>
    <dgm:pt modelId="{AAD33211-A8B5-481A-96F4-9A10706A5BC2}" type="sibTrans" cxnId="{8366AA20-8D29-4A9C-86F2-2483430C5F3A}">
      <dgm:prSet/>
      <dgm:spPr/>
      <dgm:t>
        <a:bodyPr/>
        <a:lstStyle/>
        <a:p>
          <a:endParaRPr lang="en-US"/>
        </a:p>
      </dgm:t>
    </dgm:pt>
    <dgm:pt modelId="{D1374812-0659-40DA-B745-B4BF8DC79332}">
      <dgm:prSet custT="1"/>
      <dgm:spPr/>
      <dgm:t>
        <a:bodyPr/>
        <a:lstStyle/>
        <a:p>
          <a:pPr algn="l" rtl="0"/>
          <a:r>
            <a:rPr lang="en-GB" sz="1400" dirty="0" smtClean="0"/>
            <a:t>Could it be done in available budget, and time?</a:t>
          </a:r>
          <a:endParaRPr lang="en-US" sz="1400" dirty="0"/>
        </a:p>
      </dgm:t>
    </dgm:pt>
    <dgm:pt modelId="{2165EF96-BD76-4EE1-ACAE-319F27E032DB}" type="parTrans" cxnId="{029EE6C2-3534-403E-9AA8-6B769F49ACF8}">
      <dgm:prSet/>
      <dgm:spPr/>
      <dgm:t>
        <a:bodyPr/>
        <a:lstStyle/>
        <a:p>
          <a:endParaRPr lang="en-US"/>
        </a:p>
      </dgm:t>
    </dgm:pt>
    <dgm:pt modelId="{65000945-0E57-4B75-B996-9BE71B32C23D}" type="sibTrans" cxnId="{029EE6C2-3534-403E-9AA8-6B769F49ACF8}">
      <dgm:prSet/>
      <dgm:spPr/>
      <dgm:t>
        <a:bodyPr/>
        <a:lstStyle/>
        <a:p>
          <a:endParaRPr lang="en-US"/>
        </a:p>
      </dgm:t>
    </dgm:pt>
    <dgm:pt modelId="{15B0549D-157E-4981-99AF-1F8E40B57610}">
      <dgm:prSet custT="1"/>
      <dgm:spPr/>
      <dgm:t>
        <a:bodyPr/>
        <a:lstStyle/>
        <a:p>
          <a:pPr rtl="0"/>
          <a:r>
            <a:rPr lang="en-GB" sz="1400" dirty="0" smtClean="0"/>
            <a:t> </a:t>
          </a:r>
          <a:r>
            <a:rPr lang="en-GB" sz="1800" dirty="0" smtClean="0"/>
            <a:t>Can the requirements be checked?</a:t>
          </a:r>
          <a:endParaRPr lang="en-US" sz="1800" dirty="0"/>
        </a:p>
      </dgm:t>
    </dgm:pt>
    <dgm:pt modelId="{33B2C211-42F1-42FD-9684-1131E280D511}" type="parTrans" cxnId="{8E40A7A0-1B1B-405D-AAA5-5522B97DF2E1}">
      <dgm:prSet/>
      <dgm:spPr/>
      <dgm:t>
        <a:bodyPr/>
        <a:lstStyle/>
        <a:p>
          <a:endParaRPr lang="en-US"/>
        </a:p>
      </dgm:t>
    </dgm:pt>
    <dgm:pt modelId="{9C2C23E1-1A4B-444D-8E20-5CF510C86E70}" type="sibTrans" cxnId="{8E40A7A0-1B1B-405D-AAA5-5522B97DF2E1}">
      <dgm:prSet/>
      <dgm:spPr/>
      <dgm:t>
        <a:bodyPr/>
        <a:lstStyle/>
        <a:p>
          <a:endParaRPr lang="en-US"/>
        </a:p>
      </dgm:t>
    </dgm:pt>
    <dgm:pt modelId="{08EC51A2-159B-4A4A-92C6-EAA50FE958EC}" type="pres">
      <dgm:prSet presAssocID="{0E6464BA-B720-496A-A85B-34DC2FD52298}" presName="Name0" presStyleCnt="0">
        <dgm:presLayoutVars>
          <dgm:dir/>
          <dgm:animLvl val="lvl"/>
          <dgm:resizeHandles/>
        </dgm:presLayoutVars>
      </dgm:prSet>
      <dgm:spPr/>
    </dgm:pt>
    <dgm:pt modelId="{38B5442C-D3FA-4C8A-BD40-617E2C799FE2}" type="pres">
      <dgm:prSet presAssocID="{1DAEFFA3-0F4C-4386-89B8-7D81436E451B}" presName="linNode" presStyleCnt="0"/>
      <dgm:spPr/>
    </dgm:pt>
    <dgm:pt modelId="{EA41108F-77F6-4E59-9484-FFA3D13A8510}" type="pres">
      <dgm:prSet presAssocID="{1DAEFFA3-0F4C-4386-89B8-7D81436E451B}" presName="parentShp" presStyleLbl="node1" presStyleIdx="0" presStyleCnt="5">
        <dgm:presLayoutVars>
          <dgm:bulletEnabled val="1"/>
        </dgm:presLayoutVars>
      </dgm:prSet>
      <dgm:spPr/>
    </dgm:pt>
    <dgm:pt modelId="{F4F0DBBF-1BE6-4DD5-B44A-195FD1B9EA5A}" type="pres">
      <dgm:prSet presAssocID="{1DAEFFA3-0F4C-4386-89B8-7D81436E451B}" presName="childShp" presStyleLbl="bgAccFollowNode1" presStyleIdx="0" presStyleCnt="5">
        <dgm:presLayoutVars>
          <dgm:bulletEnabled val="1"/>
        </dgm:presLayoutVars>
      </dgm:prSet>
      <dgm:spPr/>
    </dgm:pt>
    <dgm:pt modelId="{AC93AB91-240F-45CE-AE52-E1404D168F75}" type="pres">
      <dgm:prSet presAssocID="{3DA17361-8F26-4696-AF30-20844E70C0F1}" presName="spacing" presStyleCnt="0"/>
      <dgm:spPr/>
    </dgm:pt>
    <dgm:pt modelId="{A5691847-ED3A-4F05-A626-D31F77EACA88}" type="pres">
      <dgm:prSet presAssocID="{E4767A7C-EFE4-4BB2-AC69-FFFCF877AA41}" presName="linNode" presStyleCnt="0"/>
      <dgm:spPr/>
    </dgm:pt>
    <dgm:pt modelId="{0E864C71-1EC3-4B97-A12D-C934C1FD7608}" type="pres">
      <dgm:prSet presAssocID="{E4767A7C-EFE4-4BB2-AC69-FFFCF877AA41}" presName="parentShp" presStyleLbl="node1" presStyleIdx="1" presStyleCnt="5">
        <dgm:presLayoutVars>
          <dgm:bulletEnabled val="1"/>
        </dgm:presLayoutVars>
      </dgm:prSet>
      <dgm:spPr/>
    </dgm:pt>
    <dgm:pt modelId="{FD21C5DE-E0CF-4C55-8121-F4956AFFED44}" type="pres">
      <dgm:prSet presAssocID="{E4767A7C-EFE4-4BB2-AC69-FFFCF877AA41}" presName="childShp" presStyleLbl="bgAccFollowNode1" presStyleIdx="1" presStyleCnt="5">
        <dgm:presLayoutVars>
          <dgm:bulletEnabled val="1"/>
        </dgm:presLayoutVars>
      </dgm:prSet>
      <dgm:spPr/>
    </dgm:pt>
    <dgm:pt modelId="{E8718BA5-61C7-4CBE-B7A9-1B1C51831426}" type="pres">
      <dgm:prSet presAssocID="{269E0DA6-B17E-46E5-8B50-A66BD4D94161}" presName="spacing" presStyleCnt="0"/>
      <dgm:spPr/>
    </dgm:pt>
    <dgm:pt modelId="{9A0133F0-81B8-4186-915B-853FFBA89F53}" type="pres">
      <dgm:prSet presAssocID="{B2FEEC3F-2A45-4118-8861-58E79826A62B}" presName="linNode" presStyleCnt="0"/>
      <dgm:spPr/>
    </dgm:pt>
    <dgm:pt modelId="{732DED34-DBB0-4AB8-A032-2E518F00F7B7}" type="pres">
      <dgm:prSet presAssocID="{B2FEEC3F-2A45-4118-8861-58E79826A62B}" presName="parentShp" presStyleLbl="node1" presStyleIdx="2" presStyleCnt="5">
        <dgm:presLayoutVars>
          <dgm:bulletEnabled val="1"/>
        </dgm:presLayoutVars>
      </dgm:prSet>
      <dgm:spPr/>
    </dgm:pt>
    <dgm:pt modelId="{DA503C39-7C78-4095-A3D0-D3E1369A96BA}" type="pres">
      <dgm:prSet presAssocID="{B2FEEC3F-2A45-4118-8861-58E79826A62B}" presName="childShp" presStyleLbl="bgAccFollowNode1" presStyleIdx="2" presStyleCnt="5">
        <dgm:presLayoutVars>
          <dgm:bulletEnabled val="1"/>
        </dgm:presLayoutVars>
      </dgm:prSet>
      <dgm:spPr/>
    </dgm:pt>
    <dgm:pt modelId="{098E2494-DD1C-4F27-85E6-F009180B9823}" type="pres">
      <dgm:prSet presAssocID="{5AB47A65-5BDD-41D4-AA62-85C7FD83125C}" presName="spacing" presStyleCnt="0"/>
      <dgm:spPr/>
    </dgm:pt>
    <dgm:pt modelId="{92646B51-A8E6-4AFA-9FBA-071583821A9C}" type="pres">
      <dgm:prSet presAssocID="{F82CAC9F-A707-4E1A-9FAC-D5D91A88E18C}" presName="linNode" presStyleCnt="0"/>
      <dgm:spPr/>
    </dgm:pt>
    <dgm:pt modelId="{305B22FB-59CB-433A-B56D-3E0FEB00C7E6}" type="pres">
      <dgm:prSet presAssocID="{F82CAC9F-A707-4E1A-9FAC-D5D91A88E18C}" presName="parentShp" presStyleLbl="node1" presStyleIdx="3" presStyleCnt="5">
        <dgm:presLayoutVars>
          <dgm:bulletEnabled val="1"/>
        </dgm:presLayoutVars>
      </dgm:prSet>
      <dgm:spPr/>
    </dgm:pt>
    <dgm:pt modelId="{122E521B-7E32-41A7-B764-1652405AA7F4}" type="pres">
      <dgm:prSet presAssocID="{F82CAC9F-A707-4E1A-9FAC-D5D91A88E18C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B7AD3-B24E-4595-82B3-A7C459EA0A8F}" type="pres">
      <dgm:prSet presAssocID="{7A13D5C5-81C9-4899-BF94-714071EA2206}" presName="spacing" presStyleCnt="0"/>
      <dgm:spPr/>
    </dgm:pt>
    <dgm:pt modelId="{D2F1F32E-55B8-47F7-88A0-A432701EBEE8}" type="pres">
      <dgm:prSet presAssocID="{7700F52E-6FD5-4DE6-AFA4-4D67C4344D96}" presName="linNode" presStyleCnt="0"/>
      <dgm:spPr/>
    </dgm:pt>
    <dgm:pt modelId="{C8509574-213F-4959-90B9-A69F63A74AFC}" type="pres">
      <dgm:prSet presAssocID="{7700F52E-6FD5-4DE6-AFA4-4D67C4344D96}" presName="parentShp" presStyleLbl="node1" presStyleIdx="4" presStyleCnt="5">
        <dgm:presLayoutVars>
          <dgm:bulletEnabled val="1"/>
        </dgm:presLayoutVars>
      </dgm:prSet>
      <dgm:spPr/>
    </dgm:pt>
    <dgm:pt modelId="{C12BF774-0D6A-4DE1-BE79-6587B6EED193}" type="pres">
      <dgm:prSet presAssocID="{7700F52E-6FD5-4DE6-AFA4-4D67C4344D96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517F814F-1179-4717-A250-018CABA59C47}" type="presOf" srcId="{66A944EA-25BB-496C-8790-BBCA702D5540}" destId="{FD21C5DE-E0CF-4C55-8121-F4956AFFED44}" srcOrd="0" destOrd="0" presId="urn:microsoft.com/office/officeart/2005/8/layout/vList6"/>
    <dgm:cxn modelId="{A0647919-740D-4D89-8213-3D97FEB438BE}" srcId="{1DAEFFA3-0F4C-4386-89B8-7D81436E451B}" destId="{0D3EE784-15DC-4643-AC97-3B0AFC7AAE00}" srcOrd="0" destOrd="0" parTransId="{A4A0E330-8BB0-41EA-8AB9-511EC53ED775}" sibTransId="{3EFBD382-C215-4376-9879-D3941BEC39D0}"/>
    <dgm:cxn modelId="{234013FD-76CF-4D70-8992-95A86522F9A5}" type="presOf" srcId="{54D41BC9-22EC-4A35-8593-E7404AAE16A4}" destId="{F4F0DBBF-1BE6-4DD5-B44A-195FD1B9EA5A}" srcOrd="0" destOrd="1" presId="urn:microsoft.com/office/officeart/2005/8/layout/vList6"/>
    <dgm:cxn modelId="{F403BEE2-9262-421E-94D1-B5277156E79A}" type="presOf" srcId="{E4767A7C-EFE4-4BB2-AC69-FFFCF877AA41}" destId="{0E864C71-1EC3-4B97-A12D-C934C1FD7608}" srcOrd="0" destOrd="0" presId="urn:microsoft.com/office/officeart/2005/8/layout/vList6"/>
    <dgm:cxn modelId="{0BBAE4FD-292D-4E04-8CB8-4C14C0595562}" type="presOf" srcId="{F82CAC9F-A707-4E1A-9FAC-D5D91A88E18C}" destId="{305B22FB-59CB-433A-B56D-3E0FEB00C7E6}" srcOrd="0" destOrd="0" presId="urn:microsoft.com/office/officeart/2005/8/layout/vList6"/>
    <dgm:cxn modelId="{3A18CD6C-C6C3-4AA3-9918-CA4126E285A1}" type="presOf" srcId="{7700F52E-6FD5-4DE6-AFA4-4D67C4344D96}" destId="{C8509574-213F-4959-90B9-A69F63A74AFC}" srcOrd="0" destOrd="0" presId="urn:microsoft.com/office/officeart/2005/8/layout/vList6"/>
    <dgm:cxn modelId="{F6DA051A-4F4A-4589-B595-C0E117A70CCB}" srcId="{0E6464BA-B720-496A-A85B-34DC2FD52298}" destId="{7700F52E-6FD5-4DE6-AFA4-4D67C4344D96}" srcOrd="4" destOrd="0" parTransId="{8BE985EE-7E6C-4172-A3C3-AC4D637A977B}" sibTransId="{6FCBA692-175A-4255-B2F6-8ECD1C0EDE3C}"/>
    <dgm:cxn modelId="{30D50F36-B3F4-4273-B52C-D9D497E504EE}" type="presOf" srcId="{15B0549D-157E-4981-99AF-1F8E40B57610}" destId="{C12BF774-0D6A-4DE1-BE79-6587B6EED193}" srcOrd="0" destOrd="0" presId="urn:microsoft.com/office/officeart/2005/8/layout/vList6"/>
    <dgm:cxn modelId="{1FE8FBA5-BD28-4009-B988-9856B74FE53B}" type="presOf" srcId="{DF6A51EE-946B-4AAA-B91E-9B03ABDD025E}" destId="{DA503C39-7C78-4095-A3D0-D3E1369A96BA}" srcOrd="0" destOrd="0" presId="urn:microsoft.com/office/officeart/2005/8/layout/vList6"/>
    <dgm:cxn modelId="{462AF133-F9B2-4AE0-81FB-8F19880BE353}" srcId="{B2FEEC3F-2A45-4118-8861-58E79826A62B}" destId="{DF6A51EE-946B-4AAA-B91E-9B03ABDD025E}" srcOrd="0" destOrd="0" parTransId="{BF1653F7-863F-4B3D-9B6C-500C9171C8B0}" sibTransId="{8C31999D-7283-4C91-A294-7D1C6AD783DC}"/>
    <dgm:cxn modelId="{4083BF4B-2340-4350-A43B-B989D05221DF}" srcId="{0E6464BA-B720-496A-A85B-34DC2FD52298}" destId="{E4767A7C-EFE4-4BB2-AC69-FFFCF877AA41}" srcOrd="1" destOrd="0" parTransId="{98F8353D-20C7-4450-849F-017E104A3A1A}" sibTransId="{269E0DA6-B17E-46E5-8B50-A66BD4D94161}"/>
    <dgm:cxn modelId="{8366AA20-8D29-4A9C-86F2-2483430C5F3A}" srcId="{F82CAC9F-A707-4E1A-9FAC-D5D91A88E18C}" destId="{E8963B42-F38A-4FF9-BAE2-E8447E56675C}" srcOrd="0" destOrd="0" parTransId="{D86D835F-7B67-40F7-8323-06E5E54C3A2B}" sibTransId="{AAD33211-A8B5-481A-96F4-9A10706A5BC2}"/>
    <dgm:cxn modelId="{D6EBB453-7F3F-491A-883C-BB0A4FD28935}" type="presOf" srcId="{1DAEFFA3-0F4C-4386-89B8-7D81436E451B}" destId="{EA41108F-77F6-4E59-9484-FFA3D13A8510}" srcOrd="0" destOrd="0" presId="urn:microsoft.com/office/officeart/2005/8/layout/vList6"/>
    <dgm:cxn modelId="{7025CCF6-20EC-4A6D-B123-DF5F374FF510}" type="presOf" srcId="{D1374812-0659-40DA-B745-B4BF8DC79332}" destId="{122E521B-7E32-41A7-B764-1652405AA7F4}" srcOrd="0" destOrd="1" presId="urn:microsoft.com/office/officeart/2005/8/layout/vList6"/>
    <dgm:cxn modelId="{AB0E36D9-9612-4F7F-B20E-C1E563E28071}" srcId="{0E6464BA-B720-496A-A85B-34DC2FD52298}" destId="{F82CAC9F-A707-4E1A-9FAC-D5D91A88E18C}" srcOrd="3" destOrd="0" parTransId="{83B62B77-984E-4BE6-99CF-DBF68EA0ECD4}" sibTransId="{7A13D5C5-81C9-4899-BF94-714071EA2206}"/>
    <dgm:cxn modelId="{029EE6C2-3534-403E-9AA8-6B769F49ACF8}" srcId="{F82CAC9F-A707-4E1A-9FAC-D5D91A88E18C}" destId="{D1374812-0659-40DA-B745-B4BF8DC79332}" srcOrd="1" destOrd="0" parTransId="{2165EF96-BD76-4EE1-ACAE-319F27E032DB}" sibTransId="{65000945-0E57-4B75-B996-9BE71B32C23D}"/>
    <dgm:cxn modelId="{8E40A7A0-1B1B-405D-AAA5-5522B97DF2E1}" srcId="{7700F52E-6FD5-4DE6-AFA4-4D67C4344D96}" destId="{15B0549D-157E-4981-99AF-1F8E40B57610}" srcOrd="0" destOrd="0" parTransId="{33B2C211-42F1-42FD-9684-1131E280D511}" sibTransId="{9C2C23E1-1A4B-444D-8E20-5CF510C86E70}"/>
    <dgm:cxn modelId="{FA7742AF-75BF-41F0-AD56-E71E4D52A45D}" srcId="{0E6464BA-B720-496A-A85B-34DC2FD52298}" destId="{B2FEEC3F-2A45-4118-8861-58E79826A62B}" srcOrd="2" destOrd="0" parTransId="{6F30AF50-5196-401C-8984-EFCBEECA65E9}" sibTransId="{5AB47A65-5BDD-41D4-AA62-85C7FD83125C}"/>
    <dgm:cxn modelId="{B89BDB62-275F-4570-A1DB-59DF6CD469CE}" type="presOf" srcId="{DBEF9622-0374-416B-8675-373A1BB56BB4}" destId="{FD21C5DE-E0CF-4C55-8121-F4956AFFED44}" srcOrd="0" destOrd="1" presId="urn:microsoft.com/office/officeart/2005/8/layout/vList6"/>
    <dgm:cxn modelId="{409DEDD6-7C2E-4246-8061-310BFE887808}" srcId="{1DAEFFA3-0F4C-4386-89B8-7D81436E451B}" destId="{54D41BC9-22EC-4A35-8593-E7404AAE16A4}" srcOrd="1" destOrd="0" parTransId="{848B6188-9608-4610-A0D0-04C71305A6A7}" sibTransId="{CD159762-E3C0-42EF-A53F-F1B2DCE1E5B9}"/>
    <dgm:cxn modelId="{AE8CEACF-30A6-4C7A-8D10-3AF1D188F27B}" type="presOf" srcId="{0E6464BA-B720-496A-A85B-34DC2FD52298}" destId="{08EC51A2-159B-4A4A-92C6-EAA50FE958EC}" srcOrd="0" destOrd="0" presId="urn:microsoft.com/office/officeart/2005/8/layout/vList6"/>
    <dgm:cxn modelId="{434A8E20-7D0A-4205-8002-9ACCEC8E9B73}" srcId="{E4767A7C-EFE4-4BB2-AC69-FFFCF877AA41}" destId="{DBEF9622-0374-416B-8675-373A1BB56BB4}" srcOrd="1" destOrd="0" parTransId="{F7B4AB62-0C05-47DE-8CF6-36E041CBAEEF}" sibTransId="{D107C0A9-1F30-4FDF-AB16-86B0F243D370}"/>
    <dgm:cxn modelId="{6BBBF11A-F219-4A60-BDDE-90AAA1C195F7}" type="presOf" srcId="{B2FEEC3F-2A45-4118-8861-58E79826A62B}" destId="{732DED34-DBB0-4AB8-A032-2E518F00F7B7}" srcOrd="0" destOrd="0" presId="urn:microsoft.com/office/officeart/2005/8/layout/vList6"/>
    <dgm:cxn modelId="{2CFA6286-CB79-422D-A0A3-041129894636}" type="presOf" srcId="{E8963B42-F38A-4FF9-BAE2-E8447E56675C}" destId="{122E521B-7E32-41A7-B764-1652405AA7F4}" srcOrd="0" destOrd="0" presId="urn:microsoft.com/office/officeart/2005/8/layout/vList6"/>
    <dgm:cxn modelId="{EF7322CB-FB8E-482C-83D2-ED7E5D678482}" type="presOf" srcId="{0D3EE784-15DC-4643-AC97-3B0AFC7AAE00}" destId="{F4F0DBBF-1BE6-4DD5-B44A-195FD1B9EA5A}" srcOrd="0" destOrd="0" presId="urn:microsoft.com/office/officeart/2005/8/layout/vList6"/>
    <dgm:cxn modelId="{DA4E08FE-0FF0-4832-A60F-4E5B48248DDA}" srcId="{E4767A7C-EFE4-4BB2-AC69-FFFCF877AA41}" destId="{66A944EA-25BB-496C-8790-BBCA702D5540}" srcOrd="0" destOrd="0" parTransId="{3AC38CD9-B4B9-4276-A32B-FC442AC84BD0}" sibTransId="{7E82EC07-3CE2-4311-8130-286E823BDF76}"/>
    <dgm:cxn modelId="{8B90D792-2EF2-4AD0-BA77-C8BE622238C2}" srcId="{0E6464BA-B720-496A-A85B-34DC2FD52298}" destId="{1DAEFFA3-0F4C-4386-89B8-7D81436E451B}" srcOrd="0" destOrd="0" parTransId="{CD7760C5-0171-4F72-A515-CE6DBE1AFEAE}" sibTransId="{3DA17361-8F26-4696-AF30-20844E70C0F1}"/>
    <dgm:cxn modelId="{7CB01BCB-F815-440B-85F1-169C00ACD765}" type="presParOf" srcId="{08EC51A2-159B-4A4A-92C6-EAA50FE958EC}" destId="{38B5442C-D3FA-4C8A-BD40-617E2C799FE2}" srcOrd="0" destOrd="0" presId="urn:microsoft.com/office/officeart/2005/8/layout/vList6"/>
    <dgm:cxn modelId="{27AB56D0-8F51-4D94-B417-59A084F89AD0}" type="presParOf" srcId="{38B5442C-D3FA-4C8A-BD40-617E2C799FE2}" destId="{EA41108F-77F6-4E59-9484-FFA3D13A8510}" srcOrd="0" destOrd="0" presId="urn:microsoft.com/office/officeart/2005/8/layout/vList6"/>
    <dgm:cxn modelId="{2BE52B61-3C8D-4467-B597-3A95850E2B91}" type="presParOf" srcId="{38B5442C-D3FA-4C8A-BD40-617E2C799FE2}" destId="{F4F0DBBF-1BE6-4DD5-B44A-195FD1B9EA5A}" srcOrd="1" destOrd="0" presId="urn:microsoft.com/office/officeart/2005/8/layout/vList6"/>
    <dgm:cxn modelId="{ABE7E8F3-AFFA-4DDC-B8A7-8E4A5AD70F14}" type="presParOf" srcId="{08EC51A2-159B-4A4A-92C6-EAA50FE958EC}" destId="{AC93AB91-240F-45CE-AE52-E1404D168F75}" srcOrd="1" destOrd="0" presId="urn:microsoft.com/office/officeart/2005/8/layout/vList6"/>
    <dgm:cxn modelId="{06AD72C2-4FB4-4B4E-877D-66C39CB4C034}" type="presParOf" srcId="{08EC51A2-159B-4A4A-92C6-EAA50FE958EC}" destId="{A5691847-ED3A-4F05-A626-D31F77EACA88}" srcOrd="2" destOrd="0" presId="urn:microsoft.com/office/officeart/2005/8/layout/vList6"/>
    <dgm:cxn modelId="{070F7300-95C9-4769-8CE5-A3505D063554}" type="presParOf" srcId="{A5691847-ED3A-4F05-A626-D31F77EACA88}" destId="{0E864C71-1EC3-4B97-A12D-C934C1FD7608}" srcOrd="0" destOrd="0" presId="urn:microsoft.com/office/officeart/2005/8/layout/vList6"/>
    <dgm:cxn modelId="{2C3661ED-1A1E-4C56-B14F-BE70C8B7A620}" type="presParOf" srcId="{A5691847-ED3A-4F05-A626-D31F77EACA88}" destId="{FD21C5DE-E0CF-4C55-8121-F4956AFFED44}" srcOrd="1" destOrd="0" presId="urn:microsoft.com/office/officeart/2005/8/layout/vList6"/>
    <dgm:cxn modelId="{64C44982-F999-41FA-813F-3181FB14D47A}" type="presParOf" srcId="{08EC51A2-159B-4A4A-92C6-EAA50FE958EC}" destId="{E8718BA5-61C7-4CBE-B7A9-1B1C51831426}" srcOrd="3" destOrd="0" presId="urn:microsoft.com/office/officeart/2005/8/layout/vList6"/>
    <dgm:cxn modelId="{43E5D3EE-BAC5-40F7-A020-FC780B2AFF80}" type="presParOf" srcId="{08EC51A2-159B-4A4A-92C6-EAA50FE958EC}" destId="{9A0133F0-81B8-4186-915B-853FFBA89F53}" srcOrd="4" destOrd="0" presId="urn:microsoft.com/office/officeart/2005/8/layout/vList6"/>
    <dgm:cxn modelId="{181EDDF1-56DA-42D6-BEB7-72C202A6D785}" type="presParOf" srcId="{9A0133F0-81B8-4186-915B-853FFBA89F53}" destId="{732DED34-DBB0-4AB8-A032-2E518F00F7B7}" srcOrd="0" destOrd="0" presId="urn:microsoft.com/office/officeart/2005/8/layout/vList6"/>
    <dgm:cxn modelId="{0246C0CB-AE48-4533-9873-07DC34F3CE3E}" type="presParOf" srcId="{9A0133F0-81B8-4186-915B-853FFBA89F53}" destId="{DA503C39-7C78-4095-A3D0-D3E1369A96BA}" srcOrd="1" destOrd="0" presId="urn:microsoft.com/office/officeart/2005/8/layout/vList6"/>
    <dgm:cxn modelId="{120B91E4-BC9E-4800-9316-774E5DD49063}" type="presParOf" srcId="{08EC51A2-159B-4A4A-92C6-EAA50FE958EC}" destId="{098E2494-DD1C-4F27-85E6-F009180B9823}" srcOrd="5" destOrd="0" presId="urn:microsoft.com/office/officeart/2005/8/layout/vList6"/>
    <dgm:cxn modelId="{C7F872ED-5227-46B7-ADFF-1E5C23712BD3}" type="presParOf" srcId="{08EC51A2-159B-4A4A-92C6-EAA50FE958EC}" destId="{92646B51-A8E6-4AFA-9FBA-071583821A9C}" srcOrd="6" destOrd="0" presId="urn:microsoft.com/office/officeart/2005/8/layout/vList6"/>
    <dgm:cxn modelId="{F6A6D826-3A26-4981-9F6C-D4A284F5DD14}" type="presParOf" srcId="{92646B51-A8E6-4AFA-9FBA-071583821A9C}" destId="{305B22FB-59CB-433A-B56D-3E0FEB00C7E6}" srcOrd="0" destOrd="0" presId="urn:microsoft.com/office/officeart/2005/8/layout/vList6"/>
    <dgm:cxn modelId="{4881676C-EB27-4DE8-A59F-48FC2231B174}" type="presParOf" srcId="{92646B51-A8E6-4AFA-9FBA-071583821A9C}" destId="{122E521B-7E32-41A7-B764-1652405AA7F4}" srcOrd="1" destOrd="0" presId="urn:microsoft.com/office/officeart/2005/8/layout/vList6"/>
    <dgm:cxn modelId="{0059F6C4-1575-4C60-BBD4-B7C3BA4C9B27}" type="presParOf" srcId="{08EC51A2-159B-4A4A-92C6-EAA50FE958EC}" destId="{AE1B7AD3-B24E-4595-82B3-A7C459EA0A8F}" srcOrd="7" destOrd="0" presId="urn:microsoft.com/office/officeart/2005/8/layout/vList6"/>
    <dgm:cxn modelId="{751C291F-5764-4F58-B4C4-F3805B3AC642}" type="presParOf" srcId="{08EC51A2-159B-4A4A-92C6-EAA50FE958EC}" destId="{D2F1F32E-55B8-47F7-88A0-A432701EBEE8}" srcOrd="8" destOrd="0" presId="urn:microsoft.com/office/officeart/2005/8/layout/vList6"/>
    <dgm:cxn modelId="{FF8679C3-5FC5-4B41-BD78-57ED55928942}" type="presParOf" srcId="{D2F1F32E-55B8-47F7-88A0-A432701EBEE8}" destId="{C8509574-213F-4959-90B9-A69F63A74AFC}" srcOrd="0" destOrd="0" presId="urn:microsoft.com/office/officeart/2005/8/layout/vList6"/>
    <dgm:cxn modelId="{026E45C5-5D5F-42EA-BB53-2088475EC15A}" type="presParOf" srcId="{D2F1F32E-55B8-47F7-88A0-A432701EBEE8}" destId="{C12BF774-0D6A-4DE1-BE79-6587B6EED1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0106F-1650-483E-9BF4-1FC84527A2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1EAAE9-8518-4086-BA1C-0C5B1754850F}">
      <dgm:prSet/>
      <dgm:spPr/>
      <dgm:t>
        <a:bodyPr/>
        <a:lstStyle/>
        <a:p>
          <a:pPr rtl="0"/>
          <a:r>
            <a:rPr lang="en-GB" smtClean="0"/>
            <a:t>Verifiability</a:t>
          </a:r>
          <a:endParaRPr lang="en-US"/>
        </a:p>
      </dgm:t>
    </dgm:pt>
    <dgm:pt modelId="{F7082669-11F5-497A-BF1B-F3F36A5BA757}" type="parTrans" cxnId="{DE63E397-8FBC-43E8-97D7-B0F8AF041D40}">
      <dgm:prSet/>
      <dgm:spPr/>
      <dgm:t>
        <a:bodyPr/>
        <a:lstStyle/>
        <a:p>
          <a:endParaRPr lang="en-US"/>
        </a:p>
      </dgm:t>
    </dgm:pt>
    <dgm:pt modelId="{20DCFBBD-EE90-4471-92AB-D519ED981030}" type="sibTrans" cxnId="{DE63E397-8FBC-43E8-97D7-B0F8AF041D40}">
      <dgm:prSet/>
      <dgm:spPr/>
      <dgm:t>
        <a:bodyPr/>
        <a:lstStyle/>
        <a:p>
          <a:endParaRPr lang="en-US"/>
        </a:p>
      </dgm:t>
    </dgm:pt>
    <dgm:pt modelId="{0EF1FB75-1DDC-4BA2-9BD7-11AE00DEEE97}">
      <dgm:prSet/>
      <dgm:spPr/>
      <dgm:t>
        <a:bodyPr/>
        <a:lstStyle/>
        <a:p>
          <a:pPr rtl="0"/>
          <a:r>
            <a:rPr lang="en-GB" smtClean="0"/>
            <a:t>Is the requirement realistically testable?</a:t>
          </a:r>
          <a:endParaRPr lang="en-US"/>
        </a:p>
      </dgm:t>
    </dgm:pt>
    <dgm:pt modelId="{92C35CED-C6C2-4F31-A2FF-643BDA61DAD6}" type="parTrans" cxnId="{A91E47DB-79D2-45D4-A0D3-D0A60EFA1B0B}">
      <dgm:prSet/>
      <dgm:spPr/>
      <dgm:t>
        <a:bodyPr/>
        <a:lstStyle/>
        <a:p>
          <a:endParaRPr lang="en-US"/>
        </a:p>
      </dgm:t>
    </dgm:pt>
    <dgm:pt modelId="{FD8DA217-CA85-483C-8197-CB953AE6CBC1}" type="sibTrans" cxnId="{A91E47DB-79D2-45D4-A0D3-D0A60EFA1B0B}">
      <dgm:prSet/>
      <dgm:spPr/>
      <dgm:t>
        <a:bodyPr/>
        <a:lstStyle/>
        <a:p>
          <a:endParaRPr lang="en-US"/>
        </a:p>
      </dgm:t>
    </dgm:pt>
    <dgm:pt modelId="{A89390EB-7D08-45E3-AFBF-83BF5A7802FD}">
      <dgm:prSet/>
      <dgm:spPr/>
      <dgm:t>
        <a:bodyPr/>
        <a:lstStyle/>
        <a:p>
          <a:pPr rtl="0"/>
          <a:r>
            <a:rPr lang="en-GB" smtClean="0"/>
            <a:t>Comprehensibility</a:t>
          </a:r>
          <a:endParaRPr lang="en-US"/>
        </a:p>
      </dgm:t>
    </dgm:pt>
    <dgm:pt modelId="{F989CA39-D53E-4807-8048-8C6CBA0C4796}" type="parTrans" cxnId="{7FD60EAE-9ED1-4EF2-A636-DB1A125BB337}">
      <dgm:prSet/>
      <dgm:spPr/>
      <dgm:t>
        <a:bodyPr/>
        <a:lstStyle/>
        <a:p>
          <a:endParaRPr lang="en-US"/>
        </a:p>
      </dgm:t>
    </dgm:pt>
    <dgm:pt modelId="{D06D2B84-1C22-4405-B492-66333386ED2A}" type="sibTrans" cxnId="{7FD60EAE-9ED1-4EF2-A636-DB1A125BB337}">
      <dgm:prSet/>
      <dgm:spPr/>
      <dgm:t>
        <a:bodyPr/>
        <a:lstStyle/>
        <a:p>
          <a:endParaRPr lang="en-US"/>
        </a:p>
      </dgm:t>
    </dgm:pt>
    <dgm:pt modelId="{B0594DFE-78C0-4C34-A59A-E1241E07D4C4}">
      <dgm:prSet/>
      <dgm:spPr/>
      <dgm:t>
        <a:bodyPr/>
        <a:lstStyle/>
        <a:p>
          <a:pPr rtl="0"/>
          <a:r>
            <a:rPr lang="en-GB" smtClean="0"/>
            <a:t>Is the requirement properly understood?</a:t>
          </a:r>
          <a:endParaRPr lang="en-US"/>
        </a:p>
      </dgm:t>
    </dgm:pt>
    <dgm:pt modelId="{AE7DFB9C-4DC4-47E3-B926-75FA38E53A5A}" type="parTrans" cxnId="{07C720D0-1D28-441C-A46C-E6087E3A15C2}">
      <dgm:prSet/>
      <dgm:spPr/>
      <dgm:t>
        <a:bodyPr/>
        <a:lstStyle/>
        <a:p>
          <a:endParaRPr lang="en-US"/>
        </a:p>
      </dgm:t>
    </dgm:pt>
    <dgm:pt modelId="{477350B7-7965-484C-A1FC-E041CE75C7AF}" type="sibTrans" cxnId="{07C720D0-1D28-441C-A46C-E6087E3A15C2}">
      <dgm:prSet/>
      <dgm:spPr/>
      <dgm:t>
        <a:bodyPr/>
        <a:lstStyle/>
        <a:p>
          <a:endParaRPr lang="en-US"/>
        </a:p>
      </dgm:t>
    </dgm:pt>
    <dgm:pt modelId="{15F0A3C4-A6F1-4815-9A2F-E9300C661515}">
      <dgm:prSet/>
      <dgm:spPr/>
      <dgm:t>
        <a:bodyPr/>
        <a:lstStyle/>
        <a:p>
          <a:pPr rtl="0"/>
          <a:r>
            <a:rPr lang="en-GB" smtClean="0"/>
            <a:t>Traceability</a:t>
          </a:r>
          <a:endParaRPr lang="en-US"/>
        </a:p>
      </dgm:t>
    </dgm:pt>
    <dgm:pt modelId="{385BD70E-2E1D-4CBA-9C7C-7483B319B574}" type="parTrans" cxnId="{36E5F95E-224F-4718-9D5A-EBAEFB38D286}">
      <dgm:prSet/>
      <dgm:spPr/>
      <dgm:t>
        <a:bodyPr/>
        <a:lstStyle/>
        <a:p>
          <a:endParaRPr lang="en-US"/>
        </a:p>
      </dgm:t>
    </dgm:pt>
    <dgm:pt modelId="{37213064-06C1-42D5-9817-83E2A3B4DCCB}" type="sibTrans" cxnId="{36E5F95E-224F-4718-9D5A-EBAEFB38D286}">
      <dgm:prSet/>
      <dgm:spPr/>
      <dgm:t>
        <a:bodyPr/>
        <a:lstStyle/>
        <a:p>
          <a:endParaRPr lang="en-US"/>
        </a:p>
      </dgm:t>
    </dgm:pt>
    <dgm:pt modelId="{9E82E05E-ADE6-409F-83A9-F175DE665BEB}">
      <dgm:prSet/>
      <dgm:spPr/>
      <dgm:t>
        <a:bodyPr/>
        <a:lstStyle/>
        <a:p>
          <a:pPr rtl="0"/>
          <a:r>
            <a:rPr lang="en-GB" smtClean="0"/>
            <a:t>Is the origin of the requirement clearly stated?</a:t>
          </a:r>
          <a:endParaRPr lang="en-US"/>
        </a:p>
      </dgm:t>
    </dgm:pt>
    <dgm:pt modelId="{04D95038-0F32-4767-84D6-B4260D832735}" type="parTrans" cxnId="{A7F00491-2332-4B6F-9713-8A55A63137E6}">
      <dgm:prSet/>
      <dgm:spPr/>
      <dgm:t>
        <a:bodyPr/>
        <a:lstStyle/>
        <a:p>
          <a:endParaRPr lang="en-US"/>
        </a:p>
      </dgm:t>
    </dgm:pt>
    <dgm:pt modelId="{FDA4E7F7-9900-4455-B496-98F826BC272F}" type="sibTrans" cxnId="{A7F00491-2332-4B6F-9713-8A55A63137E6}">
      <dgm:prSet/>
      <dgm:spPr/>
      <dgm:t>
        <a:bodyPr/>
        <a:lstStyle/>
        <a:p>
          <a:endParaRPr lang="en-US"/>
        </a:p>
      </dgm:t>
    </dgm:pt>
    <dgm:pt modelId="{810E0A59-1B88-46BC-9D2E-E5E0EBF92A16}">
      <dgm:prSet/>
      <dgm:spPr/>
      <dgm:t>
        <a:bodyPr/>
        <a:lstStyle/>
        <a:p>
          <a:pPr rtl="0"/>
          <a:r>
            <a:rPr lang="en-GB" smtClean="0"/>
            <a:t>Adaptability</a:t>
          </a:r>
          <a:endParaRPr lang="en-US"/>
        </a:p>
      </dgm:t>
    </dgm:pt>
    <dgm:pt modelId="{855A843E-1B12-49E2-900D-D545169082A2}" type="parTrans" cxnId="{C4A440E1-EBA4-4D96-B3FC-ECCC2F41B342}">
      <dgm:prSet/>
      <dgm:spPr/>
      <dgm:t>
        <a:bodyPr/>
        <a:lstStyle/>
        <a:p>
          <a:endParaRPr lang="en-US"/>
        </a:p>
      </dgm:t>
    </dgm:pt>
    <dgm:pt modelId="{6089417F-0635-46F4-AB87-C7D0F45D8669}" type="sibTrans" cxnId="{C4A440E1-EBA4-4D96-B3FC-ECCC2F41B342}">
      <dgm:prSet/>
      <dgm:spPr/>
      <dgm:t>
        <a:bodyPr/>
        <a:lstStyle/>
        <a:p>
          <a:endParaRPr lang="en-US"/>
        </a:p>
      </dgm:t>
    </dgm:pt>
    <dgm:pt modelId="{D21B0A20-753B-4B63-8CE3-3D77D52CB4F9}">
      <dgm:prSet/>
      <dgm:spPr/>
      <dgm:t>
        <a:bodyPr/>
        <a:lstStyle/>
        <a:p>
          <a:pPr rtl="0"/>
          <a:r>
            <a:rPr lang="en-GB" dirty="0" smtClean="0"/>
            <a:t>Can the requirement be changed without a large impact on other requirements?</a:t>
          </a:r>
          <a:endParaRPr lang="en-US" dirty="0"/>
        </a:p>
      </dgm:t>
    </dgm:pt>
    <dgm:pt modelId="{EB0239E0-13CD-43F6-BCDF-ECC03B6C61A9}" type="parTrans" cxnId="{465FE958-FB00-44DD-842F-435F57DB5B7B}">
      <dgm:prSet/>
      <dgm:spPr/>
      <dgm:t>
        <a:bodyPr/>
        <a:lstStyle/>
        <a:p>
          <a:endParaRPr lang="en-US"/>
        </a:p>
      </dgm:t>
    </dgm:pt>
    <dgm:pt modelId="{15972942-5941-441E-B973-892AA2FA3177}" type="sibTrans" cxnId="{465FE958-FB00-44DD-842F-435F57DB5B7B}">
      <dgm:prSet/>
      <dgm:spPr/>
      <dgm:t>
        <a:bodyPr/>
        <a:lstStyle/>
        <a:p>
          <a:endParaRPr lang="en-US"/>
        </a:p>
      </dgm:t>
    </dgm:pt>
    <dgm:pt modelId="{FAA7F7B0-5AA8-43F5-B283-095D3EE18358}" type="pres">
      <dgm:prSet presAssocID="{8620106F-1650-483E-9BF4-1FC84527A2EA}" presName="Name0" presStyleCnt="0">
        <dgm:presLayoutVars>
          <dgm:dir/>
          <dgm:animLvl val="lvl"/>
          <dgm:resizeHandles val="exact"/>
        </dgm:presLayoutVars>
      </dgm:prSet>
      <dgm:spPr/>
    </dgm:pt>
    <dgm:pt modelId="{EC59DB04-6B62-488B-9461-95CF87405EED}" type="pres">
      <dgm:prSet presAssocID="{DA1EAAE9-8518-4086-BA1C-0C5B1754850F}" presName="linNode" presStyleCnt="0"/>
      <dgm:spPr/>
    </dgm:pt>
    <dgm:pt modelId="{ED61E920-0764-4D4F-B824-59C7DD57C1C4}" type="pres">
      <dgm:prSet presAssocID="{DA1EAAE9-8518-4086-BA1C-0C5B1754850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5BC0D5C-8E3F-47C8-A0F7-955ADBE792B9}" type="pres">
      <dgm:prSet presAssocID="{DA1EAAE9-8518-4086-BA1C-0C5B1754850F}" presName="descendantText" presStyleLbl="alignAccFollowNode1" presStyleIdx="0" presStyleCnt="4">
        <dgm:presLayoutVars>
          <dgm:bulletEnabled val="1"/>
        </dgm:presLayoutVars>
      </dgm:prSet>
      <dgm:spPr/>
    </dgm:pt>
    <dgm:pt modelId="{5C6A7A96-021F-4C04-AE72-79FEFA50F89F}" type="pres">
      <dgm:prSet presAssocID="{20DCFBBD-EE90-4471-92AB-D519ED981030}" presName="sp" presStyleCnt="0"/>
      <dgm:spPr/>
    </dgm:pt>
    <dgm:pt modelId="{87984149-01BE-45B4-AF43-AE6A0B826332}" type="pres">
      <dgm:prSet presAssocID="{A89390EB-7D08-45E3-AFBF-83BF5A7802FD}" presName="linNode" presStyleCnt="0"/>
      <dgm:spPr/>
    </dgm:pt>
    <dgm:pt modelId="{B88AC9B8-6CB0-4F3E-A958-8601F7E35AF4}" type="pres">
      <dgm:prSet presAssocID="{A89390EB-7D08-45E3-AFBF-83BF5A7802F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9B0B27F-4509-4576-8560-03022C90D098}" type="pres">
      <dgm:prSet presAssocID="{A89390EB-7D08-45E3-AFBF-83BF5A7802FD}" presName="descendantText" presStyleLbl="alignAccFollowNode1" presStyleIdx="1" presStyleCnt="4">
        <dgm:presLayoutVars>
          <dgm:bulletEnabled val="1"/>
        </dgm:presLayoutVars>
      </dgm:prSet>
      <dgm:spPr/>
    </dgm:pt>
    <dgm:pt modelId="{4C464CAB-7B84-440D-8C56-2C4C32DAF83A}" type="pres">
      <dgm:prSet presAssocID="{D06D2B84-1C22-4405-B492-66333386ED2A}" presName="sp" presStyleCnt="0"/>
      <dgm:spPr/>
    </dgm:pt>
    <dgm:pt modelId="{2E2BFC5D-7E40-4E44-A0A0-C61EC09C559E}" type="pres">
      <dgm:prSet presAssocID="{15F0A3C4-A6F1-4815-9A2F-E9300C661515}" presName="linNode" presStyleCnt="0"/>
      <dgm:spPr/>
    </dgm:pt>
    <dgm:pt modelId="{3E1D1E32-C090-4575-845A-BFA2BCD9A528}" type="pres">
      <dgm:prSet presAssocID="{15F0A3C4-A6F1-4815-9A2F-E9300C66151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1530937-E7DF-4D1A-B00D-C945F3C84379}" type="pres">
      <dgm:prSet presAssocID="{15F0A3C4-A6F1-4815-9A2F-E9300C661515}" presName="descendantText" presStyleLbl="alignAccFollowNode1" presStyleIdx="2" presStyleCnt="4">
        <dgm:presLayoutVars>
          <dgm:bulletEnabled val="1"/>
        </dgm:presLayoutVars>
      </dgm:prSet>
      <dgm:spPr/>
    </dgm:pt>
    <dgm:pt modelId="{47D07F53-7816-4DD1-BA9E-FA424A6658B3}" type="pres">
      <dgm:prSet presAssocID="{37213064-06C1-42D5-9817-83E2A3B4DCCB}" presName="sp" presStyleCnt="0"/>
      <dgm:spPr/>
    </dgm:pt>
    <dgm:pt modelId="{AE08D315-1689-45DD-9879-8FCEC0DA1E15}" type="pres">
      <dgm:prSet presAssocID="{810E0A59-1B88-46BC-9D2E-E5E0EBF92A16}" presName="linNode" presStyleCnt="0"/>
      <dgm:spPr/>
    </dgm:pt>
    <dgm:pt modelId="{3BF2521C-BE79-4446-A2E8-05680F6BD2F9}" type="pres">
      <dgm:prSet presAssocID="{810E0A59-1B88-46BC-9D2E-E5E0EBF92A1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91FF4DA-B1C1-40DD-B9D0-B4485A629462}" type="pres">
      <dgm:prSet presAssocID="{810E0A59-1B88-46BC-9D2E-E5E0EBF92A1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65FE958-FB00-44DD-842F-435F57DB5B7B}" srcId="{810E0A59-1B88-46BC-9D2E-E5E0EBF92A16}" destId="{D21B0A20-753B-4B63-8CE3-3D77D52CB4F9}" srcOrd="0" destOrd="0" parTransId="{EB0239E0-13CD-43F6-BCDF-ECC03B6C61A9}" sibTransId="{15972942-5941-441E-B973-892AA2FA3177}"/>
    <dgm:cxn modelId="{C4A440E1-EBA4-4D96-B3FC-ECCC2F41B342}" srcId="{8620106F-1650-483E-9BF4-1FC84527A2EA}" destId="{810E0A59-1B88-46BC-9D2E-E5E0EBF92A16}" srcOrd="3" destOrd="0" parTransId="{855A843E-1B12-49E2-900D-D545169082A2}" sibTransId="{6089417F-0635-46F4-AB87-C7D0F45D8669}"/>
    <dgm:cxn modelId="{FA1DC961-3756-4D8D-A4C0-98B6E03D0C3C}" type="presOf" srcId="{DA1EAAE9-8518-4086-BA1C-0C5B1754850F}" destId="{ED61E920-0764-4D4F-B824-59C7DD57C1C4}" srcOrd="0" destOrd="0" presId="urn:microsoft.com/office/officeart/2005/8/layout/vList5"/>
    <dgm:cxn modelId="{A91E47DB-79D2-45D4-A0D3-D0A60EFA1B0B}" srcId="{DA1EAAE9-8518-4086-BA1C-0C5B1754850F}" destId="{0EF1FB75-1DDC-4BA2-9BD7-11AE00DEEE97}" srcOrd="0" destOrd="0" parTransId="{92C35CED-C6C2-4F31-A2FF-643BDA61DAD6}" sibTransId="{FD8DA217-CA85-483C-8197-CB953AE6CBC1}"/>
    <dgm:cxn modelId="{993A1742-46EE-4DE2-879A-D5A67E1C8AB9}" type="presOf" srcId="{B0594DFE-78C0-4C34-A59A-E1241E07D4C4}" destId="{29B0B27F-4509-4576-8560-03022C90D098}" srcOrd="0" destOrd="0" presId="urn:microsoft.com/office/officeart/2005/8/layout/vList5"/>
    <dgm:cxn modelId="{A7F00491-2332-4B6F-9713-8A55A63137E6}" srcId="{15F0A3C4-A6F1-4815-9A2F-E9300C661515}" destId="{9E82E05E-ADE6-409F-83A9-F175DE665BEB}" srcOrd="0" destOrd="0" parTransId="{04D95038-0F32-4767-84D6-B4260D832735}" sibTransId="{FDA4E7F7-9900-4455-B496-98F826BC272F}"/>
    <dgm:cxn modelId="{BC8C55E6-0BBA-4170-8C08-28A0FECB9940}" type="presOf" srcId="{0EF1FB75-1DDC-4BA2-9BD7-11AE00DEEE97}" destId="{B5BC0D5C-8E3F-47C8-A0F7-955ADBE792B9}" srcOrd="0" destOrd="0" presId="urn:microsoft.com/office/officeart/2005/8/layout/vList5"/>
    <dgm:cxn modelId="{F74BA1D6-ED71-4FB8-A7B9-3B5617E097AE}" type="presOf" srcId="{8620106F-1650-483E-9BF4-1FC84527A2EA}" destId="{FAA7F7B0-5AA8-43F5-B283-095D3EE18358}" srcOrd="0" destOrd="0" presId="urn:microsoft.com/office/officeart/2005/8/layout/vList5"/>
    <dgm:cxn modelId="{07C720D0-1D28-441C-A46C-E6087E3A15C2}" srcId="{A89390EB-7D08-45E3-AFBF-83BF5A7802FD}" destId="{B0594DFE-78C0-4C34-A59A-E1241E07D4C4}" srcOrd="0" destOrd="0" parTransId="{AE7DFB9C-4DC4-47E3-B926-75FA38E53A5A}" sibTransId="{477350B7-7965-484C-A1FC-E041CE75C7AF}"/>
    <dgm:cxn modelId="{399856DC-A58D-4213-8232-5162441A4268}" type="presOf" srcId="{810E0A59-1B88-46BC-9D2E-E5E0EBF92A16}" destId="{3BF2521C-BE79-4446-A2E8-05680F6BD2F9}" srcOrd="0" destOrd="0" presId="urn:microsoft.com/office/officeart/2005/8/layout/vList5"/>
    <dgm:cxn modelId="{7FD60EAE-9ED1-4EF2-A636-DB1A125BB337}" srcId="{8620106F-1650-483E-9BF4-1FC84527A2EA}" destId="{A89390EB-7D08-45E3-AFBF-83BF5A7802FD}" srcOrd="1" destOrd="0" parTransId="{F989CA39-D53E-4807-8048-8C6CBA0C4796}" sibTransId="{D06D2B84-1C22-4405-B492-66333386ED2A}"/>
    <dgm:cxn modelId="{4D8C9FC2-BE4E-4956-BEBB-5FD29F7EC614}" type="presOf" srcId="{A89390EB-7D08-45E3-AFBF-83BF5A7802FD}" destId="{B88AC9B8-6CB0-4F3E-A958-8601F7E35AF4}" srcOrd="0" destOrd="0" presId="urn:microsoft.com/office/officeart/2005/8/layout/vList5"/>
    <dgm:cxn modelId="{FD9A25E3-F55F-4147-ABBC-33982290624D}" type="presOf" srcId="{D21B0A20-753B-4B63-8CE3-3D77D52CB4F9}" destId="{191FF4DA-B1C1-40DD-B9D0-B4485A629462}" srcOrd="0" destOrd="0" presId="urn:microsoft.com/office/officeart/2005/8/layout/vList5"/>
    <dgm:cxn modelId="{389B6FAC-8B23-4BAB-AAD6-494A4A8BC4C9}" type="presOf" srcId="{15F0A3C4-A6F1-4815-9A2F-E9300C661515}" destId="{3E1D1E32-C090-4575-845A-BFA2BCD9A528}" srcOrd="0" destOrd="0" presId="urn:microsoft.com/office/officeart/2005/8/layout/vList5"/>
    <dgm:cxn modelId="{DE63E397-8FBC-43E8-97D7-B0F8AF041D40}" srcId="{8620106F-1650-483E-9BF4-1FC84527A2EA}" destId="{DA1EAAE9-8518-4086-BA1C-0C5B1754850F}" srcOrd="0" destOrd="0" parTransId="{F7082669-11F5-497A-BF1B-F3F36A5BA757}" sibTransId="{20DCFBBD-EE90-4471-92AB-D519ED981030}"/>
    <dgm:cxn modelId="{36E5F95E-224F-4718-9D5A-EBAEFB38D286}" srcId="{8620106F-1650-483E-9BF4-1FC84527A2EA}" destId="{15F0A3C4-A6F1-4815-9A2F-E9300C661515}" srcOrd="2" destOrd="0" parTransId="{385BD70E-2E1D-4CBA-9C7C-7483B319B574}" sibTransId="{37213064-06C1-42D5-9817-83E2A3B4DCCB}"/>
    <dgm:cxn modelId="{3B06F9D2-2849-4E05-A486-CAFE7712E6BB}" type="presOf" srcId="{9E82E05E-ADE6-409F-83A9-F175DE665BEB}" destId="{F1530937-E7DF-4D1A-B00D-C945F3C84379}" srcOrd="0" destOrd="0" presId="urn:microsoft.com/office/officeart/2005/8/layout/vList5"/>
    <dgm:cxn modelId="{6A5FCC26-6094-4AC8-A8D3-B34F8BAD9601}" type="presParOf" srcId="{FAA7F7B0-5AA8-43F5-B283-095D3EE18358}" destId="{EC59DB04-6B62-488B-9461-95CF87405EED}" srcOrd="0" destOrd="0" presId="urn:microsoft.com/office/officeart/2005/8/layout/vList5"/>
    <dgm:cxn modelId="{65FCA0D9-E7C1-4AEF-AF6B-BD20BF8BCA6C}" type="presParOf" srcId="{EC59DB04-6B62-488B-9461-95CF87405EED}" destId="{ED61E920-0764-4D4F-B824-59C7DD57C1C4}" srcOrd="0" destOrd="0" presId="urn:microsoft.com/office/officeart/2005/8/layout/vList5"/>
    <dgm:cxn modelId="{3C5F7426-1EA3-43D7-AD4D-267AEF47139B}" type="presParOf" srcId="{EC59DB04-6B62-488B-9461-95CF87405EED}" destId="{B5BC0D5C-8E3F-47C8-A0F7-955ADBE792B9}" srcOrd="1" destOrd="0" presId="urn:microsoft.com/office/officeart/2005/8/layout/vList5"/>
    <dgm:cxn modelId="{5CB4F28B-73D2-4504-A530-C48C06D7A5CC}" type="presParOf" srcId="{FAA7F7B0-5AA8-43F5-B283-095D3EE18358}" destId="{5C6A7A96-021F-4C04-AE72-79FEFA50F89F}" srcOrd="1" destOrd="0" presId="urn:microsoft.com/office/officeart/2005/8/layout/vList5"/>
    <dgm:cxn modelId="{46DCBE37-6060-4B79-A830-4A0272C56C78}" type="presParOf" srcId="{FAA7F7B0-5AA8-43F5-B283-095D3EE18358}" destId="{87984149-01BE-45B4-AF43-AE6A0B826332}" srcOrd="2" destOrd="0" presId="urn:microsoft.com/office/officeart/2005/8/layout/vList5"/>
    <dgm:cxn modelId="{DA649B31-06A9-407B-B62C-1D4C336F5CAD}" type="presParOf" srcId="{87984149-01BE-45B4-AF43-AE6A0B826332}" destId="{B88AC9B8-6CB0-4F3E-A958-8601F7E35AF4}" srcOrd="0" destOrd="0" presId="urn:microsoft.com/office/officeart/2005/8/layout/vList5"/>
    <dgm:cxn modelId="{C013B808-082C-4149-9D14-DAFAB4BDD466}" type="presParOf" srcId="{87984149-01BE-45B4-AF43-AE6A0B826332}" destId="{29B0B27F-4509-4576-8560-03022C90D098}" srcOrd="1" destOrd="0" presId="urn:microsoft.com/office/officeart/2005/8/layout/vList5"/>
    <dgm:cxn modelId="{D225949E-FB80-4640-BACA-2D7B7D562707}" type="presParOf" srcId="{FAA7F7B0-5AA8-43F5-B283-095D3EE18358}" destId="{4C464CAB-7B84-440D-8C56-2C4C32DAF83A}" srcOrd="3" destOrd="0" presId="urn:microsoft.com/office/officeart/2005/8/layout/vList5"/>
    <dgm:cxn modelId="{24157CFD-13AD-4676-A20E-97B6C43CF4F2}" type="presParOf" srcId="{FAA7F7B0-5AA8-43F5-B283-095D3EE18358}" destId="{2E2BFC5D-7E40-4E44-A0A0-C61EC09C559E}" srcOrd="4" destOrd="0" presId="urn:microsoft.com/office/officeart/2005/8/layout/vList5"/>
    <dgm:cxn modelId="{17969B25-BB3E-43E4-BC69-7ED87EA06C34}" type="presParOf" srcId="{2E2BFC5D-7E40-4E44-A0A0-C61EC09C559E}" destId="{3E1D1E32-C090-4575-845A-BFA2BCD9A528}" srcOrd="0" destOrd="0" presId="urn:microsoft.com/office/officeart/2005/8/layout/vList5"/>
    <dgm:cxn modelId="{7BD65C73-151B-4ED6-A808-7B24F71CD8C5}" type="presParOf" srcId="{2E2BFC5D-7E40-4E44-A0A0-C61EC09C559E}" destId="{F1530937-E7DF-4D1A-B00D-C945F3C84379}" srcOrd="1" destOrd="0" presId="urn:microsoft.com/office/officeart/2005/8/layout/vList5"/>
    <dgm:cxn modelId="{F796AE6F-0BEC-4C91-9603-72D57BD41F32}" type="presParOf" srcId="{FAA7F7B0-5AA8-43F5-B283-095D3EE18358}" destId="{47D07F53-7816-4DD1-BA9E-FA424A6658B3}" srcOrd="5" destOrd="0" presId="urn:microsoft.com/office/officeart/2005/8/layout/vList5"/>
    <dgm:cxn modelId="{C5525C22-B7ED-4211-A7F1-B0968B875688}" type="presParOf" srcId="{FAA7F7B0-5AA8-43F5-B283-095D3EE18358}" destId="{AE08D315-1689-45DD-9879-8FCEC0DA1E15}" srcOrd="6" destOrd="0" presId="urn:microsoft.com/office/officeart/2005/8/layout/vList5"/>
    <dgm:cxn modelId="{4581B343-BC6C-49CB-8A5B-8FA874E1D47D}" type="presParOf" srcId="{AE08D315-1689-45DD-9879-8FCEC0DA1E15}" destId="{3BF2521C-BE79-4446-A2E8-05680F6BD2F9}" srcOrd="0" destOrd="0" presId="urn:microsoft.com/office/officeart/2005/8/layout/vList5"/>
    <dgm:cxn modelId="{32F139D1-1FE8-4353-8988-B9E05E22194C}" type="presParOf" srcId="{AE08D315-1689-45DD-9879-8FCEC0DA1E15}" destId="{191FF4DA-B1C1-40DD-B9D0-B4485A629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29F0E-1E2E-4F73-A0B7-C4688D456C69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B66C7A-2608-4E03-8707-D0EEEFE85031}">
      <dgm:prSet phldrT="[Text]" custT="1"/>
      <dgm:spPr/>
      <dgm:t>
        <a:bodyPr/>
        <a:lstStyle/>
        <a:p>
          <a:r>
            <a:rPr lang="en-GB" sz="2000" dirty="0" smtClean="0"/>
            <a:t>System errors</a:t>
          </a:r>
          <a:endParaRPr lang="en-US" sz="2000" dirty="0"/>
        </a:p>
      </dgm:t>
    </dgm:pt>
    <dgm:pt modelId="{6E46EC28-ACF5-4537-BE0F-E6B5ABD7C937}" type="parTrans" cxnId="{4120288A-7EBC-49AF-812E-CDF7E23CB83D}">
      <dgm:prSet/>
      <dgm:spPr/>
      <dgm:t>
        <a:bodyPr/>
        <a:lstStyle/>
        <a:p>
          <a:endParaRPr lang="en-US"/>
        </a:p>
      </dgm:t>
    </dgm:pt>
    <dgm:pt modelId="{4111852B-F627-43F7-BC24-2E001D52E5E3}" type="sibTrans" cxnId="{4120288A-7EBC-49AF-812E-CDF7E23CB83D}">
      <dgm:prSet/>
      <dgm:spPr/>
      <dgm:t>
        <a:bodyPr/>
        <a:lstStyle/>
        <a:p>
          <a:endParaRPr lang="en-US"/>
        </a:p>
      </dgm:t>
    </dgm:pt>
    <dgm:pt modelId="{0F63F1E6-FE72-4257-AD42-62BD74AA5459}">
      <dgm:prSet phldrT="[Text]" custT="1"/>
      <dgm:spPr/>
      <dgm:t>
        <a:bodyPr/>
        <a:lstStyle/>
        <a:p>
          <a:r>
            <a:rPr lang="en-GB" sz="2000" dirty="0" smtClean="0"/>
            <a:t>Omission in original requirements</a:t>
          </a:r>
          <a:endParaRPr lang="en-US" sz="2000" dirty="0"/>
        </a:p>
      </dgm:t>
    </dgm:pt>
    <dgm:pt modelId="{CA0E8246-6926-4F4E-B151-508C5A26E527}" type="parTrans" cxnId="{089C2136-B0E2-412E-B2A8-F680B394521E}">
      <dgm:prSet/>
      <dgm:spPr/>
      <dgm:t>
        <a:bodyPr/>
        <a:lstStyle/>
        <a:p>
          <a:endParaRPr lang="en-US"/>
        </a:p>
      </dgm:t>
    </dgm:pt>
    <dgm:pt modelId="{EE0D2F29-306F-41C1-86EF-44F413C02780}" type="sibTrans" cxnId="{089C2136-B0E2-412E-B2A8-F680B394521E}">
      <dgm:prSet/>
      <dgm:spPr/>
      <dgm:t>
        <a:bodyPr/>
        <a:lstStyle/>
        <a:p>
          <a:endParaRPr lang="en-US"/>
        </a:p>
      </dgm:t>
    </dgm:pt>
    <dgm:pt modelId="{BE07A6F7-0000-47A0-A5E7-2AE060DDCDE1}">
      <dgm:prSet phldrT="[Text]" custT="1"/>
      <dgm:spPr/>
      <dgm:t>
        <a:bodyPr/>
        <a:lstStyle/>
        <a:p>
          <a:r>
            <a:rPr lang="en-GB" sz="2000" dirty="0" smtClean="0"/>
            <a:t>Emerging business requirements</a:t>
          </a:r>
          <a:endParaRPr lang="en-US" sz="2000" dirty="0"/>
        </a:p>
      </dgm:t>
    </dgm:pt>
    <dgm:pt modelId="{7B73D7CB-C105-4E25-B3D8-1E82AF9C0E63}" type="parTrans" cxnId="{6043745E-B890-44F3-97E6-05D6A5A3D33F}">
      <dgm:prSet/>
      <dgm:spPr/>
      <dgm:t>
        <a:bodyPr/>
        <a:lstStyle/>
        <a:p>
          <a:endParaRPr lang="en-US"/>
        </a:p>
      </dgm:t>
    </dgm:pt>
    <dgm:pt modelId="{2384DEEA-81FD-4CD8-8931-AB41B505ADEE}" type="sibTrans" cxnId="{6043745E-B890-44F3-97E6-05D6A5A3D33F}">
      <dgm:prSet/>
      <dgm:spPr/>
      <dgm:t>
        <a:bodyPr/>
        <a:lstStyle/>
        <a:p>
          <a:endParaRPr lang="en-US"/>
        </a:p>
      </dgm:t>
    </dgm:pt>
    <dgm:pt modelId="{04486304-A4C2-43EE-9AA4-28F0DE59A4A3}" type="pres">
      <dgm:prSet presAssocID="{93F29F0E-1E2E-4F73-A0B7-C4688D456C69}" presName="Name0" presStyleCnt="0">
        <dgm:presLayoutVars>
          <dgm:dir/>
        </dgm:presLayoutVars>
      </dgm:prSet>
      <dgm:spPr/>
    </dgm:pt>
    <dgm:pt modelId="{18005914-BE24-4B21-B7F0-7207526CC585}" type="pres">
      <dgm:prSet presAssocID="{7BB66C7A-2608-4E03-8707-D0EEEFE85031}" presName="noChildren" presStyleCnt="0"/>
      <dgm:spPr/>
    </dgm:pt>
    <dgm:pt modelId="{D2E1F05F-5611-41EF-9841-825D4B268F22}" type="pres">
      <dgm:prSet presAssocID="{7BB66C7A-2608-4E03-8707-D0EEEFE85031}" presName="gap" presStyleCnt="0"/>
      <dgm:spPr/>
    </dgm:pt>
    <dgm:pt modelId="{773CEA98-2866-4D6B-AC43-D2A5C596EA61}" type="pres">
      <dgm:prSet presAssocID="{7BB66C7A-2608-4E03-8707-D0EEEFE85031}" presName="medCircle2" presStyleLbl="vennNode1" presStyleIdx="0" presStyleCnt="3"/>
      <dgm:spPr/>
    </dgm:pt>
    <dgm:pt modelId="{86847FFB-4E66-40AD-9552-FEAF6865139B}" type="pres">
      <dgm:prSet presAssocID="{7BB66C7A-2608-4E03-8707-D0EEEFE85031}" presName="txLvlOnly1" presStyleLbl="revTx" presStyleIdx="0" presStyleCnt="3"/>
      <dgm:spPr/>
      <dgm:t>
        <a:bodyPr/>
        <a:lstStyle/>
        <a:p>
          <a:endParaRPr lang="en-US"/>
        </a:p>
      </dgm:t>
    </dgm:pt>
    <dgm:pt modelId="{B12008F0-77A0-4FCC-A62D-A4778B85D628}" type="pres">
      <dgm:prSet presAssocID="{0F63F1E6-FE72-4257-AD42-62BD74AA5459}" presName="noChildren" presStyleCnt="0"/>
      <dgm:spPr/>
    </dgm:pt>
    <dgm:pt modelId="{3B45E3AC-1D68-4317-87E9-E6B654799F76}" type="pres">
      <dgm:prSet presAssocID="{0F63F1E6-FE72-4257-AD42-62BD74AA5459}" presName="gap" presStyleCnt="0"/>
      <dgm:spPr/>
    </dgm:pt>
    <dgm:pt modelId="{58A2F2F5-65E2-40D7-9021-C86DD07298CE}" type="pres">
      <dgm:prSet presAssocID="{0F63F1E6-FE72-4257-AD42-62BD74AA5459}" presName="medCircle2" presStyleLbl="vennNode1" presStyleIdx="1" presStyleCnt="3"/>
      <dgm:spPr/>
    </dgm:pt>
    <dgm:pt modelId="{D255D41E-CFD9-461F-9DED-AB96C2D92D80}" type="pres">
      <dgm:prSet presAssocID="{0F63F1E6-FE72-4257-AD42-62BD74AA5459}" presName="txLvlOnly1" presStyleLbl="revTx" presStyleIdx="1" presStyleCnt="3"/>
      <dgm:spPr/>
    </dgm:pt>
    <dgm:pt modelId="{32279ADA-035F-476D-9FDC-309832B49EC9}" type="pres">
      <dgm:prSet presAssocID="{BE07A6F7-0000-47A0-A5E7-2AE060DDCDE1}" presName="noChildren" presStyleCnt="0"/>
      <dgm:spPr/>
    </dgm:pt>
    <dgm:pt modelId="{0933FF74-BF6E-4DEA-8ACD-94F464916F65}" type="pres">
      <dgm:prSet presAssocID="{BE07A6F7-0000-47A0-A5E7-2AE060DDCDE1}" presName="gap" presStyleCnt="0"/>
      <dgm:spPr/>
    </dgm:pt>
    <dgm:pt modelId="{A7E187C3-E69D-4277-A23F-FD9DCA6F8600}" type="pres">
      <dgm:prSet presAssocID="{BE07A6F7-0000-47A0-A5E7-2AE060DDCDE1}" presName="medCircle2" presStyleLbl="vennNode1" presStyleIdx="2" presStyleCnt="3"/>
      <dgm:spPr/>
    </dgm:pt>
    <dgm:pt modelId="{0D530C06-8086-431B-AE8A-26A6086120C7}" type="pres">
      <dgm:prSet presAssocID="{BE07A6F7-0000-47A0-A5E7-2AE060DDCDE1}" presName="txLvlOnly1" presStyleLbl="revTx" presStyleIdx="2" presStyleCnt="3"/>
      <dgm:spPr/>
    </dgm:pt>
  </dgm:ptLst>
  <dgm:cxnLst>
    <dgm:cxn modelId="{555C7F60-3793-4263-AA20-E2163B94A4E0}" type="presOf" srcId="{BE07A6F7-0000-47A0-A5E7-2AE060DDCDE1}" destId="{0D530C06-8086-431B-AE8A-26A6086120C7}" srcOrd="0" destOrd="0" presId="urn:microsoft.com/office/officeart/2008/layout/VerticalCircleList"/>
    <dgm:cxn modelId="{6043745E-B890-44F3-97E6-05D6A5A3D33F}" srcId="{93F29F0E-1E2E-4F73-A0B7-C4688D456C69}" destId="{BE07A6F7-0000-47A0-A5E7-2AE060DDCDE1}" srcOrd="2" destOrd="0" parTransId="{7B73D7CB-C105-4E25-B3D8-1E82AF9C0E63}" sibTransId="{2384DEEA-81FD-4CD8-8931-AB41B505ADEE}"/>
    <dgm:cxn modelId="{4120288A-7EBC-49AF-812E-CDF7E23CB83D}" srcId="{93F29F0E-1E2E-4F73-A0B7-C4688D456C69}" destId="{7BB66C7A-2608-4E03-8707-D0EEEFE85031}" srcOrd="0" destOrd="0" parTransId="{6E46EC28-ACF5-4537-BE0F-E6B5ABD7C937}" sibTransId="{4111852B-F627-43F7-BC24-2E001D52E5E3}"/>
    <dgm:cxn modelId="{57BE9CD9-C40B-4BE6-AF6C-2F70E4FE6184}" type="presOf" srcId="{93F29F0E-1E2E-4F73-A0B7-C4688D456C69}" destId="{04486304-A4C2-43EE-9AA4-28F0DE59A4A3}" srcOrd="0" destOrd="0" presId="urn:microsoft.com/office/officeart/2008/layout/VerticalCircleList"/>
    <dgm:cxn modelId="{A709C3C8-A181-4B84-B719-F07744B2A821}" type="presOf" srcId="{0F63F1E6-FE72-4257-AD42-62BD74AA5459}" destId="{D255D41E-CFD9-461F-9DED-AB96C2D92D80}" srcOrd="0" destOrd="0" presId="urn:microsoft.com/office/officeart/2008/layout/VerticalCircleList"/>
    <dgm:cxn modelId="{089C2136-B0E2-412E-B2A8-F680B394521E}" srcId="{93F29F0E-1E2E-4F73-A0B7-C4688D456C69}" destId="{0F63F1E6-FE72-4257-AD42-62BD74AA5459}" srcOrd="1" destOrd="0" parTransId="{CA0E8246-6926-4F4E-B151-508C5A26E527}" sibTransId="{EE0D2F29-306F-41C1-86EF-44F413C02780}"/>
    <dgm:cxn modelId="{78E9B8D7-AF15-4724-9E77-976833DB30BD}" type="presOf" srcId="{7BB66C7A-2608-4E03-8707-D0EEEFE85031}" destId="{86847FFB-4E66-40AD-9552-FEAF6865139B}" srcOrd="0" destOrd="0" presId="urn:microsoft.com/office/officeart/2008/layout/VerticalCircleList"/>
    <dgm:cxn modelId="{AEDAD02B-1C51-4EE8-AA6E-393984FAD985}" type="presParOf" srcId="{04486304-A4C2-43EE-9AA4-28F0DE59A4A3}" destId="{18005914-BE24-4B21-B7F0-7207526CC585}" srcOrd="0" destOrd="0" presId="urn:microsoft.com/office/officeart/2008/layout/VerticalCircleList"/>
    <dgm:cxn modelId="{60E352BC-CECD-4E41-951E-AD67A396D65D}" type="presParOf" srcId="{18005914-BE24-4B21-B7F0-7207526CC585}" destId="{D2E1F05F-5611-41EF-9841-825D4B268F22}" srcOrd="0" destOrd="0" presId="urn:microsoft.com/office/officeart/2008/layout/VerticalCircleList"/>
    <dgm:cxn modelId="{54DE0D61-E66B-42E9-A04F-6AC9E417C51D}" type="presParOf" srcId="{18005914-BE24-4B21-B7F0-7207526CC585}" destId="{773CEA98-2866-4D6B-AC43-D2A5C596EA61}" srcOrd="1" destOrd="0" presId="urn:microsoft.com/office/officeart/2008/layout/VerticalCircleList"/>
    <dgm:cxn modelId="{A4C523E2-8350-4BD8-ABB0-542EE01B3504}" type="presParOf" srcId="{18005914-BE24-4B21-B7F0-7207526CC585}" destId="{86847FFB-4E66-40AD-9552-FEAF6865139B}" srcOrd="2" destOrd="0" presId="urn:microsoft.com/office/officeart/2008/layout/VerticalCircleList"/>
    <dgm:cxn modelId="{80307DF0-B968-42AE-83EB-2CDA4A46E86B}" type="presParOf" srcId="{04486304-A4C2-43EE-9AA4-28F0DE59A4A3}" destId="{B12008F0-77A0-4FCC-A62D-A4778B85D628}" srcOrd="1" destOrd="0" presId="urn:microsoft.com/office/officeart/2008/layout/VerticalCircleList"/>
    <dgm:cxn modelId="{9FF0823E-3136-4938-9C49-86E0470FFE24}" type="presParOf" srcId="{B12008F0-77A0-4FCC-A62D-A4778B85D628}" destId="{3B45E3AC-1D68-4317-87E9-E6B654799F76}" srcOrd="0" destOrd="0" presId="urn:microsoft.com/office/officeart/2008/layout/VerticalCircleList"/>
    <dgm:cxn modelId="{223D4705-F02D-48AE-8F81-F7677CCB2E9A}" type="presParOf" srcId="{B12008F0-77A0-4FCC-A62D-A4778B85D628}" destId="{58A2F2F5-65E2-40D7-9021-C86DD07298CE}" srcOrd="1" destOrd="0" presId="urn:microsoft.com/office/officeart/2008/layout/VerticalCircleList"/>
    <dgm:cxn modelId="{64AD9902-E2CB-4ABD-9AD9-7EAF0B30C882}" type="presParOf" srcId="{B12008F0-77A0-4FCC-A62D-A4778B85D628}" destId="{D255D41E-CFD9-461F-9DED-AB96C2D92D80}" srcOrd="2" destOrd="0" presId="urn:microsoft.com/office/officeart/2008/layout/VerticalCircleList"/>
    <dgm:cxn modelId="{8E3708F4-CFCE-4FD5-AD44-7F2C8AC861AF}" type="presParOf" srcId="{04486304-A4C2-43EE-9AA4-28F0DE59A4A3}" destId="{32279ADA-035F-476D-9FDC-309832B49EC9}" srcOrd="2" destOrd="0" presId="urn:microsoft.com/office/officeart/2008/layout/VerticalCircleList"/>
    <dgm:cxn modelId="{A4B9D276-6FF6-4FAD-BAD1-A1807F0078A9}" type="presParOf" srcId="{32279ADA-035F-476D-9FDC-309832B49EC9}" destId="{0933FF74-BF6E-4DEA-8ACD-94F464916F65}" srcOrd="0" destOrd="0" presId="urn:microsoft.com/office/officeart/2008/layout/VerticalCircleList"/>
    <dgm:cxn modelId="{19EC8B6B-A3CD-4A5D-A0C1-E827D202682F}" type="presParOf" srcId="{32279ADA-035F-476D-9FDC-309832B49EC9}" destId="{A7E187C3-E69D-4277-A23F-FD9DCA6F8600}" srcOrd="1" destOrd="0" presId="urn:microsoft.com/office/officeart/2008/layout/VerticalCircleList"/>
    <dgm:cxn modelId="{2EE3903B-291C-4087-919E-0C97BDB52B07}" type="presParOf" srcId="{32279ADA-035F-476D-9FDC-309832B49EC9}" destId="{0D530C06-8086-431B-AE8A-26A6086120C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F9A4F-1163-4C2E-BFE9-90213D94544F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E885D9-3AD7-45A3-BD44-18A42D06D83F}">
      <dgm:prSet/>
      <dgm:spPr/>
      <dgm:t>
        <a:bodyPr/>
        <a:lstStyle/>
        <a:p>
          <a:pPr rtl="0"/>
          <a:r>
            <a:rPr lang="en-GB" dirty="0" smtClean="0"/>
            <a:t>Requirements evolving</a:t>
          </a:r>
          <a:endParaRPr lang="en-US" dirty="0"/>
        </a:p>
      </dgm:t>
    </dgm:pt>
    <dgm:pt modelId="{35ADF181-FDC5-4B51-9060-70B0A5AEB14B}" type="parTrans" cxnId="{7BA04EF3-CEA0-49E7-A978-E18A00AAC5E9}">
      <dgm:prSet/>
      <dgm:spPr/>
      <dgm:t>
        <a:bodyPr/>
        <a:lstStyle/>
        <a:p>
          <a:endParaRPr lang="en-US"/>
        </a:p>
      </dgm:t>
    </dgm:pt>
    <dgm:pt modelId="{461AE892-C918-4DED-BD17-B27933BAB8EE}" type="sibTrans" cxnId="{7BA04EF3-CEA0-49E7-A978-E18A00AAC5E9}">
      <dgm:prSet/>
      <dgm:spPr/>
      <dgm:t>
        <a:bodyPr/>
        <a:lstStyle/>
        <a:p>
          <a:endParaRPr lang="en-US"/>
        </a:p>
      </dgm:t>
    </dgm:pt>
    <dgm:pt modelId="{FE9E0E07-1EA4-43FC-9E60-5DEA4CAF506D}">
      <dgm:prSet/>
      <dgm:spPr/>
      <dgm:t>
        <a:bodyPr/>
        <a:lstStyle/>
        <a:p>
          <a:pPr rtl="0"/>
          <a:r>
            <a:rPr lang="en-GB" dirty="0" smtClean="0"/>
            <a:t>Keep track of individual req.</a:t>
          </a:r>
          <a:endParaRPr lang="en-US" dirty="0"/>
        </a:p>
      </dgm:t>
    </dgm:pt>
    <dgm:pt modelId="{8762D9F3-E1F0-46CB-A556-CC60597E1456}" type="parTrans" cxnId="{F97EC4DC-E90D-4D27-8683-3A4BEDDD8F56}">
      <dgm:prSet/>
      <dgm:spPr/>
      <dgm:t>
        <a:bodyPr/>
        <a:lstStyle/>
        <a:p>
          <a:endParaRPr lang="en-US"/>
        </a:p>
      </dgm:t>
    </dgm:pt>
    <dgm:pt modelId="{023CD46E-21E5-4771-B352-295C15F1E308}" type="sibTrans" cxnId="{F97EC4DC-E90D-4D27-8683-3A4BEDDD8F56}">
      <dgm:prSet/>
      <dgm:spPr/>
      <dgm:t>
        <a:bodyPr/>
        <a:lstStyle/>
        <a:p>
          <a:endParaRPr lang="en-US"/>
        </a:p>
      </dgm:t>
    </dgm:pt>
    <dgm:pt modelId="{63D85B52-0300-4A06-98C3-A8EF8C3124B9}">
      <dgm:prSet/>
      <dgm:spPr/>
      <dgm:t>
        <a:bodyPr/>
        <a:lstStyle/>
        <a:p>
          <a:pPr rtl="0"/>
          <a:r>
            <a:rPr lang="en-GB" dirty="0" smtClean="0"/>
            <a:t>Maintain links b/w dependent req. </a:t>
          </a:r>
          <a:endParaRPr lang="en-US" dirty="0"/>
        </a:p>
      </dgm:t>
    </dgm:pt>
    <dgm:pt modelId="{9BE3450E-8542-4875-B320-1121BCFF3F2F}" type="parTrans" cxnId="{9516E2C6-F5CB-4335-8846-8FD4F7EF1E8D}">
      <dgm:prSet/>
      <dgm:spPr/>
      <dgm:t>
        <a:bodyPr/>
        <a:lstStyle/>
        <a:p>
          <a:endParaRPr lang="en-US"/>
        </a:p>
      </dgm:t>
    </dgm:pt>
    <dgm:pt modelId="{765CABFA-B2B0-4034-A655-00F2C509D4AD}" type="sibTrans" cxnId="{9516E2C6-F5CB-4335-8846-8FD4F7EF1E8D}">
      <dgm:prSet/>
      <dgm:spPr/>
      <dgm:t>
        <a:bodyPr/>
        <a:lstStyle/>
        <a:p>
          <a:endParaRPr lang="en-US"/>
        </a:p>
      </dgm:t>
    </dgm:pt>
    <dgm:pt modelId="{E8AE6EF0-8550-4642-91EF-6C2B56A25B16}">
      <dgm:prSet/>
      <dgm:spPr/>
      <dgm:t>
        <a:bodyPr/>
        <a:lstStyle/>
        <a:p>
          <a:pPr rtl="0"/>
          <a:r>
            <a:rPr lang="en-GB" dirty="0" smtClean="0"/>
            <a:t>Access the impact</a:t>
          </a:r>
          <a:endParaRPr lang="en-US" dirty="0"/>
        </a:p>
      </dgm:t>
    </dgm:pt>
    <dgm:pt modelId="{E04A0FBA-0C81-445F-BC76-D4695D48BA83}" type="parTrans" cxnId="{7CC198FB-0F9A-445B-885F-8D16C22373D5}">
      <dgm:prSet/>
      <dgm:spPr/>
      <dgm:t>
        <a:bodyPr/>
        <a:lstStyle/>
        <a:p>
          <a:endParaRPr lang="en-US"/>
        </a:p>
      </dgm:t>
    </dgm:pt>
    <dgm:pt modelId="{7D7FEC4D-EC23-458C-8A61-3B641D85E223}" type="sibTrans" cxnId="{7CC198FB-0F9A-445B-885F-8D16C22373D5}">
      <dgm:prSet/>
      <dgm:spPr/>
      <dgm:t>
        <a:bodyPr/>
        <a:lstStyle/>
        <a:p>
          <a:endParaRPr lang="en-US"/>
        </a:p>
      </dgm:t>
    </dgm:pt>
    <dgm:pt modelId="{B6C7AEFB-F9B4-41CA-8EC6-AF4DB5AB4C9B}">
      <dgm:prSet/>
      <dgm:spPr/>
      <dgm:t>
        <a:bodyPr/>
        <a:lstStyle/>
        <a:p>
          <a:pPr rtl="0"/>
          <a:r>
            <a:rPr lang="en-GB" dirty="0" smtClean="0"/>
            <a:t>Make change proposal</a:t>
          </a:r>
          <a:endParaRPr lang="en-US" dirty="0"/>
        </a:p>
      </dgm:t>
    </dgm:pt>
    <dgm:pt modelId="{31CE1075-8EDF-4C8B-A22E-BC7CC5D974AE}" type="parTrans" cxnId="{75A28525-2EE0-4297-98BD-153E3B59C28C}">
      <dgm:prSet/>
      <dgm:spPr/>
      <dgm:t>
        <a:bodyPr/>
        <a:lstStyle/>
        <a:p>
          <a:endParaRPr lang="en-US"/>
        </a:p>
      </dgm:t>
    </dgm:pt>
    <dgm:pt modelId="{5FA502AD-4A61-4BF1-BB26-14536B2C0F46}" type="sibTrans" cxnId="{75A28525-2EE0-4297-98BD-153E3B59C28C}">
      <dgm:prSet/>
      <dgm:spPr/>
      <dgm:t>
        <a:bodyPr/>
        <a:lstStyle/>
        <a:p>
          <a:endParaRPr lang="en-US"/>
        </a:p>
      </dgm:t>
    </dgm:pt>
    <dgm:pt modelId="{3512C9BC-07EF-4F1B-8948-FF74C8F45335}">
      <dgm:prSet/>
      <dgm:spPr/>
      <dgm:t>
        <a:bodyPr/>
        <a:lstStyle/>
        <a:p>
          <a:pPr rtl="0"/>
          <a:r>
            <a:rPr lang="en-GB" dirty="0" smtClean="0"/>
            <a:t>Link it to system requirements </a:t>
          </a:r>
          <a:endParaRPr lang="en-US" dirty="0"/>
        </a:p>
      </dgm:t>
    </dgm:pt>
    <dgm:pt modelId="{A114B7F8-05AF-46C4-A4A3-AB73110C4C96}" type="parTrans" cxnId="{D0D4EEE9-54E0-47AF-829A-5E62A2C58274}">
      <dgm:prSet/>
      <dgm:spPr/>
      <dgm:t>
        <a:bodyPr/>
        <a:lstStyle/>
        <a:p>
          <a:endParaRPr lang="en-US"/>
        </a:p>
      </dgm:t>
    </dgm:pt>
    <dgm:pt modelId="{9CDC5255-653D-495F-AE1B-82F32DCBB0E4}" type="sibTrans" cxnId="{D0D4EEE9-54E0-47AF-829A-5E62A2C58274}">
      <dgm:prSet/>
      <dgm:spPr/>
      <dgm:t>
        <a:bodyPr/>
        <a:lstStyle/>
        <a:p>
          <a:endParaRPr lang="en-US"/>
        </a:p>
      </dgm:t>
    </dgm:pt>
    <dgm:pt modelId="{7742070E-1E8E-462B-BA51-1D20E20192F3}" type="pres">
      <dgm:prSet presAssocID="{935F9A4F-1163-4C2E-BFE9-90213D94544F}" presName="diagram" presStyleCnt="0">
        <dgm:presLayoutVars>
          <dgm:dir/>
          <dgm:resizeHandles/>
        </dgm:presLayoutVars>
      </dgm:prSet>
      <dgm:spPr/>
    </dgm:pt>
    <dgm:pt modelId="{01023D73-1FD1-4C49-95EB-00AB3C65F842}" type="pres">
      <dgm:prSet presAssocID="{05E885D9-3AD7-45A3-BD44-18A42D06D83F}" presName="firstNode" presStyleLbl="node1" presStyleIdx="0" presStyleCnt="6">
        <dgm:presLayoutVars>
          <dgm:bulletEnabled val="1"/>
        </dgm:presLayoutVars>
      </dgm:prSet>
      <dgm:spPr/>
    </dgm:pt>
    <dgm:pt modelId="{8E81FC92-DABF-4502-8C0B-EC44754738CD}" type="pres">
      <dgm:prSet presAssocID="{461AE892-C918-4DED-BD17-B27933BAB8EE}" presName="sibTrans" presStyleLbl="sibTrans2D1" presStyleIdx="0" presStyleCnt="5"/>
      <dgm:spPr/>
    </dgm:pt>
    <dgm:pt modelId="{360D47D7-9237-4C36-9743-9484B15C33D7}" type="pres">
      <dgm:prSet presAssocID="{FE9E0E07-1EA4-43FC-9E60-5DEA4CAF506D}" presName="middleNode" presStyleCnt="0"/>
      <dgm:spPr/>
    </dgm:pt>
    <dgm:pt modelId="{ABB9E8E8-E22F-4156-8A98-D3E975CEE2B7}" type="pres">
      <dgm:prSet presAssocID="{FE9E0E07-1EA4-43FC-9E60-5DEA4CAF506D}" presName="padding" presStyleLbl="node1" presStyleIdx="0" presStyleCnt="6"/>
      <dgm:spPr/>
    </dgm:pt>
    <dgm:pt modelId="{551C396C-5CE5-48D4-8FF3-BB3AE821B945}" type="pres">
      <dgm:prSet presAssocID="{FE9E0E07-1EA4-43FC-9E60-5DEA4CAF506D}" presName="shape" presStyleLbl="node1" presStyleIdx="1" presStyleCnt="6" custScaleX="122323" custScaleY="111362">
        <dgm:presLayoutVars>
          <dgm:bulletEnabled val="1"/>
        </dgm:presLayoutVars>
      </dgm:prSet>
      <dgm:spPr/>
    </dgm:pt>
    <dgm:pt modelId="{94E10676-875A-4FC2-9351-BA7AAC8843F5}" type="pres">
      <dgm:prSet presAssocID="{023CD46E-21E5-4771-B352-295C15F1E308}" presName="sibTrans" presStyleLbl="sibTrans2D1" presStyleIdx="1" presStyleCnt="5"/>
      <dgm:spPr/>
    </dgm:pt>
    <dgm:pt modelId="{D66E002E-CFF8-48A8-B400-AE1E5E7B6B59}" type="pres">
      <dgm:prSet presAssocID="{63D85B52-0300-4A06-98C3-A8EF8C3124B9}" presName="middleNode" presStyleCnt="0"/>
      <dgm:spPr/>
    </dgm:pt>
    <dgm:pt modelId="{D7C5939C-5BFC-4FB3-A093-F14FD00A82BC}" type="pres">
      <dgm:prSet presAssocID="{63D85B52-0300-4A06-98C3-A8EF8C3124B9}" presName="padding" presStyleLbl="node1" presStyleIdx="1" presStyleCnt="6"/>
      <dgm:spPr/>
    </dgm:pt>
    <dgm:pt modelId="{3B7B258E-DCB2-41FA-A083-B6CD940F6073}" type="pres">
      <dgm:prSet presAssocID="{63D85B52-0300-4A06-98C3-A8EF8C3124B9}" presName="shape" presStyleLbl="node1" presStyleIdx="2" presStyleCnt="6" custScaleX="134612" custScaleY="122580">
        <dgm:presLayoutVars>
          <dgm:bulletEnabled val="1"/>
        </dgm:presLayoutVars>
      </dgm:prSet>
      <dgm:spPr/>
    </dgm:pt>
    <dgm:pt modelId="{CD29EFE2-EFCB-4FDD-ADFD-AD4F4361F46A}" type="pres">
      <dgm:prSet presAssocID="{765CABFA-B2B0-4034-A655-00F2C509D4AD}" presName="sibTrans" presStyleLbl="sibTrans2D1" presStyleIdx="2" presStyleCnt="5"/>
      <dgm:spPr/>
    </dgm:pt>
    <dgm:pt modelId="{285CE938-E0BD-456D-8B59-41EFB6A3B913}" type="pres">
      <dgm:prSet presAssocID="{E8AE6EF0-8550-4642-91EF-6C2B56A25B16}" presName="middleNode" presStyleCnt="0"/>
      <dgm:spPr/>
    </dgm:pt>
    <dgm:pt modelId="{28A96893-C306-4943-87A0-F8E5401D3BD0}" type="pres">
      <dgm:prSet presAssocID="{E8AE6EF0-8550-4642-91EF-6C2B56A25B16}" presName="padding" presStyleLbl="node1" presStyleIdx="2" presStyleCnt="6"/>
      <dgm:spPr/>
    </dgm:pt>
    <dgm:pt modelId="{9B31FE16-F6B8-4D29-814D-93C13E1D3F72}" type="pres">
      <dgm:prSet presAssocID="{E8AE6EF0-8550-4642-91EF-6C2B56A25B16}" presName="shape" presStyleLbl="node1" presStyleIdx="3" presStyleCnt="6">
        <dgm:presLayoutVars>
          <dgm:bulletEnabled val="1"/>
        </dgm:presLayoutVars>
      </dgm:prSet>
      <dgm:spPr/>
    </dgm:pt>
    <dgm:pt modelId="{ABB6122C-7A7C-4143-BAE6-66ADD4F92706}" type="pres">
      <dgm:prSet presAssocID="{7D7FEC4D-EC23-458C-8A61-3B641D85E223}" presName="sibTrans" presStyleLbl="sibTrans2D1" presStyleIdx="3" presStyleCnt="5"/>
      <dgm:spPr/>
    </dgm:pt>
    <dgm:pt modelId="{D142CFA6-96F7-4031-B860-2933F66FC522}" type="pres">
      <dgm:prSet presAssocID="{B6C7AEFB-F9B4-41CA-8EC6-AF4DB5AB4C9B}" presName="middleNode" presStyleCnt="0"/>
      <dgm:spPr/>
    </dgm:pt>
    <dgm:pt modelId="{8B39FD5E-9419-417F-BF77-2335F682053F}" type="pres">
      <dgm:prSet presAssocID="{B6C7AEFB-F9B4-41CA-8EC6-AF4DB5AB4C9B}" presName="padding" presStyleLbl="node1" presStyleIdx="3" presStyleCnt="6"/>
      <dgm:spPr/>
    </dgm:pt>
    <dgm:pt modelId="{238A9D35-15C0-4772-9888-7C76F81F255A}" type="pres">
      <dgm:prSet presAssocID="{B6C7AEFB-F9B4-41CA-8EC6-AF4DB5AB4C9B}" presName="shape" presStyleLbl="node1" presStyleIdx="4" presStyleCnt="6">
        <dgm:presLayoutVars>
          <dgm:bulletEnabled val="1"/>
        </dgm:presLayoutVars>
      </dgm:prSet>
      <dgm:spPr/>
    </dgm:pt>
    <dgm:pt modelId="{B52BA7C4-19E4-45E2-B69F-A017A27DE1AF}" type="pres">
      <dgm:prSet presAssocID="{5FA502AD-4A61-4BF1-BB26-14536B2C0F46}" presName="sibTrans" presStyleLbl="sibTrans2D1" presStyleIdx="4" presStyleCnt="5"/>
      <dgm:spPr/>
    </dgm:pt>
    <dgm:pt modelId="{87D6A720-83D5-4D76-9132-BC2313588618}" type="pres">
      <dgm:prSet presAssocID="{3512C9BC-07EF-4F1B-8948-FF74C8F4533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7BA04EF3-CEA0-49E7-A978-E18A00AAC5E9}" srcId="{935F9A4F-1163-4C2E-BFE9-90213D94544F}" destId="{05E885D9-3AD7-45A3-BD44-18A42D06D83F}" srcOrd="0" destOrd="0" parTransId="{35ADF181-FDC5-4B51-9060-70B0A5AEB14B}" sibTransId="{461AE892-C918-4DED-BD17-B27933BAB8EE}"/>
    <dgm:cxn modelId="{007063B8-BE7D-4F20-B1FB-BFDD5A6B37F8}" type="presOf" srcId="{B6C7AEFB-F9B4-41CA-8EC6-AF4DB5AB4C9B}" destId="{238A9D35-15C0-4772-9888-7C76F81F255A}" srcOrd="0" destOrd="0" presId="urn:microsoft.com/office/officeart/2005/8/layout/bProcess2"/>
    <dgm:cxn modelId="{ACD6E048-732D-40DC-B8FC-FBEB4794A258}" type="presOf" srcId="{63D85B52-0300-4A06-98C3-A8EF8C3124B9}" destId="{3B7B258E-DCB2-41FA-A083-B6CD940F6073}" srcOrd="0" destOrd="0" presId="urn:microsoft.com/office/officeart/2005/8/layout/bProcess2"/>
    <dgm:cxn modelId="{EA98C9D9-898B-4222-A8C5-364154DFA934}" type="presOf" srcId="{023CD46E-21E5-4771-B352-295C15F1E308}" destId="{94E10676-875A-4FC2-9351-BA7AAC8843F5}" srcOrd="0" destOrd="0" presId="urn:microsoft.com/office/officeart/2005/8/layout/bProcess2"/>
    <dgm:cxn modelId="{4CA9A007-64F1-423C-B4D8-F16921859923}" type="presOf" srcId="{935F9A4F-1163-4C2E-BFE9-90213D94544F}" destId="{7742070E-1E8E-462B-BA51-1D20E20192F3}" srcOrd="0" destOrd="0" presId="urn:microsoft.com/office/officeart/2005/8/layout/bProcess2"/>
    <dgm:cxn modelId="{D0D4EEE9-54E0-47AF-829A-5E62A2C58274}" srcId="{935F9A4F-1163-4C2E-BFE9-90213D94544F}" destId="{3512C9BC-07EF-4F1B-8948-FF74C8F45335}" srcOrd="5" destOrd="0" parTransId="{A114B7F8-05AF-46C4-A4A3-AB73110C4C96}" sibTransId="{9CDC5255-653D-495F-AE1B-82F32DCBB0E4}"/>
    <dgm:cxn modelId="{F97EC4DC-E90D-4D27-8683-3A4BEDDD8F56}" srcId="{935F9A4F-1163-4C2E-BFE9-90213D94544F}" destId="{FE9E0E07-1EA4-43FC-9E60-5DEA4CAF506D}" srcOrd="1" destOrd="0" parTransId="{8762D9F3-E1F0-46CB-A556-CC60597E1456}" sibTransId="{023CD46E-21E5-4771-B352-295C15F1E308}"/>
    <dgm:cxn modelId="{26BC14D3-6697-4340-9D72-ADFDC9463A72}" type="presOf" srcId="{765CABFA-B2B0-4034-A655-00F2C509D4AD}" destId="{CD29EFE2-EFCB-4FDD-ADFD-AD4F4361F46A}" srcOrd="0" destOrd="0" presId="urn:microsoft.com/office/officeart/2005/8/layout/bProcess2"/>
    <dgm:cxn modelId="{9516E2C6-F5CB-4335-8846-8FD4F7EF1E8D}" srcId="{935F9A4F-1163-4C2E-BFE9-90213D94544F}" destId="{63D85B52-0300-4A06-98C3-A8EF8C3124B9}" srcOrd="2" destOrd="0" parTransId="{9BE3450E-8542-4875-B320-1121BCFF3F2F}" sibTransId="{765CABFA-B2B0-4034-A655-00F2C509D4AD}"/>
    <dgm:cxn modelId="{1DE8B9D3-BD11-4EB6-82C4-C11ADAC393AB}" type="presOf" srcId="{05E885D9-3AD7-45A3-BD44-18A42D06D83F}" destId="{01023D73-1FD1-4C49-95EB-00AB3C65F842}" srcOrd="0" destOrd="0" presId="urn:microsoft.com/office/officeart/2005/8/layout/bProcess2"/>
    <dgm:cxn modelId="{C22AFB10-8814-466C-BB4C-703E4A1BADE0}" type="presOf" srcId="{7D7FEC4D-EC23-458C-8A61-3B641D85E223}" destId="{ABB6122C-7A7C-4143-BAE6-66ADD4F92706}" srcOrd="0" destOrd="0" presId="urn:microsoft.com/office/officeart/2005/8/layout/bProcess2"/>
    <dgm:cxn modelId="{5C379975-C08A-443D-B4D9-F39289A3DFAC}" type="presOf" srcId="{3512C9BC-07EF-4F1B-8948-FF74C8F45335}" destId="{87D6A720-83D5-4D76-9132-BC2313588618}" srcOrd="0" destOrd="0" presId="urn:microsoft.com/office/officeart/2005/8/layout/bProcess2"/>
    <dgm:cxn modelId="{1041A5E1-BEF1-40E3-AAEC-146FDD727709}" type="presOf" srcId="{E8AE6EF0-8550-4642-91EF-6C2B56A25B16}" destId="{9B31FE16-F6B8-4D29-814D-93C13E1D3F72}" srcOrd="0" destOrd="0" presId="urn:microsoft.com/office/officeart/2005/8/layout/bProcess2"/>
    <dgm:cxn modelId="{7CC198FB-0F9A-445B-885F-8D16C22373D5}" srcId="{935F9A4F-1163-4C2E-BFE9-90213D94544F}" destId="{E8AE6EF0-8550-4642-91EF-6C2B56A25B16}" srcOrd="3" destOrd="0" parTransId="{E04A0FBA-0C81-445F-BC76-D4695D48BA83}" sibTransId="{7D7FEC4D-EC23-458C-8A61-3B641D85E223}"/>
    <dgm:cxn modelId="{51DF4029-326A-48B1-B3F6-BF7217198F7C}" type="presOf" srcId="{461AE892-C918-4DED-BD17-B27933BAB8EE}" destId="{8E81FC92-DABF-4502-8C0B-EC44754738CD}" srcOrd="0" destOrd="0" presId="urn:microsoft.com/office/officeart/2005/8/layout/bProcess2"/>
    <dgm:cxn modelId="{4C5021A8-AE99-4DA3-90DB-C746B3B287F2}" type="presOf" srcId="{FE9E0E07-1EA4-43FC-9E60-5DEA4CAF506D}" destId="{551C396C-5CE5-48D4-8FF3-BB3AE821B945}" srcOrd="0" destOrd="0" presId="urn:microsoft.com/office/officeart/2005/8/layout/bProcess2"/>
    <dgm:cxn modelId="{08068F8D-907E-4915-BA0D-86188F2AB246}" type="presOf" srcId="{5FA502AD-4A61-4BF1-BB26-14536B2C0F46}" destId="{B52BA7C4-19E4-45E2-B69F-A017A27DE1AF}" srcOrd="0" destOrd="0" presId="urn:microsoft.com/office/officeart/2005/8/layout/bProcess2"/>
    <dgm:cxn modelId="{75A28525-2EE0-4297-98BD-153E3B59C28C}" srcId="{935F9A4F-1163-4C2E-BFE9-90213D94544F}" destId="{B6C7AEFB-F9B4-41CA-8EC6-AF4DB5AB4C9B}" srcOrd="4" destOrd="0" parTransId="{31CE1075-8EDF-4C8B-A22E-BC7CC5D974AE}" sibTransId="{5FA502AD-4A61-4BF1-BB26-14536B2C0F46}"/>
    <dgm:cxn modelId="{0832B5B2-13D6-45CE-9FDF-0942DD68D01E}" type="presParOf" srcId="{7742070E-1E8E-462B-BA51-1D20E20192F3}" destId="{01023D73-1FD1-4C49-95EB-00AB3C65F842}" srcOrd="0" destOrd="0" presId="urn:microsoft.com/office/officeart/2005/8/layout/bProcess2"/>
    <dgm:cxn modelId="{CE7B0BE0-D20A-4F99-90BC-3B24F0019D08}" type="presParOf" srcId="{7742070E-1E8E-462B-BA51-1D20E20192F3}" destId="{8E81FC92-DABF-4502-8C0B-EC44754738CD}" srcOrd="1" destOrd="0" presId="urn:microsoft.com/office/officeart/2005/8/layout/bProcess2"/>
    <dgm:cxn modelId="{7DD3FA76-9C44-41C6-AE07-F52BE88F189B}" type="presParOf" srcId="{7742070E-1E8E-462B-BA51-1D20E20192F3}" destId="{360D47D7-9237-4C36-9743-9484B15C33D7}" srcOrd="2" destOrd="0" presId="urn:microsoft.com/office/officeart/2005/8/layout/bProcess2"/>
    <dgm:cxn modelId="{7D86B736-4686-45E2-BD76-9187BE92E97F}" type="presParOf" srcId="{360D47D7-9237-4C36-9743-9484B15C33D7}" destId="{ABB9E8E8-E22F-4156-8A98-D3E975CEE2B7}" srcOrd="0" destOrd="0" presId="urn:microsoft.com/office/officeart/2005/8/layout/bProcess2"/>
    <dgm:cxn modelId="{8F0EF6D6-88B0-4851-8540-7A648D6A7F1B}" type="presParOf" srcId="{360D47D7-9237-4C36-9743-9484B15C33D7}" destId="{551C396C-5CE5-48D4-8FF3-BB3AE821B945}" srcOrd="1" destOrd="0" presId="urn:microsoft.com/office/officeart/2005/8/layout/bProcess2"/>
    <dgm:cxn modelId="{1FE288B8-C519-4B69-A201-47105062E48A}" type="presParOf" srcId="{7742070E-1E8E-462B-BA51-1D20E20192F3}" destId="{94E10676-875A-4FC2-9351-BA7AAC8843F5}" srcOrd="3" destOrd="0" presId="urn:microsoft.com/office/officeart/2005/8/layout/bProcess2"/>
    <dgm:cxn modelId="{1A14A76F-2F6A-4377-9B08-6093A7FF94B0}" type="presParOf" srcId="{7742070E-1E8E-462B-BA51-1D20E20192F3}" destId="{D66E002E-CFF8-48A8-B400-AE1E5E7B6B59}" srcOrd="4" destOrd="0" presId="urn:microsoft.com/office/officeart/2005/8/layout/bProcess2"/>
    <dgm:cxn modelId="{0CC66F46-9B3F-4A8F-93EA-3015FA94DB22}" type="presParOf" srcId="{D66E002E-CFF8-48A8-B400-AE1E5E7B6B59}" destId="{D7C5939C-5BFC-4FB3-A093-F14FD00A82BC}" srcOrd="0" destOrd="0" presId="urn:microsoft.com/office/officeart/2005/8/layout/bProcess2"/>
    <dgm:cxn modelId="{C9EB16EE-875E-4C46-9763-92C66A0BAD74}" type="presParOf" srcId="{D66E002E-CFF8-48A8-B400-AE1E5E7B6B59}" destId="{3B7B258E-DCB2-41FA-A083-B6CD940F6073}" srcOrd="1" destOrd="0" presId="urn:microsoft.com/office/officeart/2005/8/layout/bProcess2"/>
    <dgm:cxn modelId="{8A48341D-E5D1-4534-A4BF-05DBA02626FF}" type="presParOf" srcId="{7742070E-1E8E-462B-BA51-1D20E20192F3}" destId="{CD29EFE2-EFCB-4FDD-ADFD-AD4F4361F46A}" srcOrd="5" destOrd="0" presId="urn:microsoft.com/office/officeart/2005/8/layout/bProcess2"/>
    <dgm:cxn modelId="{C025DA77-04D4-4545-A359-5E0E155F343E}" type="presParOf" srcId="{7742070E-1E8E-462B-BA51-1D20E20192F3}" destId="{285CE938-E0BD-456D-8B59-41EFB6A3B913}" srcOrd="6" destOrd="0" presId="urn:microsoft.com/office/officeart/2005/8/layout/bProcess2"/>
    <dgm:cxn modelId="{D2334285-3FBF-4C6F-BD4B-DDA87C80AA97}" type="presParOf" srcId="{285CE938-E0BD-456D-8B59-41EFB6A3B913}" destId="{28A96893-C306-4943-87A0-F8E5401D3BD0}" srcOrd="0" destOrd="0" presId="urn:microsoft.com/office/officeart/2005/8/layout/bProcess2"/>
    <dgm:cxn modelId="{A247C223-F1F8-464F-9199-47792244B4E4}" type="presParOf" srcId="{285CE938-E0BD-456D-8B59-41EFB6A3B913}" destId="{9B31FE16-F6B8-4D29-814D-93C13E1D3F72}" srcOrd="1" destOrd="0" presId="urn:microsoft.com/office/officeart/2005/8/layout/bProcess2"/>
    <dgm:cxn modelId="{CCF98567-0D9C-4F02-8C01-C55E76E5BEF6}" type="presParOf" srcId="{7742070E-1E8E-462B-BA51-1D20E20192F3}" destId="{ABB6122C-7A7C-4143-BAE6-66ADD4F92706}" srcOrd="7" destOrd="0" presId="urn:microsoft.com/office/officeart/2005/8/layout/bProcess2"/>
    <dgm:cxn modelId="{9D2A20E1-7B95-480F-A367-92C17921C9F2}" type="presParOf" srcId="{7742070E-1E8E-462B-BA51-1D20E20192F3}" destId="{D142CFA6-96F7-4031-B860-2933F66FC522}" srcOrd="8" destOrd="0" presId="urn:microsoft.com/office/officeart/2005/8/layout/bProcess2"/>
    <dgm:cxn modelId="{6A4EC2F5-1C47-4D73-8A59-B44CBDADEFEC}" type="presParOf" srcId="{D142CFA6-96F7-4031-B860-2933F66FC522}" destId="{8B39FD5E-9419-417F-BF77-2335F682053F}" srcOrd="0" destOrd="0" presId="urn:microsoft.com/office/officeart/2005/8/layout/bProcess2"/>
    <dgm:cxn modelId="{C0657701-6F1A-4FA7-9312-A1C0870E64B9}" type="presParOf" srcId="{D142CFA6-96F7-4031-B860-2933F66FC522}" destId="{238A9D35-15C0-4772-9888-7C76F81F255A}" srcOrd="1" destOrd="0" presId="urn:microsoft.com/office/officeart/2005/8/layout/bProcess2"/>
    <dgm:cxn modelId="{6CA9B6DB-97FE-46E7-8477-423D0DCC2624}" type="presParOf" srcId="{7742070E-1E8E-462B-BA51-1D20E20192F3}" destId="{B52BA7C4-19E4-45E2-B69F-A017A27DE1AF}" srcOrd="9" destOrd="0" presId="urn:microsoft.com/office/officeart/2005/8/layout/bProcess2"/>
    <dgm:cxn modelId="{60E128BB-068E-4D25-BAC3-E0FC0B91F8D1}" type="presParOf" srcId="{7742070E-1E8E-462B-BA51-1D20E20192F3}" destId="{87D6A720-83D5-4D76-9132-BC2313588618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77CFBB-3986-47B6-A8C7-4091DF0CAF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2EF4AD-5D2A-435A-B75D-D6FCB181F339}">
      <dgm:prSet/>
      <dgm:spPr/>
      <dgm:t>
        <a:bodyPr/>
        <a:lstStyle/>
        <a:p>
          <a:pPr rtl="0"/>
          <a:r>
            <a:rPr lang="en-US" i="1" dirty="0" smtClean="0"/>
            <a:t>Problem analysis and change specification</a:t>
          </a:r>
          <a:r>
            <a:rPr lang="en-US" dirty="0" smtClean="0"/>
            <a:t> </a:t>
          </a:r>
          <a:endParaRPr lang="en-US" dirty="0"/>
        </a:p>
      </dgm:t>
    </dgm:pt>
    <dgm:pt modelId="{2C834D3D-4171-400A-8CC0-D09EC6B9DB4E}" type="parTrans" cxnId="{CC430FD8-DE10-407A-9093-EAAE4F91A2E3}">
      <dgm:prSet/>
      <dgm:spPr/>
      <dgm:t>
        <a:bodyPr/>
        <a:lstStyle/>
        <a:p>
          <a:endParaRPr lang="en-US"/>
        </a:p>
      </dgm:t>
    </dgm:pt>
    <dgm:pt modelId="{F42A3E91-F124-4CFB-BFFE-6566FB379A06}" type="sibTrans" cxnId="{CC430FD8-DE10-407A-9093-EAAE4F91A2E3}">
      <dgm:prSet/>
      <dgm:spPr/>
      <dgm:t>
        <a:bodyPr/>
        <a:lstStyle/>
        <a:p>
          <a:endParaRPr lang="en-US"/>
        </a:p>
      </dgm:t>
    </dgm:pt>
    <dgm:pt modelId="{83C57827-6329-4C6A-83F4-7E99877FA208}">
      <dgm:prSet/>
      <dgm:spPr/>
      <dgm:t>
        <a:bodyPr/>
        <a:lstStyle/>
        <a:p>
          <a:pPr algn="just" rtl="0"/>
          <a:r>
            <a:rPr lang="en-US" dirty="0" smtClean="0"/>
            <a:t>check validity of change proposal</a:t>
          </a:r>
          <a:endParaRPr lang="en-US" dirty="0"/>
        </a:p>
      </dgm:t>
    </dgm:pt>
    <dgm:pt modelId="{8395DF07-D077-452D-A4B7-C38856A5483B}" type="parTrans" cxnId="{A8FA06B1-DA0B-450D-8723-1126C342463F}">
      <dgm:prSet/>
      <dgm:spPr/>
      <dgm:t>
        <a:bodyPr/>
        <a:lstStyle/>
        <a:p>
          <a:endParaRPr lang="en-US"/>
        </a:p>
      </dgm:t>
    </dgm:pt>
    <dgm:pt modelId="{8F0D1DC7-D447-4239-AB36-4C8E71B9EA9C}" type="sibTrans" cxnId="{A8FA06B1-DA0B-450D-8723-1126C342463F}">
      <dgm:prSet/>
      <dgm:spPr/>
      <dgm:t>
        <a:bodyPr/>
        <a:lstStyle/>
        <a:p>
          <a:endParaRPr lang="en-US"/>
        </a:p>
      </dgm:t>
    </dgm:pt>
    <dgm:pt modelId="{147EC455-12A3-4484-8BBC-6377C34646DA}">
      <dgm:prSet/>
      <dgm:spPr/>
      <dgm:t>
        <a:bodyPr/>
        <a:lstStyle/>
        <a:p>
          <a:pPr rtl="0"/>
          <a:r>
            <a:rPr lang="en-US" i="1" dirty="0" smtClean="0"/>
            <a:t>Change analysis and costing</a:t>
          </a:r>
          <a:r>
            <a:rPr lang="en-US" dirty="0" smtClean="0"/>
            <a:t> </a:t>
          </a:r>
          <a:endParaRPr lang="en-US" dirty="0"/>
        </a:p>
      </dgm:t>
    </dgm:pt>
    <dgm:pt modelId="{CA7AB021-731E-4DB4-8B76-04130F88117B}" type="parTrans" cxnId="{124394C6-C6FD-42ED-821A-30F49AA77E01}">
      <dgm:prSet/>
      <dgm:spPr/>
      <dgm:t>
        <a:bodyPr/>
        <a:lstStyle/>
        <a:p>
          <a:endParaRPr lang="en-US"/>
        </a:p>
      </dgm:t>
    </dgm:pt>
    <dgm:pt modelId="{8595F495-BD10-4603-B326-91D30455AA57}" type="sibTrans" cxnId="{124394C6-C6FD-42ED-821A-30F49AA77E01}">
      <dgm:prSet/>
      <dgm:spPr/>
      <dgm:t>
        <a:bodyPr/>
        <a:lstStyle/>
        <a:p>
          <a:endParaRPr lang="en-US"/>
        </a:p>
      </dgm:t>
    </dgm:pt>
    <dgm:pt modelId="{3A444DEF-2EC2-456F-B344-15404BC1AE83}">
      <dgm:prSet/>
      <dgm:spPr/>
      <dgm:t>
        <a:bodyPr/>
        <a:lstStyle/>
        <a:p>
          <a:pPr rtl="0"/>
          <a:r>
            <a:rPr lang="en-US" dirty="0" smtClean="0"/>
            <a:t>The effect of the proposed change is assessed using traceability information and general knowledge of the system requirements. </a:t>
          </a:r>
          <a:endParaRPr lang="en-US" dirty="0"/>
        </a:p>
      </dgm:t>
    </dgm:pt>
    <dgm:pt modelId="{CA0C097E-1E85-45F4-A395-18C729F69BE4}" type="parTrans" cxnId="{24F94B50-48F7-4416-AD2F-7D078B632865}">
      <dgm:prSet/>
      <dgm:spPr/>
      <dgm:t>
        <a:bodyPr/>
        <a:lstStyle/>
        <a:p>
          <a:endParaRPr lang="en-US"/>
        </a:p>
      </dgm:t>
    </dgm:pt>
    <dgm:pt modelId="{D5145C98-6FF8-4FDE-B42C-01A10F8C7CA7}" type="sibTrans" cxnId="{24F94B50-48F7-4416-AD2F-7D078B632865}">
      <dgm:prSet/>
      <dgm:spPr/>
      <dgm:t>
        <a:bodyPr/>
        <a:lstStyle/>
        <a:p>
          <a:endParaRPr lang="en-US"/>
        </a:p>
      </dgm:t>
    </dgm:pt>
    <dgm:pt modelId="{00B3E269-E16A-41A7-B28F-D3F45B4EC462}">
      <dgm:prSet/>
      <dgm:spPr/>
      <dgm:t>
        <a:bodyPr/>
        <a:lstStyle/>
        <a:p>
          <a:pPr rtl="0"/>
          <a:r>
            <a:rPr lang="en-US" dirty="0" smtClean="0"/>
            <a:t>Change implementation </a:t>
          </a:r>
          <a:endParaRPr lang="en-US" dirty="0"/>
        </a:p>
      </dgm:t>
    </dgm:pt>
    <dgm:pt modelId="{E519E9F7-1D0A-4B91-8A35-903FB6F78FA4}" type="parTrans" cxnId="{9A510DE7-88FF-4436-B2D9-B022C2E8049B}">
      <dgm:prSet/>
      <dgm:spPr/>
      <dgm:t>
        <a:bodyPr/>
        <a:lstStyle/>
        <a:p>
          <a:endParaRPr lang="en-US"/>
        </a:p>
      </dgm:t>
    </dgm:pt>
    <dgm:pt modelId="{C68D3613-8D3E-4784-B908-CA67B8DDB91F}" type="sibTrans" cxnId="{9A510DE7-88FF-4436-B2D9-B022C2E8049B}">
      <dgm:prSet/>
      <dgm:spPr/>
      <dgm:t>
        <a:bodyPr/>
        <a:lstStyle/>
        <a:p>
          <a:endParaRPr lang="en-US"/>
        </a:p>
      </dgm:t>
    </dgm:pt>
    <dgm:pt modelId="{EAE6DC26-D33D-4D00-AB34-925FCABDB7BF}">
      <dgm:prSet/>
      <dgm:spPr/>
      <dgm:t>
        <a:bodyPr/>
        <a:lstStyle/>
        <a:p>
          <a:pPr rtl="0"/>
          <a:r>
            <a:rPr lang="en-US" dirty="0" smtClean="0"/>
            <a:t>The document should be organized so that changes can be easily implemented. Like modular documentation should be done to cater changes.</a:t>
          </a:r>
          <a:endParaRPr lang="en-US" dirty="0"/>
        </a:p>
      </dgm:t>
    </dgm:pt>
    <dgm:pt modelId="{E0C43583-45DC-4218-A880-7B68B391E642}" type="parTrans" cxnId="{26F76102-1AD4-41D4-B626-48A99594D602}">
      <dgm:prSet/>
      <dgm:spPr/>
      <dgm:t>
        <a:bodyPr/>
        <a:lstStyle/>
        <a:p>
          <a:endParaRPr lang="en-US"/>
        </a:p>
      </dgm:t>
    </dgm:pt>
    <dgm:pt modelId="{B92C9F2B-6CCF-4539-AF30-24BDFEB004C4}" type="sibTrans" cxnId="{26F76102-1AD4-41D4-B626-48A99594D602}">
      <dgm:prSet/>
      <dgm:spPr/>
      <dgm:t>
        <a:bodyPr/>
        <a:lstStyle/>
        <a:p>
          <a:endParaRPr lang="en-US"/>
        </a:p>
      </dgm:t>
    </dgm:pt>
    <dgm:pt modelId="{EA6209FC-BF8D-4CE7-AA22-F1A87C2B0E16}">
      <dgm:prSet/>
      <dgm:spPr/>
      <dgm:t>
        <a:bodyPr/>
        <a:lstStyle/>
        <a:p>
          <a:pPr algn="just" rtl="0"/>
          <a:r>
            <a:rPr lang="en-US" dirty="0" smtClean="0"/>
            <a:t>pass on to change requestor</a:t>
          </a:r>
          <a:endParaRPr lang="en-US" dirty="0"/>
        </a:p>
      </dgm:t>
    </dgm:pt>
    <dgm:pt modelId="{EBA12685-AF85-4364-B6A8-9CE63872633C}" type="parTrans" cxnId="{A649E9F1-AB9D-45E2-8295-A3B73BBAA510}">
      <dgm:prSet/>
      <dgm:spPr/>
      <dgm:t>
        <a:bodyPr/>
        <a:lstStyle/>
        <a:p>
          <a:endParaRPr lang="en-US"/>
        </a:p>
      </dgm:t>
    </dgm:pt>
    <dgm:pt modelId="{F1007D89-58ED-4B09-B9B9-01F7C94174F7}" type="sibTrans" cxnId="{A649E9F1-AB9D-45E2-8295-A3B73BBAA510}">
      <dgm:prSet/>
      <dgm:spPr/>
      <dgm:t>
        <a:bodyPr/>
        <a:lstStyle/>
        <a:p>
          <a:endParaRPr lang="en-US"/>
        </a:p>
      </dgm:t>
    </dgm:pt>
    <dgm:pt modelId="{CEE1D56A-3CB5-4084-A632-68A6E086D9C3}">
      <dgm:prSet/>
      <dgm:spPr/>
      <dgm:t>
        <a:bodyPr/>
        <a:lstStyle/>
        <a:p>
          <a:pPr algn="just" rtl="0"/>
          <a:r>
            <a:rPr lang="en-US" dirty="0" smtClean="0"/>
            <a:t>who will either suggest a better specific requirements change proposal  or withdraw the request.</a:t>
          </a:r>
          <a:endParaRPr lang="en-US" dirty="0"/>
        </a:p>
      </dgm:t>
    </dgm:pt>
    <dgm:pt modelId="{974C762A-B97C-40D7-BE15-261B834BC286}" type="parTrans" cxnId="{74695D63-9B31-41B0-B659-C4888AB3E39B}">
      <dgm:prSet/>
      <dgm:spPr/>
      <dgm:t>
        <a:bodyPr/>
        <a:lstStyle/>
        <a:p>
          <a:endParaRPr lang="en-US"/>
        </a:p>
      </dgm:t>
    </dgm:pt>
    <dgm:pt modelId="{E95FB3CE-811B-448D-A440-5722CDB354AD}" type="sibTrans" cxnId="{74695D63-9B31-41B0-B659-C4888AB3E39B}">
      <dgm:prSet/>
      <dgm:spPr/>
      <dgm:t>
        <a:bodyPr/>
        <a:lstStyle/>
        <a:p>
          <a:endParaRPr lang="en-US"/>
        </a:p>
      </dgm:t>
    </dgm:pt>
    <dgm:pt modelId="{3F0DC22F-18DA-45D9-8177-29DD1D65F4F1}">
      <dgm:prSet/>
      <dgm:spPr/>
      <dgm:t>
        <a:bodyPr/>
        <a:lstStyle/>
        <a:p>
          <a:pPr rtl="0"/>
          <a:r>
            <a:rPr lang="en-US" dirty="0" smtClean="0"/>
            <a:t>After analysis, proceed/not to proceed with the requirements change is decided.</a:t>
          </a:r>
          <a:endParaRPr lang="en-US" dirty="0"/>
        </a:p>
      </dgm:t>
    </dgm:pt>
    <dgm:pt modelId="{454FBA3B-F45E-406C-86F3-538E9DEE7257}" type="parTrans" cxnId="{F1BEF784-416B-4075-BBE8-89B63F479B2E}">
      <dgm:prSet/>
      <dgm:spPr/>
      <dgm:t>
        <a:bodyPr/>
        <a:lstStyle/>
        <a:p>
          <a:endParaRPr lang="en-US"/>
        </a:p>
      </dgm:t>
    </dgm:pt>
    <dgm:pt modelId="{7441FC40-E8F0-4776-9B35-24174F930314}" type="sibTrans" cxnId="{F1BEF784-416B-4075-BBE8-89B63F479B2E}">
      <dgm:prSet/>
      <dgm:spPr/>
      <dgm:t>
        <a:bodyPr/>
        <a:lstStyle/>
        <a:p>
          <a:endParaRPr lang="en-US"/>
        </a:p>
      </dgm:t>
    </dgm:pt>
    <dgm:pt modelId="{D9C80998-B726-474B-9A8D-C2A508A912C9}" type="pres">
      <dgm:prSet presAssocID="{A777CFBB-3986-47B6-A8C7-4091DF0CAF42}" presName="linear" presStyleCnt="0">
        <dgm:presLayoutVars>
          <dgm:animLvl val="lvl"/>
          <dgm:resizeHandles val="exact"/>
        </dgm:presLayoutVars>
      </dgm:prSet>
      <dgm:spPr/>
    </dgm:pt>
    <dgm:pt modelId="{57A8BC14-2C9D-48D5-A638-3E984874D042}" type="pres">
      <dgm:prSet presAssocID="{152EF4AD-5D2A-435A-B75D-D6FCB181F3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763CE-B328-4455-9CA2-BA7695D2B3C8}" type="pres">
      <dgm:prSet presAssocID="{152EF4AD-5D2A-435A-B75D-D6FCB181F33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92F85-F4A6-497E-909A-4A06DC211B3C}" type="pres">
      <dgm:prSet presAssocID="{147EC455-12A3-4484-8BBC-6377C34646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049F54-8E4A-4A94-9A7C-7AFB0D72A9CC}" type="pres">
      <dgm:prSet presAssocID="{147EC455-12A3-4484-8BBC-6377C34646D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3B09E-429E-4B44-9106-C8C0FDDE095C}" type="pres">
      <dgm:prSet presAssocID="{00B3E269-E16A-41A7-B28F-D3F45B4EC4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DC1C60-9095-4105-A660-1F16B9363F67}" type="pres">
      <dgm:prSet presAssocID="{00B3E269-E16A-41A7-B28F-D3F45B4EC46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B2EEE-7D1E-4183-A6BC-77910A47A58C}" type="presOf" srcId="{152EF4AD-5D2A-435A-B75D-D6FCB181F339}" destId="{57A8BC14-2C9D-48D5-A638-3E984874D042}" srcOrd="0" destOrd="0" presId="urn:microsoft.com/office/officeart/2005/8/layout/vList2"/>
    <dgm:cxn modelId="{9C4FD822-0797-44FA-A788-283CCE80A9C7}" type="presOf" srcId="{3F0DC22F-18DA-45D9-8177-29DD1D65F4F1}" destId="{E1049F54-8E4A-4A94-9A7C-7AFB0D72A9CC}" srcOrd="0" destOrd="1" presId="urn:microsoft.com/office/officeart/2005/8/layout/vList2"/>
    <dgm:cxn modelId="{74695D63-9B31-41B0-B659-C4888AB3E39B}" srcId="{152EF4AD-5D2A-435A-B75D-D6FCB181F339}" destId="{CEE1D56A-3CB5-4084-A632-68A6E086D9C3}" srcOrd="2" destOrd="0" parTransId="{974C762A-B97C-40D7-BE15-261B834BC286}" sibTransId="{E95FB3CE-811B-448D-A440-5722CDB354AD}"/>
    <dgm:cxn modelId="{83898E3F-2EAB-4E9C-A2A6-0BA1FA445269}" type="presOf" srcId="{CEE1D56A-3CB5-4084-A632-68A6E086D9C3}" destId="{EC8763CE-B328-4455-9CA2-BA7695D2B3C8}" srcOrd="0" destOrd="2" presId="urn:microsoft.com/office/officeart/2005/8/layout/vList2"/>
    <dgm:cxn modelId="{6E94B30B-4D12-40D6-AA0D-2239DAEA8C81}" type="presOf" srcId="{00B3E269-E16A-41A7-B28F-D3F45B4EC462}" destId="{37F3B09E-429E-4B44-9106-C8C0FDDE095C}" srcOrd="0" destOrd="0" presId="urn:microsoft.com/office/officeart/2005/8/layout/vList2"/>
    <dgm:cxn modelId="{5678AF0C-0BE5-4F91-8D83-84D96F2A9C58}" type="presOf" srcId="{EAE6DC26-D33D-4D00-AB34-925FCABDB7BF}" destId="{11DC1C60-9095-4105-A660-1F16B9363F67}" srcOrd="0" destOrd="0" presId="urn:microsoft.com/office/officeart/2005/8/layout/vList2"/>
    <dgm:cxn modelId="{F1BEF784-416B-4075-BBE8-89B63F479B2E}" srcId="{147EC455-12A3-4484-8BBC-6377C34646DA}" destId="{3F0DC22F-18DA-45D9-8177-29DD1D65F4F1}" srcOrd="1" destOrd="0" parTransId="{454FBA3B-F45E-406C-86F3-538E9DEE7257}" sibTransId="{7441FC40-E8F0-4776-9B35-24174F930314}"/>
    <dgm:cxn modelId="{61BE00A3-3DE7-44A3-A8AA-2E11DD75F8A5}" type="presOf" srcId="{147EC455-12A3-4484-8BBC-6377C34646DA}" destId="{AF992F85-F4A6-497E-909A-4A06DC211B3C}" srcOrd="0" destOrd="0" presId="urn:microsoft.com/office/officeart/2005/8/layout/vList2"/>
    <dgm:cxn modelId="{26F76102-1AD4-41D4-B626-48A99594D602}" srcId="{00B3E269-E16A-41A7-B28F-D3F45B4EC462}" destId="{EAE6DC26-D33D-4D00-AB34-925FCABDB7BF}" srcOrd="0" destOrd="0" parTransId="{E0C43583-45DC-4218-A880-7B68B391E642}" sibTransId="{B92C9F2B-6CCF-4539-AF30-24BDFEB004C4}"/>
    <dgm:cxn modelId="{1AAA30A1-C8BC-4723-BDF7-0A4A1D810BDF}" type="presOf" srcId="{EA6209FC-BF8D-4CE7-AA22-F1A87C2B0E16}" destId="{EC8763CE-B328-4455-9CA2-BA7695D2B3C8}" srcOrd="0" destOrd="1" presId="urn:microsoft.com/office/officeart/2005/8/layout/vList2"/>
    <dgm:cxn modelId="{C92061C1-0E13-4AB0-ADFE-7F8539AAB8D4}" type="presOf" srcId="{3A444DEF-2EC2-456F-B344-15404BC1AE83}" destId="{E1049F54-8E4A-4A94-9A7C-7AFB0D72A9CC}" srcOrd="0" destOrd="0" presId="urn:microsoft.com/office/officeart/2005/8/layout/vList2"/>
    <dgm:cxn modelId="{C3671536-1144-4EF3-87C4-9D855C88E8E1}" type="presOf" srcId="{83C57827-6329-4C6A-83F4-7E99877FA208}" destId="{EC8763CE-B328-4455-9CA2-BA7695D2B3C8}" srcOrd="0" destOrd="0" presId="urn:microsoft.com/office/officeart/2005/8/layout/vList2"/>
    <dgm:cxn modelId="{CC430FD8-DE10-407A-9093-EAAE4F91A2E3}" srcId="{A777CFBB-3986-47B6-A8C7-4091DF0CAF42}" destId="{152EF4AD-5D2A-435A-B75D-D6FCB181F339}" srcOrd="0" destOrd="0" parTransId="{2C834D3D-4171-400A-8CC0-D09EC6B9DB4E}" sibTransId="{F42A3E91-F124-4CFB-BFFE-6566FB379A06}"/>
    <dgm:cxn modelId="{124394C6-C6FD-42ED-821A-30F49AA77E01}" srcId="{A777CFBB-3986-47B6-A8C7-4091DF0CAF42}" destId="{147EC455-12A3-4484-8BBC-6377C34646DA}" srcOrd="1" destOrd="0" parTransId="{CA7AB021-731E-4DB4-8B76-04130F88117B}" sibTransId="{8595F495-BD10-4603-B326-91D30455AA57}"/>
    <dgm:cxn modelId="{9A510DE7-88FF-4436-B2D9-B022C2E8049B}" srcId="{A777CFBB-3986-47B6-A8C7-4091DF0CAF42}" destId="{00B3E269-E16A-41A7-B28F-D3F45B4EC462}" srcOrd="2" destOrd="0" parTransId="{E519E9F7-1D0A-4B91-8A35-903FB6F78FA4}" sibTransId="{C68D3613-8D3E-4784-B908-CA67B8DDB91F}"/>
    <dgm:cxn modelId="{A649E9F1-AB9D-45E2-8295-A3B73BBAA510}" srcId="{152EF4AD-5D2A-435A-B75D-D6FCB181F339}" destId="{EA6209FC-BF8D-4CE7-AA22-F1A87C2B0E16}" srcOrd="1" destOrd="0" parTransId="{EBA12685-AF85-4364-B6A8-9CE63872633C}" sibTransId="{F1007D89-58ED-4B09-B9B9-01F7C94174F7}"/>
    <dgm:cxn modelId="{399B7946-0B33-4FEA-B8AE-278B4D6062BF}" type="presOf" srcId="{A777CFBB-3986-47B6-A8C7-4091DF0CAF42}" destId="{D9C80998-B726-474B-9A8D-C2A508A912C9}" srcOrd="0" destOrd="0" presId="urn:microsoft.com/office/officeart/2005/8/layout/vList2"/>
    <dgm:cxn modelId="{24F94B50-48F7-4416-AD2F-7D078B632865}" srcId="{147EC455-12A3-4484-8BBC-6377C34646DA}" destId="{3A444DEF-2EC2-456F-B344-15404BC1AE83}" srcOrd="0" destOrd="0" parTransId="{CA0C097E-1E85-45F4-A395-18C729F69BE4}" sibTransId="{D5145C98-6FF8-4FDE-B42C-01A10F8C7CA7}"/>
    <dgm:cxn modelId="{A8FA06B1-DA0B-450D-8723-1126C342463F}" srcId="{152EF4AD-5D2A-435A-B75D-D6FCB181F339}" destId="{83C57827-6329-4C6A-83F4-7E99877FA208}" srcOrd="0" destOrd="0" parTransId="{8395DF07-D077-452D-A4B7-C38856A5483B}" sibTransId="{8F0D1DC7-D447-4239-AB36-4C8E71B9EA9C}"/>
    <dgm:cxn modelId="{FF9EB182-9379-45D3-9182-571EBF69EF66}" type="presParOf" srcId="{D9C80998-B726-474B-9A8D-C2A508A912C9}" destId="{57A8BC14-2C9D-48D5-A638-3E984874D042}" srcOrd="0" destOrd="0" presId="urn:microsoft.com/office/officeart/2005/8/layout/vList2"/>
    <dgm:cxn modelId="{D242A600-BB76-4FAF-9EAD-0B08DA8198D3}" type="presParOf" srcId="{D9C80998-B726-474B-9A8D-C2A508A912C9}" destId="{EC8763CE-B328-4455-9CA2-BA7695D2B3C8}" srcOrd="1" destOrd="0" presId="urn:microsoft.com/office/officeart/2005/8/layout/vList2"/>
    <dgm:cxn modelId="{7C08F4D8-2DDE-4BD3-8896-4117C85DDCBC}" type="presParOf" srcId="{D9C80998-B726-474B-9A8D-C2A508A912C9}" destId="{AF992F85-F4A6-497E-909A-4A06DC211B3C}" srcOrd="2" destOrd="0" presId="urn:microsoft.com/office/officeart/2005/8/layout/vList2"/>
    <dgm:cxn modelId="{02243D76-D944-4349-8BF4-8C3983961AC2}" type="presParOf" srcId="{D9C80998-B726-474B-9A8D-C2A508A912C9}" destId="{E1049F54-8E4A-4A94-9A7C-7AFB0D72A9CC}" srcOrd="3" destOrd="0" presId="urn:microsoft.com/office/officeart/2005/8/layout/vList2"/>
    <dgm:cxn modelId="{F8C31291-8301-4A0E-BBF0-2E86EADF3868}" type="presParOf" srcId="{D9C80998-B726-474B-9A8D-C2A508A912C9}" destId="{37F3B09E-429E-4B44-9106-C8C0FDDE095C}" srcOrd="4" destOrd="0" presId="urn:microsoft.com/office/officeart/2005/8/layout/vList2"/>
    <dgm:cxn modelId="{EF796B52-F670-4058-88B5-2F1400365786}" type="presParOf" srcId="{D9C80998-B726-474B-9A8D-C2A508A912C9}" destId="{11DC1C60-9095-4105-A660-1F16B9363F6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0DBBF-1BE6-4DD5-B44A-195FD1B9EA5A}">
      <dsp:nvSpPr>
        <dsp:cNvPr id="0" name=""/>
        <dsp:cNvSpPr/>
      </dsp:nvSpPr>
      <dsp:spPr>
        <a:xfrm>
          <a:off x="3840479" y="1546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Either the requirement reflecting real needs of user?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As user requirements might have changed after elicitation.</a:t>
          </a:r>
          <a:endParaRPr lang="en-US" sz="1700" kern="1200" dirty="0"/>
        </a:p>
      </dsp:txBody>
      <dsp:txXfrm>
        <a:off x="3840479" y="106242"/>
        <a:ext cx="5446632" cy="628176"/>
      </dsp:txXfrm>
    </dsp:sp>
    <dsp:sp modelId="{EA41108F-77F6-4E59-9484-FFA3D13A8510}">
      <dsp:nvSpPr>
        <dsp:cNvPr id="0" name=""/>
        <dsp:cNvSpPr/>
      </dsp:nvSpPr>
      <dsp:spPr>
        <a:xfrm>
          <a:off x="0" y="1546"/>
          <a:ext cx="3840480" cy="8375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Validity. </a:t>
          </a:r>
          <a:endParaRPr lang="en-US" sz="4100" kern="1200" dirty="0"/>
        </a:p>
      </dsp:txBody>
      <dsp:txXfrm>
        <a:off x="40887" y="42433"/>
        <a:ext cx="3758706" cy="755794"/>
      </dsp:txXfrm>
    </dsp:sp>
    <dsp:sp modelId="{FD21C5DE-E0CF-4C55-8121-F4956AFFED44}">
      <dsp:nvSpPr>
        <dsp:cNvPr id="0" name=""/>
        <dsp:cNvSpPr/>
      </dsp:nvSpPr>
      <dsp:spPr>
        <a:xfrm>
          <a:off x="3840479" y="922872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No contradictory constraints or requirements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No different description of a same system</a:t>
          </a:r>
          <a:endParaRPr lang="en-US" sz="1700" kern="1200" dirty="0"/>
        </a:p>
      </dsp:txBody>
      <dsp:txXfrm>
        <a:off x="3840479" y="1027568"/>
        <a:ext cx="5446632" cy="628176"/>
      </dsp:txXfrm>
    </dsp:sp>
    <dsp:sp modelId="{0E864C71-1EC3-4B97-A12D-C934C1FD7608}">
      <dsp:nvSpPr>
        <dsp:cNvPr id="0" name=""/>
        <dsp:cNvSpPr/>
      </dsp:nvSpPr>
      <dsp:spPr>
        <a:xfrm>
          <a:off x="0" y="922872"/>
          <a:ext cx="3840480" cy="837568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Consistency. </a:t>
          </a:r>
          <a:endParaRPr lang="en-US" sz="4100" kern="1200" dirty="0"/>
        </a:p>
      </dsp:txBody>
      <dsp:txXfrm>
        <a:off x="40887" y="963759"/>
        <a:ext cx="3758706" cy="755794"/>
      </dsp:txXfrm>
    </dsp:sp>
    <dsp:sp modelId="{DA503C39-7C78-4095-A3D0-D3E1369A96BA}">
      <dsp:nvSpPr>
        <dsp:cNvPr id="0" name=""/>
        <dsp:cNvSpPr/>
      </dsp:nvSpPr>
      <dsp:spPr>
        <a:xfrm>
          <a:off x="3840479" y="1844197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Requirements listed must include all system’s functionality and constraints</a:t>
          </a:r>
          <a:endParaRPr lang="en-US" sz="1700" kern="1200" dirty="0"/>
        </a:p>
      </dsp:txBody>
      <dsp:txXfrm>
        <a:off x="3840479" y="1948893"/>
        <a:ext cx="5446632" cy="628176"/>
      </dsp:txXfrm>
    </dsp:sp>
    <dsp:sp modelId="{732DED34-DBB0-4AB8-A032-2E518F00F7B7}">
      <dsp:nvSpPr>
        <dsp:cNvPr id="0" name=""/>
        <dsp:cNvSpPr/>
      </dsp:nvSpPr>
      <dsp:spPr>
        <a:xfrm>
          <a:off x="0" y="1844197"/>
          <a:ext cx="3840480" cy="83756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Completeness. </a:t>
          </a:r>
          <a:endParaRPr lang="en-US" sz="4100" kern="1200" dirty="0"/>
        </a:p>
      </dsp:txBody>
      <dsp:txXfrm>
        <a:off x="40887" y="1885084"/>
        <a:ext cx="3758706" cy="755794"/>
      </dsp:txXfrm>
    </dsp:sp>
    <dsp:sp modelId="{122E521B-7E32-41A7-B764-1652405AA7F4}">
      <dsp:nvSpPr>
        <dsp:cNvPr id="0" name=""/>
        <dsp:cNvSpPr/>
      </dsp:nvSpPr>
      <dsp:spPr>
        <a:xfrm>
          <a:off x="3840479" y="2765522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Either a req. could be implemented via defined technology.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Could it be done in available budget, and time?</a:t>
          </a:r>
          <a:endParaRPr lang="en-US" sz="1400" kern="1200" dirty="0"/>
        </a:p>
      </dsp:txBody>
      <dsp:txXfrm>
        <a:off x="3840479" y="2870218"/>
        <a:ext cx="5446632" cy="628176"/>
      </dsp:txXfrm>
    </dsp:sp>
    <dsp:sp modelId="{305B22FB-59CB-433A-B56D-3E0FEB00C7E6}">
      <dsp:nvSpPr>
        <dsp:cNvPr id="0" name=""/>
        <dsp:cNvSpPr/>
      </dsp:nvSpPr>
      <dsp:spPr>
        <a:xfrm>
          <a:off x="0" y="2765522"/>
          <a:ext cx="3840480" cy="837568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Realism. </a:t>
          </a:r>
          <a:endParaRPr lang="en-US" sz="4100" kern="1200" dirty="0"/>
        </a:p>
      </dsp:txBody>
      <dsp:txXfrm>
        <a:off x="40887" y="2806409"/>
        <a:ext cx="3758706" cy="755794"/>
      </dsp:txXfrm>
    </dsp:sp>
    <dsp:sp modelId="{C12BF774-0D6A-4DE1-BE79-6587B6EED193}">
      <dsp:nvSpPr>
        <dsp:cNvPr id="0" name=""/>
        <dsp:cNvSpPr/>
      </dsp:nvSpPr>
      <dsp:spPr>
        <a:xfrm>
          <a:off x="3840479" y="3686847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 </a:t>
          </a:r>
          <a:r>
            <a:rPr lang="en-GB" sz="1800" kern="1200" dirty="0" smtClean="0"/>
            <a:t>Can the requirements be checked?</a:t>
          </a:r>
          <a:endParaRPr lang="en-US" sz="1800" kern="1200" dirty="0"/>
        </a:p>
      </dsp:txBody>
      <dsp:txXfrm>
        <a:off x="3840479" y="3791543"/>
        <a:ext cx="5446632" cy="628176"/>
      </dsp:txXfrm>
    </dsp:sp>
    <dsp:sp modelId="{C8509574-213F-4959-90B9-A69F63A74AFC}">
      <dsp:nvSpPr>
        <dsp:cNvPr id="0" name=""/>
        <dsp:cNvSpPr/>
      </dsp:nvSpPr>
      <dsp:spPr>
        <a:xfrm>
          <a:off x="0" y="3686847"/>
          <a:ext cx="3840480" cy="83756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Verifiability.</a:t>
          </a:r>
          <a:endParaRPr lang="en-US" sz="4100" kern="1200" dirty="0"/>
        </a:p>
      </dsp:txBody>
      <dsp:txXfrm>
        <a:off x="40887" y="3727734"/>
        <a:ext cx="3758706" cy="755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0D5C-8E3F-47C8-A0F7-955ADBE792B9}">
      <dsp:nvSpPr>
        <dsp:cNvPr id="0" name=""/>
        <dsp:cNvSpPr/>
      </dsp:nvSpPr>
      <dsp:spPr>
        <a:xfrm rot="5400000">
          <a:off x="6189640" y="-2578761"/>
          <a:ext cx="851404" cy="62262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smtClean="0"/>
            <a:t>Is the requirement realistically testable?</a:t>
          </a:r>
          <a:endParaRPr lang="en-US" sz="2400" kern="1200"/>
        </a:p>
      </dsp:txBody>
      <dsp:txXfrm rot="-5400000">
        <a:off x="3502240" y="150201"/>
        <a:ext cx="6184643" cy="768280"/>
      </dsp:txXfrm>
    </dsp:sp>
    <dsp:sp modelId="{ED61E920-0764-4D4F-B824-59C7DD57C1C4}">
      <dsp:nvSpPr>
        <dsp:cNvPr id="0" name=""/>
        <dsp:cNvSpPr/>
      </dsp:nvSpPr>
      <dsp:spPr>
        <a:xfrm>
          <a:off x="0" y="2212"/>
          <a:ext cx="3502240" cy="10642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smtClean="0"/>
            <a:t>Verifiability</a:t>
          </a:r>
          <a:endParaRPr lang="en-US" sz="3100" kern="1200"/>
        </a:p>
      </dsp:txBody>
      <dsp:txXfrm>
        <a:off x="51953" y="54165"/>
        <a:ext cx="3398334" cy="960350"/>
      </dsp:txXfrm>
    </dsp:sp>
    <dsp:sp modelId="{29B0B27F-4509-4576-8560-03022C90D098}">
      <dsp:nvSpPr>
        <dsp:cNvPr id="0" name=""/>
        <dsp:cNvSpPr/>
      </dsp:nvSpPr>
      <dsp:spPr>
        <a:xfrm rot="5400000">
          <a:off x="6189640" y="-1461293"/>
          <a:ext cx="851404" cy="6226205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smtClean="0"/>
            <a:t>Is the requirement properly understood?</a:t>
          </a:r>
          <a:endParaRPr lang="en-US" sz="2400" kern="1200"/>
        </a:p>
      </dsp:txBody>
      <dsp:txXfrm rot="-5400000">
        <a:off x="3502240" y="1267669"/>
        <a:ext cx="6184643" cy="768280"/>
      </dsp:txXfrm>
    </dsp:sp>
    <dsp:sp modelId="{B88AC9B8-6CB0-4F3E-A958-8601F7E35AF4}">
      <dsp:nvSpPr>
        <dsp:cNvPr id="0" name=""/>
        <dsp:cNvSpPr/>
      </dsp:nvSpPr>
      <dsp:spPr>
        <a:xfrm>
          <a:off x="0" y="1119681"/>
          <a:ext cx="3502240" cy="106425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smtClean="0"/>
            <a:t>Comprehensibility</a:t>
          </a:r>
          <a:endParaRPr lang="en-US" sz="3100" kern="1200"/>
        </a:p>
      </dsp:txBody>
      <dsp:txXfrm>
        <a:off x="51953" y="1171634"/>
        <a:ext cx="3398334" cy="960350"/>
      </dsp:txXfrm>
    </dsp:sp>
    <dsp:sp modelId="{F1530937-E7DF-4D1A-B00D-C945F3C84379}">
      <dsp:nvSpPr>
        <dsp:cNvPr id="0" name=""/>
        <dsp:cNvSpPr/>
      </dsp:nvSpPr>
      <dsp:spPr>
        <a:xfrm rot="5400000">
          <a:off x="6189640" y="-343824"/>
          <a:ext cx="851404" cy="6226205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smtClean="0"/>
            <a:t>Is the origin of the requirement clearly stated?</a:t>
          </a:r>
          <a:endParaRPr lang="en-US" sz="2400" kern="1200"/>
        </a:p>
      </dsp:txBody>
      <dsp:txXfrm rot="-5400000">
        <a:off x="3502240" y="2385138"/>
        <a:ext cx="6184643" cy="768280"/>
      </dsp:txXfrm>
    </dsp:sp>
    <dsp:sp modelId="{3E1D1E32-C090-4575-845A-BFA2BCD9A528}">
      <dsp:nvSpPr>
        <dsp:cNvPr id="0" name=""/>
        <dsp:cNvSpPr/>
      </dsp:nvSpPr>
      <dsp:spPr>
        <a:xfrm>
          <a:off x="0" y="2237150"/>
          <a:ext cx="3502240" cy="1064256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smtClean="0"/>
            <a:t>Traceability</a:t>
          </a:r>
          <a:endParaRPr lang="en-US" sz="3100" kern="1200"/>
        </a:p>
      </dsp:txBody>
      <dsp:txXfrm>
        <a:off x="51953" y="2289103"/>
        <a:ext cx="3398334" cy="960350"/>
      </dsp:txXfrm>
    </dsp:sp>
    <dsp:sp modelId="{191FF4DA-B1C1-40DD-B9D0-B4485A629462}">
      <dsp:nvSpPr>
        <dsp:cNvPr id="0" name=""/>
        <dsp:cNvSpPr/>
      </dsp:nvSpPr>
      <dsp:spPr>
        <a:xfrm rot="5400000">
          <a:off x="6189640" y="773644"/>
          <a:ext cx="851404" cy="6226205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Can the requirement be changed without a large impact on other requirements?</a:t>
          </a:r>
          <a:endParaRPr lang="en-US" sz="2400" kern="1200" dirty="0"/>
        </a:p>
      </dsp:txBody>
      <dsp:txXfrm rot="-5400000">
        <a:off x="3502240" y="3502606"/>
        <a:ext cx="6184643" cy="768280"/>
      </dsp:txXfrm>
    </dsp:sp>
    <dsp:sp modelId="{3BF2521C-BE79-4446-A2E8-05680F6BD2F9}">
      <dsp:nvSpPr>
        <dsp:cNvPr id="0" name=""/>
        <dsp:cNvSpPr/>
      </dsp:nvSpPr>
      <dsp:spPr>
        <a:xfrm>
          <a:off x="0" y="3354619"/>
          <a:ext cx="3502240" cy="106425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smtClean="0"/>
            <a:t>Adaptability</a:t>
          </a:r>
          <a:endParaRPr lang="en-US" sz="3100" kern="1200"/>
        </a:p>
      </dsp:txBody>
      <dsp:txXfrm>
        <a:off x="51953" y="3406572"/>
        <a:ext cx="3398334" cy="960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CEA98-2866-4D6B-AC43-D2A5C596EA61}">
      <dsp:nvSpPr>
        <dsp:cNvPr id="0" name=""/>
        <dsp:cNvSpPr/>
      </dsp:nvSpPr>
      <dsp:spPr>
        <a:xfrm>
          <a:off x="287047" y="198530"/>
          <a:ext cx="1094783" cy="10947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847FFB-4E66-40AD-9552-FEAF6865139B}">
      <dsp:nvSpPr>
        <dsp:cNvPr id="0" name=""/>
        <dsp:cNvSpPr/>
      </dsp:nvSpPr>
      <dsp:spPr>
        <a:xfrm>
          <a:off x="834439" y="198530"/>
          <a:ext cx="5841073" cy="109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System errors</a:t>
          </a:r>
          <a:endParaRPr lang="en-US" sz="2000" kern="1200" dirty="0"/>
        </a:p>
      </dsp:txBody>
      <dsp:txXfrm>
        <a:off x="834439" y="198530"/>
        <a:ext cx="5841073" cy="1094783"/>
      </dsp:txXfrm>
    </dsp:sp>
    <dsp:sp modelId="{58A2F2F5-65E2-40D7-9021-C86DD07298CE}">
      <dsp:nvSpPr>
        <dsp:cNvPr id="0" name=""/>
        <dsp:cNvSpPr/>
      </dsp:nvSpPr>
      <dsp:spPr>
        <a:xfrm>
          <a:off x="287047" y="1293314"/>
          <a:ext cx="1094783" cy="1094783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55D41E-CFD9-461F-9DED-AB96C2D92D80}">
      <dsp:nvSpPr>
        <dsp:cNvPr id="0" name=""/>
        <dsp:cNvSpPr/>
      </dsp:nvSpPr>
      <dsp:spPr>
        <a:xfrm>
          <a:off x="834439" y="1293314"/>
          <a:ext cx="5841073" cy="109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Omission in original requirements</a:t>
          </a:r>
          <a:endParaRPr lang="en-US" sz="2000" kern="1200" dirty="0"/>
        </a:p>
      </dsp:txBody>
      <dsp:txXfrm>
        <a:off x="834439" y="1293314"/>
        <a:ext cx="5841073" cy="1094783"/>
      </dsp:txXfrm>
    </dsp:sp>
    <dsp:sp modelId="{A7E187C3-E69D-4277-A23F-FD9DCA6F8600}">
      <dsp:nvSpPr>
        <dsp:cNvPr id="0" name=""/>
        <dsp:cNvSpPr/>
      </dsp:nvSpPr>
      <dsp:spPr>
        <a:xfrm>
          <a:off x="287047" y="2388098"/>
          <a:ext cx="1094783" cy="1094783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530C06-8086-431B-AE8A-26A6086120C7}">
      <dsp:nvSpPr>
        <dsp:cNvPr id="0" name=""/>
        <dsp:cNvSpPr/>
      </dsp:nvSpPr>
      <dsp:spPr>
        <a:xfrm>
          <a:off x="834439" y="2388098"/>
          <a:ext cx="5841073" cy="109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Emerging business requirements</a:t>
          </a:r>
          <a:endParaRPr lang="en-US" sz="2000" kern="1200" dirty="0"/>
        </a:p>
      </dsp:txBody>
      <dsp:txXfrm>
        <a:off x="834439" y="2388098"/>
        <a:ext cx="5841073" cy="1094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23D73-1FD1-4C49-95EB-00AB3C65F842}">
      <dsp:nvSpPr>
        <dsp:cNvPr id="0" name=""/>
        <dsp:cNvSpPr/>
      </dsp:nvSpPr>
      <dsp:spPr>
        <a:xfrm>
          <a:off x="1666129" y="2991"/>
          <a:ext cx="1866486" cy="1866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Requirements evolving</a:t>
          </a:r>
          <a:endParaRPr lang="en-US" sz="1700" kern="1200" dirty="0"/>
        </a:p>
      </dsp:txBody>
      <dsp:txXfrm>
        <a:off x="1939470" y="276332"/>
        <a:ext cx="1319804" cy="1319804"/>
      </dsp:txXfrm>
    </dsp:sp>
    <dsp:sp modelId="{8E81FC92-DABF-4502-8C0B-EC44754738CD}">
      <dsp:nvSpPr>
        <dsp:cNvPr id="0" name=""/>
        <dsp:cNvSpPr/>
      </dsp:nvSpPr>
      <dsp:spPr>
        <a:xfrm rot="10800000">
          <a:off x="2272737" y="2092806"/>
          <a:ext cx="653270" cy="47345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396C-5CE5-48D4-8FF3-BB3AE821B945}">
      <dsp:nvSpPr>
        <dsp:cNvPr id="0" name=""/>
        <dsp:cNvSpPr/>
      </dsp:nvSpPr>
      <dsp:spPr>
        <a:xfrm>
          <a:off x="1837944" y="2762792"/>
          <a:ext cx="1522856" cy="13863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Keep track of individual req.</a:t>
          </a:r>
          <a:endParaRPr lang="en-US" sz="1600" kern="1200" dirty="0"/>
        </a:p>
      </dsp:txBody>
      <dsp:txXfrm>
        <a:off x="2060961" y="2965825"/>
        <a:ext cx="1076822" cy="980331"/>
      </dsp:txXfrm>
    </dsp:sp>
    <dsp:sp modelId="{94E10676-875A-4FC2-9351-BA7AAC8843F5}">
      <dsp:nvSpPr>
        <dsp:cNvPr id="0" name=""/>
        <dsp:cNvSpPr/>
      </dsp:nvSpPr>
      <dsp:spPr>
        <a:xfrm rot="5400000">
          <a:off x="3647754" y="3219263"/>
          <a:ext cx="653270" cy="473456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B258E-DCB2-41FA-A083-B6CD940F6073}">
      <dsp:nvSpPr>
        <dsp:cNvPr id="0" name=""/>
        <dsp:cNvSpPr/>
      </dsp:nvSpPr>
      <dsp:spPr>
        <a:xfrm>
          <a:off x="4561179" y="2692963"/>
          <a:ext cx="1675847" cy="15260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Maintain links b/w dependent req. </a:t>
          </a:r>
          <a:endParaRPr lang="en-US" sz="1600" kern="1200" dirty="0"/>
        </a:p>
      </dsp:txBody>
      <dsp:txXfrm>
        <a:off x="4806601" y="2916449"/>
        <a:ext cx="1185003" cy="1079083"/>
      </dsp:txXfrm>
    </dsp:sp>
    <dsp:sp modelId="{CD29EFE2-EFCB-4FDD-ADFD-AD4F4361F46A}">
      <dsp:nvSpPr>
        <dsp:cNvPr id="0" name=""/>
        <dsp:cNvSpPr/>
      </dsp:nvSpPr>
      <dsp:spPr>
        <a:xfrm>
          <a:off x="5072467" y="1875707"/>
          <a:ext cx="653270" cy="473456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1FE16-F6B8-4D29-814D-93C13E1D3F72}">
      <dsp:nvSpPr>
        <dsp:cNvPr id="0" name=""/>
        <dsp:cNvSpPr/>
      </dsp:nvSpPr>
      <dsp:spPr>
        <a:xfrm>
          <a:off x="4776629" y="313761"/>
          <a:ext cx="1244946" cy="12449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Access the impact</a:t>
          </a:r>
          <a:endParaRPr lang="en-US" sz="1600" kern="1200" dirty="0"/>
        </a:p>
      </dsp:txBody>
      <dsp:txXfrm>
        <a:off x="4958947" y="496079"/>
        <a:ext cx="880310" cy="880310"/>
      </dsp:txXfrm>
    </dsp:sp>
    <dsp:sp modelId="{ABB6122C-7A7C-4143-BAE6-66ADD4F92706}">
      <dsp:nvSpPr>
        <dsp:cNvPr id="0" name=""/>
        <dsp:cNvSpPr/>
      </dsp:nvSpPr>
      <dsp:spPr>
        <a:xfrm rot="5400000">
          <a:off x="6485732" y="699505"/>
          <a:ext cx="653270" cy="473456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A9D35-15C0-4772-9888-7C76F81F255A}">
      <dsp:nvSpPr>
        <dsp:cNvPr id="0" name=""/>
        <dsp:cNvSpPr/>
      </dsp:nvSpPr>
      <dsp:spPr>
        <a:xfrm>
          <a:off x="7576359" y="313761"/>
          <a:ext cx="1244946" cy="12449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Make change proposal</a:t>
          </a:r>
          <a:endParaRPr lang="en-US" sz="1600" kern="1200" dirty="0"/>
        </a:p>
      </dsp:txBody>
      <dsp:txXfrm>
        <a:off x="7758677" y="496079"/>
        <a:ext cx="880310" cy="880310"/>
      </dsp:txXfrm>
    </dsp:sp>
    <dsp:sp modelId="{B52BA7C4-19E4-45E2-B69F-A017A27DE1AF}">
      <dsp:nvSpPr>
        <dsp:cNvPr id="0" name=""/>
        <dsp:cNvSpPr/>
      </dsp:nvSpPr>
      <dsp:spPr>
        <a:xfrm rot="10800000">
          <a:off x="7872197" y="1817399"/>
          <a:ext cx="653270" cy="473456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6A720-83D5-4D76-9132-BC2313588618}">
      <dsp:nvSpPr>
        <dsp:cNvPr id="0" name=""/>
        <dsp:cNvSpPr/>
      </dsp:nvSpPr>
      <dsp:spPr>
        <a:xfrm>
          <a:off x="7265589" y="2522748"/>
          <a:ext cx="1866486" cy="1866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Link it to system requirements </a:t>
          </a:r>
          <a:endParaRPr lang="en-US" sz="1700" kern="1200" dirty="0"/>
        </a:p>
      </dsp:txBody>
      <dsp:txXfrm>
        <a:off x="7538930" y="2796089"/>
        <a:ext cx="1319804" cy="1319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8BC14-2C9D-48D5-A638-3E984874D042}">
      <dsp:nvSpPr>
        <dsp:cNvPr id="0" name=""/>
        <dsp:cNvSpPr/>
      </dsp:nvSpPr>
      <dsp:spPr>
        <a:xfrm>
          <a:off x="0" y="165835"/>
          <a:ext cx="109728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Problem analysis and change specification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30442" y="196277"/>
        <a:ext cx="10911916" cy="562726"/>
      </dsp:txXfrm>
    </dsp:sp>
    <dsp:sp modelId="{EC8763CE-B328-4455-9CA2-BA7695D2B3C8}">
      <dsp:nvSpPr>
        <dsp:cNvPr id="0" name=""/>
        <dsp:cNvSpPr/>
      </dsp:nvSpPr>
      <dsp:spPr>
        <a:xfrm>
          <a:off x="0" y="789445"/>
          <a:ext cx="109728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3020" rIns="184912" bIns="33020" numCol="1" spcCol="1270" anchor="t" anchorCtr="0">
          <a:noAutofit/>
        </a:bodyPr>
        <a:lstStyle/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check validity of change proposal</a:t>
          </a:r>
          <a:endParaRPr lang="en-US" sz="2000" kern="1200" dirty="0"/>
        </a:p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pass on to change requestor</a:t>
          </a:r>
          <a:endParaRPr lang="en-US" sz="2000" kern="1200" dirty="0"/>
        </a:p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who will either suggest a better specific requirements change proposal  or withdraw the request.</a:t>
          </a:r>
          <a:endParaRPr lang="en-US" sz="2000" kern="1200" dirty="0"/>
        </a:p>
      </dsp:txBody>
      <dsp:txXfrm>
        <a:off x="0" y="789445"/>
        <a:ext cx="10972800" cy="1049490"/>
      </dsp:txXfrm>
    </dsp:sp>
    <dsp:sp modelId="{AF992F85-F4A6-497E-909A-4A06DC211B3C}">
      <dsp:nvSpPr>
        <dsp:cNvPr id="0" name=""/>
        <dsp:cNvSpPr/>
      </dsp:nvSpPr>
      <dsp:spPr>
        <a:xfrm>
          <a:off x="0" y="1838935"/>
          <a:ext cx="10972800" cy="62361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i="1" kern="1200" dirty="0" smtClean="0"/>
            <a:t>Change analysis and costing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30442" y="1869377"/>
        <a:ext cx="10911916" cy="562726"/>
      </dsp:txXfrm>
    </dsp:sp>
    <dsp:sp modelId="{E1049F54-8E4A-4A94-9A7C-7AFB0D72A9CC}">
      <dsp:nvSpPr>
        <dsp:cNvPr id="0" name=""/>
        <dsp:cNvSpPr/>
      </dsp:nvSpPr>
      <dsp:spPr>
        <a:xfrm>
          <a:off x="0" y="2462545"/>
          <a:ext cx="109728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The effect of the proposed change is assessed using traceability information and general knowledge of the system requirements. 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After analysis, proceed/not to proceed with the requirements change is decided.</a:t>
          </a:r>
          <a:endParaRPr lang="en-US" sz="2000" kern="1200" dirty="0"/>
        </a:p>
      </dsp:txBody>
      <dsp:txXfrm>
        <a:off x="0" y="2462545"/>
        <a:ext cx="10972800" cy="968760"/>
      </dsp:txXfrm>
    </dsp:sp>
    <dsp:sp modelId="{37F3B09E-429E-4B44-9106-C8C0FDDE095C}">
      <dsp:nvSpPr>
        <dsp:cNvPr id="0" name=""/>
        <dsp:cNvSpPr/>
      </dsp:nvSpPr>
      <dsp:spPr>
        <a:xfrm>
          <a:off x="0" y="3431305"/>
          <a:ext cx="10972800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Change implementation </a:t>
          </a:r>
          <a:endParaRPr lang="en-US" sz="2600" kern="1200" dirty="0"/>
        </a:p>
      </dsp:txBody>
      <dsp:txXfrm>
        <a:off x="30442" y="3461747"/>
        <a:ext cx="10911916" cy="562726"/>
      </dsp:txXfrm>
    </dsp:sp>
    <dsp:sp modelId="{11DC1C60-9095-4105-A660-1F16B9363F67}">
      <dsp:nvSpPr>
        <dsp:cNvPr id="0" name=""/>
        <dsp:cNvSpPr/>
      </dsp:nvSpPr>
      <dsp:spPr>
        <a:xfrm>
          <a:off x="0" y="4054915"/>
          <a:ext cx="109728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The document should be organized so that changes can be easily implemented. Like modular documentation should be done to cater changes.</a:t>
          </a:r>
          <a:endParaRPr lang="en-US" sz="2000" kern="1200" dirty="0"/>
        </a:p>
      </dsp:txBody>
      <dsp:txXfrm>
        <a:off x="0" y="4054915"/>
        <a:ext cx="1097280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B3A44-8D35-4A99-8BF5-D3FB069C81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763A-EFD4-7742-8F31-9C2F9300C2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60934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E2E5B-7100-4361-98E1-E662789B76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1648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E595-EF93-46C2-BCD8-7174B12363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07880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7AAC5-4261-4E41-98AE-8E0B6D7B55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7756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97AA-D6C4-4646-AD69-40B4D2F7B6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22198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F7DC-6A2B-479E-9B3D-62AAF5A4F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9572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25E71-F1A3-4158-BEA6-0790089951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1784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BECF-ECF3-4BF0-A927-C0BB81D10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469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9F1E-D4CC-4067-A083-B8F54D7F83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7734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462B-BA50-4766-AB20-DF730CF37D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5526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D3AA-D5A7-48E6-B220-766EDA24E1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2960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C3D46C82-97AA-433C-B7BD-733043A5D6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4606AE16-8D53-A649-9482-7C8DBD7175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080" y="3183380"/>
            <a:ext cx="8239555" cy="1143000"/>
          </a:xfrm>
        </p:spPr>
        <p:txBody>
          <a:bodyPr/>
          <a:lstStyle/>
          <a:p>
            <a:pPr algn="ctr"/>
            <a:r>
              <a:rPr lang="en-US" dirty="0" smtClean="0"/>
              <a:t>Chapter 4 cont.…</a:t>
            </a:r>
            <a:br>
              <a:rPr lang="en-US" dirty="0" smtClean="0"/>
            </a:br>
            <a:r>
              <a:rPr lang="en-US" dirty="0" smtClean="0"/>
              <a:t>Requirements </a:t>
            </a:r>
            <a:r>
              <a:rPr lang="en-US" dirty="0"/>
              <a:t>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5CFF8D-1022-4C52-A377-43D27E0BDB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485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requirements ~ reason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people who pay for a system and the users of that system are rarely the same people. </a:t>
            </a:r>
          </a:p>
          <a:p>
            <a:pPr lvl="1" algn="just"/>
            <a:r>
              <a:rPr lang="en-US" b="1" dirty="0"/>
              <a:t>System customers impose requirements because of</a:t>
            </a:r>
            <a:r>
              <a:rPr lang="en-US" dirty="0"/>
              <a:t> organizational and </a:t>
            </a:r>
            <a:r>
              <a:rPr lang="en-US" b="1" dirty="0"/>
              <a:t>budgetary constraints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These may </a:t>
            </a:r>
            <a:r>
              <a:rPr lang="en-US" b="1" dirty="0"/>
              <a:t>conflict with end-user requirements</a:t>
            </a:r>
            <a:r>
              <a:rPr lang="en-US" dirty="0"/>
              <a:t> and, </a:t>
            </a:r>
            <a:r>
              <a:rPr lang="en-US" b="1" dirty="0"/>
              <a:t>after delivery, new features may have to be added for user support</a:t>
            </a:r>
            <a:r>
              <a:rPr lang="en-US" dirty="0"/>
              <a:t> if the system is to meet its goals</a:t>
            </a:r>
            <a:r>
              <a:rPr lang="en-US" dirty="0" smtClean="0"/>
              <a:t>.</a:t>
            </a:r>
          </a:p>
          <a:p>
            <a:pPr lvl="1" algn="just"/>
            <a:r>
              <a:rPr lang="en-GB" dirty="0" smtClean="0">
                <a:solidFill>
                  <a:srgbClr val="FF0000"/>
                </a:solidFill>
              </a:rPr>
              <a:t>Example: at first, an employee management system only contains limited necessary functionality like attendance review, leave balance and all, now users want to add their APR forms and PF statements as well</a:t>
            </a:r>
            <a:r>
              <a:rPr lang="en-GB" dirty="0" smtClean="0"/>
              <a:t>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216CB-D940-45F0-8572-049DB88FE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91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requirements ~ reason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Large systems </a:t>
            </a:r>
            <a:r>
              <a:rPr lang="en-US" dirty="0" smtClean="0"/>
              <a:t>usually have a </a:t>
            </a:r>
            <a:r>
              <a:rPr lang="en-US" b="1" dirty="0" smtClean="0"/>
              <a:t>diverse user community</a:t>
            </a:r>
            <a:r>
              <a:rPr lang="en-US" dirty="0" smtClean="0"/>
              <a:t>, with many users having </a:t>
            </a:r>
            <a:r>
              <a:rPr lang="en-US" b="1" dirty="0" smtClean="0"/>
              <a:t>different requirements and priorities </a:t>
            </a:r>
            <a:r>
              <a:rPr lang="en-US" dirty="0" smtClean="0"/>
              <a:t>that may be </a:t>
            </a:r>
            <a:r>
              <a:rPr lang="en-US" b="1" dirty="0" smtClean="0"/>
              <a:t>conflicting</a:t>
            </a:r>
            <a:r>
              <a:rPr lang="en-US" dirty="0" smtClean="0"/>
              <a:t> or contradictory. 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final system </a:t>
            </a:r>
            <a:r>
              <a:rPr lang="en-US" b="1" dirty="0"/>
              <a:t>requirements are inevitably a compromise between them</a:t>
            </a:r>
            <a:r>
              <a:rPr lang="en-US" dirty="0"/>
              <a:t> </a:t>
            </a:r>
            <a:endParaRPr lang="en-US" dirty="0"/>
          </a:p>
          <a:p>
            <a:pPr lvl="1" algn="just"/>
            <a:r>
              <a:rPr lang="en-US" dirty="0" smtClean="0"/>
              <a:t>with </a:t>
            </a:r>
            <a:r>
              <a:rPr lang="en-US" dirty="0"/>
              <a:t>experience, it is often discovered that the </a:t>
            </a:r>
            <a:r>
              <a:rPr lang="en-US" b="1" dirty="0"/>
              <a:t>balance of support given to different users has to be </a:t>
            </a:r>
            <a:r>
              <a:rPr lang="en-US" b="1" dirty="0" smtClean="0"/>
              <a:t>changed depending on priority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216CB-D940-45F0-8572-049DB88FE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22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management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/>
              <a:t>It is a process </a:t>
            </a:r>
            <a:r>
              <a:rPr lang="en-GB" dirty="0"/>
              <a:t>of </a:t>
            </a:r>
            <a:r>
              <a:rPr lang="en-GB" b="1" dirty="0"/>
              <a:t>managing changing requirements during the requirements engineering process and system development.</a:t>
            </a:r>
          </a:p>
          <a:p>
            <a:pPr algn="just"/>
            <a:r>
              <a:rPr lang="en-GB" dirty="0"/>
              <a:t>New </a:t>
            </a:r>
            <a:r>
              <a:rPr lang="en-GB" dirty="0" smtClean="0"/>
              <a:t>requirements may </a:t>
            </a:r>
            <a:r>
              <a:rPr lang="en-GB" dirty="0"/>
              <a:t>emerge </a:t>
            </a:r>
            <a:endParaRPr lang="en-GB" dirty="0" smtClean="0"/>
          </a:p>
          <a:p>
            <a:pPr lvl="1" algn="just"/>
            <a:r>
              <a:rPr lang="en-GB" dirty="0" smtClean="0"/>
              <a:t>as </a:t>
            </a:r>
            <a:r>
              <a:rPr lang="en-GB" dirty="0"/>
              <a:t>a system is being developed and </a:t>
            </a:r>
            <a:endParaRPr lang="en-GB" dirty="0" smtClean="0"/>
          </a:p>
          <a:p>
            <a:pPr lvl="1" algn="just"/>
            <a:r>
              <a:rPr lang="en-GB" dirty="0" smtClean="0"/>
              <a:t>after </a:t>
            </a:r>
            <a:r>
              <a:rPr lang="en-GB" dirty="0"/>
              <a:t>it has gone into use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208FE5-91E1-4E1D-90B4-DD1382E171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29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management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30847"/>
              </p:ext>
            </p:extLst>
          </p:nvPr>
        </p:nvGraphicFramePr>
        <p:xfrm>
          <a:off x="609600" y="1600202"/>
          <a:ext cx="10798206" cy="439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208FE5-91E1-4E1D-90B4-DD1382E171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86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7" y="1624013"/>
            <a:ext cx="11458113" cy="4525963"/>
          </a:xfrm>
        </p:spPr>
        <p:txBody>
          <a:bodyPr/>
          <a:lstStyle/>
          <a:p>
            <a:pPr lvl="1" algn="just"/>
            <a:r>
              <a:rPr lang="en-US" b="1" i="1" dirty="0" smtClean="0">
                <a:solidFill>
                  <a:schemeClr val="tx1"/>
                </a:solidFill>
              </a:rPr>
              <a:t>Requirements </a:t>
            </a:r>
            <a:r>
              <a:rPr lang="en-US" b="1" i="1" dirty="0">
                <a:solidFill>
                  <a:schemeClr val="tx1"/>
                </a:solidFill>
              </a:rPr>
              <a:t>identificati</a:t>
            </a:r>
            <a:r>
              <a:rPr lang="en-US" b="1" i="1" dirty="0">
                <a:solidFill>
                  <a:srgbClr val="00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2" algn="just"/>
            <a:r>
              <a:rPr lang="en-US" dirty="0" smtClean="0"/>
              <a:t>Each </a:t>
            </a:r>
            <a:r>
              <a:rPr lang="en-US" dirty="0"/>
              <a:t>requirement must be uniquely identified so that it can be cross-referenced with other requirements. </a:t>
            </a:r>
            <a:endParaRPr lang="en-GB" dirty="0"/>
          </a:p>
          <a:p>
            <a:pPr lvl="1" algn="just"/>
            <a:r>
              <a:rPr lang="en-US" b="1" i="1" dirty="0">
                <a:solidFill>
                  <a:srgbClr val="000000"/>
                </a:solidFill>
              </a:rPr>
              <a:t>A change management process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endParaRPr lang="en-US" b="1" dirty="0" smtClean="0">
              <a:solidFill>
                <a:srgbClr val="000000"/>
              </a:solidFill>
            </a:endParaRPr>
          </a:p>
          <a:p>
            <a:pPr lvl="2" algn="just"/>
            <a:r>
              <a:rPr lang="en-US" dirty="0" smtClean="0"/>
              <a:t>This </a:t>
            </a:r>
            <a:r>
              <a:rPr lang="en-US" dirty="0"/>
              <a:t>is the set of activities that </a:t>
            </a:r>
            <a:r>
              <a:rPr lang="en-US" b="1" dirty="0"/>
              <a:t>assess the impact and cost of changes.</a:t>
            </a:r>
            <a:r>
              <a:rPr lang="en-US" dirty="0"/>
              <a:t> </a:t>
            </a:r>
            <a:endParaRPr lang="en-GB" dirty="0"/>
          </a:p>
          <a:p>
            <a:pPr lvl="1" algn="just"/>
            <a:r>
              <a:rPr lang="en-US" b="1" i="1" dirty="0">
                <a:solidFill>
                  <a:srgbClr val="000000"/>
                </a:solidFill>
              </a:rPr>
              <a:t>Traceability policies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endParaRPr lang="en-US" b="1" dirty="0" smtClean="0">
              <a:solidFill>
                <a:srgbClr val="000000"/>
              </a:solidFill>
            </a:endParaRPr>
          </a:p>
          <a:p>
            <a:pPr lvl="2" algn="just"/>
            <a:r>
              <a:rPr lang="en-US" dirty="0" smtClean="0"/>
              <a:t>These </a:t>
            </a:r>
            <a:r>
              <a:rPr lang="en-US" dirty="0"/>
              <a:t>policies </a:t>
            </a:r>
            <a:r>
              <a:rPr lang="en-US" b="1" dirty="0"/>
              <a:t>define the relationships between each requirement </a:t>
            </a:r>
            <a:r>
              <a:rPr lang="en-US" dirty="0"/>
              <a:t>and </a:t>
            </a:r>
            <a:r>
              <a:rPr lang="en-US" b="1" dirty="0"/>
              <a:t>between the requirements and the system design that should be recorded</a:t>
            </a:r>
            <a:r>
              <a:rPr lang="en-US" dirty="0"/>
              <a:t>. </a:t>
            </a:r>
            <a:endParaRPr lang="en-GB" dirty="0"/>
          </a:p>
          <a:p>
            <a:pPr lvl="1" algn="just"/>
            <a:r>
              <a:rPr lang="en-US" b="1" i="1" dirty="0">
                <a:solidFill>
                  <a:srgbClr val="000000"/>
                </a:solidFill>
              </a:rPr>
              <a:t>Tool support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endParaRPr lang="en-US" b="1" dirty="0" smtClean="0">
              <a:solidFill>
                <a:srgbClr val="000000"/>
              </a:solidFill>
            </a:endParaRPr>
          </a:p>
          <a:p>
            <a:pPr lvl="2" algn="just"/>
            <a:r>
              <a:rPr lang="en-US" dirty="0" smtClean="0"/>
              <a:t>Tools </a:t>
            </a:r>
            <a:r>
              <a:rPr lang="en-US" dirty="0"/>
              <a:t>that may be used range from specialist requirements management systems to spreadsheets and simple database systems.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92697-2D11-412C-8566-8BB1AB7776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7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change management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66194"/>
              </p:ext>
            </p:extLst>
          </p:nvPr>
        </p:nvGraphicFramePr>
        <p:xfrm>
          <a:off x="609600" y="1503215"/>
          <a:ext cx="109728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C7916-3B1F-4BDF-AB87-B2D618ABD4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6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Requirements change management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4.18 ReqChangeMa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36900"/>
            <a:ext cx="8661952" cy="1054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DD539-06C7-461A-8090-1BC6AFCC39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15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Requirements validation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of checking that </a:t>
            </a:r>
            <a:r>
              <a:rPr lang="en-GB" b="1" dirty="0" smtClean="0"/>
              <a:t>requirements are defining the system as per the customer desires.</a:t>
            </a:r>
          </a:p>
          <a:p>
            <a:r>
              <a:rPr lang="en-GB" b="1" dirty="0" smtClean="0"/>
              <a:t>Overlapped with elicitation and analysis phase</a:t>
            </a:r>
          </a:p>
          <a:p>
            <a:r>
              <a:rPr lang="en-GB" b="1" dirty="0" smtClean="0"/>
              <a:t>Since rework costs are very high so it’s one of the most critical steps</a:t>
            </a:r>
          </a:p>
          <a:p>
            <a:pPr lvl="1"/>
            <a:r>
              <a:rPr lang="en-GB" dirty="0"/>
              <a:t>Fixing a requirements error after delivery may cost up to 100 times the cost of fixing an implementation error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As change in requirement leads to change in design, implementation and testing as well.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EFFAA-D009-4D88-936B-F60A34F02F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98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Types of checks done to validate requirements</a:t>
            </a:r>
            <a:endParaRPr lang="en-GB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619505"/>
              </p:ext>
            </p:extLst>
          </p:nvPr>
        </p:nvGraphicFramePr>
        <p:xfrm>
          <a:off x="1013534" y="1662345"/>
          <a:ext cx="9601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8FF59-D2EE-443C-BC99-ED64E83524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5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5114"/>
            <a:ext cx="8305800" cy="1104900"/>
          </a:xfrm>
        </p:spPr>
        <p:txBody>
          <a:bodyPr/>
          <a:lstStyle/>
          <a:p>
            <a:r>
              <a:rPr lang="en-GB" dirty="0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Requirements </a:t>
            </a:r>
            <a:r>
              <a:rPr lang="en-GB" dirty="0" smtClean="0"/>
              <a:t>review</a:t>
            </a:r>
          </a:p>
          <a:p>
            <a:pPr lvl="1"/>
            <a:r>
              <a:rPr lang="en-GB" dirty="0"/>
              <a:t>procedure done by customer and developers </a:t>
            </a:r>
          </a:p>
          <a:p>
            <a:pPr lvl="1"/>
            <a:r>
              <a:rPr lang="en-GB" dirty="0"/>
              <a:t>read whole </a:t>
            </a:r>
            <a:r>
              <a:rPr lang="en-GB" dirty="0" smtClean="0"/>
              <a:t>requirement specification document. </a:t>
            </a:r>
            <a:endParaRPr lang="en-GB" dirty="0"/>
          </a:p>
          <a:p>
            <a:pPr lvl="1"/>
            <a:r>
              <a:rPr lang="en-GB" dirty="0"/>
              <a:t>Check for error, anomalies, inconsistencies</a:t>
            </a:r>
          </a:p>
          <a:p>
            <a:pPr lvl="1"/>
            <a:r>
              <a:rPr lang="en-GB" dirty="0"/>
              <a:t>If detected</a:t>
            </a:r>
          </a:p>
          <a:p>
            <a:pPr lvl="1"/>
            <a:r>
              <a:rPr lang="en-GB" dirty="0"/>
              <a:t>Record it</a:t>
            </a:r>
          </a:p>
          <a:p>
            <a:pPr lvl="1"/>
            <a:r>
              <a:rPr lang="en-GB" dirty="0"/>
              <a:t>then both parties negotiate it to rectify </a:t>
            </a:r>
            <a:r>
              <a:rPr lang="en-GB" dirty="0" smtClean="0"/>
              <a:t>it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Prototyping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Test-case generation/test-driven development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Involves input, output and basic functional code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 smtClean="0"/>
              <a:t>Check if test cases satisfies requirements.</a:t>
            </a:r>
            <a:endParaRPr lang="en-GB" dirty="0"/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2E181-65BF-4E4F-87C7-BFD7E5D54C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44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Review </a:t>
            </a:r>
            <a:r>
              <a:rPr lang="en-GB" dirty="0" smtClean="0"/>
              <a:t>checks could be done for:</a:t>
            </a:r>
            <a:endParaRPr lang="en-GB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259859"/>
              </p:ext>
            </p:extLst>
          </p:nvPr>
        </p:nvGraphicFramePr>
        <p:xfrm>
          <a:off x="835981" y="1697856"/>
          <a:ext cx="9728446" cy="442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F018D-E07A-41C8-A799-A344F22B89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5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8305800" cy="1104900"/>
          </a:xfrm>
        </p:spPr>
        <p:txBody>
          <a:bodyPr/>
          <a:lstStyle/>
          <a:p>
            <a:r>
              <a:rPr lang="en-GB" dirty="0"/>
              <a:t>Requirements validation </a:t>
            </a:r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Its really difficult for developers &amp; users to do the abstract analysis and find all the loop holes.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So, it is possible that the requirements may change after validation.</a:t>
            </a:r>
            <a:r>
              <a:rPr lang="en-GB" dirty="0" smtClean="0"/>
              <a:t> </a:t>
            </a:r>
            <a:endParaRPr lang="en-GB" dirty="0"/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2E181-65BF-4E4F-87C7-BFD7E5D54C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447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11972-2915-4DAA-B3A7-55FA9C9D1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6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Requirements evolution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4.17 Req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49981"/>
            <a:ext cx="4587177" cy="23042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B009F-EC0D-4788-B5A6-544D70E553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3490874"/>
              </p:ext>
            </p:extLst>
          </p:nvPr>
        </p:nvGraphicFramePr>
        <p:xfrm>
          <a:off x="472244" y="1935332"/>
          <a:ext cx="6675512" cy="368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1553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requirements ~ reason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0388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The business and technical environment of the system always changes after installation. </a:t>
            </a:r>
          </a:p>
          <a:p>
            <a:pPr lvl="1" algn="just"/>
            <a:r>
              <a:rPr lang="en-US" b="1" dirty="0"/>
              <a:t>New hardware </a:t>
            </a:r>
            <a:r>
              <a:rPr lang="en-US" dirty="0"/>
              <a:t>may be introduced, </a:t>
            </a:r>
            <a:endParaRPr lang="en-US" dirty="0" smtClean="0"/>
          </a:p>
          <a:p>
            <a:pPr lvl="1" algn="just"/>
            <a:r>
              <a:rPr lang="en-US" b="1" dirty="0" smtClean="0"/>
              <a:t>business </a:t>
            </a:r>
            <a:r>
              <a:rPr lang="en-US" b="1" dirty="0"/>
              <a:t>priorities may change </a:t>
            </a:r>
            <a:r>
              <a:rPr lang="en-US" dirty="0"/>
              <a:t>(with consequent changes in the system support required</a:t>
            </a:r>
            <a:r>
              <a:rPr lang="en-US" dirty="0" smtClean="0"/>
              <a:t>)</a:t>
            </a:r>
          </a:p>
          <a:p>
            <a:pPr lvl="1" algn="just"/>
            <a:r>
              <a:rPr lang="en-GB" dirty="0" smtClean="0">
                <a:solidFill>
                  <a:srgbClr val="FF0000"/>
                </a:solidFill>
              </a:rPr>
              <a:t>Example: Installing RFID attendance system and integrate it to employees portal.</a:t>
            </a:r>
            <a:endParaRPr lang="en-GB" dirty="0">
              <a:solidFill>
                <a:srgbClr val="FF0000"/>
              </a:solidFill>
            </a:endParaRPr>
          </a:p>
          <a:p>
            <a:pPr algn="just"/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1082BE-BAE1-4BB7-919C-B8D433F52F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17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867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Zapf Dingbats</vt:lpstr>
      <vt:lpstr>SE10 slides</vt:lpstr>
      <vt:lpstr>Chapter 4 cont.… Requirements validation</vt:lpstr>
      <vt:lpstr>Requirements validation</vt:lpstr>
      <vt:lpstr>Types of checks done to validate requirements</vt:lpstr>
      <vt:lpstr>Requirements validation techniques</vt:lpstr>
      <vt:lpstr>Review checks could be done for:</vt:lpstr>
      <vt:lpstr>Requirements validation challenges</vt:lpstr>
      <vt:lpstr>Requirements change</vt:lpstr>
      <vt:lpstr>Requirements evolution </vt:lpstr>
      <vt:lpstr>Changing requirements ~ reason 1</vt:lpstr>
      <vt:lpstr>Changing requirements ~ reason 2</vt:lpstr>
      <vt:lpstr>Changing requirements ~ reason 3</vt:lpstr>
      <vt:lpstr>Requirements management</vt:lpstr>
      <vt:lpstr>Requirements management</vt:lpstr>
      <vt:lpstr>Requirements management planning</vt:lpstr>
      <vt:lpstr>Requirements change management</vt:lpstr>
      <vt:lpstr>Requirements change management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cont.… Requirements validation</dc:title>
  <dc:creator>Ismail Ahmed</dc:creator>
  <cp:lastModifiedBy>Ismail Ahmed</cp:lastModifiedBy>
  <cp:revision>2</cp:revision>
  <dcterms:created xsi:type="dcterms:W3CDTF">2022-02-24T18:25:30Z</dcterms:created>
  <dcterms:modified xsi:type="dcterms:W3CDTF">2022-02-24T18:36:01Z</dcterms:modified>
</cp:coreProperties>
</file>