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702" r:id="rId4"/>
    <p:sldId id="729" r:id="rId5"/>
    <p:sldId id="730" r:id="rId6"/>
    <p:sldId id="738" r:id="rId7"/>
    <p:sldId id="703" r:id="rId8"/>
    <p:sldId id="732" r:id="rId9"/>
    <p:sldId id="707" r:id="rId10"/>
    <p:sldId id="709" r:id="rId11"/>
    <p:sldId id="737" r:id="rId12"/>
    <p:sldId id="741" r:id="rId13"/>
    <p:sldId id="740" r:id="rId14"/>
    <p:sldId id="710" r:id="rId15"/>
    <p:sldId id="742" r:id="rId16"/>
    <p:sldId id="743" r:id="rId17"/>
    <p:sldId id="734" r:id="rId18"/>
    <p:sldId id="713" r:id="rId19"/>
    <p:sldId id="714" r:id="rId20"/>
    <p:sldId id="739" r:id="rId21"/>
    <p:sldId id="715" r:id="rId22"/>
    <p:sldId id="716" r:id="rId23"/>
    <p:sldId id="719" r:id="rId24"/>
    <p:sldId id="720" r:id="rId25"/>
    <p:sldId id="722" r:id="rId26"/>
    <p:sldId id="725" r:id="rId27"/>
    <p:sldId id="726" r:id="rId28"/>
    <p:sldId id="727" r:id="rId29"/>
    <p:sldId id="74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1900" autoAdjust="0"/>
  </p:normalViewPr>
  <p:slideViewPr>
    <p:cSldViewPr>
      <p:cViewPr varScale="1">
        <p:scale>
          <a:sx n="87" d="100"/>
          <a:sy n="87" d="100"/>
        </p:scale>
        <p:origin x="22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3B9BE-FFB0-4BFB-B818-FA44F8023D97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F9707B-E8AB-4F89-AC22-A4C89D82BD52}">
      <dgm:prSet phldrT="[Text]"/>
      <dgm:spPr/>
      <dgm:t>
        <a:bodyPr/>
        <a:lstStyle/>
        <a:p>
          <a:r>
            <a:rPr lang="en-GB" dirty="0"/>
            <a:t>Planning</a:t>
          </a:r>
          <a:endParaRPr lang="en-US" dirty="0"/>
        </a:p>
      </dgm:t>
    </dgm:pt>
    <dgm:pt modelId="{76B85802-3E77-4B99-A17B-AAEE9FC2F13E}" type="parTrans" cxnId="{E9807B5C-6632-4C79-A724-6AEA238D7597}">
      <dgm:prSet/>
      <dgm:spPr/>
      <dgm:t>
        <a:bodyPr/>
        <a:lstStyle/>
        <a:p>
          <a:endParaRPr lang="en-US"/>
        </a:p>
      </dgm:t>
    </dgm:pt>
    <dgm:pt modelId="{DB774F65-8B33-4263-A272-3E1484A7C1AE}" type="sibTrans" cxnId="{E9807B5C-6632-4C79-A724-6AEA238D7597}">
      <dgm:prSet/>
      <dgm:spPr/>
      <dgm:t>
        <a:bodyPr/>
        <a:lstStyle/>
        <a:p>
          <a:endParaRPr lang="en-US"/>
        </a:p>
      </dgm:t>
    </dgm:pt>
    <dgm:pt modelId="{D195F4B9-9281-4678-AD7F-7694A3DEFF32}">
      <dgm:prSet phldrT="[Text]"/>
      <dgm:spPr/>
      <dgm:t>
        <a:bodyPr/>
        <a:lstStyle/>
        <a:p>
          <a:r>
            <a:rPr lang="en-GB" dirty="0"/>
            <a:t>Estimating</a:t>
          </a:r>
          <a:endParaRPr lang="en-US" dirty="0"/>
        </a:p>
      </dgm:t>
    </dgm:pt>
    <dgm:pt modelId="{7E11F54E-EFA0-4AE2-8556-321AB1A67560}" type="parTrans" cxnId="{36B80BF7-B61B-49DB-81E9-5BDFD9E84CBF}">
      <dgm:prSet/>
      <dgm:spPr/>
      <dgm:t>
        <a:bodyPr/>
        <a:lstStyle/>
        <a:p>
          <a:endParaRPr lang="en-US"/>
        </a:p>
      </dgm:t>
    </dgm:pt>
    <dgm:pt modelId="{EE4D4309-0CC0-4937-A696-C9C373A68B5F}" type="sibTrans" cxnId="{36B80BF7-B61B-49DB-81E9-5BDFD9E84CBF}">
      <dgm:prSet/>
      <dgm:spPr/>
      <dgm:t>
        <a:bodyPr/>
        <a:lstStyle/>
        <a:p>
          <a:endParaRPr lang="en-US"/>
        </a:p>
      </dgm:t>
    </dgm:pt>
    <dgm:pt modelId="{BA4BDAB7-7908-43FB-8B31-604C3FE604C3}">
      <dgm:prSet phldrT="[Text]"/>
      <dgm:spPr/>
      <dgm:t>
        <a:bodyPr/>
        <a:lstStyle/>
        <a:p>
          <a:r>
            <a:rPr lang="en-GB" dirty="0"/>
            <a:t>Scheduling</a:t>
          </a:r>
          <a:endParaRPr lang="en-US" dirty="0"/>
        </a:p>
      </dgm:t>
    </dgm:pt>
    <dgm:pt modelId="{3A9ECA7D-4820-4EF1-A00C-B3303E837A93}" type="parTrans" cxnId="{0C941535-72C5-48A5-BD7D-CBBB424E84AC}">
      <dgm:prSet/>
      <dgm:spPr/>
      <dgm:t>
        <a:bodyPr/>
        <a:lstStyle/>
        <a:p>
          <a:endParaRPr lang="en-US"/>
        </a:p>
      </dgm:t>
    </dgm:pt>
    <dgm:pt modelId="{9EFD591A-03D0-4038-9383-DB8D2CF559C2}" type="sibTrans" cxnId="{0C941535-72C5-48A5-BD7D-CBBB424E84AC}">
      <dgm:prSet/>
      <dgm:spPr/>
      <dgm:t>
        <a:bodyPr/>
        <a:lstStyle/>
        <a:p>
          <a:endParaRPr lang="en-US"/>
        </a:p>
      </dgm:t>
    </dgm:pt>
    <dgm:pt modelId="{59C17B46-48F1-4496-AD3A-3AA61E4310B1}">
      <dgm:prSet phldrT="[Text]"/>
      <dgm:spPr/>
      <dgm:t>
        <a:bodyPr/>
        <a:lstStyle/>
        <a:p>
          <a:r>
            <a:rPr lang="en-GB" dirty="0"/>
            <a:t>Define activities &amp; deliverables</a:t>
          </a:r>
          <a:endParaRPr lang="en-US" dirty="0"/>
        </a:p>
      </dgm:t>
    </dgm:pt>
    <dgm:pt modelId="{8B0EA2DB-73DA-4A1C-A4EE-F65D42EA9CF5}" type="parTrans" cxnId="{E3641072-CCD6-40EE-B0AF-EC4AFB0C8E06}">
      <dgm:prSet/>
      <dgm:spPr/>
      <dgm:t>
        <a:bodyPr/>
        <a:lstStyle/>
        <a:p>
          <a:endParaRPr lang="en-US"/>
        </a:p>
      </dgm:t>
    </dgm:pt>
    <dgm:pt modelId="{15C3B739-AF2E-4737-B8FC-AC982807F3BA}" type="sibTrans" cxnId="{E3641072-CCD6-40EE-B0AF-EC4AFB0C8E06}">
      <dgm:prSet/>
      <dgm:spPr/>
      <dgm:t>
        <a:bodyPr/>
        <a:lstStyle/>
        <a:p>
          <a:endParaRPr lang="en-US"/>
        </a:p>
      </dgm:t>
    </dgm:pt>
    <dgm:pt modelId="{E157B73D-ABCF-4FE8-A27A-053D77D55473}">
      <dgm:prSet phldrT="[Text]"/>
      <dgm:spPr/>
      <dgm:t>
        <a:bodyPr/>
        <a:lstStyle/>
        <a:p>
          <a:r>
            <a:rPr lang="en-GB" dirty="0"/>
            <a:t>Time, Cost in terms of resource usage</a:t>
          </a:r>
          <a:endParaRPr lang="en-US" dirty="0"/>
        </a:p>
      </dgm:t>
    </dgm:pt>
    <dgm:pt modelId="{66D12392-68FD-4AAF-B3AD-F5777A3D99A7}" type="parTrans" cxnId="{E61315D9-3DD7-4274-BCBC-F210FFA08FE9}">
      <dgm:prSet/>
      <dgm:spPr/>
      <dgm:t>
        <a:bodyPr/>
        <a:lstStyle/>
        <a:p>
          <a:endParaRPr lang="en-US"/>
        </a:p>
      </dgm:t>
    </dgm:pt>
    <dgm:pt modelId="{C78F1183-0067-453B-90F7-D8AEA6FECC9A}" type="sibTrans" cxnId="{E61315D9-3DD7-4274-BCBC-F210FFA08FE9}">
      <dgm:prSet/>
      <dgm:spPr/>
      <dgm:t>
        <a:bodyPr/>
        <a:lstStyle/>
        <a:p>
          <a:endParaRPr lang="en-US"/>
        </a:p>
      </dgm:t>
    </dgm:pt>
    <dgm:pt modelId="{1156FA0B-8434-4A76-A516-1D058E2A2D17}">
      <dgm:prSet phldrT="[Text]"/>
      <dgm:spPr/>
      <dgm:t>
        <a:bodyPr/>
        <a:lstStyle/>
        <a:p>
          <a:r>
            <a:rPr lang="en-GB" dirty="0"/>
            <a:t>Define sequence of tasks occurrence</a:t>
          </a:r>
          <a:endParaRPr lang="en-US" dirty="0"/>
        </a:p>
      </dgm:t>
    </dgm:pt>
    <dgm:pt modelId="{37B48C3F-ADF8-42B4-BA88-5BD7EE60C54D}" type="parTrans" cxnId="{90C40559-5BD7-40A1-A73B-CE7E0A71D3BF}">
      <dgm:prSet/>
      <dgm:spPr/>
      <dgm:t>
        <a:bodyPr/>
        <a:lstStyle/>
        <a:p>
          <a:endParaRPr lang="en-US"/>
        </a:p>
      </dgm:t>
    </dgm:pt>
    <dgm:pt modelId="{1BF45271-0A15-4D67-B266-CE56E63CCC8C}" type="sibTrans" cxnId="{90C40559-5BD7-40A1-A73B-CE7E0A71D3BF}">
      <dgm:prSet/>
      <dgm:spPr/>
      <dgm:t>
        <a:bodyPr/>
        <a:lstStyle/>
        <a:p>
          <a:endParaRPr lang="en-US"/>
        </a:p>
      </dgm:t>
    </dgm:pt>
    <dgm:pt modelId="{36049D3F-F814-4CBA-AFBF-F52D5152BC2A}" type="pres">
      <dgm:prSet presAssocID="{E033B9BE-FFB0-4BFB-B818-FA44F8023D97}" presName="Name0" presStyleCnt="0">
        <dgm:presLayoutVars>
          <dgm:dir/>
          <dgm:animLvl val="lvl"/>
          <dgm:resizeHandles/>
        </dgm:presLayoutVars>
      </dgm:prSet>
      <dgm:spPr/>
    </dgm:pt>
    <dgm:pt modelId="{95982126-869B-4B25-9278-B608A6140D48}" type="pres">
      <dgm:prSet presAssocID="{D5F9707B-E8AB-4F89-AC22-A4C89D82BD52}" presName="linNode" presStyleCnt="0"/>
      <dgm:spPr/>
    </dgm:pt>
    <dgm:pt modelId="{0829B73A-A0CD-41B1-8268-4974ECB0E851}" type="pres">
      <dgm:prSet presAssocID="{D5F9707B-E8AB-4F89-AC22-A4C89D82BD52}" presName="parentShp" presStyleLbl="node1" presStyleIdx="0" presStyleCnt="3">
        <dgm:presLayoutVars>
          <dgm:bulletEnabled val="1"/>
        </dgm:presLayoutVars>
      </dgm:prSet>
      <dgm:spPr/>
    </dgm:pt>
    <dgm:pt modelId="{ED28ED00-C536-44ED-9543-8B3328401371}" type="pres">
      <dgm:prSet presAssocID="{D5F9707B-E8AB-4F89-AC22-A4C89D82BD52}" presName="childShp" presStyleLbl="bgAccFollowNode1" presStyleIdx="0" presStyleCnt="3">
        <dgm:presLayoutVars>
          <dgm:bulletEnabled val="1"/>
        </dgm:presLayoutVars>
      </dgm:prSet>
      <dgm:spPr/>
    </dgm:pt>
    <dgm:pt modelId="{07C0630B-53F8-4C7B-AF35-DD4F84C5EDC5}" type="pres">
      <dgm:prSet presAssocID="{DB774F65-8B33-4263-A272-3E1484A7C1AE}" presName="spacing" presStyleCnt="0"/>
      <dgm:spPr/>
    </dgm:pt>
    <dgm:pt modelId="{1152C690-B8F1-4F7E-9220-33D5551B525B}" type="pres">
      <dgm:prSet presAssocID="{D195F4B9-9281-4678-AD7F-7694A3DEFF32}" presName="linNode" presStyleCnt="0"/>
      <dgm:spPr/>
    </dgm:pt>
    <dgm:pt modelId="{925F6751-4E61-454A-85C8-1D22F2D83729}" type="pres">
      <dgm:prSet presAssocID="{D195F4B9-9281-4678-AD7F-7694A3DEFF32}" presName="parentShp" presStyleLbl="node1" presStyleIdx="1" presStyleCnt="3">
        <dgm:presLayoutVars>
          <dgm:bulletEnabled val="1"/>
        </dgm:presLayoutVars>
      </dgm:prSet>
      <dgm:spPr/>
    </dgm:pt>
    <dgm:pt modelId="{AB587CA8-059C-438C-A9F4-2B7D321310BB}" type="pres">
      <dgm:prSet presAssocID="{D195F4B9-9281-4678-AD7F-7694A3DEFF32}" presName="childShp" presStyleLbl="bgAccFollowNode1" presStyleIdx="1" presStyleCnt="3">
        <dgm:presLayoutVars>
          <dgm:bulletEnabled val="1"/>
        </dgm:presLayoutVars>
      </dgm:prSet>
      <dgm:spPr/>
    </dgm:pt>
    <dgm:pt modelId="{C445602A-9C90-467F-A55B-2926C7987CCF}" type="pres">
      <dgm:prSet presAssocID="{EE4D4309-0CC0-4937-A696-C9C373A68B5F}" presName="spacing" presStyleCnt="0"/>
      <dgm:spPr/>
    </dgm:pt>
    <dgm:pt modelId="{110881DD-2EF7-4FFF-8CC0-9C9155D067C5}" type="pres">
      <dgm:prSet presAssocID="{BA4BDAB7-7908-43FB-8B31-604C3FE604C3}" presName="linNode" presStyleCnt="0"/>
      <dgm:spPr/>
    </dgm:pt>
    <dgm:pt modelId="{567C3A59-FC0E-4C36-AD8B-4560E4B032E1}" type="pres">
      <dgm:prSet presAssocID="{BA4BDAB7-7908-43FB-8B31-604C3FE604C3}" presName="parentShp" presStyleLbl="node1" presStyleIdx="2" presStyleCnt="3">
        <dgm:presLayoutVars>
          <dgm:bulletEnabled val="1"/>
        </dgm:presLayoutVars>
      </dgm:prSet>
      <dgm:spPr/>
    </dgm:pt>
    <dgm:pt modelId="{0F99C3B9-D084-4C9F-B853-CF031003CBF7}" type="pres">
      <dgm:prSet presAssocID="{BA4BDAB7-7908-43FB-8B31-604C3FE604C3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79E5A817-C46D-448F-8AC2-0FD8C330AD1E}" type="presOf" srcId="{E157B73D-ABCF-4FE8-A27A-053D77D55473}" destId="{AB587CA8-059C-438C-A9F4-2B7D321310BB}" srcOrd="0" destOrd="0" presId="urn:microsoft.com/office/officeart/2005/8/layout/vList6"/>
    <dgm:cxn modelId="{0C941535-72C5-48A5-BD7D-CBBB424E84AC}" srcId="{E033B9BE-FFB0-4BFB-B818-FA44F8023D97}" destId="{BA4BDAB7-7908-43FB-8B31-604C3FE604C3}" srcOrd="2" destOrd="0" parTransId="{3A9ECA7D-4820-4EF1-A00C-B3303E837A93}" sibTransId="{9EFD591A-03D0-4038-9383-DB8D2CF559C2}"/>
    <dgm:cxn modelId="{E9807B5C-6632-4C79-A724-6AEA238D7597}" srcId="{E033B9BE-FFB0-4BFB-B818-FA44F8023D97}" destId="{D5F9707B-E8AB-4F89-AC22-A4C89D82BD52}" srcOrd="0" destOrd="0" parTransId="{76B85802-3E77-4B99-A17B-AAEE9FC2F13E}" sibTransId="{DB774F65-8B33-4263-A272-3E1484A7C1AE}"/>
    <dgm:cxn modelId="{9EC6AB5C-981E-4EF7-97B8-B7B66E7F56B5}" type="presOf" srcId="{D195F4B9-9281-4678-AD7F-7694A3DEFF32}" destId="{925F6751-4E61-454A-85C8-1D22F2D83729}" srcOrd="0" destOrd="0" presId="urn:microsoft.com/office/officeart/2005/8/layout/vList6"/>
    <dgm:cxn modelId="{E3641072-CCD6-40EE-B0AF-EC4AFB0C8E06}" srcId="{D5F9707B-E8AB-4F89-AC22-A4C89D82BD52}" destId="{59C17B46-48F1-4496-AD3A-3AA61E4310B1}" srcOrd="0" destOrd="0" parTransId="{8B0EA2DB-73DA-4A1C-A4EE-F65D42EA9CF5}" sibTransId="{15C3B739-AF2E-4737-B8FC-AC982807F3BA}"/>
    <dgm:cxn modelId="{90C40559-5BD7-40A1-A73B-CE7E0A71D3BF}" srcId="{BA4BDAB7-7908-43FB-8B31-604C3FE604C3}" destId="{1156FA0B-8434-4A76-A516-1D058E2A2D17}" srcOrd="0" destOrd="0" parTransId="{37B48C3F-ADF8-42B4-BA88-5BD7EE60C54D}" sibTransId="{1BF45271-0A15-4D67-B266-CE56E63CCC8C}"/>
    <dgm:cxn modelId="{B3D2D4A9-77F3-4461-86CA-5BA5EC6C2027}" type="presOf" srcId="{E033B9BE-FFB0-4BFB-B818-FA44F8023D97}" destId="{36049D3F-F814-4CBA-AFBF-F52D5152BC2A}" srcOrd="0" destOrd="0" presId="urn:microsoft.com/office/officeart/2005/8/layout/vList6"/>
    <dgm:cxn modelId="{CB5307B1-D5EF-443A-89B6-3C56E941FC46}" type="presOf" srcId="{BA4BDAB7-7908-43FB-8B31-604C3FE604C3}" destId="{567C3A59-FC0E-4C36-AD8B-4560E4B032E1}" srcOrd="0" destOrd="0" presId="urn:microsoft.com/office/officeart/2005/8/layout/vList6"/>
    <dgm:cxn modelId="{6A3AA9BD-C68F-4A42-92D3-624441038C10}" type="presOf" srcId="{1156FA0B-8434-4A76-A516-1D058E2A2D17}" destId="{0F99C3B9-D084-4C9F-B853-CF031003CBF7}" srcOrd="0" destOrd="0" presId="urn:microsoft.com/office/officeart/2005/8/layout/vList6"/>
    <dgm:cxn modelId="{C61D5ED6-E77B-4FA2-B901-E8E095D85CC1}" type="presOf" srcId="{59C17B46-48F1-4496-AD3A-3AA61E4310B1}" destId="{ED28ED00-C536-44ED-9543-8B3328401371}" srcOrd="0" destOrd="0" presId="urn:microsoft.com/office/officeart/2005/8/layout/vList6"/>
    <dgm:cxn modelId="{E61315D9-3DD7-4274-BCBC-F210FFA08FE9}" srcId="{D195F4B9-9281-4678-AD7F-7694A3DEFF32}" destId="{E157B73D-ABCF-4FE8-A27A-053D77D55473}" srcOrd="0" destOrd="0" parTransId="{66D12392-68FD-4AAF-B3AD-F5777A3D99A7}" sibTransId="{C78F1183-0067-453B-90F7-D8AEA6FECC9A}"/>
    <dgm:cxn modelId="{B66176F5-41AD-4173-9931-8D8195873531}" type="presOf" srcId="{D5F9707B-E8AB-4F89-AC22-A4C89D82BD52}" destId="{0829B73A-A0CD-41B1-8268-4974ECB0E851}" srcOrd="0" destOrd="0" presId="urn:microsoft.com/office/officeart/2005/8/layout/vList6"/>
    <dgm:cxn modelId="{36B80BF7-B61B-49DB-81E9-5BDFD9E84CBF}" srcId="{E033B9BE-FFB0-4BFB-B818-FA44F8023D97}" destId="{D195F4B9-9281-4678-AD7F-7694A3DEFF32}" srcOrd="1" destOrd="0" parTransId="{7E11F54E-EFA0-4AE2-8556-321AB1A67560}" sibTransId="{EE4D4309-0CC0-4937-A696-C9C373A68B5F}"/>
    <dgm:cxn modelId="{E1594770-D9BC-4811-9C94-3DD5E6CB6119}" type="presParOf" srcId="{36049D3F-F814-4CBA-AFBF-F52D5152BC2A}" destId="{95982126-869B-4B25-9278-B608A6140D48}" srcOrd="0" destOrd="0" presId="urn:microsoft.com/office/officeart/2005/8/layout/vList6"/>
    <dgm:cxn modelId="{5C6994CF-0C92-492C-B215-30BE18EC2E98}" type="presParOf" srcId="{95982126-869B-4B25-9278-B608A6140D48}" destId="{0829B73A-A0CD-41B1-8268-4974ECB0E851}" srcOrd="0" destOrd="0" presId="urn:microsoft.com/office/officeart/2005/8/layout/vList6"/>
    <dgm:cxn modelId="{1138444F-4C40-47D1-AEA3-C4E80DA0BCF6}" type="presParOf" srcId="{95982126-869B-4B25-9278-B608A6140D48}" destId="{ED28ED00-C536-44ED-9543-8B3328401371}" srcOrd="1" destOrd="0" presId="urn:microsoft.com/office/officeart/2005/8/layout/vList6"/>
    <dgm:cxn modelId="{A4B5F58D-AB82-4C53-89DD-112AA23A58ED}" type="presParOf" srcId="{36049D3F-F814-4CBA-AFBF-F52D5152BC2A}" destId="{07C0630B-53F8-4C7B-AF35-DD4F84C5EDC5}" srcOrd="1" destOrd="0" presId="urn:microsoft.com/office/officeart/2005/8/layout/vList6"/>
    <dgm:cxn modelId="{F620FD17-F115-4767-B74B-37D4FD9A8BB7}" type="presParOf" srcId="{36049D3F-F814-4CBA-AFBF-F52D5152BC2A}" destId="{1152C690-B8F1-4F7E-9220-33D5551B525B}" srcOrd="2" destOrd="0" presId="urn:microsoft.com/office/officeart/2005/8/layout/vList6"/>
    <dgm:cxn modelId="{A89665EB-B47D-4555-81E1-12899E6F64B4}" type="presParOf" srcId="{1152C690-B8F1-4F7E-9220-33D5551B525B}" destId="{925F6751-4E61-454A-85C8-1D22F2D83729}" srcOrd="0" destOrd="0" presId="urn:microsoft.com/office/officeart/2005/8/layout/vList6"/>
    <dgm:cxn modelId="{BEBDB9A6-1D9D-43E5-89D4-E8F2C201B665}" type="presParOf" srcId="{1152C690-B8F1-4F7E-9220-33D5551B525B}" destId="{AB587CA8-059C-438C-A9F4-2B7D321310BB}" srcOrd="1" destOrd="0" presId="urn:microsoft.com/office/officeart/2005/8/layout/vList6"/>
    <dgm:cxn modelId="{60F73AFF-BEBF-42CF-8798-592347E0A667}" type="presParOf" srcId="{36049D3F-F814-4CBA-AFBF-F52D5152BC2A}" destId="{C445602A-9C90-467F-A55B-2926C7987CCF}" srcOrd="3" destOrd="0" presId="urn:microsoft.com/office/officeart/2005/8/layout/vList6"/>
    <dgm:cxn modelId="{EFCCAF43-D0E5-428D-A8E3-4D29782BBA45}" type="presParOf" srcId="{36049D3F-F814-4CBA-AFBF-F52D5152BC2A}" destId="{110881DD-2EF7-4FFF-8CC0-9C9155D067C5}" srcOrd="4" destOrd="0" presId="urn:microsoft.com/office/officeart/2005/8/layout/vList6"/>
    <dgm:cxn modelId="{B8F8EA12-5507-444F-BCC9-E09501296C66}" type="presParOf" srcId="{110881DD-2EF7-4FFF-8CC0-9C9155D067C5}" destId="{567C3A59-FC0E-4C36-AD8B-4560E4B032E1}" srcOrd="0" destOrd="0" presId="urn:microsoft.com/office/officeart/2005/8/layout/vList6"/>
    <dgm:cxn modelId="{BA68E85E-F25A-4257-BBDB-7470D80DBDA9}" type="presParOf" srcId="{110881DD-2EF7-4FFF-8CC0-9C9155D067C5}" destId="{0F99C3B9-D084-4C9F-B853-CF031003CBF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F749C7-5238-48B3-82F9-AB6CFB4BCA88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4E369D-5A91-4415-901F-97C809A264BC}">
      <dgm:prSet phldrT="[Text]"/>
      <dgm:spPr/>
      <dgm:t>
        <a:bodyPr/>
        <a:lstStyle/>
        <a:p>
          <a:r>
            <a:rPr lang="en-GB" b="1" dirty="0"/>
            <a:t>Create WBS </a:t>
          </a:r>
          <a:endParaRPr lang="en-US" b="1" dirty="0"/>
        </a:p>
      </dgm:t>
    </dgm:pt>
    <dgm:pt modelId="{A90106E1-C548-4D48-BCB1-A8A15A4A22FF}" type="parTrans" cxnId="{CCD3B1DE-90E8-4E45-B38D-77467E9B3AA5}">
      <dgm:prSet/>
      <dgm:spPr/>
      <dgm:t>
        <a:bodyPr/>
        <a:lstStyle/>
        <a:p>
          <a:endParaRPr lang="en-US"/>
        </a:p>
      </dgm:t>
    </dgm:pt>
    <dgm:pt modelId="{2059B1BE-CB53-42BB-AACD-7A4155F2616B}" type="sibTrans" cxnId="{CCD3B1DE-90E8-4E45-B38D-77467E9B3AA5}">
      <dgm:prSet/>
      <dgm:spPr/>
      <dgm:t>
        <a:bodyPr/>
        <a:lstStyle/>
        <a:p>
          <a:endParaRPr lang="en-US"/>
        </a:p>
      </dgm:t>
    </dgm:pt>
    <dgm:pt modelId="{B3D108CC-09E2-46DC-8633-128A7230111A}">
      <dgm:prSet phldrT="[Text]"/>
      <dgm:spPr/>
      <dgm:t>
        <a:bodyPr/>
        <a:lstStyle/>
        <a:p>
          <a:r>
            <a:rPr lang="en-GB" b="1" dirty="0"/>
            <a:t>Estimation techniques</a:t>
          </a:r>
          <a:endParaRPr lang="en-US" b="1" dirty="0"/>
        </a:p>
      </dgm:t>
    </dgm:pt>
    <dgm:pt modelId="{EE87F0C4-6502-4B76-B845-5E545A05D6E9}" type="parTrans" cxnId="{5E2E12AC-FF25-4936-9380-E0108AB65C7B}">
      <dgm:prSet/>
      <dgm:spPr/>
      <dgm:t>
        <a:bodyPr/>
        <a:lstStyle/>
        <a:p>
          <a:endParaRPr lang="en-US"/>
        </a:p>
      </dgm:t>
    </dgm:pt>
    <dgm:pt modelId="{B8994F61-FB3A-49DF-8384-4B3D9F6A8B8E}" type="sibTrans" cxnId="{5E2E12AC-FF25-4936-9380-E0108AB65C7B}">
      <dgm:prSet/>
      <dgm:spPr/>
      <dgm:t>
        <a:bodyPr/>
        <a:lstStyle/>
        <a:p>
          <a:endParaRPr lang="en-US"/>
        </a:p>
      </dgm:t>
    </dgm:pt>
    <dgm:pt modelId="{D74BD97D-4630-4D60-8C70-05A77AA6F5F0}">
      <dgm:prSet phldrT="[Text]"/>
      <dgm:spPr/>
      <dgm:t>
        <a:bodyPr/>
        <a:lstStyle/>
        <a:p>
          <a:r>
            <a:rPr lang="en-GB" b="1" dirty="0"/>
            <a:t>Identify dependencies</a:t>
          </a:r>
          <a:endParaRPr lang="en-US" b="1" dirty="0"/>
        </a:p>
      </dgm:t>
    </dgm:pt>
    <dgm:pt modelId="{60B91F5C-3A9D-4877-816E-6DA7946C3F3F}" type="parTrans" cxnId="{C3BA9AAC-C1F8-49AC-BBA7-A86EB5443BFD}">
      <dgm:prSet/>
      <dgm:spPr/>
      <dgm:t>
        <a:bodyPr/>
        <a:lstStyle/>
        <a:p>
          <a:endParaRPr lang="en-US"/>
        </a:p>
      </dgm:t>
    </dgm:pt>
    <dgm:pt modelId="{3A8B52CE-EDB5-4565-ABCD-7231518B07B9}" type="sibTrans" cxnId="{C3BA9AAC-C1F8-49AC-BBA7-A86EB5443BFD}">
      <dgm:prSet/>
      <dgm:spPr/>
      <dgm:t>
        <a:bodyPr/>
        <a:lstStyle/>
        <a:p>
          <a:endParaRPr lang="en-US"/>
        </a:p>
      </dgm:t>
    </dgm:pt>
    <dgm:pt modelId="{531396F5-3BCE-4583-8557-177BA42431D1}">
      <dgm:prSet phldrT="[Text]"/>
      <dgm:spPr/>
      <dgm:t>
        <a:bodyPr/>
        <a:lstStyle/>
        <a:p>
          <a:r>
            <a:rPr lang="en-GB" dirty="0"/>
            <a:t>For task identification</a:t>
          </a:r>
          <a:endParaRPr lang="en-US" dirty="0"/>
        </a:p>
      </dgm:t>
    </dgm:pt>
    <dgm:pt modelId="{65725B52-C9B0-43FA-B946-462A136A9AC9}" type="parTrans" cxnId="{4855F77D-1C97-4235-9BEB-8531EA9DA50C}">
      <dgm:prSet/>
      <dgm:spPr/>
      <dgm:t>
        <a:bodyPr/>
        <a:lstStyle/>
        <a:p>
          <a:endParaRPr lang="en-US"/>
        </a:p>
      </dgm:t>
    </dgm:pt>
    <dgm:pt modelId="{1A67E1F8-1102-4943-9AFB-E4F012478807}" type="sibTrans" cxnId="{4855F77D-1C97-4235-9BEB-8531EA9DA50C}">
      <dgm:prSet/>
      <dgm:spPr/>
      <dgm:t>
        <a:bodyPr/>
        <a:lstStyle/>
        <a:p>
          <a:endParaRPr lang="en-US"/>
        </a:p>
      </dgm:t>
    </dgm:pt>
    <dgm:pt modelId="{F419F5A4-53C2-432F-8D56-49AB5CEE57AB}">
      <dgm:prSet phldrT="[Text]"/>
      <dgm:spPr/>
      <dgm:t>
        <a:bodyPr/>
        <a:lstStyle/>
        <a:p>
          <a:r>
            <a:rPr lang="en-GB" dirty="0"/>
            <a:t>Using graph/network diagram</a:t>
          </a:r>
          <a:endParaRPr lang="en-US" dirty="0"/>
        </a:p>
      </dgm:t>
    </dgm:pt>
    <dgm:pt modelId="{019F378E-0E06-4708-BB23-2F559D859F5B}" type="parTrans" cxnId="{C507E335-3877-40D9-B8C8-06324F1B5F46}">
      <dgm:prSet/>
      <dgm:spPr/>
      <dgm:t>
        <a:bodyPr/>
        <a:lstStyle/>
        <a:p>
          <a:endParaRPr lang="en-US"/>
        </a:p>
      </dgm:t>
    </dgm:pt>
    <dgm:pt modelId="{F30FBCBB-E94B-4C73-BCD0-8C53212816D8}" type="sibTrans" cxnId="{C507E335-3877-40D9-B8C8-06324F1B5F46}">
      <dgm:prSet/>
      <dgm:spPr/>
      <dgm:t>
        <a:bodyPr/>
        <a:lstStyle/>
        <a:p>
          <a:endParaRPr lang="en-US"/>
        </a:p>
      </dgm:t>
    </dgm:pt>
    <dgm:pt modelId="{68E0AD17-E1B7-4C83-94EB-E2CF280CCBB2}">
      <dgm:prSet phldrT="[Text]"/>
      <dgm:spPr/>
      <dgm:t>
        <a:bodyPr/>
        <a:lstStyle/>
        <a:p>
          <a:r>
            <a:rPr lang="en-GB" b="1" dirty="0"/>
            <a:t>Create Tasks Schedule</a:t>
          </a:r>
          <a:endParaRPr lang="en-US" b="1" dirty="0"/>
        </a:p>
      </dgm:t>
    </dgm:pt>
    <dgm:pt modelId="{C94B3BC1-E783-4BB4-9BCC-903A50E44C8C}" type="parTrans" cxnId="{F33EB877-09C9-424B-A5AA-BAB9B5AA99A0}">
      <dgm:prSet/>
      <dgm:spPr/>
      <dgm:t>
        <a:bodyPr/>
        <a:lstStyle/>
        <a:p>
          <a:endParaRPr lang="en-US"/>
        </a:p>
      </dgm:t>
    </dgm:pt>
    <dgm:pt modelId="{9D2A7392-67F1-4968-B397-B46925CB3DE9}" type="sibTrans" cxnId="{F33EB877-09C9-424B-A5AA-BAB9B5AA99A0}">
      <dgm:prSet/>
      <dgm:spPr/>
      <dgm:t>
        <a:bodyPr/>
        <a:lstStyle/>
        <a:p>
          <a:endParaRPr lang="en-US"/>
        </a:p>
      </dgm:t>
    </dgm:pt>
    <dgm:pt modelId="{ABCA823A-D9FA-4332-9D33-578B895D115E}">
      <dgm:prSet phldrT="[Text]"/>
      <dgm:spPr/>
      <dgm:t>
        <a:bodyPr/>
        <a:lstStyle/>
        <a:p>
          <a:r>
            <a:rPr lang="en-GB" dirty="0"/>
            <a:t>Gantt. Chart</a:t>
          </a:r>
          <a:endParaRPr lang="en-US" dirty="0"/>
        </a:p>
      </dgm:t>
    </dgm:pt>
    <dgm:pt modelId="{C7A8628E-8EC9-4D77-9840-E96228334165}" type="parTrans" cxnId="{A4FC27B1-521B-4CFF-BDCB-2F7E0D31DDF5}">
      <dgm:prSet/>
      <dgm:spPr/>
      <dgm:t>
        <a:bodyPr/>
        <a:lstStyle/>
        <a:p>
          <a:endParaRPr lang="en-US"/>
        </a:p>
      </dgm:t>
    </dgm:pt>
    <dgm:pt modelId="{8C4BEDCB-92B3-4E80-BF1A-C4A6A80F1B02}" type="sibTrans" cxnId="{A4FC27B1-521B-4CFF-BDCB-2F7E0D31DDF5}">
      <dgm:prSet/>
      <dgm:spPr/>
      <dgm:t>
        <a:bodyPr/>
        <a:lstStyle/>
        <a:p>
          <a:endParaRPr lang="en-US"/>
        </a:p>
      </dgm:t>
    </dgm:pt>
    <dgm:pt modelId="{4674F58C-8576-4378-AB8D-FEA9F746A153}">
      <dgm:prSet phldrT="[Text]"/>
      <dgm:spPr/>
      <dgm:t>
        <a:bodyPr/>
        <a:lstStyle/>
        <a:p>
          <a:r>
            <a:rPr lang="en-GB" b="1" dirty="0"/>
            <a:t>W.r.t size &amp; efforts (i.e. Software productivity)</a:t>
          </a:r>
          <a:endParaRPr lang="en-US" b="1" dirty="0"/>
        </a:p>
      </dgm:t>
    </dgm:pt>
    <dgm:pt modelId="{C774970E-49C6-4A0A-A0F8-CF5ECA73573C}" type="parTrans" cxnId="{2D9D73ED-A46D-496B-B4CA-E70B1BD5411E}">
      <dgm:prSet/>
      <dgm:spPr/>
      <dgm:t>
        <a:bodyPr/>
        <a:lstStyle/>
        <a:p>
          <a:endParaRPr lang="en-US"/>
        </a:p>
      </dgm:t>
    </dgm:pt>
    <dgm:pt modelId="{9D63F6F2-77D0-4C11-9E26-1917C4847B76}" type="sibTrans" cxnId="{2D9D73ED-A46D-496B-B4CA-E70B1BD5411E}">
      <dgm:prSet/>
      <dgm:spPr/>
      <dgm:t>
        <a:bodyPr/>
        <a:lstStyle/>
        <a:p>
          <a:endParaRPr lang="en-US"/>
        </a:p>
      </dgm:t>
    </dgm:pt>
    <dgm:pt modelId="{E9330119-0D4E-4164-8B50-DD531A1ADF4B}">
      <dgm:prSet phldrT="[Text]"/>
      <dgm:spPr/>
      <dgm:t>
        <a:bodyPr/>
        <a:lstStyle/>
        <a:p>
          <a:r>
            <a:rPr lang="en-GB" b="1" dirty="0"/>
            <a:t>Reduced chances of project failure</a:t>
          </a:r>
          <a:endParaRPr lang="en-US" b="1" dirty="0"/>
        </a:p>
      </dgm:t>
    </dgm:pt>
    <dgm:pt modelId="{D886B1F5-D757-427B-A725-FE12E431E140}" type="parTrans" cxnId="{3128ACFD-FE59-4A37-887A-EDB5014FF4E2}">
      <dgm:prSet/>
      <dgm:spPr/>
      <dgm:t>
        <a:bodyPr/>
        <a:lstStyle/>
        <a:p>
          <a:endParaRPr lang="en-US"/>
        </a:p>
      </dgm:t>
    </dgm:pt>
    <dgm:pt modelId="{F54BBACE-DD05-423D-BE25-2DA1A67BF5EF}" type="sibTrans" cxnId="{3128ACFD-FE59-4A37-887A-EDB5014FF4E2}">
      <dgm:prSet/>
      <dgm:spPr/>
      <dgm:t>
        <a:bodyPr/>
        <a:lstStyle/>
        <a:p>
          <a:endParaRPr lang="en-US"/>
        </a:p>
      </dgm:t>
    </dgm:pt>
    <dgm:pt modelId="{3E4AE2D1-07CC-44D9-BB34-34229056D4EA}">
      <dgm:prSet phldrT="[Text]"/>
      <dgm:spPr/>
      <dgm:t>
        <a:bodyPr/>
        <a:lstStyle/>
        <a:p>
          <a:r>
            <a:rPr lang="en-GB" dirty="0"/>
            <a:t>Fails because of incomplete tasks’ quotation</a:t>
          </a:r>
          <a:endParaRPr lang="en-US" dirty="0"/>
        </a:p>
      </dgm:t>
    </dgm:pt>
    <dgm:pt modelId="{C94AFF55-22D2-4A4B-BF4C-6B00CFAB6413}" type="parTrans" cxnId="{CFE4DF5A-7B39-4ADD-ACBC-45930B3E3F72}">
      <dgm:prSet/>
      <dgm:spPr/>
      <dgm:t>
        <a:bodyPr/>
        <a:lstStyle/>
        <a:p>
          <a:endParaRPr lang="en-US"/>
        </a:p>
      </dgm:t>
    </dgm:pt>
    <dgm:pt modelId="{733C71CD-4FFD-4D6C-9E2C-DCE142DA1C99}" type="sibTrans" cxnId="{CFE4DF5A-7B39-4ADD-ACBC-45930B3E3F72}">
      <dgm:prSet/>
      <dgm:spPr/>
      <dgm:t>
        <a:bodyPr/>
        <a:lstStyle/>
        <a:p>
          <a:endParaRPr lang="en-US"/>
        </a:p>
      </dgm:t>
    </dgm:pt>
    <dgm:pt modelId="{965EA6C0-7CF6-4B60-B69E-6D08DCD9E425}" type="pres">
      <dgm:prSet presAssocID="{7BF749C7-5238-48B3-82F9-AB6CFB4BCA88}" presName="Name0" presStyleCnt="0">
        <dgm:presLayoutVars>
          <dgm:dir/>
          <dgm:resizeHandles val="exact"/>
        </dgm:presLayoutVars>
      </dgm:prSet>
      <dgm:spPr/>
    </dgm:pt>
    <dgm:pt modelId="{037FE807-D8A9-4B51-B8C1-C6595879A9A7}" type="pres">
      <dgm:prSet presAssocID="{1D4E369D-5A91-4415-901F-97C809A264BC}" presName="node" presStyleLbl="node1" presStyleIdx="0" presStyleCnt="5">
        <dgm:presLayoutVars>
          <dgm:bulletEnabled val="1"/>
        </dgm:presLayoutVars>
      </dgm:prSet>
      <dgm:spPr/>
    </dgm:pt>
    <dgm:pt modelId="{73D7842E-A1FA-475B-A255-E3502C959E6D}" type="pres">
      <dgm:prSet presAssocID="{2059B1BE-CB53-42BB-AACD-7A4155F2616B}" presName="sibTrans" presStyleCnt="0"/>
      <dgm:spPr/>
    </dgm:pt>
    <dgm:pt modelId="{8B6B4E7C-7B4B-4337-9D7E-46B71505CE29}" type="pres">
      <dgm:prSet presAssocID="{B3D108CC-09E2-46DC-8633-128A7230111A}" presName="node" presStyleLbl="node1" presStyleIdx="1" presStyleCnt="5">
        <dgm:presLayoutVars>
          <dgm:bulletEnabled val="1"/>
        </dgm:presLayoutVars>
      </dgm:prSet>
      <dgm:spPr/>
    </dgm:pt>
    <dgm:pt modelId="{33978D01-87BD-4CA6-9BE4-5D265CB4F95C}" type="pres">
      <dgm:prSet presAssocID="{B8994F61-FB3A-49DF-8384-4B3D9F6A8B8E}" presName="sibTrans" presStyleCnt="0"/>
      <dgm:spPr/>
    </dgm:pt>
    <dgm:pt modelId="{B0020481-2BAE-49C4-9F51-CAD27677C5D3}" type="pres">
      <dgm:prSet presAssocID="{D74BD97D-4630-4D60-8C70-05A77AA6F5F0}" presName="node" presStyleLbl="node1" presStyleIdx="2" presStyleCnt="5">
        <dgm:presLayoutVars>
          <dgm:bulletEnabled val="1"/>
        </dgm:presLayoutVars>
      </dgm:prSet>
      <dgm:spPr/>
    </dgm:pt>
    <dgm:pt modelId="{F97D0186-E999-495D-8010-31B35EFFB5D9}" type="pres">
      <dgm:prSet presAssocID="{3A8B52CE-EDB5-4565-ABCD-7231518B07B9}" presName="sibTrans" presStyleCnt="0"/>
      <dgm:spPr/>
    </dgm:pt>
    <dgm:pt modelId="{FE0D5928-8EE2-4A32-A3DA-5DE344997093}" type="pres">
      <dgm:prSet presAssocID="{68E0AD17-E1B7-4C83-94EB-E2CF280CCBB2}" presName="node" presStyleLbl="node1" presStyleIdx="3" presStyleCnt="5">
        <dgm:presLayoutVars>
          <dgm:bulletEnabled val="1"/>
        </dgm:presLayoutVars>
      </dgm:prSet>
      <dgm:spPr/>
    </dgm:pt>
    <dgm:pt modelId="{078A2AC1-3677-4300-A2B3-55E376AA1486}" type="pres">
      <dgm:prSet presAssocID="{9D2A7392-67F1-4968-B397-B46925CB3DE9}" presName="sibTrans" presStyleCnt="0"/>
      <dgm:spPr/>
    </dgm:pt>
    <dgm:pt modelId="{34C3C502-7137-47C2-96F6-3447B5F0AC87}" type="pres">
      <dgm:prSet presAssocID="{E9330119-0D4E-4164-8B50-DD531A1ADF4B}" presName="node" presStyleLbl="node1" presStyleIdx="4" presStyleCnt="5">
        <dgm:presLayoutVars>
          <dgm:bulletEnabled val="1"/>
        </dgm:presLayoutVars>
      </dgm:prSet>
      <dgm:spPr/>
    </dgm:pt>
  </dgm:ptLst>
  <dgm:cxnLst>
    <dgm:cxn modelId="{EB40740A-A184-47CE-BCDB-5811F528FF2E}" type="presOf" srcId="{4674F58C-8576-4378-AB8D-FEA9F746A153}" destId="{8B6B4E7C-7B4B-4337-9D7E-46B71505CE29}" srcOrd="0" destOrd="1" presId="urn:microsoft.com/office/officeart/2005/8/layout/hList6"/>
    <dgm:cxn modelId="{50E8DA0C-1E32-4791-8BB2-B75F07865C68}" type="presOf" srcId="{7BF749C7-5238-48B3-82F9-AB6CFB4BCA88}" destId="{965EA6C0-7CF6-4B60-B69E-6D08DCD9E425}" srcOrd="0" destOrd="0" presId="urn:microsoft.com/office/officeart/2005/8/layout/hList6"/>
    <dgm:cxn modelId="{FFA06D2D-4EFF-4407-87D0-A5767E8A5FDB}" type="presOf" srcId="{E9330119-0D4E-4164-8B50-DD531A1ADF4B}" destId="{34C3C502-7137-47C2-96F6-3447B5F0AC87}" srcOrd="0" destOrd="0" presId="urn:microsoft.com/office/officeart/2005/8/layout/hList6"/>
    <dgm:cxn modelId="{19E50E30-27B1-4071-A354-6568D8912563}" type="presOf" srcId="{ABCA823A-D9FA-4332-9D33-578B895D115E}" destId="{FE0D5928-8EE2-4A32-A3DA-5DE344997093}" srcOrd="0" destOrd="1" presId="urn:microsoft.com/office/officeart/2005/8/layout/hList6"/>
    <dgm:cxn modelId="{C507E335-3877-40D9-B8C8-06324F1B5F46}" srcId="{D74BD97D-4630-4D60-8C70-05A77AA6F5F0}" destId="{F419F5A4-53C2-432F-8D56-49AB5CEE57AB}" srcOrd="0" destOrd="0" parTransId="{019F378E-0E06-4708-BB23-2F559D859F5B}" sibTransId="{F30FBCBB-E94B-4C73-BCD0-8C53212816D8}"/>
    <dgm:cxn modelId="{207B1B4F-0E1C-4E6C-922A-5BF97B3CD15D}" type="presOf" srcId="{B3D108CC-09E2-46DC-8633-128A7230111A}" destId="{8B6B4E7C-7B4B-4337-9D7E-46B71505CE29}" srcOrd="0" destOrd="0" presId="urn:microsoft.com/office/officeart/2005/8/layout/hList6"/>
    <dgm:cxn modelId="{F33EB877-09C9-424B-A5AA-BAB9B5AA99A0}" srcId="{7BF749C7-5238-48B3-82F9-AB6CFB4BCA88}" destId="{68E0AD17-E1B7-4C83-94EB-E2CF280CCBB2}" srcOrd="3" destOrd="0" parTransId="{C94B3BC1-E783-4BB4-9BCC-903A50E44C8C}" sibTransId="{9D2A7392-67F1-4968-B397-B46925CB3DE9}"/>
    <dgm:cxn modelId="{3D0D8F78-AB61-4E17-A420-7A703C11E50D}" type="presOf" srcId="{1D4E369D-5A91-4415-901F-97C809A264BC}" destId="{037FE807-D8A9-4B51-B8C1-C6595879A9A7}" srcOrd="0" destOrd="0" presId="urn:microsoft.com/office/officeart/2005/8/layout/hList6"/>
    <dgm:cxn modelId="{CFE4DF5A-7B39-4ADD-ACBC-45930B3E3F72}" srcId="{E9330119-0D4E-4164-8B50-DD531A1ADF4B}" destId="{3E4AE2D1-07CC-44D9-BB34-34229056D4EA}" srcOrd="0" destOrd="0" parTransId="{C94AFF55-22D2-4A4B-BF4C-6B00CFAB6413}" sibTransId="{733C71CD-4FFD-4D6C-9E2C-DCE142DA1C99}"/>
    <dgm:cxn modelId="{4855F77D-1C97-4235-9BEB-8531EA9DA50C}" srcId="{1D4E369D-5A91-4415-901F-97C809A264BC}" destId="{531396F5-3BCE-4583-8557-177BA42431D1}" srcOrd="0" destOrd="0" parTransId="{65725B52-C9B0-43FA-B946-462A136A9AC9}" sibTransId="{1A67E1F8-1102-4943-9AFB-E4F012478807}"/>
    <dgm:cxn modelId="{0378BC9F-BC6B-42FB-A767-DFA3225798EF}" type="presOf" srcId="{F419F5A4-53C2-432F-8D56-49AB5CEE57AB}" destId="{B0020481-2BAE-49C4-9F51-CAD27677C5D3}" srcOrd="0" destOrd="1" presId="urn:microsoft.com/office/officeart/2005/8/layout/hList6"/>
    <dgm:cxn modelId="{5E2E12AC-FF25-4936-9380-E0108AB65C7B}" srcId="{7BF749C7-5238-48B3-82F9-AB6CFB4BCA88}" destId="{B3D108CC-09E2-46DC-8633-128A7230111A}" srcOrd="1" destOrd="0" parTransId="{EE87F0C4-6502-4B76-B845-5E545A05D6E9}" sibTransId="{B8994F61-FB3A-49DF-8384-4B3D9F6A8B8E}"/>
    <dgm:cxn modelId="{C3BA9AAC-C1F8-49AC-BBA7-A86EB5443BFD}" srcId="{7BF749C7-5238-48B3-82F9-AB6CFB4BCA88}" destId="{D74BD97D-4630-4D60-8C70-05A77AA6F5F0}" srcOrd="2" destOrd="0" parTransId="{60B91F5C-3A9D-4877-816E-6DA7946C3F3F}" sibTransId="{3A8B52CE-EDB5-4565-ABCD-7231518B07B9}"/>
    <dgm:cxn modelId="{A4FC27B1-521B-4CFF-BDCB-2F7E0D31DDF5}" srcId="{68E0AD17-E1B7-4C83-94EB-E2CF280CCBB2}" destId="{ABCA823A-D9FA-4332-9D33-578B895D115E}" srcOrd="0" destOrd="0" parTransId="{C7A8628E-8EC9-4D77-9840-E96228334165}" sibTransId="{8C4BEDCB-92B3-4E80-BF1A-C4A6A80F1B02}"/>
    <dgm:cxn modelId="{AA4D9DC3-1343-4EA4-B6D0-DC4B45D93B4A}" type="presOf" srcId="{D74BD97D-4630-4D60-8C70-05A77AA6F5F0}" destId="{B0020481-2BAE-49C4-9F51-CAD27677C5D3}" srcOrd="0" destOrd="0" presId="urn:microsoft.com/office/officeart/2005/8/layout/hList6"/>
    <dgm:cxn modelId="{EBC85AC7-0D4D-4447-94C7-212EADA9BE1C}" type="presOf" srcId="{68E0AD17-E1B7-4C83-94EB-E2CF280CCBB2}" destId="{FE0D5928-8EE2-4A32-A3DA-5DE344997093}" srcOrd="0" destOrd="0" presId="urn:microsoft.com/office/officeart/2005/8/layout/hList6"/>
    <dgm:cxn modelId="{CCD3B1DE-90E8-4E45-B38D-77467E9B3AA5}" srcId="{7BF749C7-5238-48B3-82F9-AB6CFB4BCA88}" destId="{1D4E369D-5A91-4415-901F-97C809A264BC}" srcOrd="0" destOrd="0" parTransId="{A90106E1-C548-4D48-BCB1-A8A15A4A22FF}" sibTransId="{2059B1BE-CB53-42BB-AACD-7A4155F2616B}"/>
    <dgm:cxn modelId="{03E7D9E1-F3A7-440C-BC59-EE0752D4624C}" type="presOf" srcId="{531396F5-3BCE-4583-8557-177BA42431D1}" destId="{037FE807-D8A9-4B51-B8C1-C6595879A9A7}" srcOrd="0" destOrd="1" presId="urn:microsoft.com/office/officeart/2005/8/layout/hList6"/>
    <dgm:cxn modelId="{45E619E7-D435-44D3-95BB-DB6415635C93}" type="presOf" srcId="{3E4AE2D1-07CC-44D9-BB34-34229056D4EA}" destId="{34C3C502-7137-47C2-96F6-3447B5F0AC87}" srcOrd="0" destOrd="1" presId="urn:microsoft.com/office/officeart/2005/8/layout/hList6"/>
    <dgm:cxn modelId="{2D9D73ED-A46D-496B-B4CA-E70B1BD5411E}" srcId="{B3D108CC-09E2-46DC-8633-128A7230111A}" destId="{4674F58C-8576-4378-AB8D-FEA9F746A153}" srcOrd="0" destOrd="0" parTransId="{C774970E-49C6-4A0A-A0F8-CF5ECA73573C}" sibTransId="{9D63F6F2-77D0-4C11-9E26-1917C4847B76}"/>
    <dgm:cxn modelId="{3128ACFD-FE59-4A37-887A-EDB5014FF4E2}" srcId="{7BF749C7-5238-48B3-82F9-AB6CFB4BCA88}" destId="{E9330119-0D4E-4164-8B50-DD531A1ADF4B}" srcOrd="4" destOrd="0" parTransId="{D886B1F5-D757-427B-A725-FE12E431E140}" sibTransId="{F54BBACE-DD05-423D-BE25-2DA1A67BF5EF}"/>
    <dgm:cxn modelId="{5807E267-B407-458B-B5D0-4A13312E1557}" type="presParOf" srcId="{965EA6C0-7CF6-4B60-B69E-6D08DCD9E425}" destId="{037FE807-D8A9-4B51-B8C1-C6595879A9A7}" srcOrd="0" destOrd="0" presId="urn:microsoft.com/office/officeart/2005/8/layout/hList6"/>
    <dgm:cxn modelId="{A9BC7ECC-F4E8-4961-8F4A-BCB2FAAD8918}" type="presParOf" srcId="{965EA6C0-7CF6-4B60-B69E-6D08DCD9E425}" destId="{73D7842E-A1FA-475B-A255-E3502C959E6D}" srcOrd="1" destOrd="0" presId="urn:microsoft.com/office/officeart/2005/8/layout/hList6"/>
    <dgm:cxn modelId="{6C3CD69C-AAEB-473D-A024-045503690CB8}" type="presParOf" srcId="{965EA6C0-7CF6-4B60-B69E-6D08DCD9E425}" destId="{8B6B4E7C-7B4B-4337-9D7E-46B71505CE29}" srcOrd="2" destOrd="0" presId="urn:microsoft.com/office/officeart/2005/8/layout/hList6"/>
    <dgm:cxn modelId="{AFDCCA22-A075-4D6D-A9CD-25B4A5399065}" type="presParOf" srcId="{965EA6C0-7CF6-4B60-B69E-6D08DCD9E425}" destId="{33978D01-87BD-4CA6-9BE4-5D265CB4F95C}" srcOrd="3" destOrd="0" presId="urn:microsoft.com/office/officeart/2005/8/layout/hList6"/>
    <dgm:cxn modelId="{46B5644B-6982-4F04-BF54-51B270603BE0}" type="presParOf" srcId="{965EA6C0-7CF6-4B60-B69E-6D08DCD9E425}" destId="{B0020481-2BAE-49C4-9F51-CAD27677C5D3}" srcOrd="4" destOrd="0" presId="urn:microsoft.com/office/officeart/2005/8/layout/hList6"/>
    <dgm:cxn modelId="{870FA054-0048-4D4C-8122-CFD43CDC3CB1}" type="presParOf" srcId="{965EA6C0-7CF6-4B60-B69E-6D08DCD9E425}" destId="{F97D0186-E999-495D-8010-31B35EFFB5D9}" srcOrd="5" destOrd="0" presId="urn:microsoft.com/office/officeart/2005/8/layout/hList6"/>
    <dgm:cxn modelId="{76A2DE05-B455-48D2-B57C-FC662BDC0F10}" type="presParOf" srcId="{965EA6C0-7CF6-4B60-B69E-6D08DCD9E425}" destId="{FE0D5928-8EE2-4A32-A3DA-5DE344997093}" srcOrd="6" destOrd="0" presId="urn:microsoft.com/office/officeart/2005/8/layout/hList6"/>
    <dgm:cxn modelId="{94E2D529-1401-4F11-AAE1-A8DDA790EC4B}" type="presParOf" srcId="{965EA6C0-7CF6-4B60-B69E-6D08DCD9E425}" destId="{078A2AC1-3677-4300-A2B3-55E376AA1486}" srcOrd="7" destOrd="0" presId="urn:microsoft.com/office/officeart/2005/8/layout/hList6"/>
    <dgm:cxn modelId="{86205387-9B8E-4F35-9D48-E945BB115C6D}" type="presParOf" srcId="{965EA6C0-7CF6-4B60-B69E-6D08DCD9E425}" destId="{34C3C502-7137-47C2-96F6-3447B5F0AC8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64CCA-2812-4310-9E99-EBACF6D8305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138E04-1054-4401-B892-9FA1C2CC2520}">
      <dgm:prSet phldrT="[Text]"/>
      <dgm:spPr/>
      <dgm:t>
        <a:bodyPr/>
        <a:lstStyle/>
        <a:p>
          <a:r>
            <a:rPr lang="en-US" dirty="0"/>
            <a:t>Library management Systems</a:t>
          </a:r>
        </a:p>
      </dgm:t>
    </dgm:pt>
    <dgm:pt modelId="{649E2E7F-0949-43AF-AA39-25673E133C69}" type="parTrans" cxnId="{2082CF44-CC79-481C-B7F3-6161F245C7E1}">
      <dgm:prSet/>
      <dgm:spPr/>
      <dgm:t>
        <a:bodyPr/>
        <a:lstStyle/>
        <a:p>
          <a:endParaRPr lang="en-US"/>
        </a:p>
      </dgm:t>
    </dgm:pt>
    <dgm:pt modelId="{18C59F42-DFDE-400B-979A-1A19DC3A59A1}" type="sibTrans" cxnId="{2082CF44-CC79-481C-B7F3-6161F245C7E1}">
      <dgm:prSet/>
      <dgm:spPr/>
      <dgm:t>
        <a:bodyPr/>
        <a:lstStyle/>
        <a:p>
          <a:endParaRPr lang="en-US"/>
        </a:p>
      </dgm:t>
    </dgm:pt>
    <dgm:pt modelId="{3E86BAF4-D8F4-463C-A80D-95EDEDE13E26}" type="asst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ED081157-50BF-49D4-A5C0-3D67BEB48647}" type="parTrans" cxnId="{10BE51E7-9DE2-488F-BAE8-968853908D6F}">
      <dgm:prSet/>
      <dgm:spPr/>
      <dgm:t>
        <a:bodyPr/>
        <a:lstStyle/>
        <a:p>
          <a:endParaRPr lang="en-US"/>
        </a:p>
      </dgm:t>
    </dgm:pt>
    <dgm:pt modelId="{41CA8BDA-B068-440A-93C0-64AB41509AF2}" type="sibTrans" cxnId="{10BE51E7-9DE2-488F-BAE8-968853908D6F}">
      <dgm:prSet/>
      <dgm:spPr/>
      <dgm:t>
        <a:bodyPr/>
        <a:lstStyle/>
        <a:p>
          <a:endParaRPr lang="en-US"/>
        </a:p>
      </dgm:t>
    </dgm:pt>
    <dgm:pt modelId="{4A640117-B422-4E62-B8EA-EE52B24BB399}" type="asst">
      <dgm:prSet phldrT="[Text]"/>
      <dgm:spPr/>
      <dgm:t>
        <a:bodyPr/>
        <a:lstStyle/>
        <a:p>
          <a:r>
            <a:rPr lang="en-US" dirty="0"/>
            <a:t>Front end application</a:t>
          </a:r>
        </a:p>
      </dgm:t>
    </dgm:pt>
    <dgm:pt modelId="{F4ACE708-4EDE-41D3-A97C-82A192162769}" type="parTrans" cxnId="{D8C4CF56-1291-4EA9-A7D2-53586682C2D2}">
      <dgm:prSet/>
      <dgm:spPr/>
      <dgm:t>
        <a:bodyPr/>
        <a:lstStyle/>
        <a:p>
          <a:endParaRPr lang="en-US"/>
        </a:p>
      </dgm:t>
    </dgm:pt>
    <dgm:pt modelId="{EFD80B81-C72C-40A3-9A07-D793F8CEE67B}" type="sibTrans" cxnId="{D8C4CF56-1291-4EA9-A7D2-53586682C2D2}">
      <dgm:prSet/>
      <dgm:spPr/>
      <dgm:t>
        <a:bodyPr/>
        <a:lstStyle/>
        <a:p>
          <a:endParaRPr lang="en-US"/>
        </a:p>
      </dgm:t>
    </dgm:pt>
    <dgm:pt modelId="{09738E93-3DB6-4DCB-83A6-70B86B557AB0}" type="asst">
      <dgm:prSet phldrT="[Text]"/>
      <dgm:spPr/>
      <dgm:t>
        <a:bodyPr/>
        <a:lstStyle/>
        <a:p>
          <a:r>
            <a:rPr lang="en-US" dirty="0"/>
            <a:t>Servers configuration</a:t>
          </a:r>
        </a:p>
      </dgm:t>
    </dgm:pt>
    <dgm:pt modelId="{2788D127-4C25-4E27-AB66-FB71EB4DF979}" type="parTrans" cxnId="{D9174466-CB89-4FF4-AB19-62DAD362FB11}">
      <dgm:prSet/>
      <dgm:spPr/>
      <dgm:t>
        <a:bodyPr/>
        <a:lstStyle/>
        <a:p>
          <a:endParaRPr lang="en-US"/>
        </a:p>
      </dgm:t>
    </dgm:pt>
    <dgm:pt modelId="{901E8528-C9CB-41B4-BE99-F36A254A050F}" type="sibTrans" cxnId="{D9174466-CB89-4FF4-AB19-62DAD362FB11}">
      <dgm:prSet/>
      <dgm:spPr/>
      <dgm:t>
        <a:bodyPr/>
        <a:lstStyle/>
        <a:p>
          <a:endParaRPr lang="en-US"/>
        </a:p>
      </dgm:t>
    </dgm:pt>
    <dgm:pt modelId="{EF7C903D-AA39-488C-9A0F-FF5E745B9A49}">
      <dgm:prSet phldrT="[Text]"/>
      <dgm:spPr/>
      <dgm:t>
        <a:bodyPr/>
        <a:lstStyle/>
        <a:p>
          <a:r>
            <a:rPr lang="en-US" dirty="0"/>
            <a:t>data structures used</a:t>
          </a:r>
        </a:p>
      </dgm:t>
    </dgm:pt>
    <dgm:pt modelId="{4C2A5AE9-63B0-4221-BCB1-9CA3BFE694F3}" type="parTrans" cxnId="{8610FC43-762E-4695-A27D-9C5FE2BCF208}">
      <dgm:prSet/>
      <dgm:spPr/>
      <dgm:t>
        <a:bodyPr/>
        <a:lstStyle/>
        <a:p>
          <a:endParaRPr lang="en-US"/>
        </a:p>
      </dgm:t>
    </dgm:pt>
    <dgm:pt modelId="{8159B31F-1DFE-4D06-80C6-D9C21015E9DE}" type="sibTrans" cxnId="{8610FC43-762E-4695-A27D-9C5FE2BCF208}">
      <dgm:prSet/>
      <dgm:spPr/>
      <dgm:t>
        <a:bodyPr/>
        <a:lstStyle/>
        <a:p>
          <a:endParaRPr lang="en-US"/>
        </a:p>
      </dgm:t>
    </dgm:pt>
    <dgm:pt modelId="{A7071264-9787-410E-ACE9-05B28DB6E08C}">
      <dgm:prSet phldrT="[Text]"/>
      <dgm:spPr/>
      <dgm:t>
        <a:bodyPr/>
        <a:lstStyle/>
        <a:p>
          <a:r>
            <a:rPr lang="en-US" dirty="0"/>
            <a:t>Database creation</a:t>
          </a:r>
        </a:p>
      </dgm:t>
    </dgm:pt>
    <dgm:pt modelId="{3A4B60E4-0CB9-46BE-95A9-0CB22036566B}" type="parTrans" cxnId="{3423E422-CE49-478E-BEB1-9A35BE457B37}">
      <dgm:prSet/>
      <dgm:spPr/>
      <dgm:t>
        <a:bodyPr/>
        <a:lstStyle/>
        <a:p>
          <a:endParaRPr lang="en-US"/>
        </a:p>
      </dgm:t>
    </dgm:pt>
    <dgm:pt modelId="{40B2A733-5D92-4D52-B383-BFC42D9D4CC5}" type="sibTrans" cxnId="{3423E422-CE49-478E-BEB1-9A35BE457B37}">
      <dgm:prSet/>
      <dgm:spPr/>
      <dgm:t>
        <a:bodyPr/>
        <a:lstStyle/>
        <a:p>
          <a:endParaRPr lang="en-US"/>
        </a:p>
      </dgm:t>
    </dgm:pt>
    <dgm:pt modelId="{C7349304-FDFE-43F8-9786-3E3B1F8DC7A2}" type="asst">
      <dgm:prSet phldrT="[Text]"/>
      <dgm:spPr/>
      <dgm:t>
        <a:bodyPr/>
        <a:lstStyle/>
        <a:p>
          <a:r>
            <a:rPr lang="en-US" dirty="0"/>
            <a:t>UI design </a:t>
          </a:r>
        </a:p>
      </dgm:t>
    </dgm:pt>
    <dgm:pt modelId="{D347F26F-0C10-4BC1-948B-CEDBA54E80AF}" type="parTrans" cxnId="{86B95A83-5A7C-4290-B27A-391584F71092}">
      <dgm:prSet/>
      <dgm:spPr/>
      <dgm:t>
        <a:bodyPr/>
        <a:lstStyle/>
        <a:p>
          <a:endParaRPr lang="en-US"/>
        </a:p>
      </dgm:t>
    </dgm:pt>
    <dgm:pt modelId="{E0D44E01-92A7-4A27-A5A8-630F43CE7E51}" type="sibTrans" cxnId="{86B95A83-5A7C-4290-B27A-391584F71092}">
      <dgm:prSet/>
      <dgm:spPr/>
      <dgm:t>
        <a:bodyPr/>
        <a:lstStyle/>
        <a:p>
          <a:endParaRPr lang="en-US"/>
        </a:p>
      </dgm:t>
    </dgm:pt>
    <dgm:pt modelId="{4C5956A9-B1AD-4ADB-9B64-DB7E3D3DB54F}" type="asst">
      <dgm:prSet phldrT="[Text]"/>
      <dgm:spPr/>
      <dgm:t>
        <a:bodyPr/>
        <a:lstStyle/>
        <a:p>
          <a:r>
            <a:rPr lang="en-US" dirty="0"/>
            <a:t>……</a:t>
          </a:r>
        </a:p>
      </dgm:t>
    </dgm:pt>
    <dgm:pt modelId="{B9DC8883-4EC2-453A-8850-02B7B6194776}" type="parTrans" cxnId="{E0F5351B-D85E-4B1B-95AD-76AC7A169D28}">
      <dgm:prSet/>
      <dgm:spPr/>
      <dgm:t>
        <a:bodyPr/>
        <a:lstStyle/>
        <a:p>
          <a:endParaRPr lang="en-US"/>
        </a:p>
      </dgm:t>
    </dgm:pt>
    <dgm:pt modelId="{52055CE7-5908-4C2D-B067-237F21F91CA8}" type="sibTrans" cxnId="{E0F5351B-D85E-4B1B-95AD-76AC7A169D28}">
      <dgm:prSet/>
      <dgm:spPr/>
      <dgm:t>
        <a:bodyPr/>
        <a:lstStyle/>
        <a:p>
          <a:endParaRPr lang="en-US"/>
        </a:p>
      </dgm:t>
    </dgm:pt>
    <dgm:pt modelId="{4121364E-2DBD-4A7A-AF33-D4461A3EEE4D}">
      <dgm:prSet phldrT="[Text]"/>
      <dgm:spPr/>
      <dgm:t>
        <a:bodyPr/>
        <a:lstStyle/>
        <a:p>
          <a:r>
            <a:rPr lang="en-US" dirty="0"/>
            <a:t>ER diagram</a:t>
          </a:r>
        </a:p>
      </dgm:t>
    </dgm:pt>
    <dgm:pt modelId="{141A417C-2622-4F03-9F35-C18FBBBB0DD8}" type="parTrans" cxnId="{1F0DF9A9-B7CD-4158-BFA5-A69DDA6C9B1B}">
      <dgm:prSet/>
      <dgm:spPr/>
      <dgm:t>
        <a:bodyPr/>
        <a:lstStyle/>
        <a:p>
          <a:endParaRPr lang="en-US"/>
        </a:p>
      </dgm:t>
    </dgm:pt>
    <dgm:pt modelId="{B0A8D79D-0054-4FDC-ABA2-73E5CC98D30D}" type="sibTrans" cxnId="{1F0DF9A9-B7CD-4158-BFA5-A69DDA6C9B1B}">
      <dgm:prSet/>
      <dgm:spPr/>
      <dgm:t>
        <a:bodyPr/>
        <a:lstStyle/>
        <a:p>
          <a:endParaRPr lang="en-US"/>
        </a:p>
      </dgm:t>
    </dgm:pt>
    <dgm:pt modelId="{9ACE39BD-2306-4CB0-A1F7-1E19A0A9589D}" type="pres">
      <dgm:prSet presAssocID="{CC964CCA-2812-4310-9E99-EBACF6D8305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3E6464-7887-42AF-8AEE-EB6A9FFF0543}" type="pres">
      <dgm:prSet presAssocID="{CC964CCA-2812-4310-9E99-EBACF6D8305D}" presName="hierFlow" presStyleCnt="0"/>
      <dgm:spPr/>
    </dgm:pt>
    <dgm:pt modelId="{5AE1481B-FB8A-4137-A936-77A82CEAE516}" type="pres">
      <dgm:prSet presAssocID="{CC964CCA-2812-4310-9E99-EBACF6D8305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7FD09DB-E63C-48CE-95CB-9CF57505654E}" type="pres">
      <dgm:prSet presAssocID="{19138E04-1054-4401-B892-9FA1C2CC2520}" presName="Name14" presStyleCnt="0"/>
      <dgm:spPr/>
    </dgm:pt>
    <dgm:pt modelId="{B09C7DEC-BB40-42A1-9501-85D1C455009F}" type="pres">
      <dgm:prSet presAssocID="{19138E04-1054-4401-B892-9FA1C2CC2520}" presName="level1Shape" presStyleLbl="node0" presStyleIdx="0" presStyleCnt="1">
        <dgm:presLayoutVars>
          <dgm:chPref val="3"/>
        </dgm:presLayoutVars>
      </dgm:prSet>
      <dgm:spPr/>
    </dgm:pt>
    <dgm:pt modelId="{FC2FD521-3E03-46EF-A035-337A0450BD16}" type="pres">
      <dgm:prSet presAssocID="{19138E04-1054-4401-B892-9FA1C2CC2520}" presName="hierChild2" presStyleCnt="0"/>
      <dgm:spPr/>
    </dgm:pt>
    <dgm:pt modelId="{191D2114-D89C-4687-A68C-6C78BD9FE4AC}" type="pres">
      <dgm:prSet presAssocID="{ED081157-50BF-49D4-A5C0-3D67BEB48647}" presName="Name19" presStyleLbl="parChTrans1D2" presStyleIdx="0" presStyleCnt="2"/>
      <dgm:spPr/>
    </dgm:pt>
    <dgm:pt modelId="{F0119959-EC3E-4C11-B5EF-366F0AD2BB0A}" type="pres">
      <dgm:prSet presAssocID="{3E86BAF4-D8F4-463C-A80D-95EDEDE13E26}" presName="Name21" presStyleCnt="0"/>
      <dgm:spPr/>
    </dgm:pt>
    <dgm:pt modelId="{C78CC737-4624-45ED-BEDD-CE3FAFC760AF}" type="pres">
      <dgm:prSet presAssocID="{3E86BAF4-D8F4-463C-A80D-95EDEDE13E26}" presName="level2Shape" presStyleLbl="asst1" presStyleIdx="0" presStyleCnt="5"/>
      <dgm:spPr/>
    </dgm:pt>
    <dgm:pt modelId="{153247DD-4A87-4AEC-9411-63F14617C849}" type="pres">
      <dgm:prSet presAssocID="{3E86BAF4-D8F4-463C-A80D-95EDEDE13E26}" presName="hierChild3" presStyleCnt="0"/>
      <dgm:spPr/>
    </dgm:pt>
    <dgm:pt modelId="{7032FD69-EF35-4126-AFC1-B36DA2D4AD80}" type="pres">
      <dgm:prSet presAssocID="{2788D127-4C25-4E27-AB66-FB71EB4DF979}" presName="Name19" presStyleLbl="parChTrans1D3" presStyleIdx="0" presStyleCnt="4"/>
      <dgm:spPr/>
    </dgm:pt>
    <dgm:pt modelId="{67253C9C-D701-43E3-8C37-61C0C167C969}" type="pres">
      <dgm:prSet presAssocID="{09738E93-3DB6-4DCB-83A6-70B86B557AB0}" presName="Name21" presStyleCnt="0"/>
      <dgm:spPr/>
    </dgm:pt>
    <dgm:pt modelId="{E2CA2BF1-2409-4224-B70F-739028A258E9}" type="pres">
      <dgm:prSet presAssocID="{09738E93-3DB6-4DCB-83A6-70B86B557AB0}" presName="level2Shape" presStyleLbl="asst1" presStyleIdx="1" presStyleCnt="5"/>
      <dgm:spPr/>
    </dgm:pt>
    <dgm:pt modelId="{91FDAD6B-EEBB-4BEC-8588-CE3006D79F17}" type="pres">
      <dgm:prSet presAssocID="{09738E93-3DB6-4DCB-83A6-70B86B557AB0}" presName="hierChild3" presStyleCnt="0"/>
      <dgm:spPr/>
    </dgm:pt>
    <dgm:pt modelId="{03847362-E47C-419D-89C5-879EC95B30B3}" type="pres">
      <dgm:prSet presAssocID="{4C2A5AE9-63B0-4221-BCB1-9CA3BFE694F3}" presName="Name19" presStyleLbl="parChTrans1D3" presStyleIdx="1" presStyleCnt="4"/>
      <dgm:spPr/>
    </dgm:pt>
    <dgm:pt modelId="{7DEA5246-5771-4A84-9868-7E16827C8921}" type="pres">
      <dgm:prSet presAssocID="{EF7C903D-AA39-488C-9A0F-FF5E745B9A49}" presName="Name21" presStyleCnt="0"/>
      <dgm:spPr/>
    </dgm:pt>
    <dgm:pt modelId="{F89678DA-F657-4CFE-8D6A-B90890576FBA}" type="pres">
      <dgm:prSet presAssocID="{EF7C903D-AA39-488C-9A0F-FF5E745B9A49}" presName="level2Shape" presStyleLbl="node3" presStyleIdx="0" presStyleCnt="1"/>
      <dgm:spPr/>
    </dgm:pt>
    <dgm:pt modelId="{8739200D-D341-4AAC-9381-B5A3EF6BF5B8}" type="pres">
      <dgm:prSet presAssocID="{EF7C903D-AA39-488C-9A0F-FF5E745B9A49}" presName="hierChild3" presStyleCnt="0"/>
      <dgm:spPr/>
    </dgm:pt>
    <dgm:pt modelId="{05BC791E-794F-405C-8B76-81DC40FC014E}" type="pres">
      <dgm:prSet presAssocID="{141A417C-2622-4F03-9F35-C18FBBBB0DD8}" presName="Name19" presStyleLbl="parChTrans1D4" presStyleIdx="0" presStyleCnt="2"/>
      <dgm:spPr/>
    </dgm:pt>
    <dgm:pt modelId="{0BA044C2-DA0D-48E1-9B91-95615E70F73B}" type="pres">
      <dgm:prSet presAssocID="{4121364E-2DBD-4A7A-AF33-D4461A3EEE4D}" presName="Name21" presStyleCnt="0"/>
      <dgm:spPr/>
    </dgm:pt>
    <dgm:pt modelId="{C81EBEBD-01BB-4131-A4C1-E08748E77FFC}" type="pres">
      <dgm:prSet presAssocID="{4121364E-2DBD-4A7A-AF33-D4461A3EEE4D}" presName="level2Shape" presStyleLbl="node4" presStyleIdx="0" presStyleCnt="2"/>
      <dgm:spPr/>
    </dgm:pt>
    <dgm:pt modelId="{E751BAE7-5A48-4357-BD23-83BF30502B25}" type="pres">
      <dgm:prSet presAssocID="{4121364E-2DBD-4A7A-AF33-D4461A3EEE4D}" presName="hierChild3" presStyleCnt="0"/>
      <dgm:spPr/>
    </dgm:pt>
    <dgm:pt modelId="{3738F0D2-17A5-4CD9-BE2E-87A820619633}" type="pres">
      <dgm:prSet presAssocID="{3A4B60E4-0CB9-46BE-95A9-0CB22036566B}" presName="Name19" presStyleLbl="parChTrans1D4" presStyleIdx="1" presStyleCnt="2"/>
      <dgm:spPr/>
    </dgm:pt>
    <dgm:pt modelId="{88F0C551-F259-40AB-965C-84411894AC61}" type="pres">
      <dgm:prSet presAssocID="{A7071264-9787-410E-ACE9-05B28DB6E08C}" presName="Name21" presStyleCnt="0"/>
      <dgm:spPr/>
    </dgm:pt>
    <dgm:pt modelId="{AF21750F-B605-47B5-8E61-6040544943E1}" type="pres">
      <dgm:prSet presAssocID="{A7071264-9787-410E-ACE9-05B28DB6E08C}" presName="level2Shape" presStyleLbl="node4" presStyleIdx="1" presStyleCnt="2"/>
      <dgm:spPr/>
    </dgm:pt>
    <dgm:pt modelId="{B5E9BF76-133A-4856-AB15-E4D06D05ECF5}" type="pres">
      <dgm:prSet presAssocID="{A7071264-9787-410E-ACE9-05B28DB6E08C}" presName="hierChild3" presStyleCnt="0"/>
      <dgm:spPr/>
    </dgm:pt>
    <dgm:pt modelId="{5E0F9158-9929-4CBC-ACB8-06F2E5F91FEA}" type="pres">
      <dgm:prSet presAssocID="{F4ACE708-4EDE-41D3-A97C-82A192162769}" presName="Name19" presStyleLbl="parChTrans1D2" presStyleIdx="1" presStyleCnt="2"/>
      <dgm:spPr/>
    </dgm:pt>
    <dgm:pt modelId="{766CA1C5-C41F-467A-AA69-11718DE13173}" type="pres">
      <dgm:prSet presAssocID="{4A640117-B422-4E62-B8EA-EE52B24BB399}" presName="Name21" presStyleCnt="0"/>
      <dgm:spPr/>
    </dgm:pt>
    <dgm:pt modelId="{0A5A6B18-CA15-4E77-B100-AE7D2DE950B7}" type="pres">
      <dgm:prSet presAssocID="{4A640117-B422-4E62-B8EA-EE52B24BB399}" presName="level2Shape" presStyleLbl="asst1" presStyleIdx="2" presStyleCnt="5"/>
      <dgm:spPr/>
    </dgm:pt>
    <dgm:pt modelId="{50FEBE2E-8982-4049-93F7-E149482FE0F0}" type="pres">
      <dgm:prSet presAssocID="{4A640117-B422-4E62-B8EA-EE52B24BB399}" presName="hierChild3" presStyleCnt="0"/>
      <dgm:spPr/>
    </dgm:pt>
    <dgm:pt modelId="{B0F162B2-8574-49D0-A7C2-E436BD83EF1A}" type="pres">
      <dgm:prSet presAssocID="{D347F26F-0C10-4BC1-948B-CEDBA54E80AF}" presName="Name19" presStyleLbl="parChTrans1D3" presStyleIdx="2" presStyleCnt="4"/>
      <dgm:spPr/>
    </dgm:pt>
    <dgm:pt modelId="{87246E75-CFD0-4B7B-BE21-E532DA960221}" type="pres">
      <dgm:prSet presAssocID="{C7349304-FDFE-43F8-9786-3E3B1F8DC7A2}" presName="Name21" presStyleCnt="0"/>
      <dgm:spPr/>
    </dgm:pt>
    <dgm:pt modelId="{BB8FB7D2-4511-497C-96D2-FEEBCF650067}" type="pres">
      <dgm:prSet presAssocID="{C7349304-FDFE-43F8-9786-3E3B1F8DC7A2}" presName="level2Shape" presStyleLbl="asst1" presStyleIdx="3" presStyleCnt="5"/>
      <dgm:spPr/>
    </dgm:pt>
    <dgm:pt modelId="{D04C8DF8-1706-4C43-9A5B-914930B2D5AC}" type="pres">
      <dgm:prSet presAssocID="{C7349304-FDFE-43F8-9786-3E3B1F8DC7A2}" presName="hierChild3" presStyleCnt="0"/>
      <dgm:spPr/>
    </dgm:pt>
    <dgm:pt modelId="{33ACCB92-B389-43C7-AB98-9BF66BFB8462}" type="pres">
      <dgm:prSet presAssocID="{B9DC8883-4EC2-453A-8850-02B7B6194776}" presName="Name19" presStyleLbl="parChTrans1D3" presStyleIdx="3" presStyleCnt="4"/>
      <dgm:spPr/>
    </dgm:pt>
    <dgm:pt modelId="{1757B7CB-ED7D-4D80-9A65-CB9B1F57DAD4}" type="pres">
      <dgm:prSet presAssocID="{4C5956A9-B1AD-4ADB-9B64-DB7E3D3DB54F}" presName="Name21" presStyleCnt="0"/>
      <dgm:spPr/>
    </dgm:pt>
    <dgm:pt modelId="{2FD77911-6087-472E-8885-A8BDF3A57A96}" type="pres">
      <dgm:prSet presAssocID="{4C5956A9-B1AD-4ADB-9B64-DB7E3D3DB54F}" presName="level2Shape" presStyleLbl="asst1" presStyleIdx="4" presStyleCnt="5"/>
      <dgm:spPr/>
    </dgm:pt>
    <dgm:pt modelId="{4549CDD6-D5C2-4503-A403-2B47688EA3B1}" type="pres">
      <dgm:prSet presAssocID="{4C5956A9-B1AD-4ADB-9B64-DB7E3D3DB54F}" presName="hierChild3" presStyleCnt="0"/>
      <dgm:spPr/>
    </dgm:pt>
    <dgm:pt modelId="{4AC59B33-E79F-4D62-9C33-D434BA501AF6}" type="pres">
      <dgm:prSet presAssocID="{CC964CCA-2812-4310-9E99-EBACF6D8305D}" presName="bgShapesFlow" presStyleCnt="0"/>
      <dgm:spPr/>
    </dgm:pt>
  </dgm:ptLst>
  <dgm:cxnLst>
    <dgm:cxn modelId="{2427B305-06D2-4DF1-A053-693B3980A1F3}" type="presOf" srcId="{4C2A5AE9-63B0-4221-BCB1-9CA3BFE694F3}" destId="{03847362-E47C-419D-89C5-879EC95B30B3}" srcOrd="0" destOrd="0" presId="urn:microsoft.com/office/officeart/2005/8/layout/hierarchy6"/>
    <dgm:cxn modelId="{1B84500E-AFEA-4750-94D8-F54A8191D4CA}" type="presOf" srcId="{3A4B60E4-0CB9-46BE-95A9-0CB22036566B}" destId="{3738F0D2-17A5-4CD9-BE2E-87A820619633}" srcOrd="0" destOrd="0" presId="urn:microsoft.com/office/officeart/2005/8/layout/hierarchy6"/>
    <dgm:cxn modelId="{E0F5351B-D85E-4B1B-95AD-76AC7A169D28}" srcId="{4A640117-B422-4E62-B8EA-EE52B24BB399}" destId="{4C5956A9-B1AD-4ADB-9B64-DB7E3D3DB54F}" srcOrd="1" destOrd="0" parTransId="{B9DC8883-4EC2-453A-8850-02B7B6194776}" sibTransId="{52055CE7-5908-4C2D-B067-237F21F91CA8}"/>
    <dgm:cxn modelId="{3423E422-CE49-478E-BEB1-9A35BE457B37}" srcId="{EF7C903D-AA39-488C-9A0F-FF5E745B9A49}" destId="{A7071264-9787-410E-ACE9-05B28DB6E08C}" srcOrd="1" destOrd="0" parTransId="{3A4B60E4-0CB9-46BE-95A9-0CB22036566B}" sibTransId="{40B2A733-5D92-4D52-B383-BFC42D9D4CC5}"/>
    <dgm:cxn modelId="{0BC2BB28-C17C-4ADA-9E60-46DE07B8E607}" type="presOf" srcId="{ED081157-50BF-49D4-A5C0-3D67BEB48647}" destId="{191D2114-D89C-4687-A68C-6C78BD9FE4AC}" srcOrd="0" destOrd="0" presId="urn:microsoft.com/office/officeart/2005/8/layout/hierarchy6"/>
    <dgm:cxn modelId="{BF054237-ACF7-4F14-B9CD-34914FC68FDE}" type="presOf" srcId="{141A417C-2622-4F03-9F35-C18FBBBB0DD8}" destId="{05BC791E-794F-405C-8B76-81DC40FC014E}" srcOrd="0" destOrd="0" presId="urn:microsoft.com/office/officeart/2005/8/layout/hierarchy6"/>
    <dgm:cxn modelId="{F2A10863-9F88-49D4-9443-BFAD35B38D32}" type="presOf" srcId="{D347F26F-0C10-4BC1-948B-CEDBA54E80AF}" destId="{B0F162B2-8574-49D0-A7C2-E436BD83EF1A}" srcOrd="0" destOrd="0" presId="urn:microsoft.com/office/officeart/2005/8/layout/hierarchy6"/>
    <dgm:cxn modelId="{8610FC43-762E-4695-A27D-9C5FE2BCF208}" srcId="{3E86BAF4-D8F4-463C-A80D-95EDEDE13E26}" destId="{EF7C903D-AA39-488C-9A0F-FF5E745B9A49}" srcOrd="1" destOrd="0" parTransId="{4C2A5AE9-63B0-4221-BCB1-9CA3BFE694F3}" sibTransId="{8159B31F-1DFE-4D06-80C6-D9C21015E9DE}"/>
    <dgm:cxn modelId="{2082CF44-CC79-481C-B7F3-6161F245C7E1}" srcId="{CC964CCA-2812-4310-9E99-EBACF6D8305D}" destId="{19138E04-1054-4401-B892-9FA1C2CC2520}" srcOrd="0" destOrd="0" parTransId="{649E2E7F-0949-43AF-AA39-25673E133C69}" sibTransId="{18C59F42-DFDE-400B-979A-1A19DC3A59A1}"/>
    <dgm:cxn modelId="{FB65D764-0FAB-4299-A31D-C53DE026A0B0}" type="presOf" srcId="{4121364E-2DBD-4A7A-AF33-D4461A3EEE4D}" destId="{C81EBEBD-01BB-4131-A4C1-E08748E77FFC}" srcOrd="0" destOrd="0" presId="urn:microsoft.com/office/officeart/2005/8/layout/hierarchy6"/>
    <dgm:cxn modelId="{C8940646-605D-4539-9E6C-FDC3175E201A}" type="presOf" srcId="{F4ACE708-4EDE-41D3-A97C-82A192162769}" destId="{5E0F9158-9929-4CBC-ACB8-06F2E5F91FEA}" srcOrd="0" destOrd="0" presId="urn:microsoft.com/office/officeart/2005/8/layout/hierarchy6"/>
    <dgm:cxn modelId="{D9174466-CB89-4FF4-AB19-62DAD362FB11}" srcId="{3E86BAF4-D8F4-463C-A80D-95EDEDE13E26}" destId="{09738E93-3DB6-4DCB-83A6-70B86B557AB0}" srcOrd="0" destOrd="0" parTransId="{2788D127-4C25-4E27-AB66-FB71EB4DF979}" sibTransId="{901E8528-C9CB-41B4-BE99-F36A254A050F}"/>
    <dgm:cxn modelId="{F5397771-581D-45B0-B77B-EF618E885CC5}" type="presOf" srcId="{A7071264-9787-410E-ACE9-05B28DB6E08C}" destId="{AF21750F-B605-47B5-8E61-6040544943E1}" srcOrd="0" destOrd="0" presId="urn:microsoft.com/office/officeart/2005/8/layout/hierarchy6"/>
    <dgm:cxn modelId="{D8C4CF56-1291-4EA9-A7D2-53586682C2D2}" srcId="{19138E04-1054-4401-B892-9FA1C2CC2520}" destId="{4A640117-B422-4E62-B8EA-EE52B24BB399}" srcOrd="1" destOrd="0" parTransId="{F4ACE708-4EDE-41D3-A97C-82A192162769}" sibTransId="{EFD80B81-C72C-40A3-9A07-D793F8CEE67B}"/>
    <dgm:cxn modelId="{7893F05A-9945-40A9-AA94-AE6D2B46372D}" type="presOf" srcId="{EF7C903D-AA39-488C-9A0F-FF5E745B9A49}" destId="{F89678DA-F657-4CFE-8D6A-B90890576FBA}" srcOrd="0" destOrd="0" presId="urn:microsoft.com/office/officeart/2005/8/layout/hierarchy6"/>
    <dgm:cxn modelId="{CB167682-DAA3-47C3-905F-76F730A0177B}" type="presOf" srcId="{4A640117-B422-4E62-B8EA-EE52B24BB399}" destId="{0A5A6B18-CA15-4E77-B100-AE7D2DE950B7}" srcOrd="0" destOrd="0" presId="urn:microsoft.com/office/officeart/2005/8/layout/hierarchy6"/>
    <dgm:cxn modelId="{8E8B8A82-B059-4728-8225-312EDB43F402}" type="presOf" srcId="{09738E93-3DB6-4DCB-83A6-70B86B557AB0}" destId="{E2CA2BF1-2409-4224-B70F-739028A258E9}" srcOrd="0" destOrd="0" presId="urn:microsoft.com/office/officeart/2005/8/layout/hierarchy6"/>
    <dgm:cxn modelId="{86B95A83-5A7C-4290-B27A-391584F71092}" srcId="{4A640117-B422-4E62-B8EA-EE52B24BB399}" destId="{C7349304-FDFE-43F8-9786-3E3B1F8DC7A2}" srcOrd="0" destOrd="0" parTransId="{D347F26F-0C10-4BC1-948B-CEDBA54E80AF}" sibTransId="{E0D44E01-92A7-4A27-A5A8-630F43CE7E51}"/>
    <dgm:cxn modelId="{537B2C90-1FE2-429A-8508-0B889C27B8D5}" type="presOf" srcId="{4C5956A9-B1AD-4ADB-9B64-DB7E3D3DB54F}" destId="{2FD77911-6087-472E-8885-A8BDF3A57A96}" srcOrd="0" destOrd="0" presId="urn:microsoft.com/office/officeart/2005/8/layout/hierarchy6"/>
    <dgm:cxn modelId="{1F0DF9A9-B7CD-4158-BFA5-A69DDA6C9B1B}" srcId="{EF7C903D-AA39-488C-9A0F-FF5E745B9A49}" destId="{4121364E-2DBD-4A7A-AF33-D4461A3EEE4D}" srcOrd="0" destOrd="0" parTransId="{141A417C-2622-4F03-9F35-C18FBBBB0DD8}" sibTransId="{B0A8D79D-0054-4FDC-ABA2-73E5CC98D30D}"/>
    <dgm:cxn modelId="{F2E387AA-56D1-4725-AC76-F550EAE309B1}" type="presOf" srcId="{CC964CCA-2812-4310-9E99-EBACF6D8305D}" destId="{9ACE39BD-2306-4CB0-A1F7-1E19A0A9589D}" srcOrd="0" destOrd="0" presId="urn:microsoft.com/office/officeart/2005/8/layout/hierarchy6"/>
    <dgm:cxn modelId="{802581AE-789E-4E38-B10C-4CE73E116284}" type="presOf" srcId="{C7349304-FDFE-43F8-9786-3E3B1F8DC7A2}" destId="{BB8FB7D2-4511-497C-96D2-FEEBCF650067}" srcOrd="0" destOrd="0" presId="urn:microsoft.com/office/officeart/2005/8/layout/hierarchy6"/>
    <dgm:cxn modelId="{510CC3B4-F9AE-4570-9BDA-5EA45270D7F8}" type="presOf" srcId="{B9DC8883-4EC2-453A-8850-02B7B6194776}" destId="{33ACCB92-B389-43C7-AB98-9BF66BFB8462}" srcOrd="0" destOrd="0" presId="urn:microsoft.com/office/officeart/2005/8/layout/hierarchy6"/>
    <dgm:cxn modelId="{74EC48D7-8713-4299-B546-4086823C2109}" type="presOf" srcId="{19138E04-1054-4401-B892-9FA1C2CC2520}" destId="{B09C7DEC-BB40-42A1-9501-85D1C455009F}" srcOrd="0" destOrd="0" presId="urn:microsoft.com/office/officeart/2005/8/layout/hierarchy6"/>
    <dgm:cxn modelId="{4C7C58E2-5CB6-40C6-9C53-6A97163844EF}" type="presOf" srcId="{3E86BAF4-D8F4-463C-A80D-95EDEDE13E26}" destId="{C78CC737-4624-45ED-BEDD-CE3FAFC760AF}" srcOrd="0" destOrd="0" presId="urn:microsoft.com/office/officeart/2005/8/layout/hierarchy6"/>
    <dgm:cxn modelId="{1DD6E7E3-57B6-4148-8D39-26FC4ECCE208}" type="presOf" srcId="{2788D127-4C25-4E27-AB66-FB71EB4DF979}" destId="{7032FD69-EF35-4126-AFC1-B36DA2D4AD80}" srcOrd="0" destOrd="0" presId="urn:microsoft.com/office/officeart/2005/8/layout/hierarchy6"/>
    <dgm:cxn modelId="{10BE51E7-9DE2-488F-BAE8-968853908D6F}" srcId="{19138E04-1054-4401-B892-9FA1C2CC2520}" destId="{3E86BAF4-D8F4-463C-A80D-95EDEDE13E26}" srcOrd="0" destOrd="0" parTransId="{ED081157-50BF-49D4-A5C0-3D67BEB48647}" sibTransId="{41CA8BDA-B068-440A-93C0-64AB41509AF2}"/>
    <dgm:cxn modelId="{E1AE9F50-BE72-455B-B4C3-DF16D68C1982}" type="presParOf" srcId="{9ACE39BD-2306-4CB0-A1F7-1E19A0A9589D}" destId="{063E6464-7887-42AF-8AEE-EB6A9FFF0543}" srcOrd="0" destOrd="0" presId="urn:microsoft.com/office/officeart/2005/8/layout/hierarchy6"/>
    <dgm:cxn modelId="{38034EA8-EC5A-4A88-A633-4CD32D3309D8}" type="presParOf" srcId="{063E6464-7887-42AF-8AEE-EB6A9FFF0543}" destId="{5AE1481B-FB8A-4137-A936-77A82CEAE516}" srcOrd="0" destOrd="0" presId="urn:microsoft.com/office/officeart/2005/8/layout/hierarchy6"/>
    <dgm:cxn modelId="{8FE8E168-3539-4CEB-B475-C3895C2B0D9E}" type="presParOf" srcId="{5AE1481B-FB8A-4137-A936-77A82CEAE516}" destId="{47FD09DB-E63C-48CE-95CB-9CF57505654E}" srcOrd="0" destOrd="0" presId="urn:microsoft.com/office/officeart/2005/8/layout/hierarchy6"/>
    <dgm:cxn modelId="{B3E7728B-52AE-4F31-B1C8-C7962EE25348}" type="presParOf" srcId="{47FD09DB-E63C-48CE-95CB-9CF57505654E}" destId="{B09C7DEC-BB40-42A1-9501-85D1C455009F}" srcOrd="0" destOrd="0" presId="urn:microsoft.com/office/officeart/2005/8/layout/hierarchy6"/>
    <dgm:cxn modelId="{2441C6CF-AC10-4FB4-ACA1-903526CC8697}" type="presParOf" srcId="{47FD09DB-E63C-48CE-95CB-9CF57505654E}" destId="{FC2FD521-3E03-46EF-A035-337A0450BD16}" srcOrd="1" destOrd="0" presId="urn:microsoft.com/office/officeart/2005/8/layout/hierarchy6"/>
    <dgm:cxn modelId="{0D8D67FA-75D4-4941-9349-AF803054E18C}" type="presParOf" srcId="{FC2FD521-3E03-46EF-A035-337A0450BD16}" destId="{191D2114-D89C-4687-A68C-6C78BD9FE4AC}" srcOrd="0" destOrd="0" presId="urn:microsoft.com/office/officeart/2005/8/layout/hierarchy6"/>
    <dgm:cxn modelId="{03D6F71D-D0E9-419B-932E-CF5F2AF24148}" type="presParOf" srcId="{FC2FD521-3E03-46EF-A035-337A0450BD16}" destId="{F0119959-EC3E-4C11-B5EF-366F0AD2BB0A}" srcOrd="1" destOrd="0" presId="urn:microsoft.com/office/officeart/2005/8/layout/hierarchy6"/>
    <dgm:cxn modelId="{2BC913CC-7D13-47FE-88B0-B13983E9097A}" type="presParOf" srcId="{F0119959-EC3E-4C11-B5EF-366F0AD2BB0A}" destId="{C78CC737-4624-45ED-BEDD-CE3FAFC760AF}" srcOrd="0" destOrd="0" presId="urn:microsoft.com/office/officeart/2005/8/layout/hierarchy6"/>
    <dgm:cxn modelId="{DD3F1F22-4D44-4B1A-ACC0-E3A8B03B6497}" type="presParOf" srcId="{F0119959-EC3E-4C11-B5EF-366F0AD2BB0A}" destId="{153247DD-4A87-4AEC-9411-63F14617C849}" srcOrd="1" destOrd="0" presId="urn:microsoft.com/office/officeart/2005/8/layout/hierarchy6"/>
    <dgm:cxn modelId="{392A48B2-E7A7-4E2B-AA0B-567D72DCEDDF}" type="presParOf" srcId="{153247DD-4A87-4AEC-9411-63F14617C849}" destId="{7032FD69-EF35-4126-AFC1-B36DA2D4AD80}" srcOrd="0" destOrd="0" presId="urn:microsoft.com/office/officeart/2005/8/layout/hierarchy6"/>
    <dgm:cxn modelId="{933CE0C6-E388-47E4-85D7-A8461591BFE6}" type="presParOf" srcId="{153247DD-4A87-4AEC-9411-63F14617C849}" destId="{67253C9C-D701-43E3-8C37-61C0C167C969}" srcOrd="1" destOrd="0" presId="urn:microsoft.com/office/officeart/2005/8/layout/hierarchy6"/>
    <dgm:cxn modelId="{D62A1B7D-845D-4914-BA6E-7B867B80BB94}" type="presParOf" srcId="{67253C9C-D701-43E3-8C37-61C0C167C969}" destId="{E2CA2BF1-2409-4224-B70F-739028A258E9}" srcOrd="0" destOrd="0" presId="urn:microsoft.com/office/officeart/2005/8/layout/hierarchy6"/>
    <dgm:cxn modelId="{EC1AD688-DAB8-47C3-BC3D-5E35905E1B92}" type="presParOf" srcId="{67253C9C-D701-43E3-8C37-61C0C167C969}" destId="{91FDAD6B-EEBB-4BEC-8588-CE3006D79F17}" srcOrd="1" destOrd="0" presId="urn:microsoft.com/office/officeart/2005/8/layout/hierarchy6"/>
    <dgm:cxn modelId="{F43340C9-A290-45C2-8650-6823F213FC59}" type="presParOf" srcId="{153247DD-4A87-4AEC-9411-63F14617C849}" destId="{03847362-E47C-419D-89C5-879EC95B30B3}" srcOrd="2" destOrd="0" presId="urn:microsoft.com/office/officeart/2005/8/layout/hierarchy6"/>
    <dgm:cxn modelId="{E922C7B1-AAAC-4438-856B-D85D155DDED9}" type="presParOf" srcId="{153247DD-4A87-4AEC-9411-63F14617C849}" destId="{7DEA5246-5771-4A84-9868-7E16827C8921}" srcOrd="3" destOrd="0" presId="urn:microsoft.com/office/officeart/2005/8/layout/hierarchy6"/>
    <dgm:cxn modelId="{63C54D89-6E55-44FD-A7B2-B39ED4C6BEDB}" type="presParOf" srcId="{7DEA5246-5771-4A84-9868-7E16827C8921}" destId="{F89678DA-F657-4CFE-8D6A-B90890576FBA}" srcOrd="0" destOrd="0" presId="urn:microsoft.com/office/officeart/2005/8/layout/hierarchy6"/>
    <dgm:cxn modelId="{48A05823-6FAD-425C-9FFC-7BE71B070BAC}" type="presParOf" srcId="{7DEA5246-5771-4A84-9868-7E16827C8921}" destId="{8739200D-D341-4AAC-9381-B5A3EF6BF5B8}" srcOrd="1" destOrd="0" presId="urn:microsoft.com/office/officeart/2005/8/layout/hierarchy6"/>
    <dgm:cxn modelId="{0B2AE9B6-0E3B-478B-946A-FF29F9716D2E}" type="presParOf" srcId="{8739200D-D341-4AAC-9381-B5A3EF6BF5B8}" destId="{05BC791E-794F-405C-8B76-81DC40FC014E}" srcOrd="0" destOrd="0" presId="urn:microsoft.com/office/officeart/2005/8/layout/hierarchy6"/>
    <dgm:cxn modelId="{15AB2C33-13B9-47A6-AE53-2B242F2D1895}" type="presParOf" srcId="{8739200D-D341-4AAC-9381-B5A3EF6BF5B8}" destId="{0BA044C2-DA0D-48E1-9B91-95615E70F73B}" srcOrd="1" destOrd="0" presId="urn:microsoft.com/office/officeart/2005/8/layout/hierarchy6"/>
    <dgm:cxn modelId="{9C61870F-9226-47C0-A50C-8F6A3CA7083F}" type="presParOf" srcId="{0BA044C2-DA0D-48E1-9B91-95615E70F73B}" destId="{C81EBEBD-01BB-4131-A4C1-E08748E77FFC}" srcOrd="0" destOrd="0" presId="urn:microsoft.com/office/officeart/2005/8/layout/hierarchy6"/>
    <dgm:cxn modelId="{72D7589F-C009-46EC-8335-86B5951A08B2}" type="presParOf" srcId="{0BA044C2-DA0D-48E1-9B91-95615E70F73B}" destId="{E751BAE7-5A48-4357-BD23-83BF30502B25}" srcOrd="1" destOrd="0" presId="urn:microsoft.com/office/officeart/2005/8/layout/hierarchy6"/>
    <dgm:cxn modelId="{6E366D5F-6A51-4F8D-8CA9-07C58F3820CE}" type="presParOf" srcId="{8739200D-D341-4AAC-9381-B5A3EF6BF5B8}" destId="{3738F0D2-17A5-4CD9-BE2E-87A820619633}" srcOrd="2" destOrd="0" presId="urn:microsoft.com/office/officeart/2005/8/layout/hierarchy6"/>
    <dgm:cxn modelId="{3C90C700-7A82-4E72-9C77-FF4FF6A39BAF}" type="presParOf" srcId="{8739200D-D341-4AAC-9381-B5A3EF6BF5B8}" destId="{88F0C551-F259-40AB-965C-84411894AC61}" srcOrd="3" destOrd="0" presId="urn:microsoft.com/office/officeart/2005/8/layout/hierarchy6"/>
    <dgm:cxn modelId="{D5893066-0D8A-42FD-9188-8319A6B5DBDE}" type="presParOf" srcId="{88F0C551-F259-40AB-965C-84411894AC61}" destId="{AF21750F-B605-47B5-8E61-6040544943E1}" srcOrd="0" destOrd="0" presId="urn:microsoft.com/office/officeart/2005/8/layout/hierarchy6"/>
    <dgm:cxn modelId="{37F61984-C74C-40F8-A2BC-E1FE80CDA361}" type="presParOf" srcId="{88F0C551-F259-40AB-965C-84411894AC61}" destId="{B5E9BF76-133A-4856-AB15-E4D06D05ECF5}" srcOrd="1" destOrd="0" presId="urn:microsoft.com/office/officeart/2005/8/layout/hierarchy6"/>
    <dgm:cxn modelId="{26B5FBB1-C301-423A-9B87-69E321E8EB5E}" type="presParOf" srcId="{FC2FD521-3E03-46EF-A035-337A0450BD16}" destId="{5E0F9158-9929-4CBC-ACB8-06F2E5F91FEA}" srcOrd="2" destOrd="0" presId="urn:microsoft.com/office/officeart/2005/8/layout/hierarchy6"/>
    <dgm:cxn modelId="{EE233B9A-DBFF-4ED6-A5E8-90FFED34B02B}" type="presParOf" srcId="{FC2FD521-3E03-46EF-A035-337A0450BD16}" destId="{766CA1C5-C41F-467A-AA69-11718DE13173}" srcOrd="3" destOrd="0" presId="urn:microsoft.com/office/officeart/2005/8/layout/hierarchy6"/>
    <dgm:cxn modelId="{5386A32A-226F-4E0F-B892-1226234F7EA3}" type="presParOf" srcId="{766CA1C5-C41F-467A-AA69-11718DE13173}" destId="{0A5A6B18-CA15-4E77-B100-AE7D2DE950B7}" srcOrd="0" destOrd="0" presId="urn:microsoft.com/office/officeart/2005/8/layout/hierarchy6"/>
    <dgm:cxn modelId="{C34B9BDF-0A1E-48F8-AA0B-70A5EC95F1E7}" type="presParOf" srcId="{766CA1C5-C41F-467A-AA69-11718DE13173}" destId="{50FEBE2E-8982-4049-93F7-E149482FE0F0}" srcOrd="1" destOrd="0" presId="urn:microsoft.com/office/officeart/2005/8/layout/hierarchy6"/>
    <dgm:cxn modelId="{D73B2D46-488B-4C3D-A435-6640ADAEB6F3}" type="presParOf" srcId="{50FEBE2E-8982-4049-93F7-E149482FE0F0}" destId="{B0F162B2-8574-49D0-A7C2-E436BD83EF1A}" srcOrd="0" destOrd="0" presId="urn:microsoft.com/office/officeart/2005/8/layout/hierarchy6"/>
    <dgm:cxn modelId="{BC5898EA-213E-41A7-8261-AA9520CDE3B7}" type="presParOf" srcId="{50FEBE2E-8982-4049-93F7-E149482FE0F0}" destId="{87246E75-CFD0-4B7B-BE21-E532DA960221}" srcOrd="1" destOrd="0" presId="urn:microsoft.com/office/officeart/2005/8/layout/hierarchy6"/>
    <dgm:cxn modelId="{6CB391AA-4A86-4DD8-B181-8E3154062DA9}" type="presParOf" srcId="{87246E75-CFD0-4B7B-BE21-E532DA960221}" destId="{BB8FB7D2-4511-497C-96D2-FEEBCF650067}" srcOrd="0" destOrd="0" presId="urn:microsoft.com/office/officeart/2005/8/layout/hierarchy6"/>
    <dgm:cxn modelId="{7BF10D98-6838-443A-819A-7492840F752C}" type="presParOf" srcId="{87246E75-CFD0-4B7B-BE21-E532DA960221}" destId="{D04C8DF8-1706-4C43-9A5B-914930B2D5AC}" srcOrd="1" destOrd="0" presId="urn:microsoft.com/office/officeart/2005/8/layout/hierarchy6"/>
    <dgm:cxn modelId="{1615C7DC-BEB5-42E0-BC7D-15ABAB32CE35}" type="presParOf" srcId="{50FEBE2E-8982-4049-93F7-E149482FE0F0}" destId="{33ACCB92-B389-43C7-AB98-9BF66BFB8462}" srcOrd="2" destOrd="0" presId="urn:microsoft.com/office/officeart/2005/8/layout/hierarchy6"/>
    <dgm:cxn modelId="{318B8380-7A6F-4437-8A1A-DD8E886C94FC}" type="presParOf" srcId="{50FEBE2E-8982-4049-93F7-E149482FE0F0}" destId="{1757B7CB-ED7D-4D80-9A65-CB9B1F57DAD4}" srcOrd="3" destOrd="0" presId="urn:microsoft.com/office/officeart/2005/8/layout/hierarchy6"/>
    <dgm:cxn modelId="{EC89E4A1-B347-4472-BD69-9646C5763062}" type="presParOf" srcId="{1757B7CB-ED7D-4D80-9A65-CB9B1F57DAD4}" destId="{2FD77911-6087-472E-8885-A8BDF3A57A96}" srcOrd="0" destOrd="0" presId="urn:microsoft.com/office/officeart/2005/8/layout/hierarchy6"/>
    <dgm:cxn modelId="{CEF830B9-3BF5-4E72-AF98-A92AFCAE5731}" type="presParOf" srcId="{1757B7CB-ED7D-4D80-9A65-CB9B1F57DAD4}" destId="{4549CDD6-D5C2-4503-A403-2B47688EA3B1}" srcOrd="1" destOrd="0" presId="urn:microsoft.com/office/officeart/2005/8/layout/hierarchy6"/>
    <dgm:cxn modelId="{FEC9872D-EA25-43DE-B844-03F0F6B66CBC}" type="presParOf" srcId="{9ACE39BD-2306-4CB0-A1F7-1E19A0A9589D}" destId="{4AC59B33-E79F-4D62-9C33-D434BA501A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F2BE3-9FEB-4813-95E9-706882F8022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2121EC-D0BC-4A82-9748-7EA1C739094E}">
      <dgm:prSet phldrT="[Text]"/>
      <dgm:spPr/>
      <dgm:t>
        <a:bodyPr/>
        <a:lstStyle/>
        <a:p>
          <a:r>
            <a:rPr lang="en-US" dirty="0"/>
            <a:t>Must be easy to understand</a:t>
          </a:r>
        </a:p>
      </dgm:t>
    </dgm:pt>
    <dgm:pt modelId="{4D60F036-8590-459A-8F6D-22E5226F4F4A}" type="parTrans" cxnId="{4AA68F5F-9721-4451-9436-A2C3723E4E13}">
      <dgm:prSet/>
      <dgm:spPr/>
      <dgm:t>
        <a:bodyPr/>
        <a:lstStyle/>
        <a:p>
          <a:endParaRPr lang="en-US"/>
        </a:p>
      </dgm:t>
    </dgm:pt>
    <dgm:pt modelId="{B8877146-050D-4D63-9C85-03373A8E3A99}" type="sibTrans" cxnId="{4AA68F5F-9721-4451-9436-A2C3723E4E13}">
      <dgm:prSet/>
      <dgm:spPr/>
      <dgm:t>
        <a:bodyPr/>
        <a:lstStyle/>
        <a:p>
          <a:endParaRPr lang="en-US"/>
        </a:p>
      </dgm:t>
    </dgm:pt>
    <dgm:pt modelId="{5B63161A-1B80-4247-8F48-689179F13D67}">
      <dgm:prSet phldrT="[Text]"/>
      <dgm:spPr/>
      <dgm:t>
        <a:bodyPr/>
        <a:lstStyle/>
        <a:p>
          <a:r>
            <a:rPr lang="en-US" dirty="0"/>
            <a:t>Ensure each element corresponds to a deliverable </a:t>
          </a:r>
        </a:p>
      </dgm:t>
    </dgm:pt>
    <dgm:pt modelId="{F7BC5F87-C4A2-4A2C-BEC2-5CE7395834EA}" type="parTrans" cxnId="{B6E3627D-30E7-41CC-8D06-82808134E05B}">
      <dgm:prSet/>
      <dgm:spPr/>
      <dgm:t>
        <a:bodyPr/>
        <a:lstStyle/>
        <a:p>
          <a:endParaRPr lang="en-US"/>
        </a:p>
      </dgm:t>
    </dgm:pt>
    <dgm:pt modelId="{ADB9A1FE-1EF0-4474-8C7D-7554621ACBED}" type="sibTrans" cxnId="{B6E3627D-30E7-41CC-8D06-82808134E05B}">
      <dgm:prSet/>
      <dgm:spPr/>
      <dgm:t>
        <a:bodyPr/>
        <a:lstStyle/>
        <a:p>
          <a:endParaRPr lang="en-US"/>
        </a:p>
      </dgm:t>
    </dgm:pt>
    <dgm:pt modelId="{BD569C83-A89C-4941-AC7C-759E6A0B08F8}">
      <dgm:prSet phldrT="[Text]"/>
      <dgm:spPr/>
      <dgm:t>
        <a:bodyPr/>
        <a:lstStyle/>
        <a:p>
          <a:r>
            <a:rPr lang="en-US" dirty="0"/>
            <a:t>Breakdown until you get accurate time and cost estimates</a:t>
          </a:r>
        </a:p>
      </dgm:t>
    </dgm:pt>
    <dgm:pt modelId="{134CC844-B707-4156-B530-72932FCAC843}" type="parTrans" cxnId="{DDFA1D82-9AC7-4226-8E13-65E51899A2DB}">
      <dgm:prSet/>
      <dgm:spPr/>
      <dgm:t>
        <a:bodyPr/>
        <a:lstStyle/>
        <a:p>
          <a:endParaRPr lang="en-US"/>
        </a:p>
      </dgm:t>
    </dgm:pt>
    <dgm:pt modelId="{0AA4A12B-6017-48D3-A819-3B22E1ED8995}" type="sibTrans" cxnId="{DDFA1D82-9AC7-4226-8E13-65E51899A2DB}">
      <dgm:prSet/>
      <dgm:spPr/>
      <dgm:t>
        <a:bodyPr/>
        <a:lstStyle/>
        <a:p>
          <a:endParaRPr lang="en-US"/>
        </a:p>
      </dgm:t>
    </dgm:pt>
    <dgm:pt modelId="{6A8F21A7-6BFA-420A-8653-D5C8C916DB52}">
      <dgm:prSet phldrT="[Text]"/>
      <dgm:spPr/>
      <dgm:t>
        <a:bodyPr/>
        <a:lstStyle/>
        <a:p>
          <a:r>
            <a:rPr lang="en-US" dirty="0"/>
            <a:t>Covers all objectives</a:t>
          </a:r>
        </a:p>
      </dgm:t>
    </dgm:pt>
    <dgm:pt modelId="{82DF7AFC-9AED-43DF-A2F2-EAF64F2FF075}" type="parTrans" cxnId="{C8CA4420-A04E-4F7B-8A63-D081B3C76FC5}">
      <dgm:prSet/>
      <dgm:spPr/>
      <dgm:t>
        <a:bodyPr/>
        <a:lstStyle/>
        <a:p>
          <a:endParaRPr lang="en-US"/>
        </a:p>
      </dgm:t>
    </dgm:pt>
    <dgm:pt modelId="{1C284513-5673-4C04-BD75-1B734A559C52}" type="sibTrans" cxnId="{C8CA4420-A04E-4F7B-8A63-D081B3C76FC5}">
      <dgm:prSet/>
      <dgm:spPr/>
      <dgm:t>
        <a:bodyPr/>
        <a:lstStyle/>
        <a:p>
          <a:endParaRPr lang="en-US"/>
        </a:p>
      </dgm:t>
    </dgm:pt>
    <dgm:pt modelId="{8F3919F3-AEAA-44DB-8B3E-346E57C2C07B}" type="pres">
      <dgm:prSet presAssocID="{74BF2BE3-9FEB-4813-95E9-706882F80228}" presName="Name0" presStyleCnt="0">
        <dgm:presLayoutVars>
          <dgm:chMax val="7"/>
          <dgm:chPref val="7"/>
          <dgm:dir/>
        </dgm:presLayoutVars>
      </dgm:prSet>
      <dgm:spPr/>
    </dgm:pt>
    <dgm:pt modelId="{AFF05371-2A80-491C-B029-ABBD63A0A797}" type="pres">
      <dgm:prSet presAssocID="{74BF2BE3-9FEB-4813-95E9-706882F80228}" presName="Name1" presStyleCnt="0"/>
      <dgm:spPr/>
    </dgm:pt>
    <dgm:pt modelId="{7315E9E4-BC6F-49AD-928F-0A6F5DD8756E}" type="pres">
      <dgm:prSet presAssocID="{74BF2BE3-9FEB-4813-95E9-706882F80228}" presName="cycle" presStyleCnt="0"/>
      <dgm:spPr/>
    </dgm:pt>
    <dgm:pt modelId="{A6CB9372-DB6F-4700-B5F7-4EF510A75FA8}" type="pres">
      <dgm:prSet presAssocID="{74BF2BE3-9FEB-4813-95E9-706882F80228}" presName="srcNode" presStyleLbl="node1" presStyleIdx="0" presStyleCnt="4"/>
      <dgm:spPr/>
    </dgm:pt>
    <dgm:pt modelId="{47ED64B8-CD65-4B7D-8C3B-A3D5A671117D}" type="pres">
      <dgm:prSet presAssocID="{74BF2BE3-9FEB-4813-95E9-706882F80228}" presName="conn" presStyleLbl="parChTrans1D2" presStyleIdx="0" presStyleCnt="1"/>
      <dgm:spPr/>
    </dgm:pt>
    <dgm:pt modelId="{27BBACDE-F3EF-4C82-8485-8746CB89FA30}" type="pres">
      <dgm:prSet presAssocID="{74BF2BE3-9FEB-4813-95E9-706882F80228}" presName="extraNode" presStyleLbl="node1" presStyleIdx="0" presStyleCnt="4"/>
      <dgm:spPr/>
    </dgm:pt>
    <dgm:pt modelId="{0099BE46-3793-453A-B9D1-63779B7D3D36}" type="pres">
      <dgm:prSet presAssocID="{74BF2BE3-9FEB-4813-95E9-706882F80228}" presName="dstNode" presStyleLbl="node1" presStyleIdx="0" presStyleCnt="4"/>
      <dgm:spPr/>
    </dgm:pt>
    <dgm:pt modelId="{238CC6F3-7C73-4551-A6DB-C637C25AECB4}" type="pres">
      <dgm:prSet presAssocID="{9A2121EC-D0BC-4A82-9748-7EA1C739094E}" presName="text_1" presStyleLbl="node1" presStyleIdx="0" presStyleCnt="4">
        <dgm:presLayoutVars>
          <dgm:bulletEnabled val="1"/>
        </dgm:presLayoutVars>
      </dgm:prSet>
      <dgm:spPr/>
    </dgm:pt>
    <dgm:pt modelId="{8DF9F3DF-9DA9-4080-A74D-D947137B2209}" type="pres">
      <dgm:prSet presAssocID="{9A2121EC-D0BC-4A82-9748-7EA1C739094E}" presName="accent_1" presStyleCnt="0"/>
      <dgm:spPr/>
    </dgm:pt>
    <dgm:pt modelId="{81940836-C962-4D36-A642-DF4D1B48A008}" type="pres">
      <dgm:prSet presAssocID="{9A2121EC-D0BC-4A82-9748-7EA1C739094E}" presName="accentRepeatNode" presStyleLbl="solidFgAcc1" presStyleIdx="0" presStyleCnt="4"/>
      <dgm:spPr/>
    </dgm:pt>
    <dgm:pt modelId="{3E88E8E1-9C68-44C7-AD12-30CFAB8785E1}" type="pres">
      <dgm:prSet presAssocID="{6A8F21A7-6BFA-420A-8653-D5C8C916DB52}" presName="text_2" presStyleLbl="node1" presStyleIdx="1" presStyleCnt="4">
        <dgm:presLayoutVars>
          <dgm:bulletEnabled val="1"/>
        </dgm:presLayoutVars>
      </dgm:prSet>
      <dgm:spPr/>
    </dgm:pt>
    <dgm:pt modelId="{391FF5A4-477C-4CF0-B1EA-87138B9B2B66}" type="pres">
      <dgm:prSet presAssocID="{6A8F21A7-6BFA-420A-8653-D5C8C916DB52}" presName="accent_2" presStyleCnt="0"/>
      <dgm:spPr/>
    </dgm:pt>
    <dgm:pt modelId="{5C77CB21-0E30-4064-9C38-660A8BC642A1}" type="pres">
      <dgm:prSet presAssocID="{6A8F21A7-6BFA-420A-8653-D5C8C916DB52}" presName="accentRepeatNode" presStyleLbl="solidFgAcc1" presStyleIdx="1" presStyleCnt="4"/>
      <dgm:spPr/>
    </dgm:pt>
    <dgm:pt modelId="{25EE3B98-E5CA-4FAD-99A4-F569D4D7D934}" type="pres">
      <dgm:prSet presAssocID="{5B63161A-1B80-4247-8F48-689179F13D67}" presName="text_3" presStyleLbl="node1" presStyleIdx="2" presStyleCnt="4">
        <dgm:presLayoutVars>
          <dgm:bulletEnabled val="1"/>
        </dgm:presLayoutVars>
      </dgm:prSet>
      <dgm:spPr/>
    </dgm:pt>
    <dgm:pt modelId="{90761848-6AFD-4BFC-B238-B501D547344C}" type="pres">
      <dgm:prSet presAssocID="{5B63161A-1B80-4247-8F48-689179F13D67}" presName="accent_3" presStyleCnt="0"/>
      <dgm:spPr/>
    </dgm:pt>
    <dgm:pt modelId="{391B0BFF-A518-4BE0-AFC4-D640266552C9}" type="pres">
      <dgm:prSet presAssocID="{5B63161A-1B80-4247-8F48-689179F13D67}" presName="accentRepeatNode" presStyleLbl="solidFgAcc1" presStyleIdx="2" presStyleCnt="4"/>
      <dgm:spPr/>
    </dgm:pt>
    <dgm:pt modelId="{A0CED383-AC66-4E52-84E5-8515845B5958}" type="pres">
      <dgm:prSet presAssocID="{BD569C83-A89C-4941-AC7C-759E6A0B08F8}" presName="text_4" presStyleLbl="node1" presStyleIdx="3" presStyleCnt="4">
        <dgm:presLayoutVars>
          <dgm:bulletEnabled val="1"/>
        </dgm:presLayoutVars>
      </dgm:prSet>
      <dgm:spPr/>
    </dgm:pt>
    <dgm:pt modelId="{1DBF2AD7-FBB6-4551-AB03-C20B4B7AC8E3}" type="pres">
      <dgm:prSet presAssocID="{BD569C83-A89C-4941-AC7C-759E6A0B08F8}" presName="accent_4" presStyleCnt="0"/>
      <dgm:spPr/>
    </dgm:pt>
    <dgm:pt modelId="{F963E116-6125-40CF-930C-F89A43B9237A}" type="pres">
      <dgm:prSet presAssocID="{BD569C83-A89C-4941-AC7C-759E6A0B08F8}" presName="accentRepeatNode" presStyleLbl="solidFgAcc1" presStyleIdx="3" presStyleCnt="4"/>
      <dgm:spPr/>
    </dgm:pt>
  </dgm:ptLst>
  <dgm:cxnLst>
    <dgm:cxn modelId="{EE968B0F-E8EE-407A-9B1A-73DA72532E87}" type="presOf" srcId="{BD569C83-A89C-4941-AC7C-759E6A0B08F8}" destId="{A0CED383-AC66-4E52-84E5-8515845B5958}" srcOrd="0" destOrd="0" presId="urn:microsoft.com/office/officeart/2008/layout/VerticalCurvedList"/>
    <dgm:cxn modelId="{A32D4919-FFE4-43B9-BFAB-E126597E38A2}" type="presOf" srcId="{9A2121EC-D0BC-4A82-9748-7EA1C739094E}" destId="{238CC6F3-7C73-4551-A6DB-C637C25AECB4}" srcOrd="0" destOrd="0" presId="urn:microsoft.com/office/officeart/2008/layout/VerticalCurvedList"/>
    <dgm:cxn modelId="{C8CA4420-A04E-4F7B-8A63-D081B3C76FC5}" srcId="{74BF2BE3-9FEB-4813-95E9-706882F80228}" destId="{6A8F21A7-6BFA-420A-8653-D5C8C916DB52}" srcOrd="1" destOrd="0" parTransId="{82DF7AFC-9AED-43DF-A2F2-EAF64F2FF075}" sibTransId="{1C284513-5673-4C04-BD75-1B734A559C52}"/>
    <dgm:cxn modelId="{0F51BA2D-F09D-4586-88E5-B818DBF18BF8}" type="presOf" srcId="{5B63161A-1B80-4247-8F48-689179F13D67}" destId="{25EE3B98-E5CA-4FAD-99A4-F569D4D7D934}" srcOrd="0" destOrd="0" presId="urn:microsoft.com/office/officeart/2008/layout/VerticalCurvedList"/>
    <dgm:cxn modelId="{4AA68F5F-9721-4451-9436-A2C3723E4E13}" srcId="{74BF2BE3-9FEB-4813-95E9-706882F80228}" destId="{9A2121EC-D0BC-4A82-9748-7EA1C739094E}" srcOrd="0" destOrd="0" parTransId="{4D60F036-8590-459A-8F6D-22E5226F4F4A}" sibTransId="{B8877146-050D-4D63-9C85-03373A8E3A99}"/>
    <dgm:cxn modelId="{B6E3627D-30E7-41CC-8D06-82808134E05B}" srcId="{74BF2BE3-9FEB-4813-95E9-706882F80228}" destId="{5B63161A-1B80-4247-8F48-689179F13D67}" srcOrd="2" destOrd="0" parTransId="{F7BC5F87-C4A2-4A2C-BEC2-5CE7395834EA}" sibTransId="{ADB9A1FE-1EF0-4474-8C7D-7554621ACBED}"/>
    <dgm:cxn modelId="{DDFA1D82-9AC7-4226-8E13-65E51899A2DB}" srcId="{74BF2BE3-9FEB-4813-95E9-706882F80228}" destId="{BD569C83-A89C-4941-AC7C-759E6A0B08F8}" srcOrd="3" destOrd="0" parTransId="{134CC844-B707-4156-B530-72932FCAC843}" sibTransId="{0AA4A12B-6017-48D3-A819-3B22E1ED8995}"/>
    <dgm:cxn modelId="{554CB6E0-15A9-49F0-AC93-2296BE327C69}" type="presOf" srcId="{74BF2BE3-9FEB-4813-95E9-706882F80228}" destId="{8F3919F3-AEAA-44DB-8B3E-346E57C2C07B}" srcOrd="0" destOrd="0" presId="urn:microsoft.com/office/officeart/2008/layout/VerticalCurvedList"/>
    <dgm:cxn modelId="{C59FB5E8-80B3-463D-A73A-FCE3DCC115EC}" type="presOf" srcId="{6A8F21A7-6BFA-420A-8653-D5C8C916DB52}" destId="{3E88E8E1-9C68-44C7-AD12-30CFAB8785E1}" srcOrd="0" destOrd="0" presId="urn:microsoft.com/office/officeart/2008/layout/VerticalCurvedList"/>
    <dgm:cxn modelId="{68C8AFF9-AD1E-4DC8-9FFF-46C97D9B932A}" type="presOf" srcId="{B8877146-050D-4D63-9C85-03373A8E3A99}" destId="{47ED64B8-CD65-4B7D-8C3B-A3D5A671117D}" srcOrd="0" destOrd="0" presId="urn:microsoft.com/office/officeart/2008/layout/VerticalCurvedList"/>
    <dgm:cxn modelId="{D4E5FF8E-C579-4008-9C3A-FD4E31F18CB2}" type="presParOf" srcId="{8F3919F3-AEAA-44DB-8B3E-346E57C2C07B}" destId="{AFF05371-2A80-491C-B029-ABBD63A0A797}" srcOrd="0" destOrd="0" presId="urn:microsoft.com/office/officeart/2008/layout/VerticalCurvedList"/>
    <dgm:cxn modelId="{DB379CFD-D864-4AE3-82E3-21CC6B91B567}" type="presParOf" srcId="{AFF05371-2A80-491C-B029-ABBD63A0A797}" destId="{7315E9E4-BC6F-49AD-928F-0A6F5DD8756E}" srcOrd="0" destOrd="0" presId="urn:microsoft.com/office/officeart/2008/layout/VerticalCurvedList"/>
    <dgm:cxn modelId="{DD3317E8-42AF-468D-93FE-C3795C0B948F}" type="presParOf" srcId="{7315E9E4-BC6F-49AD-928F-0A6F5DD8756E}" destId="{A6CB9372-DB6F-4700-B5F7-4EF510A75FA8}" srcOrd="0" destOrd="0" presId="urn:microsoft.com/office/officeart/2008/layout/VerticalCurvedList"/>
    <dgm:cxn modelId="{BE781FB0-AE9C-498B-BA1C-FC3EB7171A00}" type="presParOf" srcId="{7315E9E4-BC6F-49AD-928F-0A6F5DD8756E}" destId="{47ED64B8-CD65-4B7D-8C3B-A3D5A671117D}" srcOrd="1" destOrd="0" presId="urn:microsoft.com/office/officeart/2008/layout/VerticalCurvedList"/>
    <dgm:cxn modelId="{E9F35A10-4E81-4ACC-B0D1-E5EF61936660}" type="presParOf" srcId="{7315E9E4-BC6F-49AD-928F-0A6F5DD8756E}" destId="{27BBACDE-F3EF-4C82-8485-8746CB89FA30}" srcOrd="2" destOrd="0" presId="urn:microsoft.com/office/officeart/2008/layout/VerticalCurvedList"/>
    <dgm:cxn modelId="{F67A4D89-AB80-4794-9D66-336589290714}" type="presParOf" srcId="{7315E9E4-BC6F-49AD-928F-0A6F5DD8756E}" destId="{0099BE46-3793-453A-B9D1-63779B7D3D36}" srcOrd="3" destOrd="0" presId="urn:microsoft.com/office/officeart/2008/layout/VerticalCurvedList"/>
    <dgm:cxn modelId="{F3D74F4B-67B0-479A-8E3F-7C56E99B345E}" type="presParOf" srcId="{AFF05371-2A80-491C-B029-ABBD63A0A797}" destId="{238CC6F3-7C73-4551-A6DB-C637C25AECB4}" srcOrd="1" destOrd="0" presId="urn:microsoft.com/office/officeart/2008/layout/VerticalCurvedList"/>
    <dgm:cxn modelId="{8EEED066-2F6B-427B-B7F1-037FECEF7374}" type="presParOf" srcId="{AFF05371-2A80-491C-B029-ABBD63A0A797}" destId="{8DF9F3DF-9DA9-4080-A74D-D947137B2209}" srcOrd="2" destOrd="0" presId="urn:microsoft.com/office/officeart/2008/layout/VerticalCurvedList"/>
    <dgm:cxn modelId="{944C07AB-6700-4B70-8368-267267B7BBA2}" type="presParOf" srcId="{8DF9F3DF-9DA9-4080-A74D-D947137B2209}" destId="{81940836-C962-4D36-A642-DF4D1B48A008}" srcOrd="0" destOrd="0" presId="urn:microsoft.com/office/officeart/2008/layout/VerticalCurvedList"/>
    <dgm:cxn modelId="{412104C9-B8D1-4ACF-B8AF-E69391FF75E9}" type="presParOf" srcId="{AFF05371-2A80-491C-B029-ABBD63A0A797}" destId="{3E88E8E1-9C68-44C7-AD12-30CFAB8785E1}" srcOrd="3" destOrd="0" presId="urn:microsoft.com/office/officeart/2008/layout/VerticalCurvedList"/>
    <dgm:cxn modelId="{5E332DED-7117-4591-9FC5-C285AA4AFF46}" type="presParOf" srcId="{AFF05371-2A80-491C-B029-ABBD63A0A797}" destId="{391FF5A4-477C-4CF0-B1EA-87138B9B2B66}" srcOrd="4" destOrd="0" presId="urn:microsoft.com/office/officeart/2008/layout/VerticalCurvedList"/>
    <dgm:cxn modelId="{3F9891EA-05D9-4788-9A84-4D1A4A0F8F41}" type="presParOf" srcId="{391FF5A4-477C-4CF0-B1EA-87138B9B2B66}" destId="{5C77CB21-0E30-4064-9C38-660A8BC642A1}" srcOrd="0" destOrd="0" presId="urn:microsoft.com/office/officeart/2008/layout/VerticalCurvedList"/>
    <dgm:cxn modelId="{D791D753-5D8F-43E4-8642-FB5D55319931}" type="presParOf" srcId="{AFF05371-2A80-491C-B029-ABBD63A0A797}" destId="{25EE3B98-E5CA-4FAD-99A4-F569D4D7D934}" srcOrd="5" destOrd="0" presId="urn:microsoft.com/office/officeart/2008/layout/VerticalCurvedList"/>
    <dgm:cxn modelId="{44B5C5A2-4B76-4665-B9DE-69FDD97B3F28}" type="presParOf" srcId="{AFF05371-2A80-491C-B029-ABBD63A0A797}" destId="{90761848-6AFD-4BFC-B238-B501D547344C}" srcOrd="6" destOrd="0" presId="urn:microsoft.com/office/officeart/2008/layout/VerticalCurvedList"/>
    <dgm:cxn modelId="{C1271F59-F21A-4021-9584-9B3BD08117C6}" type="presParOf" srcId="{90761848-6AFD-4BFC-B238-B501D547344C}" destId="{391B0BFF-A518-4BE0-AFC4-D640266552C9}" srcOrd="0" destOrd="0" presId="urn:microsoft.com/office/officeart/2008/layout/VerticalCurvedList"/>
    <dgm:cxn modelId="{03C7E594-B33C-40B1-9DA6-04C0BFA06FEB}" type="presParOf" srcId="{AFF05371-2A80-491C-B029-ABBD63A0A797}" destId="{A0CED383-AC66-4E52-84E5-8515845B5958}" srcOrd="7" destOrd="0" presId="urn:microsoft.com/office/officeart/2008/layout/VerticalCurvedList"/>
    <dgm:cxn modelId="{C4A7034E-629D-4275-A6AC-6ED4E94426D9}" type="presParOf" srcId="{AFF05371-2A80-491C-B029-ABBD63A0A797}" destId="{1DBF2AD7-FBB6-4551-AB03-C20B4B7AC8E3}" srcOrd="8" destOrd="0" presId="urn:microsoft.com/office/officeart/2008/layout/VerticalCurvedList"/>
    <dgm:cxn modelId="{74957C0E-1B09-4254-9627-FCE791411342}" type="presParOf" srcId="{1DBF2AD7-FBB6-4551-AB03-C20B4B7AC8E3}" destId="{F963E116-6125-40CF-930C-F89A43B923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B8888-301C-45F1-B557-59531A00E8E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16BD46F-865C-460D-9677-368888751E94}">
      <dgm:prSet phldrT="[Text]"/>
      <dgm:spPr/>
      <dgm:t>
        <a:bodyPr/>
        <a:lstStyle/>
        <a:p>
          <a:r>
            <a:rPr lang="en-US" dirty="0"/>
            <a:t>Should not be much detailed as project plan</a:t>
          </a:r>
        </a:p>
      </dgm:t>
    </dgm:pt>
    <dgm:pt modelId="{1E73FE89-C282-434B-886E-6D15A4761925}" type="parTrans" cxnId="{C423B7EC-3E87-4FC1-9836-F460552604FA}">
      <dgm:prSet/>
      <dgm:spPr/>
      <dgm:t>
        <a:bodyPr/>
        <a:lstStyle/>
        <a:p>
          <a:endParaRPr lang="en-US"/>
        </a:p>
      </dgm:t>
    </dgm:pt>
    <dgm:pt modelId="{B80561E3-3C71-4830-9E6F-794668296C90}" type="sibTrans" cxnId="{C423B7EC-3E87-4FC1-9836-F460552604FA}">
      <dgm:prSet/>
      <dgm:spPr/>
      <dgm:t>
        <a:bodyPr/>
        <a:lstStyle/>
        <a:p>
          <a:endParaRPr lang="en-US"/>
        </a:p>
      </dgm:t>
    </dgm:pt>
    <dgm:pt modelId="{DC55CE17-0D31-4C8D-8713-B8B78677F1E6}">
      <dgm:prSet phldrT="[Text]"/>
      <dgm:spPr/>
      <dgm:t>
        <a:bodyPr/>
        <a:lstStyle/>
        <a:p>
          <a:r>
            <a:rPr lang="en-US" dirty="0"/>
            <a:t>May use a template if you  have </a:t>
          </a:r>
        </a:p>
      </dgm:t>
    </dgm:pt>
    <dgm:pt modelId="{F5916715-E7B8-491A-96DE-CE34A7FF05AD}" type="parTrans" cxnId="{4E99D967-421A-4667-8363-DB080F0BE293}">
      <dgm:prSet/>
      <dgm:spPr/>
      <dgm:t>
        <a:bodyPr/>
        <a:lstStyle/>
        <a:p>
          <a:endParaRPr lang="en-US"/>
        </a:p>
      </dgm:t>
    </dgm:pt>
    <dgm:pt modelId="{9C55BAAE-7D06-48E6-90D5-084CD68C8FDE}" type="sibTrans" cxnId="{4E99D967-421A-4667-8363-DB080F0BE293}">
      <dgm:prSet/>
      <dgm:spPr/>
      <dgm:t>
        <a:bodyPr/>
        <a:lstStyle/>
        <a:p>
          <a:endParaRPr lang="en-US"/>
        </a:p>
      </dgm:t>
    </dgm:pt>
    <dgm:pt modelId="{209644A7-A96E-412B-9B20-2F3070B143D0}">
      <dgm:prSet phldrT="[Text]"/>
      <dgm:spPr/>
      <dgm:t>
        <a:bodyPr/>
        <a:lstStyle/>
        <a:p>
          <a:r>
            <a:rPr lang="en-US" dirty="0"/>
            <a:t>Can evolve over time</a:t>
          </a:r>
        </a:p>
      </dgm:t>
    </dgm:pt>
    <dgm:pt modelId="{99130A69-A5FF-48B4-A18C-E4528468DF29}" type="parTrans" cxnId="{E12729BF-BBA5-4022-9316-5C319614DFF9}">
      <dgm:prSet/>
      <dgm:spPr/>
      <dgm:t>
        <a:bodyPr/>
        <a:lstStyle/>
        <a:p>
          <a:endParaRPr lang="en-US"/>
        </a:p>
      </dgm:t>
    </dgm:pt>
    <dgm:pt modelId="{11D12AE5-C434-4F89-83D8-00A8BCA224AE}" type="sibTrans" cxnId="{E12729BF-BBA5-4022-9316-5C319614DFF9}">
      <dgm:prSet/>
      <dgm:spPr/>
      <dgm:t>
        <a:bodyPr/>
        <a:lstStyle/>
        <a:p>
          <a:endParaRPr lang="en-US"/>
        </a:p>
      </dgm:t>
    </dgm:pt>
    <dgm:pt modelId="{A65FB49B-3117-440F-AF99-8A0B97055CCD}">
      <dgm:prSet phldrT="[Text]"/>
      <dgm:spPr/>
      <dgm:t>
        <a:bodyPr/>
        <a:lstStyle/>
        <a:p>
          <a:r>
            <a:rPr lang="en-US" dirty="0"/>
            <a:t>Can be drawn using Gantt Pro, Word, Excel, MS Project, Visio etc.</a:t>
          </a:r>
        </a:p>
      </dgm:t>
    </dgm:pt>
    <dgm:pt modelId="{A9C18BAB-B78D-4C44-B9F6-97E770B54386}" type="parTrans" cxnId="{F2D6DF1C-845A-4849-A4CB-6EE29F1047BE}">
      <dgm:prSet/>
      <dgm:spPr/>
      <dgm:t>
        <a:bodyPr/>
        <a:lstStyle/>
        <a:p>
          <a:endParaRPr lang="en-US"/>
        </a:p>
      </dgm:t>
    </dgm:pt>
    <dgm:pt modelId="{75D8BA2B-B1AE-4FD9-8F66-2B8573A514F0}" type="sibTrans" cxnId="{F2D6DF1C-845A-4849-A4CB-6EE29F1047BE}">
      <dgm:prSet/>
      <dgm:spPr/>
      <dgm:t>
        <a:bodyPr/>
        <a:lstStyle/>
        <a:p>
          <a:endParaRPr lang="en-US"/>
        </a:p>
      </dgm:t>
    </dgm:pt>
    <dgm:pt modelId="{593B1578-E95C-481E-8291-F3E0052342C1}">
      <dgm:prSet phldrT="[Text]"/>
      <dgm:spPr/>
      <dgm:t>
        <a:bodyPr/>
        <a:lstStyle/>
        <a:p>
          <a:r>
            <a:rPr lang="en-US" dirty="0"/>
            <a:t>Each level have no more than 7 items</a:t>
          </a:r>
        </a:p>
      </dgm:t>
    </dgm:pt>
    <dgm:pt modelId="{BA16C7EB-DC36-40C3-B383-721F01731B49}" type="parTrans" cxnId="{071B32D4-67C0-488B-A9F2-037165EA37FB}">
      <dgm:prSet/>
      <dgm:spPr/>
      <dgm:t>
        <a:bodyPr/>
        <a:lstStyle/>
        <a:p>
          <a:endParaRPr lang="en-US"/>
        </a:p>
      </dgm:t>
    </dgm:pt>
    <dgm:pt modelId="{9135187B-79D5-467E-B459-93293F000246}" type="sibTrans" cxnId="{071B32D4-67C0-488B-A9F2-037165EA37FB}">
      <dgm:prSet/>
      <dgm:spPr/>
      <dgm:t>
        <a:bodyPr/>
        <a:lstStyle/>
        <a:p>
          <a:endParaRPr lang="en-US"/>
        </a:p>
      </dgm:t>
    </dgm:pt>
    <dgm:pt modelId="{E7FE2FCE-432B-486B-8E7E-C64B61FA092D}" type="pres">
      <dgm:prSet presAssocID="{EE4B8888-301C-45F1-B557-59531A00E8E1}" presName="Name0" presStyleCnt="0">
        <dgm:presLayoutVars>
          <dgm:chMax val="7"/>
          <dgm:chPref val="7"/>
          <dgm:dir/>
        </dgm:presLayoutVars>
      </dgm:prSet>
      <dgm:spPr/>
    </dgm:pt>
    <dgm:pt modelId="{5ECE5089-3E68-4088-B176-37584BB1968D}" type="pres">
      <dgm:prSet presAssocID="{EE4B8888-301C-45F1-B557-59531A00E8E1}" presName="Name1" presStyleCnt="0"/>
      <dgm:spPr/>
    </dgm:pt>
    <dgm:pt modelId="{391D92E3-E902-4A2F-9D9A-39144EAA3BB6}" type="pres">
      <dgm:prSet presAssocID="{EE4B8888-301C-45F1-B557-59531A00E8E1}" presName="cycle" presStyleCnt="0"/>
      <dgm:spPr/>
    </dgm:pt>
    <dgm:pt modelId="{B0E0BDAD-5E94-47D6-92C4-7D50B75A7802}" type="pres">
      <dgm:prSet presAssocID="{EE4B8888-301C-45F1-B557-59531A00E8E1}" presName="srcNode" presStyleLbl="node1" presStyleIdx="0" presStyleCnt="5"/>
      <dgm:spPr/>
    </dgm:pt>
    <dgm:pt modelId="{2B51F93D-FE7E-4956-9373-7E7C0B3A7267}" type="pres">
      <dgm:prSet presAssocID="{EE4B8888-301C-45F1-B557-59531A00E8E1}" presName="conn" presStyleLbl="parChTrans1D2" presStyleIdx="0" presStyleCnt="1"/>
      <dgm:spPr/>
    </dgm:pt>
    <dgm:pt modelId="{D9E0820B-2F4C-4EF5-B793-E920EDD796E1}" type="pres">
      <dgm:prSet presAssocID="{EE4B8888-301C-45F1-B557-59531A00E8E1}" presName="extraNode" presStyleLbl="node1" presStyleIdx="0" presStyleCnt="5"/>
      <dgm:spPr/>
    </dgm:pt>
    <dgm:pt modelId="{9A50B4CF-8251-4AF4-8DB9-7F8F38D89B99}" type="pres">
      <dgm:prSet presAssocID="{EE4B8888-301C-45F1-B557-59531A00E8E1}" presName="dstNode" presStyleLbl="node1" presStyleIdx="0" presStyleCnt="5"/>
      <dgm:spPr/>
    </dgm:pt>
    <dgm:pt modelId="{44F46AE1-77C3-4101-84FA-01D400FFB3BF}" type="pres">
      <dgm:prSet presAssocID="{516BD46F-865C-460D-9677-368888751E94}" presName="text_1" presStyleLbl="node1" presStyleIdx="0" presStyleCnt="5">
        <dgm:presLayoutVars>
          <dgm:bulletEnabled val="1"/>
        </dgm:presLayoutVars>
      </dgm:prSet>
      <dgm:spPr/>
    </dgm:pt>
    <dgm:pt modelId="{FC54A8CB-D50F-4936-A629-8068FD67329E}" type="pres">
      <dgm:prSet presAssocID="{516BD46F-865C-460D-9677-368888751E94}" presName="accent_1" presStyleCnt="0"/>
      <dgm:spPr/>
    </dgm:pt>
    <dgm:pt modelId="{263008DD-DED1-480F-941C-1CAD23E474F4}" type="pres">
      <dgm:prSet presAssocID="{516BD46F-865C-460D-9677-368888751E94}" presName="accentRepeatNode" presStyleLbl="solidFgAcc1" presStyleIdx="0" presStyleCnt="5"/>
      <dgm:spPr/>
    </dgm:pt>
    <dgm:pt modelId="{2693FE3E-8085-4546-A973-D394B5E1DA06}" type="pres">
      <dgm:prSet presAssocID="{209644A7-A96E-412B-9B20-2F3070B143D0}" presName="text_2" presStyleLbl="node1" presStyleIdx="1" presStyleCnt="5">
        <dgm:presLayoutVars>
          <dgm:bulletEnabled val="1"/>
        </dgm:presLayoutVars>
      </dgm:prSet>
      <dgm:spPr/>
    </dgm:pt>
    <dgm:pt modelId="{B620700E-8AF9-4ACF-9A2E-F18AF69733CD}" type="pres">
      <dgm:prSet presAssocID="{209644A7-A96E-412B-9B20-2F3070B143D0}" presName="accent_2" presStyleCnt="0"/>
      <dgm:spPr/>
    </dgm:pt>
    <dgm:pt modelId="{3D2193A9-F672-4453-9E44-269D63F33440}" type="pres">
      <dgm:prSet presAssocID="{209644A7-A96E-412B-9B20-2F3070B143D0}" presName="accentRepeatNode" presStyleLbl="solidFgAcc1" presStyleIdx="1" presStyleCnt="5"/>
      <dgm:spPr/>
    </dgm:pt>
    <dgm:pt modelId="{3C7D02E0-DBA7-48C8-8818-C605A31C7A9F}" type="pres">
      <dgm:prSet presAssocID="{593B1578-E95C-481E-8291-F3E0052342C1}" presName="text_3" presStyleLbl="node1" presStyleIdx="2" presStyleCnt="5">
        <dgm:presLayoutVars>
          <dgm:bulletEnabled val="1"/>
        </dgm:presLayoutVars>
      </dgm:prSet>
      <dgm:spPr/>
    </dgm:pt>
    <dgm:pt modelId="{B8F3DC3A-3B8F-42D0-A0E3-8F1EE4AAA52E}" type="pres">
      <dgm:prSet presAssocID="{593B1578-E95C-481E-8291-F3E0052342C1}" presName="accent_3" presStyleCnt="0"/>
      <dgm:spPr/>
    </dgm:pt>
    <dgm:pt modelId="{5BEE120E-318A-4C9A-9FD7-B3297AD2E16C}" type="pres">
      <dgm:prSet presAssocID="{593B1578-E95C-481E-8291-F3E0052342C1}" presName="accentRepeatNode" presStyleLbl="solidFgAcc1" presStyleIdx="2" presStyleCnt="5"/>
      <dgm:spPr/>
    </dgm:pt>
    <dgm:pt modelId="{D63802D9-D8E2-4E89-A7A8-43CB68B51E24}" type="pres">
      <dgm:prSet presAssocID="{A65FB49B-3117-440F-AF99-8A0B97055CCD}" presName="text_4" presStyleLbl="node1" presStyleIdx="3" presStyleCnt="5">
        <dgm:presLayoutVars>
          <dgm:bulletEnabled val="1"/>
        </dgm:presLayoutVars>
      </dgm:prSet>
      <dgm:spPr/>
    </dgm:pt>
    <dgm:pt modelId="{D2248B79-756D-4113-9D3B-9BB8CC5CB376}" type="pres">
      <dgm:prSet presAssocID="{A65FB49B-3117-440F-AF99-8A0B97055CCD}" presName="accent_4" presStyleCnt="0"/>
      <dgm:spPr/>
    </dgm:pt>
    <dgm:pt modelId="{288CCB26-280F-4302-B24B-7C6270C4DA3A}" type="pres">
      <dgm:prSet presAssocID="{A65FB49B-3117-440F-AF99-8A0B97055CCD}" presName="accentRepeatNode" presStyleLbl="solidFgAcc1" presStyleIdx="3" presStyleCnt="5"/>
      <dgm:spPr/>
    </dgm:pt>
    <dgm:pt modelId="{C989D393-6D47-4C69-BEEE-1CF796E783C1}" type="pres">
      <dgm:prSet presAssocID="{DC55CE17-0D31-4C8D-8713-B8B78677F1E6}" presName="text_5" presStyleLbl="node1" presStyleIdx="4" presStyleCnt="5">
        <dgm:presLayoutVars>
          <dgm:bulletEnabled val="1"/>
        </dgm:presLayoutVars>
      </dgm:prSet>
      <dgm:spPr/>
    </dgm:pt>
    <dgm:pt modelId="{4DD39890-8218-49C4-84F8-BD351FB7357A}" type="pres">
      <dgm:prSet presAssocID="{DC55CE17-0D31-4C8D-8713-B8B78677F1E6}" presName="accent_5" presStyleCnt="0"/>
      <dgm:spPr/>
    </dgm:pt>
    <dgm:pt modelId="{6DF63FEC-F6B8-42D3-93EA-5FBBE2A6334E}" type="pres">
      <dgm:prSet presAssocID="{DC55CE17-0D31-4C8D-8713-B8B78677F1E6}" presName="accentRepeatNode" presStyleLbl="solidFgAcc1" presStyleIdx="4" presStyleCnt="5"/>
      <dgm:spPr/>
    </dgm:pt>
  </dgm:ptLst>
  <dgm:cxnLst>
    <dgm:cxn modelId="{F2D6DF1C-845A-4849-A4CB-6EE29F1047BE}" srcId="{EE4B8888-301C-45F1-B557-59531A00E8E1}" destId="{A65FB49B-3117-440F-AF99-8A0B97055CCD}" srcOrd="3" destOrd="0" parTransId="{A9C18BAB-B78D-4C44-B9F6-97E770B54386}" sibTransId="{75D8BA2B-B1AE-4FD9-8F66-2B8573A514F0}"/>
    <dgm:cxn modelId="{D7E9142A-9D6B-4CD7-8FA6-EE6C8B5BCE42}" type="presOf" srcId="{DC55CE17-0D31-4C8D-8713-B8B78677F1E6}" destId="{C989D393-6D47-4C69-BEEE-1CF796E783C1}" srcOrd="0" destOrd="0" presId="urn:microsoft.com/office/officeart/2008/layout/VerticalCurvedList"/>
    <dgm:cxn modelId="{DAF19844-7D0F-40E2-9C7D-B8D145086178}" type="presOf" srcId="{516BD46F-865C-460D-9677-368888751E94}" destId="{44F46AE1-77C3-4101-84FA-01D400FFB3BF}" srcOrd="0" destOrd="0" presId="urn:microsoft.com/office/officeart/2008/layout/VerticalCurvedList"/>
    <dgm:cxn modelId="{4E99D967-421A-4667-8363-DB080F0BE293}" srcId="{EE4B8888-301C-45F1-B557-59531A00E8E1}" destId="{DC55CE17-0D31-4C8D-8713-B8B78677F1E6}" srcOrd="4" destOrd="0" parTransId="{F5916715-E7B8-491A-96DE-CE34A7FF05AD}" sibTransId="{9C55BAAE-7D06-48E6-90D5-084CD68C8FDE}"/>
    <dgm:cxn modelId="{12B2E385-A5EB-479D-A0D9-50B22F13B09D}" type="presOf" srcId="{593B1578-E95C-481E-8291-F3E0052342C1}" destId="{3C7D02E0-DBA7-48C8-8818-C605A31C7A9F}" srcOrd="0" destOrd="0" presId="urn:microsoft.com/office/officeart/2008/layout/VerticalCurvedList"/>
    <dgm:cxn modelId="{EF97A488-6299-4B35-B779-58BE28D1EB27}" type="presOf" srcId="{209644A7-A96E-412B-9B20-2F3070B143D0}" destId="{2693FE3E-8085-4546-A973-D394B5E1DA06}" srcOrd="0" destOrd="0" presId="urn:microsoft.com/office/officeart/2008/layout/VerticalCurvedList"/>
    <dgm:cxn modelId="{7E40C19F-20AA-4951-A130-A3033D40293C}" type="presOf" srcId="{A65FB49B-3117-440F-AF99-8A0B97055CCD}" destId="{D63802D9-D8E2-4E89-A7A8-43CB68B51E24}" srcOrd="0" destOrd="0" presId="urn:microsoft.com/office/officeart/2008/layout/VerticalCurvedList"/>
    <dgm:cxn modelId="{E12729BF-BBA5-4022-9316-5C319614DFF9}" srcId="{EE4B8888-301C-45F1-B557-59531A00E8E1}" destId="{209644A7-A96E-412B-9B20-2F3070B143D0}" srcOrd="1" destOrd="0" parTransId="{99130A69-A5FF-48B4-A18C-E4528468DF29}" sibTransId="{11D12AE5-C434-4F89-83D8-00A8BCA224AE}"/>
    <dgm:cxn modelId="{071B32D4-67C0-488B-A9F2-037165EA37FB}" srcId="{EE4B8888-301C-45F1-B557-59531A00E8E1}" destId="{593B1578-E95C-481E-8291-F3E0052342C1}" srcOrd="2" destOrd="0" parTransId="{BA16C7EB-DC36-40C3-B383-721F01731B49}" sibTransId="{9135187B-79D5-467E-B459-93293F000246}"/>
    <dgm:cxn modelId="{65D948DB-A080-4AB8-887A-BBF99B54AE22}" type="presOf" srcId="{EE4B8888-301C-45F1-B557-59531A00E8E1}" destId="{E7FE2FCE-432B-486B-8E7E-C64B61FA092D}" srcOrd="0" destOrd="0" presId="urn:microsoft.com/office/officeart/2008/layout/VerticalCurvedList"/>
    <dgm:cxn modelId="{2BA5E7E4-3438-4B8D-B42B-E5F4413C648F}" type="presOf" srcId="{B80561E3-3C71-4830-9E6F-794668296C90}" destId="{2B51F93D-FE7E-4956-9373-7E7C0B3A7267}" srcOrd="0" destOrd="0" presId="urn:microsoft.com/office/officeart/2008/layout/VerticalCurvedList"/>
    <dgm:cxn modelId="{C423B7EC-3E87-4FC1-9836-F460552604FA}" srcId="{EE4B8888-301C-45F1-B557-59531A00E8E1}" destId="{516BD46F-865C-460D-9677-368888751E94}" srcOrd="0" destOrd="0" parTransId="{1E73FE89-C282-434B-886E-6D15A4761925}" sibTransId="{B80561E3-3C71-4830-9E6F-794668296C90}"/>
    <dgm:cxn modelId="{8F702867-328C-4B10-AFDD-186AB6095144}" type="presParOf" srcId="{E7FE2FCE-432B-486B-8E7E-C64B61FA092D}" destId="{5ECE5089-3E68-4088-B176-37584BB1968D}" srcOrd="0" destOrd="0" presId="urn:microsoft.com/office/officeart/2008/layout/VerticalCurvedList"/>
    <dgm:cxn modelId="{BBA2E004-E9AC-4030-9E11-E6AC5020D872}" type="presParOf" srcId="{5ECE5089-3E68-4088-B176-37584BB1968D}" destId="{391D92E3-E902-4A2F-9D9A-39144EAA3BB6}" srcOrd="0" destOrd="0" presId="urn:microsoft.com/office/officeart/2008/layout/VerticalCurvedList"/>
    <dgm:cxn modelId="{CD010B34-2DD4-4C1C-8C1E-0B63E3321356}" type="presParOf" srcId="{391D92E3-E902-4A2F-9D9A-39144EAA3BB6}" destId="{B0E0BDAD-5E94-47D6-92C4-7D50B75A7802}" srcOrd="0" destOrd="0" presId="urn:microsoft.com/office/officeart/2008/layout/VerticalCurvedList"/>
    <dgm:cxn modelId="{B2919945-1CE8-48E3-81EB-10BFF964BC71}" type="presParOf" srcId="{391D92E3-E902-4A2F-9D9A-39144EAA3BB6}" destId="{2B51F93D-FE7E-4956-9373-7E7C0B3A7267}" srcOrd="1" destOrd="0" presId="urn:microsoft.com/office/officeart/2008/layout/VerticalCurvedList"/>
    <dgm:cxn modelId="{9BC6D590-C77F-4EFB-A008-337ADA08F7EE}" type="presParOf" srcId="{391D92E3-E902-4A2F-9D9A-39144EAA3BB6}" destId="{D9E0820B-2F4C-4EF5-B793-E920EDD796E1}" srcOrd="2" destOrd="0" presId="urn:microsoft.com/office/officeart/2008/layout/VerticalCurvedList"/>
    <dgm:cxn modelId="{C4B170F0-AACA-4D3B-AA92-75E695E75C78}" type="presParOf" srcId="{391D92E3-E902-4A2F-9D9A-39144EAA3BB6}" destId="{9A50B4CF-8251-4AF4-8DB9-7F8F38D89B99}" srcOrd="3" destOrd="0" presId="urn:microsoft.com/office/officeart/2008/layout/VerticalCurvedList"/>
    <dgm:cxn modelId="{CC8D9AED-A72C-4D21-BA36-55FD42C06FDB}" type="presParOf" srcId="{5ECE5089-3E68-4088-B176-37584BB1968D}" destId="{44F46AE1-77C3-4101-84FA-01D400FFB3BF}" srcOrd="1" destOrd="0" presId="urn:microsoft.com/office/officeart/2008/layout/VerticalCurvedList"/>
    <dgm:cxn modelId="{0294A03A-9380-4DF8-9185-1BC205029B21}" type="presParOf" srcId="{5ECE5089-3E68-4088-B176-37584BB1968D}" destId="{FC54A8CB-D50F-4936-A629-8068FD67329E}" srcOrd="2" destOrd="0" presId="urn:microsoft.com/office/officeart/2008/layout/VerticalCurvedList"/>
    <dgm:cxn modelId="{5A42CD1E-543B-4B31-9C90-E415D450BA3C}" type="presParOf" srcId="{FC54A8CB-D50F-4936-A629-8068FD67329E}" destId="{263008DD-DED1-480F-941C-1CAD23E474F4}" srcOrd="0" destOrd="0" presId="urn:microsoft.com/office/officeart/2008/layout/VerticalCurvedList"/>
    <dgm:cxn modelId="{0E9CE3A7-FA93-4C4B-8E8B-2259440397A3}" type="presParOf" srcId="{5ECE5089-3E68-4088-B176-37584BB1968D}" destId="{2693FE3E-8085-4546-A973-D394B5E1DA06}" srcOrd="3" destOrd="0" presId="urn:microsoft.com/office/officeart/2008/layout/VerticalCurvedList"/>
    <dgm:cxn modelId="{3CB2E538-47DF-403B-942F-6613D1A46C5A}" type="presParOf" srcId="{5ECE5089-3E68-4088-B176-37584BB1968D}" destId="{B620700E-8AF9-4ACF-9A2E-F18AF69733CD}" srcOrd="4" destOrd="0" presId="urn:microsoft.com/office/officeart/2008/layout/VerticalCurvedList"/>
    <dgm:cxn modelId="{7AEB458A-EC6A-4211-864F-763B9BFBC03F}" type="presParOf" srcId="{B620700E-8AF9-4ACF-9A2E-F18AF69733CD}" destId="{3D2193A9-F672-4453-9E44-269D63F33440}" srcOrd="0" destOrd="0" presId="urn:microsoft.com/office/officeart/2008/layout/VerticalCurvedList"/>
    <dgm:cxn modelId="{8EB44A2D-441E-4979-898F-99930A85F1D9}" type="presParOf" srcId="{5ECE5089-3E68-4088-B176-37584BB1968D}" destId="{3C7D02E0-DBA7-48C8-8818-C605A31C7A9F}" srcOrd="5" destOrd="0" presId="urn:microsoft.com/office/officeart/2008/layout/VerticalCurvedList"/>
    <dgm:cxn modelId="{720457B3-DC97-4A33-A26D-7B5809578964}" type="presParOf" srcId="{5ECE5089-3E68-4088-B176-37584BB1968D}" destId="{B8F3DC3A-3B8F-42D0-A0E3-8F1EE4AAA52E}" srcOrd="6" destOrd="0" presId="urn:microsoft.com/office/officeart/2008/layout/VerticalCurvedList"/>
    <dgm:cxn modelId="{DBF38980-D200-4CF5-BA66-E7CFB7235644}" type="presParOf" srcId="{B8F3DC3A-3B8F-42D0-A0E3-8F1EE4AAA52E}" destId="{5BEE120E-318A-4C9A-9FD7-B3297AD2E16C}" srcOrd="0" destOrd="0" presId="urn:microsoft.com/office/officeart/2008/layout/VerticalCurvedList"/>
    <dgm:cxn modelId="{CDEFA3F4-5F12-457F-ABC0-1406F3A2C608}" type="presParOf" srcId="{5ECE5089-3E68-4088-B176-37584BB1968D}" destId="{D63802D9-D8E2-4E89-A7A8-43CB68B51E24}" srcOrd="7" destOrd="0" presId="urn:microsoft.com/office/officeart/2008/layout/VerticalCurvedList"/>
    <dgm:cxn modelId="{FBE53276-EAD2-4E41-9C53-AFD01D578F8F}" type="presParOf" srcId="{5ECE5089-3E68-4088-B176-37584BB1968D}" destId="{D2248B79-756D-4113-9D3B-9BB8CC5CB376}" srcOrd="8" destOrd="0" presId="urn:microsoft.com/office/officeart/2008/layout/VerticalCurvedList"/>
    <dgm:cxn modelId="{505CC016-4E2D-4EB4-8EB4-6F8F5B5FB0B4}" type="presParOf" srcId="{D2248B79-756D-4113-9D3B-9BB8CC5CB376}" destId="{288CCB26-280F-4302-B24B-7C6270C4DA3A}" srcOrd="0" destOrd="0" presId="urn:microsoft.com/office/officeart/2008/layout/VerticalCurvedList"/>
    <dgm:cxn modelId="{41AD4360-0593-4B5E-9A7E-A8B789DD7C96}" type="presParOf" srcId="{5ECE5089-3E68-4088-B176-37584BB1968D}" destId="{C989D393-6D47-4C69-BEEE-1CF796E783C1}" srcOrd="9" destOrd="0" presId="urn:microsoft.com/office/officeart/2008/layout/VerticalCurvedList"/>
    <dgm:cxn modelId="{5C428CF9-E192-407E-8450-EB664CC58969}" type="presParOf" srcId="{5ECE5089-3E68-4088-B176-37584BB1968D}" destId="{4DD39890-8218-49C4-84F8-BD351FB7357A}" srcOrd="10" destOrd="0" presId="urn:microsoft.com/office/officeart/2008/layout/VerticalCurvedList"/>
    <dgm:cxn modelId="{0A9FDF19-EEEF-4204-AEB9-E49293BD8CA4}" type="presParOf" srcId="{4DD39890-8218-49C4-84F8-BD351FB7357A}" destId="{6DF63FEC-F6B8-42D3-93EA-5FBBE2A633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8ED00-C536-44ED-9543-8B3328401371}">
      <dsp:nvSpPr>
        <dsp:cNvPr id="0" name=""/>
        <dsp:cNvSpPr/>
      </dsp:nvSpPr>
      <dsp:spPr>
        <a:xfrm>
          <a:off x="3246120" y="0"/>
          <a:ext cx="4869180" cy="119062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Define activities &amp; deliverables</a:t>
          </a:r>
          <a:endParaRPr lang="en-US" sz="2700" kern="1200" dirty="0"/>
        </a:p>
      </dsp:txBody>
      <dsp:txXfrm>
        <a:off x="3246120" y="148828"/>
        <a:ext cx="4422696" cy="892969"/>
      </dsp:txXfrm>
    </dsp:sp>
    <dsp:sp modelId="{0829B73A-A0CD-41B1-8268-4974ECB0E851}">
      <dsp:nvSpPr>
        <dsp:cNvPr id="0" name=""/>
        <dsp:cNvSpPr/>
      </dsp:nvSpPr>
      <dsp:spPr>
        <a:xfrm>
          <a:off x="0" y="0"/>
          <a:ext cx="3246120" cy="1190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Planning</a:t>
          </a:r>
          <a:endParaRPr lang="en-US" sz="4100" kern="1200" dirty="0"/>
        </a:p>
      </dsp:txBody>
      <dsp:txXfrm>
        <a:off x="58122" y="58122"/>
        <a:ext cx="3129876" cy="1074381"/>
      </dsp:txXfrm>
    </dsp:sp>
    <dsp:sp modelId="{AB587CA8-059C-438C-A9F4-2B7D321310BB}">
      <dsp:nvSpPr>
        <dsp:cNvPr id="0" name=""/>
        <dsp:cNvSpPr/>
      </dsp:nvSpPr>
      <dsp:spPr>
        <a:xfrm>
          <a:off x="3246120" y="1309687"/>
          <a:ext cx="4869180" cy="119062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543951"/>
            <a:satOff val="25289"/>
            <a:lumOff val="1864"/>
            <a:alphaOff val="0"/>
          </a:schemeClr>
        </a:solidFill>
        <a:ln w="28575" cap="flat" cmpd="sng" algn="ctr">
          <a:solidFill>
            <a:schemeClr val="accent2">
              <a:tint val="40000"/>
              <a:alpha val="90000"/>
              <a:hueOff val="543951"/>
              <a:satOff val="25289"/>
              <a:lumOff val="1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Time, Cost in terms of resource usage</a:t>
          </a:r>
          <a:endParaRPr lang="en-US" sz="2700" kern="1200" dirty="0"/>
        </a:p>
      </dsp:txBody>
      <dsp:txXfrm>
        <a:off x="3246120" y="1458515"/>
        <a:ext cx="4422696" cy="892969"/>
      </dsp:txXfrm>
    </dsp:sp>
    <dsp:sp modelId="{925F6751-4E61-454A-85C8-1D22F2D83729}">
      <dsp:nvSpPr>
        <dsp:cNvPr id="0" name=""/>
        <dsp:cNvSpPr/>
      </dsp:nvSpPr>
      <dsp:spPr>
        <a:xfrm>
          <a:off x="0" y="1309687"/>
          <a:ext cx="3246120" cy="1190625"/>
        </a:xfrm>
        <a:prstGeom prst="roundRect">
          <a:avLst/>
        </a:prstGeom>
        <a:solidFill>
          <a:schemeClr val="accent2">
            <a:hueOff val="899977"/>
            <a:satOff val="24292"/>
            <a:lumOff val="255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Estimating</a:t>
          </a:r>
          <a:endParaRPr lang="en-US" sz="4100" kern="1200" dirty="0"/>
        </a:p>
      </dsp:txBody>
      <dsp:txXfrm>
        <a:off x="58122" y="1367809"/>
        <a:ext cx="3129876" cy="1074381"/>
      </dsp:txXfrm>
    </dsp:sp>
    <dsp:sp modelId="{0F99C3B9-D084-4C9F-B853-CF031003CBF7}">
      <dsp:nvSpPr>
        <dsp:cNvPr id="0" name=""/>
        <dsp:cNvSpPr/>
      </dsp:nvSpPr>
      <dsp:spPr>
        <a:xfrm>
          <a:off x="3246120" y="2619374"/>
          <a:ext cx="4869180" cy="119062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087901"/>
            <a:satOff val="50578"/>
            <a:lumOff val="3728"/>
            <a:alphaOff val="0"/>
          </a:schemeClr>
        </a:solidFill>
        <a:ln w="28575" cap="flat" cmpd="sng" algn="ctr">
          <a:solidFill>
            <a:schemeClr val="accent2">
              <a:tint val="40000"/>
              <a:alpha val="90000"/>
              <a:hueOff val="1087901"/>
              <a:satOff val="50578"/>
              <a:lumOff val="3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Define sequence of tasks occurrence</a:t>
          </a:r>
          <a:endParaRPr lang="en-US" sz="2700" kern="1200" dirty="0"/>
        </a:p>
      </dsp:txBody>
      <dsp:txXfrm>
        <a:off x="3246120" y="2768202"/>
        <a:ext cx="4422696" cy="892969"/>
      </dsp:txXfrm>
    </dsp:sp>
    <dsp:sp modelId="{567C3A59-FC0E-4C36-AD8B-4560E4B032E1}">
      <dsp:nvSpPr>
        <dsp:cNvPr id="0" name=""/>
        <dsp:cNvSpPr/>
      </dsp:nvSpPr>
      <dsp:spPr>
        <a:xfrm>
          <a:off x="0" y="2619374"/>
          <a:ext cx="3246120" cy="1190625"/>
        </a:xfrm>
        <a:prstGeom prst="roundRect">
          <a:avLst/>
        </a:prstGeom>
        <a:solidFill>
          <a:schemeClr val="accent2">
            <a:hueOff val="1799954"/>
            <a:satOff val="48584"/>
            <a:lumOff val="509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Scheduling</a:t>
          </a:r>
          <a:endParaRPr lang="en-US" sz="4100" kern="1200" dirty="0"/>
        </a:p>
      </dsp:txBody>
      <dsp:txXfrm>
        <a:off x="58122" y="2677496"/>
        <a:ext cx="3129876" cy="1074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FE807-D8A9-4B51-B8C1-C6595879A9A7}">
      <dsp:nvSpPr>
        <dsp:cNvPr id="0" name=""/>
        <dsp:cNvSpPr/>
      </dsp:nvSpPr>
      <dsp:spPr>
        <a:xfrm rot="16200000">
          <a:off x="-1099858" y="1104421"/>
          <a:ext cx="3810000" cy="1601157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1106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Create WBS 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For task identification</a:t>
          </a:r>
          <a:endParaRPr lang="en-US" sz="1300" kern="1200" dirty="0"/>
        </a:p>
      </dsp:txBody>
      <dsp:txXfrm rot="5400000">
        <a:off x="4563" y="762000"/>
        <a:ext cx="1601157" cy="2286000"/>
      </dsp:txXfrm>
    </dsp:sp>
    <dsp:sp modelId="{8B6B4E7C-7B4B-4337-9D7E-46B71505CE29}">
      <dsp:nvSpPr>
        <dsp:cNvPr id="0" name=""/>
        <dsp:cNvSpPr/>
      </dsp:nvSpPr>
      <dsp:spPr>
        <a:xfrm rot="16200000">
          <a:off x="621385" y="1104421"/>
          <a:ext cx="3810000" cy="1601157"/>
        </a:xfrm>
        <a:prstGeom prst="flowChartManualOperation">
          <a:avLst/>
        </a:prstGeom>
        <a:solidFill>
          <a:schemeClr val="accent2">
            <a:hueOff val="449988"/>
            <a:satOff val="12146"/>
            <a:lumOff val="127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1106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Estimation techniques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1" kern="1200" dirty="0"/>
            <a:t>W.r.t size &amp; efforts (i.e. Software productivity)</a:t>
          </a:r>
          <a:endParaRPr lang="en-US" sz="1300" b="1" kern="1200" dirty="0"/>
        </a:p>
      </dsp:txBody>
      <dsp:txXfrm rot="5400000">
        <a:off x="1725806" y="762000"/>
        <a:ext cx="1601157" cy="2286000"/>
      </dsp:txXfrm>
    </dsp:sp>
    <dsp:sp modelId="{B0020481-2BAE-49C4-9F51-CAD27677C5D3}">
      <dsp:nvSpPr>
        <dsp:cNvPr id="0" name=""/>
        <dsp:cNvSpPr/>
      </dsp:nvSpPr>
      <dsp:spPr>
        <a:xfrm rot="16200000">
          <a:off x="2342629" y="1104421"/>
          <a:ext cx="3810000" cy="1601157"/>
        </a:xfrm>
        <a:prstGeom prst="flowChartManualOperation">
          <a:avLst/>
        </a:prstGeom>
        <a:solidFill>
          <a:schemeClr val="accent2">
            <a:hueOff val="899977"/>
            <a:satOff val="24292"/>
            <a:lumOff val="255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1106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Identify dependencies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Using graph/network diagram</a:t>
          </a:r>
          <a:endParaRPr lang="en-US" sz="1300" kern="1200" dirty="0"/>
        </a:p>
      </dsp:txBody>
      <dsp:txXfrm rot="5400000">
        <a:off x="3447050" y="762000"/>
        <a:ext cx="1601157" cy="2286000"/>
      </dsp:txXfrm>
    </dsp:sp>
    <dsp:sp modelId="{FE0D5928-8EE2-4A32-A3DA-5DE344997093}">
      <dsp:nvSpPr>
        <dsp:cNvPr id="0" name=""/>
        <dsp:cNvSpPr/>
      </dsp:nvSpPr>
      <dsp:spPr>
        <a:xfrm rot="16200000">
          <a:off x="4063873" y="1104421"/>
          <a:ext cx="3810000" cy="1601157"/>
        </a:xfrm>
        <a:prstGeom prst="flowChartManualOperation">
          <a:avLst/>
        </a:prstGeom>
        <a:solidFill>
          <a:schemeClr val="accent2">
            <a:hueOff val="1349965"/>
            <a:satOff val="36438"/>
            <a:lumOff val="382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1106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Create Tasks Schedule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Gantt. Chart</a:t>
          </a:r>
          <a:endParaRPr lang="en-US" sz="1300" kern="1200" dirty="0"/>
        </a:p>
      </dsp:txBody>
      <dsp:txXfrm rot="5400000">
        <a:off x="5168294" y="762000"/>
        <a:ext cx="1601157" cy="2286000"/>
      </dsp:txXfrm>
    </dsp:sp>
    <dsp:sp modelId="{34C3C502-7137-47C2-96F6-3447B5F0AC87}">
      <dsp:nvSpPr>
        <dsp:cNvPr id="0" name=""/>
        <dsp:cNvSpPr/>
      </dsp:nvSpPr>
      <dsp:spPr>
        <a:xfrm rot="16200000">
          <a:off x="5785117" y="1104421"/>
          <a:ext cx="3810000" cy="1601157"/>
        </a:xfrm>
        <a:prstGeom prst="flowChartManualOperation">
          <a:avLst/>
        </a:prstGeom>
        <a:solidFill>
          <a:schemeClr val="accent2">
            <a:hueOff val="1799954"/>
            <a:satOff val="48584"/>
            <a:lumOff val="509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1106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Reduced chances of project failure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Fails because of incomplete tasks’ quotation</a:t>
          </a:r>
          <a:endParaRPr lang="en-US" sz="1300" kern="1200" dirty="0"/>
        </a:p>
      </dsp:txBody>
      <dsp:txXfrm rot="5400000">
        <a:off x="6889538" y="762000"/>
        <a:ext cx="1601157" cy="228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C7DEC-BB40-42A1-9501-85D1C455009F}">
      <dsp:nvSpPr>
        <dsp:cNvPr id="0" name=""/>
        <dsp:cNvSpPr/>
      </dsp:nvSpPr>
      <dsp:spPr>
        <a:xfrm>
          <a:off x="3580693" y="88"/>
          <a:ext cx="1296813" cy="8645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Library management Systems</a:t>
          </a:r>
        </a:p>
      </dsp:txBody>
      <dsp:txXfrm>
        <a:off x="3606015" y="25410"/>
        <a:ext cx="1246169" cy="813898"/>
      </dsp:txXfrm>
    </dsp:sp>
    <dsp:sp modelId="{191D2114-D89C-4687-A68C-6C78BD9FE4AC}">
      <dsp:nvSpPr>
        <dsp:cNvPr id="0" name=""/>
        <dsp:cNvSpPr/>
      </dsp:nvSpPr>
      <dsp:spPr>
        <a:xfrm>
          <a:off x="2543241" y="864631"/>
          <a:ext cx="1685858" cy="345817"/>
        </a:xfrm>
        <a:custGeom>
          <a:avLst/>
          <a:gdLst/>
          <a:ahLst/>
          <a:cxnLst/>
          <a:rect l="0" t="0" r="0" b="0"/>
          <a:pathLst>
            <a:path>
              <a:moveTo>
                <a:pt x="1685858" y="0"/>
              </a:moveTo>
              <a:lnTo>
                <a:pt x="1685858" y="172908"/>
              </a:lnTo>
              <a:lnTo>
                <a:pt x="0" y="172908"/>
              </a:lnTo>
              <a:lnTo>
                <a:pt x="0" y="345817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CC737-4624-45ED-BEDD-CE3FAFC760AF}">
      <dsp:nvSpPr>
        <dsp:cNvPr id="0" name=""/>
        <dsp:cNvSpPr/>
      </dsp:nvSpPr>
      <dsp:spPr>
        <a:xfrm>
          <a:off x="1894835" y="121044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</a:t>
          </a:r>
        </a:p>
      </dsp:txBody>
      <dsp:txXfrm>
        <a:off x="1920157" y="1235770"/>
        <a:ext cx="1246169" cy="813898"/>
      </dsp:txXfrm>
    </dsp:sp>
    <dsp:sp modelId="{7032FD69-EF35-4126-AFC1-B36DA2D4AD80}">
      <dsp:nvSpPr>
        <dsp:cNvPr id="0" name=""/>
        <dsp:cNvSpPr/>
      </dsp:nvSpPr>
      <dsp:spPr>
        <a:xfrm>
          <a:off x="1700312" y="207499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842929" y="0"/>
              </a:moveTo>
              <a:lnTo>
                <a:pt x="842929" y="172908"/>
              </a:lnTo>
              <a:lnTo>
                <a:pt x="0" y="172908"/>
              </a:lnTo>
              <a:lnTo>
                <a:pt x="0" y="345817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A2BF1-2409-4224-B70F-739028A258E9}">
      <dsp:nvSpPr>
        <dsp:cNvPr id="0" name=""/>
        <dsp:cNvSpPr/>
      </dsp:nvSpPr>
      <dsp:spPr>
        <a:xfrm>
          <a:off x="1051906" y="242080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Servers configuration</a:t>
          </a:r>
        </a:p>
      </dsp:txBody>
      <dsp:txXfrm>
        <a:off x="1077228" y="2446130"/>
        <a:ext cx="1246169" cy="813898"/>
      </dsp:txXfrm>
    </dsp:sp>
    <dsp:sp modelId="{03847362-E47C-419D-89C5-879EC95B30B3}">
      <dsp:nvSpPr>
        <dsp:cNvPr id="0" name=""/>
        <dsp:cNvSpPr/>
      </dsp:nvSpPr>
      <dsp:spPr>
        <a:xfrm>
          <a:off x="2543241" y="207499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8"/>
              </a:lnTo>
              <a:lnTo>
                <a:pt x="842929" y="172908"/>
              </a:lnTo>
              <a:lnTo>
                <a:pt x="842929" y="345817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678DA-F657-4CFE-8D6A-B90890576FBA}">
      <dsp:nvSpPr>
        <dsp:cNvPr id="0" name=""/>
        <dsp:cNvSpPr/>
      </dsp:nvSpPr>
      <dsp:spPr>
        <a:xfrm>
          <a:off x="2737764" y="2420808"/>
          <a:ext cx="1296813" cy="864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structures used</a:t>
          </a:r>
        </a:p>
      </dsp:txBody>
      <dsp:txXfrm>
        <a:off x="2763086" y="2446130"/>
        <a:ext cx="1246169" cy="813898"/>
      </dsp:txXfrm>
    </dsp:sp>
    <dsp:sp modelId="{05BC791E-794F-405C-8B76-81DC40FC014E}">
      <dsp:nvSpPr>
        <dsp:cNvPr id="0" name=""/>
        <dsp:cNvSpPr/>
      </dsp:nvSpPr>
      <dsp:spPr>
        <a:xfrm>
          <a:off x="2543241" y="328535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842929" y="0"/>
              </a:moveTo>
              <a:lnTo>
                <a:pt x="842929" y="172908"/>
              </a:lnTo>
              <a:lnTo>
                <a:pt x="0" y="172908"/>
              </a:lnTo>
              <a:lnTo>
                <a:pt x="0" y="345817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EBEBD-01BB-4131-A4C1-E08748E77FFC}">
      <dsp:nvSpPr>
        <dsp:cNvPr id="0" name=""/>
        <dsp:cNvSpPr/>
      </dsp:nvSpPr>
      <dsp:spPr>
        <a:xfrm>
          <a:off x="1894835" y="3631167"/>
          <a:ext cx="1296813" cy="8645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ER diagram</a:t>
          </a:r>
        </a:p>
      </dsp:txBody>
      <dsp:txXfrm>
        <a:off x="1920157" y="3656489"/>
        <a:ext cx="1246169" cy="813898"/>
      </dsp:txXfrm>
    </dsp:sp>
    <dsp:sp modelId="{3738F0D2-17A5-4CD9-BE2E-87A820619633}">
      <dsp:nvSpPr>
        <dsp:cNvPr id="0" name=""/>
        <dsp:cNvSpPr/>
      </dsp:nvSpPr>
      <dsp:spPr>
        <a:xfrm>
          <a:off x="3386170" y="328535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8"/>
              </a:lnTo>
              <a:lnTo>
                <a:pt x="842929" y="172908"/>
              </a:lnTo>
              <a:lnTo>
                <a:pt x="842929" y="345817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1750F-B605-47B5-8E61-6040544943E1}">
      <dsp:nvSpPr>
        <dsp:cNvPr id="0" name=""/>
        <dsp:cNvSpPr/>
      </dsp:nvSpPr>
      <dsp:spPr>
        <a:xfrm>
          <a:off x="3580693" y="3631167"/>
          <a:ext cx="1296813" cy="8645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 creation</a:t>
          </a:r>
        </a:p>
      </dsp:txBody>
      <dsp:txXfrm>
        <a:off x="3606015" y="3656489"/>
        <a:ext cx="1246169" cy="813898"/>
      </dsp:txXfrm>
    </dsp:sp>
    <dsp:sp modelId="{5E0F9158-9929-4CBC-ACB8-06F2E5F91FEA}">
      <dsp:nvSpPr>
        <dsp:cNvPr id="0" name=""/>
        <dsp:cNvSpPr/>
      </dsp:nvSpPr>
      <dsp:spPr>
        <a:xfrm>
          <a:off x="4229100" y="864631"/>
          <a:ext cx="1685858" cy="34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8"/>
              </a:lnTo>
              <a:lnTo>
                <a:pt x="1685858" y="172908"/>
              </a:lnTo>
              <a:lnTo>
                <a:pt x="1685858" y="345817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A6B18-CA15-4E77-B100-AE7D2DE950B7}">
      <dsp:nvSpPr>
        <dsp:cNvPr id="0" name=""/>
        <dsp:cNvSpPr/>
      </dsp:nvSpPr>
      <dsp:spPr>
        <a:xfrm>
          <a:off x="5266551" y="121044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 end application</a:t>
          </a:r>
        </a:p>
      </dsp:txBody>
      <dsp:txXfrm>
        <a:off x="5291873" y="1235770"/>
        <a:ext cx="1246169" cy="813898"/>
      </dsp:txXfrm>
    </dsp:sp>
    <dsp:sp modelId="{B0F162B2-8574-49D0-A7C2-E436BD83EF1A}">
      <dsp:nvSpPr>
        <dsp:cNvPr id="0" name=""/>
        <dsp:cNvSpPr/>
      </dsp:nvSpPr>
      <dsp:spPr>
        <a:xfrm>
          <a:off x="5072029" y="207499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842929" y="0"/>
              </a:moveTo>
              <a:lnTo>
                <a:pt x="842929" y="172908"/>
              </a:lnTo>
              <a:lnTo>
                <a:pt x="0" y="172908"/>
              </a:lnTo>
              <a:lnTo>
                <a:pt x="0" y="345817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FB7D2-4511-497C-96D2-FEEBCF650067}">
      <dsp:nvSpPr>
        <dsp:cNvPr id="0" name=""/>
        <dsp:cNvSpPr/>
      </dsp:nvSpPr>
      <dsp:spPr>
        <a:xfrm>
          <a:off x="4423622" y="242080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UI design </a:t>
          </a:r>
        </a:p>
      </dsp:txBody>
      <dsp:txXfrm>
        <a:off x="4448944" y="2446130"/>
        <a:ext cx="1246169" cy="813898"/>
      </dsp:txXfrm>
    </dsp:sp>
    <dsp:sp modelId="{33ACCB92-B389-43C7-AB98-9BF66BFB8462}">
      <dsp:nvSpPr>
        <dsp:cNvPr id="0" name=""/>
        <dsp:cNvSpPr/>
      </dsp:nvSpPr>
      <dsp:spPr>
        <a:xfrm>
          <a:off x="5914958" y="207499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8"/>
              </a:lnTo>
              <a:lnTo>
                <a:pt x="842929" y="172908"/>
              </a:lnTo>
              <a:lnTo>
                <a:pt x="842929" y="345817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7911-6087-472E-8885-A8BDF3A57A96}">
      <dsp:nvSpPr>
        <dsp:cNvPr id="0" name=""/>
        <dsp:cNvSpPr/>
      </dsp:nvSpPr>
      <dsp:spPr>
        <a:xfrm>
          <a:off x="6109480" y="242080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……</a:t>
          </a:r>
        </a:p>
      </dsp:txBody>
      <dsp:txXfrm>
        <a:off x="6134802" y="2446130"/>
        <a:ext cx="1246169" cy="813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D64B8-CD65-4B7D-8C3B-A3D5A671117D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CC6F3-7C73-4551-A6DB-C637C25AECB4}">
      <dsp:nvSpPr>
        <dsp:cNvPr id="0" name=""/>
        <dsp:cNvSpPr/>
      </dsp:nvSpPr>
      <dsp:spPr>
        <a:xfrm>
          <a:off x="460128" y="312440"/>
          <a:ext cx="7189762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Must be easy to understand</a:t>
          </a:r>
        </a:p>
      </dsp:txBody>
      <dsp:txXfrm>
        <a:off x="460128" y="312440"/>
        <a:ext cx="7189762" cy="625205"/>
      </dsp:txXfrm>
    </dsp:sp>
    <dsp:sp modelId="{81940836-C962-4D36-A642-DF4D1B48A008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8E8E1-9C68-44C7-AD12-30CFAB8785E1}">
      <dsp:nvSpPr>
        <dsp:cNvPr id="0" name=""/>
        <dsp:cNvSpPr/>
      </dsp:nvSpPr>
      <dsp:spPr>
        <a:xfrm>
          <a:off x="818573" y="1250411"/>
          <a:ext cx="6831318" cy="625205"/>
        </a:xfrm>
        <a:prstGeom prst="rect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Covers all objectives</a:t>
          </a:r>
        </a:p>
      </dsp:txBody>
      <dsp:txXfrm>
        <a:off x="818573" y="1250411"/>
        <a:ext cx="6831318" cy="625205"/>
      </dsp:txXfrm>
    </dsp:sp>
    <dsp:sp modelId="{5C77CB21-0E30-4064-9C38-660A8BC642A1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46"/>
              <a:satOff val="-16754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E3B98-E5CA-4FAD-99A4-F569D4D7D934}">
      <dsp:nvSpPr>
        <dsp:cNvPr id="0" name=""/>
        <dsp:cNvSpPr/>
      </dsp:nvSpPr>
      <dsp:spPr>
        <a:xfrm>
          <a:off x="818573" y="2188382"/>
          <a:ext cx="6831318" cy="625205"/>
        </a:xfrm>
        <a:prstGeom prst="rect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Ensure each element corresponds to a deliverable </a:t>
          </a:r>
        </a:p>
      </dsp:txBody>
      <dsp:txXfrm>
        <a:off x="818573" y="2188382"/>
        <a:ext cx="6831318" cy="625205"/>
      </dsp:txXfrm>
    </dsp:sp>
    <dsp:sp modelId="{391B0BFF-A518-4BE0-AFC4-D640266552C9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91"/>
              <a:satOff val="-33508"/>
              <a:lumOff val="-78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ED383-AC66-4E52-84E5-8515845B5958}">
      <dsp:nvSpPr>
        <dsp:cNvPr id="0" name=""/>
        <dsp:cNvSpPr/>
      </dsp:nvSpPr>
      <dsp:spPr>
        <a:xfrm>
          <a:off x="460128" y="3126353"/>
          <a:ext cx="7189762" cy="625205"/>
        </a:xfrm>
        <a:prstGeom prst="rect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Breakdown until you get accurate time and cost estimates</a:t>
          </a:r>
        </a:p>
      </dsp:txBody>
      <dsp:txXfrm>
        <a:off x="460128" y="3126353"/>
        <a:ext cx="7189762" cy="625205"/>
      </dsp:txXfrm>
    </dsp:sp>
    <dsp:sp modelId="{F963E116-6125-40CF-930C-F89A43B9237A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137"/>
              <a:satOff val="-50262"/>
              <a:lumOff val="-1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1F93D-FE7E-4956-9373-7E7C0B3A726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6AE1-77C3-4101-84FA-01D400FFB3BF}">
      <dsp:nvSpPr>
        <dsp:cNvPr id="0" name=""/>
        <dsp:cNvSpPr/>
      </dsp:nvSpPr>
      <dsp:spPr>
        <a:xfrm>
          <a:off x="384538" y="253918"/>
          <a:ext cx="7587910" cy="508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Should not be much detailed as project plan</a:t>
          </a:r>
        </a:p>
      </dsp:txBody>
      <dsp:txXfrm>
        <a:off x="384538" y="253918"/>
        <a:ext cx="7587910" cy="508162"/>
      </dsp:txXfrm>
    </dsp:sp>
    <dsp:sp modelId="{263008DD-DED1-480F-941C-1CAD23E474F4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3FE3E-8085-4546-A973-D394B5E1DA06}">
      <dsp:nvSpPr>
        <dsp:cNvPr id="0" name=""/>
        <dsp:cNvSpPr/>
      </dsp:nvSpPr>
      <dsp:spPr>
        <a:xfrm>
          <a:off x="748672" y="1015918"/>
          <a:ext cx="7223775" cy="508162"/>
        </a:xfrm>
        <a:prstGeom prst="rect">
          <a:avLst/>
        </a:prstGeom>
        <a:solidFill>
          <a:schemeClr val="accent3">
            <a:hueOff val="34"/>
            <a:satOff val="-12565"/>
            <a:lumOff val="-2942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evolve over time</a:t>
          </a:r>
        </a:p>
      </dsp:txBody>
      <dsp:txXfrm>
        <a:off x="748672" y="1015918"/>
        <a:ext cx="7223775" cy="508162"/>
      </dsp:txXfrm>
    </dsp:sp>
    <dsp:sp modelId="{3D2193A9-F672-4453-9E44-269D63F33440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34"/>
              <a:satOff val="-12565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D02E0-DBA7-48C8-8818-C605A31C7A9F}">
      <dsp:nvSpPr>
        <dsp:cNvPr id="0" name=""/>
        <dsp:cNvSpPr/>
      </dsp:nvSpPr>
      <dsp:spPr>
        <a:xfrm>
          <a:off x="860432" y="1777918"/>
          <a:ext cx="7112015" cy="508162"/>
        </a:xfrm>
        <a:prstGeom prst="rect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Each level have no more than 7 items</a:t>
          </a:r>
        </a:p>
      </dsp:txBody>
      <dsp:txXfrm>
        <a:off x="860432" y="1777918"/>
        <a:ext cx="7112015" cy="508162"/>
      </dsp:txXfrm>
    </dsp:sp>
    <dsp:sp modelId="{5BEE120E-318A-4C9A-9FD7-B3297AD2E16C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68"/>
              <a:satOff val="-25131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802D9-D8E2-4E89-A7A8-43CB68B51E24}">
      <dsp:nvSpPr>
        <dsp:cNvPr id="0" name=""/>
        <dsp:cNvSpPr/>
      </dsp:nvSpPr>
      <dsp:spPr>
        <a:xfrm>
          <a:off x="748672" y="2539918"/>
          <a:ext cx="7223775" cy="508162"/>
        </a:xfrm>
        <a:prstGeom prst="rect">
          <a:avLst/>
        </a:prstGeom>
        <a:solidFill>
          <a:schemeClr val="accent3">
            <a:hueOff val="103"/>
            <a:satOff val="-37696"/>
            <a:lumOff val="-882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be drawn using Gantt Pro, Word, Excel, MS Project, Visio etc.</a:t>
          </a:r>
        </a:p>
      </dsp:txBody>
      <dsp:txXfrm>
        <a:off x="748672" y="2539918"/>
        <a:ext cx="7223775" cy="508162"/>
      </dsp:txXfrm>
    </dsp:sp>
    <dsp:sp modelId="{288CCB26-280F-4302-B24B-7C6270C4DA3A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103"/>
              <a:satOff val="-37696"/>
              <a:lumOff val="-8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9D393-6D47-4C69-BEEE-1CF796E783C1}">
      <dsp:nvSpPr>
        <dsp:cNvPr id="0" name=""/>
        <dsp:cNvSpPr/>
      </dsp:nvSpPr>
      <dsp:spPr>
        <a:xfrm>
          <a:off x="384538" y="3301918"/>
          <a:ext cx="7587910" cy="508162"/>
        </a:xfrm>
        <a:prstGeom prst="rect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May use a template if you  have </a:t>
          </a:r>
        </a:p>
      </dsp:txBody>
      <dsp:txXfrm>
        <a:off x="384538" y="3301918"/>
        <a:ext cx="7587910" cy="508162"/>
      </dsp:txXfrm>
    </dsp:sp>
    <dsp:sp modelId="{6DF63FEC-F6B8-42D3-93EA-5FBBE2A6334E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137"/>
              <a:satOff val="-50262"/>
              <a:lumOff val="-1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115E9-D402-4257-A31E-49AD16F796F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C313-78CE-413E-B973-C9C50864F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56A465-F876-45E1-8E1F-26386C483679}" type="slidenum">
              <a:rPr lang="en-GB" altLang="en-US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98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56A465-F876-45E1-8E1F-26386C483679}" type="slidenum">
              <a:rPr lang="en-GB" altLang="en-US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33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EBC4C-3B79-4E32-A02F-7839E2477461}" type="slidenum">
              <a:rPr lang="en-GB"/>
              <a:pPr/>
              <a:t>21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086E1-A3D6-40F0-A656-7295B46B4A72}" type="slidenum">
              <a:rPr lang="en-GB"/>
              <a:pPr/>
              <a:t>27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4DE5-4EAC-43AE-91AE-77B971F32D66}" type="datetime1">
              <a:rPr lang="de-DE" smtClean="0"/>
              <a:t>01.03.2022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30BE-DBB4-46E3-AB26-446E1706E8B8}" type="datetime1">
              <a:rPr lang="de-DE" smtClean="0"/>
              <a:t>01.03.2022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B97D-1851-45B1-BB69-437AA0FD95F4}" type="datetime1">
              <a:rPr lang="de-DE" smtClean="0"/>
              <a:t>01.03.2022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123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0227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92644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375744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603353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60022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37186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37526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657-E2D8-458D-A669-20B65FF796F2}" type="datetime1">
              <a:rPr lang="de-DE" smtClean="0"/>
              <a:t>01.03.2022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357137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18673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6297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1581-42CF-4EAC-B685-963A3041D8BD}" type="datetime1">
              <a:rPr lang="de-DE" smtClean="0"/>
              <a:t>01.03.2022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48CE-A8C7-4799-89A6-2E26F3C65885}" type="datetime1">
              <a:rPr lang="de-DE" smtClean="0"/>
              <a:t>01.03.2022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2A5E-9BDC-49DE-82D3-7E1F462092F4}" type="datetime1">
              <a:rPr lang="de-DE" smtClean="0"/>
              <a:t>01.03.2022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7317-09D2-4D06-8B0A-CCB3D286AF55}" type="datetime1">
              <a:rPr lang="de-DE" smtClean="0"/>
              <a:t>01.03.2022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47CD-0DA8-464F-B217-205E347892ED}" type="datetime1">
              <a:rPr lang="de-DE" smtClean="0"/>
              <a:t>01.03.2022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5A3-7569-472C-827A-C311B892F372}" type="datetime1">
              <a:rPr lang="de-DE" smtClean="0"/>
              <a:t>01.03.2022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C6A-92A4-4EBC-8120-6BE83AF73070}" type="datetime1">
              <a:rPr lang="de-DE" smtClean="0"/>
              <a:t>01.03.2022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754B4F-094A-444C-B9C7-830CAF3B5511}" type="datetime1">
              <a:rPr lang="de-DE" smtClean="0"/>
              <a:t>01.03.2022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nline.visual-paradigm.com/diagrams/features/work-breakdown-structure-softwa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hyperlink" Target="https://www.projectmanag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nttpro.com/?_ga=2.244350085.1815986900.1646103906-2020044821.164610390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438400" y="2514600"/>
            <a:ext cx="5105400" cy="14700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Work Breakdown Structure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Chapter 1 Introduction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CD492-2BC6-F348-9965-EC1D86DF57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78" y="17444"/>
            <a:ext cx="8229600" cy="1600200"/>
          </a:xfrm>
        </p:spPr>
        <p:txBody>
          <a:bodyPr/>
          <a:lstStyle/>
          <a:p>
            <a:r>
              <a:rPr lang="en-US" dirty="0"/>
              <a:t>WBS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657-E2D8-458D-A669-20B65FF796F2}" type="datetime1">
              <a:rPr lang="de-DE" smtClean="0"/>
              <a:t>01.03.2022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https://www.guru99.com/images/TestManagement/testmanagement_article_2_2_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0" y="1606627"/>
            <a:ext cx="757043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0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9A6A68-0CDF-4DDE-948F-FB2B66B2B89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55304" y="152400"/>
            <a:ext cx="8187974" cy="1301750"/>
          </a:xfrm>
        </p:spPr>
        <p:txBody>
          <a:bodyPr/>
          <a:lstStyle/>
          <a:p>
            <a:r>
              <a:rPr lang="en-GB" altLang="en-US" sz="4400" dirty="0">
                <a:effectLst/>
              </a:rPr>
              <a:t>WBS</a:t>
            </a: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 rot="3530878">
            <a:off x="-692150" y="3463925"/>
            <a:ext cx="299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bg1"/>
                </a:solidFill>
              </a:rPr>
              <a:t>WBS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AC1-FD63-4DF3-91C3-739BBB7AC297}" type="datetime1">
              <a:rPr lang="de-DE" smtClean="0"/>
              <a:t>01.03.2022</a:t>
            </a:fld>
            <a:endParaRPr lang="en-US"/>
          </a:p>
        </p:txBody>
      </p:sp>
      <p:pic>
        <p:nvPicPr>
          <p:cNvPr id="6" name="Picture 5" descr="Work Breakdown Structure (WBS) in Project Management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38566" r="46667" b="24411"/>
          <a:stretch/>
        </p:blipFill>
        <p:spPr>
          <a:xfrm>
            <a:off x="990600" y="1777653"/>
            <a:ext cx="7086600" cy="37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533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47" y="0"/>
            <a:ext cx="4892105" cy="609600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600" dirty="0"/>
              <a:t>Reasons to use WBS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600C1710-1F18-4889-B86D-182CF88AC237}" type="slidenum">
              <a:rPr lang="en-US" smtClean="0"/>
              <a:pPr algn="just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369" y="609600"/>
            <a:ext cx="8486660" cy="563879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en-GB" b="1" dirty="0"/>
          </a:p>
          <a:p>
            <a:pPr algn="just" fontAlgn="base"/>
            <a:r>
              <a:rPr lang="en-GB" dirty="0"/>
              <a:t>It helps with the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correct project organization</a:t>
            </a:r>
            <a:r>
              <a:rPr lang="en-GB" dirty="0"/>
              <a:t>.</a:t>
            </a:r>
          </a:p>
          <a:p>
            <a:pPr algn="just" fontAlgn="base"/>
            <a:r>
              <a:rPr lang="en-GB" dirty="0"/>
              <a:t>It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depicts whole project work</a:t>
            </a:r>
            <a:r>
              <a:rPr lang="en-GB" dirty="0"/>
              <a:t> needed for org.</a:t>
            </a:r>
          </a:p>
          <a:p>
            <a:pPr algn="just" fontAlgn="base"/>
            <a:r>
              <a:rPr lang="en-GB" dirty="0"/>
              <a:t>It assists in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describing the project scope to stakeholders.</a:t>
            </a:r>
          </a:p>
          <a:p>
            <a:pPr algn="just" fontAlgn="base"/>
            <a:r>
              <a:rPr lang="en-GB" dirty="0"/>
              <a:t>It helps to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distribute responsibilities</a:t>
            </a:r>
            <a:r>
              <a:rPr lang="en-GB" dirty="0"/>
              <a:t>.</a:t>
            </a:r>
          </a:p>
          <a:p>
            <a:pPr algn="just" fontAlgn="base"/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Visualize each member’s activity </a:t>
            </a:r>
            <a:r>
              <a:rPr lang="en-GB" dirty="0"/>
              <a:t>&amp; role in project.</a:t>
            </a:r>
          </a:p>
          <a:p>
            <a:pPr algn="just" fontAlgn="base"/>
            <a:r>
              <a:rPr lang="en-GB" dirty="0"/>
              <a:t>It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shows the project milestones </a:t>
            </a:r>
            <a:r>
              <a:rPr lang="en-GB" dirty="0"/>
              <a:t>and all the points to control.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/>
              <a:t>Helpful in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cost estimation, resource allocation,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time management improvements</a:t>
            </a:r>
            <a:r>
              <a:rPr lang="en-US" dirty="0"/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Minimize unnecessary work which leads 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missed deadlines &amp; scope creep issues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73DD7AEE-062C-4F89-AF42-61ABFD04C270}" type="datetime1">
              <a:rPr lang="de-DE" smtClean="0"/>
              <a:pPr algn="just"/>
              <a:t>01.03.2022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ctr"/>
            <a:r>
              <a:rPr lang="en-AU" dirty="0"/>
              <a:t>Steps to build a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257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Begin with the Charter, focusing on Objectives and Deliverables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Break the main product(s) down into sub-products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Set the structure to match how you’ll manage the project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Lowest level not too detailed, not too large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Identify support activities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Check for completeness - is all the effort included?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Assign work package to managers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145-B6C9-4083-8742-A9F1EF3BE8BF}" type="datetime1">
              <a:rPr lang="de-DE" smtClean="0"/>
              <a:t>01.03.2022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53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ctr"/>
            <a:r>
              <a:rPr lang="en-AU" dirty="0"/>
              <a:t>Levels in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51205"/>
            <a:ext cx="8382000" cy="4114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Starts with level 0 i.e.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title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Then make level 1, highest level breakdown of about 4-7 nodes depending on your project. Termed 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 accounts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Then make level 2 are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 packages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Level 3 are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tasks/activities </a:t>
            </a:r>
            <a:r>
              <a:rPr lang="en-US" b="1" dirty="0">
                <a:solidFill>
                  <a:schemeClr val="tx1"/>
                </a:solidFill>
              </a:rPr>
              <a:t>to be performed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Follow the standard numbering scheme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2145-B6C9-4083-8742-A9F1EF3BE8BF}" type="datetime1">
              <a:rPr lang="de-DE" smtClean="0"/>
              <a:t>01.03.2022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42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levels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C26F00D-4679-4E4D-B8DA-2E70FC832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866273"/>
              </p:ext>
            </p:extLst>
          </p:nvPr>
        </p:nvGraphicFramePr>
        <p:xfrm>
          <a:off x="228600" y="1600200"/>
          <a:ext cx="8458200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165D-1C72-4608-8082-2A5E2F0F14B7}" type="datetime1">
              <a:rPr lang="de-DE" smtClean="0"/>
              <a:t>01.03.2022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Formats</a:t>
            </a:r>
          </a:p>
          <a:p>
            <a:r>
              <a:rPr lang="en-US" dirty="0"/>
              <a:t>Outline (Indented Format)</a:t>
            </a:r>
          </a:p>
          <a:p>
            <a:r>
              <a:rPr lang="en-US" dirty="0"/>
              <a:t>Graphical Tree (Organizational Chart)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165D-1C72-4608-8082-2A5E2F0F14B7}" type="datetime1">
              <a:rPr lang="de-DE" smtClean="0"/>
              <a:t>01.03.2022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pPr algn="ctr"/>
            <a:r>
              <a:rPr lang="en-US" sz="2800" dirty="0">
                <a:effectLst/>
              </a:rPr>
              <a:t>Displaying the WBS</a:t>
            </a:r>
            <a:br>
              <a:rPr lang="en-US" sz="2800" dirty="0">
                <a:effectLst/>
              </a:rPr>
            </a:br>
            <a:r>
              <a:rPr lang="en-US" sz="4400" dirty="0">
                <a:effectLst/>
              </a:rPr>
              <a:t> Example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o</a:t>
            </a:r>
            <a:r>
              <a:rPr lang="en-US" sz="4400" dirty="0"/>
              <a:t>f </a:t>
            </a:r>
            <a:r>
              <a:rPr lang="en-US" sz="4400" dirty="0">
                <a:effectLst/>
              </a:rPr>
              <a:t>outlined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WBS</a:t>
            </a:r>
            <a:r>
              <a:rPr lang="en-US" sz="4400" dirty="0"/>
              <a:t>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4037" y="1686719"/>
            <a:ext cx="54959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18F7-4363-4FE4-9EED-26F86433146E}" type="datetime1">
              <a:rPr lang="de-DE" smtClean="0"/>
              <a:t>01.03.2022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072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1143000"/>
          </a:xfrm>
        </p:spPr>
        <p:txBody>
          <a:bodyPr/>
          <a:lstStyle/>
          <a:p>
            <a:pPr algn="ctr"/>
            <a:r>
              <a:rPr lang="en-US" sz="2800" dirty="0">
                <a:effectLst/>
              </a:rPr>
              <a:t>Displaying the WBS</a:t>
            </a:r>
            <a:br>
              <a:rPr lang="en-US" sz="2800" dirty="0">
                <a:effectLst/>
              </a:rPr>
            </a:br>
            <a:r>
              <a:rPr lang="en-US" sz="4400" dirty="0">
                <a:effectLst/>
              </a:rPr>
              <a:t> Example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o</a:t>
            </a:r>
            <a:r>
              <a:rPr lang="en-US" sz="4400" dirty="0"/>
              <a:t>f Graphical Tree </a:t>
            </a:r>
            <a:r>
              <a:rPr lang="en-US" sz="4400" dirty="0">
                <a:effectLst/>
              </a:rPr>
              <a:t>WBS</a:t>
            </a:r>
            <a:endParaRPr lang="en-US" sz="4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382D-49FB-4BE3-A3AC-251A9A00F4EA}" type="datetime1">
              <a:rPr lang="de-DE" smtClean="0"/>
              <a:t>01.03.2022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15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4B41-FFCF-435A-9276-69E1C2CD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ADA6-3D89-4B79-A2A2-806E13C9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300" dirty="0">
                <a:hlinkClick r:id="rId2"/>
              </a:rPr>
              <a:t>https://online.visual-paradigm.com/diagrams/features/work-breakdown-structure-software/</a:t>
            </a:r>
            <a:endParaRPr lang="en-US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C55A-A22E-450E-97E4-DBD1B241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657-E2D8-458D-A669-20B65FF796F2}" type="datetime1">
              <a:rPr lang="de-DE" smtClean="0"/>
              <a:t>01.03.2022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8A3E-26AB-4609-8CCF-F5B538C0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AA29-E9F5-4B17-91DE-D8711974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22384-E833-4E0A-A52C-6179532C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381000"/>
            <a:ext cx="6762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8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0" y="1905000"/>
            <a:ext cx="1524000" cy="11430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SW</a:t>
            </a:r>
          </a:p>
          <a:p>
            <a:pPr algn="ctr"/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Project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2133600"/>
            <a:ext cx="13716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743200"/>
            <a:ext cx="1752600" cy="457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Planning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43000" y="3733800"/>
            <a:ext cx="2057400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Requirements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4343400"/>
            <a:ext cx="2057400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62200" y="4953000"/>
            <a:ext cx="2057400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Development 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43200" y="5562600"/>
            <a:ext cx="2057400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Testing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7800" y="5486400"/>
            <a:ext cx="1371600" cy="6096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Release 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34200" y="2362200"/>
            <a:ext cx="16764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Deployment 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34200" y="2971800"/>
            <a:ext cx="16764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UAT 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934200" y="3581400"/>
            <a:ext cx="16764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Operation  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934200" y="4191000"/>
            <a:ext cx="1676400" cy="45720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Maintenance  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76800" y="5715000"/>
            <a:ext cx="304800" cy="2286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1000" y="1981200"/>
            <a:ext cx="2438400" cy="13716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BB79-50E5-401B-98FF-C51A7256CA4F}" type="datetime1">
              <a:rPr lang="de-DE" smtClean="0"/>
              <a:t>01.03.2022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8893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/>
              </a:rPr>
              <a:t>Challaenges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073275"/>
            <a:ext cx="8610600" cy="19812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Must have concrete knowledge of project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All tasks/ deliverables properly identified and quoted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Each task should be broken down into legit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FD2-BDDB-491A-AD50-7A67F82D29A6}" type="datetime1">
              <a:rPr lang="de-DE" smtClean="0"/>
              <a:t>01.03.2022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85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68AFD-CF64-4C1F-88D2-8D5CD3D42253}" type="slidenum">
              <a:rPr lang="en-US"/>
              <a:pPr/>
              <a:t>21</a:t>
            </a:fld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Dictionary of the WBS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 rot="3530878">
            <a:off x="-692150" y="3463925"/>
            <a:ext cx="2995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chemeClr val="bg1"/>
                </a:solidFill>
              </a:rPr>
              <a:t>WBS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A WBS dictionary is a </a:t>
            </a:r>
            <a:r>
              <a:rPr lang="en-GB" b="1" u="sng" dirty="0">
                <a:solidFill>
                  <a:schemeClr val="tx1"/>
                </a:solidFill>
              </a:rPr>
              <a:t>companion document </a:t>
            </a:r>
            <a:r>
              <a:rPr lang="en-GB" b="1" dirty="0">
                <a:solidFill>
                  <a:schemeClr val="tx1"/>
                </a:solidFill>
              </a:rPr>
              <a:t>to the WBS that describes each WBS element. For each WBS element, the WBS dictionary includes a </a:t>
            </a:r>
            <a:r>
              <a:rPr lang="en-GB" b="1" u="sng" dirty="0">
                <a:solidFill>
                  <a:schemeClr val="tx1"/>
                </a:solidFill>
              </a:rPr>
              <a:t>statement of work, a list of associated activities, and a list of milestones</a:t>
            </a:r>
            <a:r>
              <a:rPr lang="en-GB" b="1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GB" b="1" dirty="0">
                <a:solidFill>
                  <a:schemeClr val="tx1"/>
                </a:solidFill>
              </a:rPr>
              <a:t>Other information can include the responsible organisation, start and end dates, resources required.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E0CA-7C82-417A-8B86-87627AD05620}" type="datetime1">
              <a:rPr lang="de-DE" smtClean="0"/>
              <a:t>01.03.2022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04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1636-77F3-497A-ADC5-00C3251BBA50}" type="datetime1">
              <a:rPr lang="de-DE" smtClean="0"/>
              <a:t>01.03.2022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B1CC7A7-168E-42AE-A12E-2B2B100A7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698767"/>
              </p:ext>
            </p:extLst>
          </p:nvPr>
        </p:nvGraphicFramePr>
        <p:xfrm>
          <a:off x="838200" y="1752600"/>
          <a:ext cx="770507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00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219200"/>
          </a:xfrm>
        </p:spPr>
        <p:txBody>
          <a:bodyPr/>
          <a:lstStyle/>
          <a:p>
            <a:r>
              <a:rPr lang="en-US" dirty="0"/>
              <a:t>WBS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CE57-E511-4761-A441-66B93A2D0400}" type="datetime1">
              <a:rPr lang="de-DE" smtClean="0"/>
              <a:t>01.03.2022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E39180-96B3-46FF-B014-8ACB5BCA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458129"/>
              </p:ext>
            </p:extLst>
          </p:nvPr>
        </p:nvGraphicFramePr>
        <p:xfrm>
          <a:off x="659164" y="1600200"/>
          <a:ext cx="802763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75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Template</a:t>
            </a:r>
          </a:p>
        </p:txBody>
      </p:sp>
      <p:grpSp>
        <p:nvGrpSpPr>
          <p:cNvPr id="3" name="Group 7"/>
          <p:cNvGrpSpPr>
            <a:grpSpLocks noGrp="1"/>
          </p:cNvGrpSpPr>
          <p:nvPr/>
        </p:nvGrpSpPr>
        <p:grpSpPr bwMode="auto">
          <a:xfrm>
            <a:off x="457200" y="1600200"/>
            <a:ext cx="8229600" cy="4525963"/>
            <a:chOff x="250825" y="925513"/>
            <a:chExt cx="8064500" cy="5153025"/>
          </a:xfrm>
        </p:grpSpPr>
        <p:pic>
          <p:nvPicPr>
            <p:cNvPr id="5" name="Picture 11" descr="WBS Template (0001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76550" y="925513"/>
              <a:ext cx="5438775" cy="515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50825" y="3160713"/>
              <a:ext cx="1997075" cy="755650"/>
            </a:xfrm>
            <a:prstGeom prst="wedgeRectCallout">
              <a:avLst>
                <a:gd name="adj1" fmla="val 140699"/>
                <a:gd name="adj2" fmla="val -250630"/>
              </a:avLst>
            </a:prstGeom>
            <a:solidFill>
              <a:srgbClr val="F3F4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Component groups with a ‘+’ in front of them are ‘rolled up’ – subcomponents are 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hiden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to reduce clutter</a:t>
              </a:r>
            </a:p>
          </p:txBody>
        </p:sp>
      </p:grp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D35C-F656-4BC6-B50E-D548EB3C36CF}" type="datetime1">
              <a:rPr lang="de-DE" smtClean="0"/>
              <a:t>01.03.2022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WBS Check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define 100% of the work that will be produced by the project?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use a coding structure so that each element has a unique ID that shows its place in the hierarchy e.g. 1.1, 1.2, 1.1.1, 1.1.2?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Will project stakeholders be able to understand the project scope from the WBS?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each level represent 100% of the work required to deliver the parent level?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Is the decomposition sufficient that the tasks required to deliver each work package can easily be identified?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Is it in the format that gives a clear graphical, textual or tabular breakdown of the project scope?</a:t>
            </a:r>
          </a:p>
          <a:p>
            <a:pPr algn="just">
              <a:buNone/>
            </a:pP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B321-BD2E-478D-84ED-821A0FDE5E3F}" type="datetime1">
              <a:rPr lang="de-DE" smtClean="0"/>
              <a:t>01.03.2022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WBS Check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have a least two levels with at least one level of decomposition?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Was it created by those who will be performing the work?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Is it being regularly updated as project changes are approved?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Can you identify one person who is accountable for each work package?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Can you clearly define the acceptance criteria for each work package?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allow you to estimate costs accurately?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the WBS have logical summary elements that can be used in tracking progress and performance?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AA3D-EC7A-46BC-BFFC-5650FBC0D971}" type="datetime1">
              <a:rPr lang="de-DE" smtClean="0"/>
              <a:t>01.03.2022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8166C-D265-484E-8AC8-AEA54345F976}" type="slidenum">
              <a:rPr lang="en-US"/>
              <a:pPr/>
              <a:t>27</a:t>
            </a:fld>
            <a:endParaRPr lang="en-US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620000" cy="5257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</a:pPr>
            <a:r>
              <a:rPr lang="en-GB" sz="2400" b="1" dirty="0">
                <a:solidFill>
                  <a:schemeClr val="tx1"/>
                </a:solidFill>
              </a:rPr>
              <a:t>Redecorate Room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Prepare materials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Buy paint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Buy a ladder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Buy brushes/rollers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Buy wallpaper remover 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Prepare room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Remove old wallpaper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Remove detachable decorations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Cover floor with old newspapers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Cover electrical outlets/switches with tape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Cover furniture with sheets 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Paint the room 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Clean up the room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Dispose or store left over paint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Clean brushes/rollers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Dispose of old newspapers </a:t>
            </a:r>
          </a:p>
          <a:p>
            <a:pPr marL="1143000" lvl="2" indent="-228600" algn="just">
              <a:lnSpc>
                <a:spcPct val="90000"/>
              </a:lnSpc>
            </a:pPr>
            <a:r>
              <a:rPr lang="en-GB" b="1" dirty="0">
                <a:solidFill>
                  <a:schemeClr val="tx1"/>
                </a:solidFill>
              </a:rPr>
              <a:t>Remove covers</a:t>
            </a:r>
          </a:p>
          <a:p>
            <a:pPr marL="742950" lvl="1" indent="-285750" algn="just">
              <a:lnSpc>
                <a:spcPct val="90000"/>
              </a:lnSpc>
            </a:pP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 rot="3530878">
            <a:off x="-692150" y="3463925"/>
            <a:ext cx="2995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chemeClr val="bg1"/>
                </a:solidFill>
              </a:rPr>
              <a:t>WBS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6705600" cy="914400"/>
          </a:xfrm>
        </p:spPr>
        <p:txBody>
          <a:bodyPr/>
          <a:lstStyle/>
          <a:p>
            <a:r>
              <a:rPr lang="en-GB" dirty="0"/>
              <a:t>Example WBS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78FA-F46A-4FC3-BC9C-44C288697303}" type="datetime1">
              <a:rPr lang="de-DE" smtClean="0"/>
              <a:t>01.03.2022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9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D826-05BA-4C58-ABEE-7E515050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7DFA-EEAE-4DE8-AB3D-0281746C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https://www.projectmanager.com/</a:t>
            </a:r>
            <a:endParaRPr lang="en-US" dirty="0"/>
          </a:p>
          <a:p>
            <a:r>
              <a:rPr lang="en-US" dirty="0">
                <a:hlinkClick r:id="rId3"/>
              </a:rPr>
              <a:t>https://www.atlassian.com/software/jira</a:t>
            </a:r>
            <a:endParaRPr lang="en-US" dirty="0"/>
          </a:p>
          <a:p>
            <a:r>
              <a:rPr lang="en-US" b="0" i="0" u="none" strike="noStrike">
                <a:solidFill>
                  <a:srgbClr val="00564C"/>
                </a:solidFill>
                <a:effectLst/>
                <a:latin typeface="Lato-Regular"/>
                <a:hlinkClick r:id="rId4"/>
              </a:rPr>
              <a:t>https://ganttpro.com/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9686-ABF7-4F12-B20E-48C079B3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657-E2D8-458D-A669-20B65FF796F2}" type="datetime1">
              <a:rPr lang="de-DE" smtClean="0"/>
              <a:t>01.03.2022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744B-6C7E-40B0-BD66-F0ABABF5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35FC-4670-4913-9C0B-6266D505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29600" cy="990600"/>
          </a:xfrm>
        </p:spPr>
        <p:txBody>
          <a:bodyPr/>
          <a:lstStyle/>
          <a:p>
            <a:r>
              <a:rPr lang="en-US" altLang="en-US" dirty="0"/>
              <a:t>Project Management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9CC38-F010-4A7E-BD69-3359766B46B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B23B-DC32-4E59-AD0B-580EF238F737}" type="datetime1">
              <a:rPr lang="de-DE" smtClean="0"/>
              <a:t>01.03.2022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55823650"/>
              </p:ext>
            </p:extLst>
          </p:nvPr>
        </p:nvGraphicFramePr>
        <p:xfrm>
          <a:off x="571500" y="1825625"/>
          <a:ext cx="81153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38890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1790" y="117495"/>
            <a:ext cx="8229600" cy="1066800"/>
          </a:xfrm>
        </p:spPr>
        <p:txBody>
          <a:bodyPr/>
          <a:lstStyle/>
          <a:p>
            <a:r>
              <a:rPr lang="en-US" altLang="en-US" dirty="0"/>
              <a:t>Why is it needed?</a:t>
            </a:r>
            <a:endParaRPr lang="en-GB" altLang="en-US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75A7A3-1B6F-4510-A736-C46BDC5A2847}" type="datetime1">
              <a:rPr lang="de-DE" altLang="en-US" sz="1400" smtClean="0">
                <a:latin typeface="Times New Roman" panose="02020603050405020304" pitchFamily="18" charset="0"/>
              </a:rPr>
              <a:t>01.03.2022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822F8-4923-4F9A-84C4-A6F9A7B6CA1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42945161"/>
              </p:ext>
            </p:extLst>
          </p:nvPr>
        </p:nvGraphicFramePr>
        <p:xfrm>
          <a:off x="343940" y="1905000"/>
          <a:ext cx="8495259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1510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0A77-331B-4230-8829-390CC213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45" y="381000"/>
            <a:ext cx="8229600" cy="1219200"/>
          </a:xfrm>
        </p:spPr>
        <p:txBody>
          <a:bodyPr/>
          <a:lstStyle/>
          <a:p>
            <a:r>
              <a:rPr lang="en-US" dirty="0"/>
              <a:t>What is WBS?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B5EE-A759-4260-AD40-C5F24E49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 work breakdown structure is:</a:t>
            </a:r>
          </a:p>
          <a:p>
            <a:pPr lvl="1"/>
            <a:r>
              <a:rPr lang="en-US" sz="2800" dirty="0"/>
              <a:t>“A hierarchical decomposition </a:t>
            </a:r>
          </a:p>
          <a:p>
            <a:pPr lvl="1"/>
            <a:r>
              <a:rPr lang="en-US" sz="2800" dirty="0"/>
              <a:t>of the total scope of work </a:t>
            </a:r>
          </a:p>
          <a:p>
            <a:pPr lvl="1"/>
            <a:r>
              <a:rPr lang="en-US" sz="2800" dirty="0"/>
              <a:t>to be carried out by the project team </a:t>
            </a:r>
          </a:p>
          <a:p>
            <a:pPr lvl="1"/>
            <a:r>
              <a:rPr lang="en-US" sz="2800" dirty="0"/>
              <a:t>to accomplish the project objectives</a:t>
            </a:r>
          </a:p>
          <a:p>
            <a:pPr lvl="1"/>
            <a:r>
              <a:rPr lang="en-US" sz="2800" dirty="0"/>
              <a:t>and create the required deliverables.”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9A6A-84D7-46CB-B675-1EEBF99A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657-E2D8-458D-A669-20B65FF796F2}" type="datetime1">
              <a:rPr lang="de-DE" smtClean="0"/>
              <a:t>01.03.2022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BE18-B98D-4A05-B7BD-9BDFF033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C515-FC20-4088-998B-2D73F213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effectLst/>
              </a:rPr>
              <a:t>WBS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42" y="12954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Dividing complex projects to simpler and manageable tasks.</a:t>
            </a: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GB" b="1" dirty="0">
                <a:solidFill>
                  <a:schemeClr val="tx1"/>
                </a:solidFill>
              </a:rPr>
              <a:t>Stops till the tasks no longer remains decomposable.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kumimoji="1" lang="en-US" b="1" u="sng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Work packages are the smallest unit of work that a project can be broken down into when creating your Work Breakdown Structure (WBS).</a:t>
            </a:r>
          </a:p>
          <a:p>
            <a:pPr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 WBS element may be a product, data, a service, or any combination. </a:t>
            </a: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33F5-03D9-4B70-BF10-7D081159BE36}" type="datetime1">
              <a:rPr lang="de-DE" smtClean="0"/>
              <a:t>01.03.2022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61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9A6A68-0CDF-4DDE-948F-FB2B66B2B89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55304" y="442792"/>
            <a:ext cx="8187974" cy="1301750"/>
          </a:xfrm>
        </p:spPr>
        <p:txBody>
          <a:bodyPr/>
          <a:lstStyle/>
          <a:p>
            <a:r>
              <a:rPr lang="en-GB" altLang="en-US" sz="4400" dirty="0">
                <a:effectLst/>
              </a:rPr>
              <a:t>WBS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980363"/>
            <a:ext cx="8542338" cy="455453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altLang="en-US" sz="2000" dirty="0"/>
              <a:t>The WBS is a </a:t>
            </a:r>
            <a:r>
              <a:rPr lang="en-GB" altLang="en-US" sz="2000" dirty="0">
                <a:solidFill>
                  <a:srgbClr val="FFFF00"/>
                </a:solidFill>
              </a:rPr>
              <a:t>deliverable-oriented hierarchy / activity-oriented </a:t>
            </a:r>
            <a:r>
              <a:rPr lang="en-GB" altLang="en-US" sz="2000" dirty="0" err="1">
                <a:solidFill>
                  <a:srgbClr val="FFFF00"/>
                </a:solidFill>
              </a:rPr>
              <a:t>hierachy</a:t>
            </a:r>
            <a:r>
              <a:rPr lang="en-GB" altLang="en-US" sz="2000" dirty="0">
                <a:solidFill>
                  <a:srgbClr val="FFFF00"/>
                </a:solidFill>
              </a:rPr>
              <a:t> </a:t>
            </a:r>
            <a:r>
              <a:rPr lang="en-GB" altLang="en-US" sz="2000" dirty="0"/>
              <a:t>of decomposed project components.</a:t>
            </a:r>
          </a:p>
          <a:p>
            <a:pPr algn="just">
              <a:lnSpc>
                <a:spcPct val="90000"/>
              </a:lnSpc>
            </a:pPr>
            <a:endParaRPr lang="en-GB" altLang="en-US" sz="2000" dirty="0"/>
          </a:p>
          <a:p>
            <a:pPr algn="just">
              <a:lnSpc>
                <a:spcPct val="90000"/>
              </a:lnSpc>
            </a:pPr>
            <a:r>
              <a:rPr lang="en-GB" altLang="en-US" sz="2000" dirty="0"/>
              <a:t>Articulates the</a:t>
            </a:r>
            <a:r>
              <a:rPr lang="en-GB" altLang="en-US" sz="2000" i="1" dirty="0"/>
              <a:t> detailed project scope statement </a:t>
            </a:r>
            <a:r>
              <a:rPr lang="en-GB" altLang="en-US" sz="2000" dirty="0"/>
              <a:t>that specifies the work to be accomplished by the project. </a:t>
            </a:r>
          </a:p>
          <a:p>
            <a:pPr algn="just">
              <a:lnSpc>
                <a:spcPct val="90000"/>
              </a:lnSpc>
            </a:pPr>
            <a:endParaRPr lang="en-GB" altLang="en-US" sz="2000" dirty="0"/>
          </a:p>
          <a:p>
            <a:pPr algn="just">
              <a:lnSpc>
                <a:spcPct val="90000"/>
              </a:lnSpc>
            </a:pPr>
            <a:endParaRPr lang="en-GB" altLang="en-US" sz="2000" dirty="0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 rot="3530878">
            <a:off x="-692150" y="3463925"/>
            <a:ext cx="299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800">
                <a:solidFill>
                  <a:schemeClr val="bg1"/>
                </a:solidFill>
              </a:rPr>
              <a:t>WBS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AC1-FD63-4DF3-91C3-739BBB7AC297}" type="datetime1">
              <a:rPr lang="de-DE" smtClean="0"/>
              <a:t>01.03.2022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552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78" y="784225"/>
            <a:ext cx="7848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 When should we develop WBS?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251" y="1981200"/>
            <a:ext cx="8305800" cy="2819400"/>
          </a:xfrm>
        </p:spPr>
        <p:txBody>
          <a:bodyPr/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Once the project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Scope</a:t>
            </a:r>
            <a:r>
              <a:rPr lang="en-US" b="1" dirty="0">
                <a:solidFill>
                  <a:schemeClr val="tx1"/>
                </a:solidFill>
              </a:rPr>
              <a:t> is decided then its needed to </a:t>
            </a:r>
            <a:r>
              <a:rPr lang="en-US" b="1" i="1" u="sng" dirty="0">
                <a:solidFill>
                  <a:schemeClr val="tx1"/>
                </a:solidFill>
              </a:rPr>
              <a:t>plan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various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components</a:t>
            </a:r>
            <a:r>
              <a:rPr lang="en-US" b="1" dirty="0">
                <a:solidFill>
                  <a:schemeClr val="tx1"/>
                </a:solidFill>
              </a:rPr>
              <a:t> (activities/deliverables) of software development project.</a:t>
            </a: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7AEE-062C-4F89-AF42-61ABFD04C270}" type="datetime1">
              <a:rPr lang="de-DE" smtClean="0"/>
              <a:t>01.03.2022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9901"/>
            <a:ext cx="7498080" cy="80449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/>
              </a:rPr>
              <a:t>How to create WBS?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Done by project mangers mostly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Determine and describe the project statement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Highlight all necessary phases in the project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Sometimes the scope is divided to different phases depending upon project </a:t>
            </a:r>
          </a:p>
          <a:p>
            <a:pPr lvl="1" algn="just"/>
            <a:r>
              <a:rPr lang="en-AU" b="1" dirty="0">
                <a:solidFill>
                  <a:schemeClr val="tx1"/>
                </a:solidFill>
              </a:rPr>
              <a:t>Lowest level not too detailed, not too large</a:t>
            </a:r>
          </a:p>
          <a:p>
            <a:pPr lvl="1"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Create deliverables</a:t>
            </a:r>
          </a:p>
          <a:p>
            <a:pPr algn="just"/>
            <a:r>
              <a:rPr lang="en-AU" b="1" dirty="0">
                <a:solidFill>
                  <a:schemeClr val="tx1"/>
                </a:solidFill>
              </a:rPr>
              <a:t>Check for completeness - is all the effort included?</a:t>
            </a:r>
          </a:p>
          <a:p>
            <a:pPr algn="just"/>
            <a:r>
              <a:rPr lang="en-AU" b="1" dirty="0">
                <a:solidFill>
                  <a:schemeClr val="tx1"/>
                </a:solidFill>
              </a:rPr>
              <a:t>Assign deliverables to each team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DA35-8AED-445D-A5C1-F6D943B0D6B0}" type="datetime1">
              <a:rPr lang="de-DE" smtClean="0"/>
              <a:t>01.03.2022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708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12178</TotalTime>
  <Words>1209</Words>
  <Application>Microsoft Office PowerPoint</Application>
  <PresentationFormat>On-screen Show (4:3)</PresentationFormat>
  <Paragraphs>282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Century Gothic</vt:lpstr>
      <vt:lpstr>Courier New</vt:lpstr>
      <vt:lpstr>Lato-Regular</vt:lpstr>
      <vt:lpstr>Palatino Linotype</vt:lpstr>
      <vt:lpstr>Times New Roman</vt:lpstr>
      <vt:lpstr>Wingdings</vt:lpstr>
      <vt:lpstr>Executive</vt:lpstr>
      <vt:lpstr>SE10 slides</vt:lpstr>
      <vt:lpstr>Work Breakdown Structure </vt:lpstr>
      <vt:lpstr>PowerPoint Presentation</vt:lpstr>
      <vt:lpstr>Project Management</vt:lpstr>
      <vt:lpstr>Why is it needed?</vt:lpstr>
      <vt:lpstr>What is WBS?</vt:lpstr>
      <vt:lpstr>WBS</vt:lpstr>
      <vt:lpstr>WBS</vt:lpstr>
      <vt:lpstr> When should we develop WBS?</vt:lpstr>
      <vt:lpstr>How to create WBS?</vt:lpstr>
      <vt:lpstr>WBS </vt:lpstr>
      <vt:lpstr>WBS</vt:lpstr>
      <vt:lpstr>Reasons to use WBS</vt:lpstr>
      <vt:lpstr>Steps to build a WBS</vt:lpstr>
      <vt:lpstr>Levels in WBS</vt:lpstr>
      <vt:lpstr>WBS levels</vt:lpstr>
      <vt:lpstr>WBS Formats</vt:lpstr>
      <vt:lpstr>Displaying the WBS  Example of outlined WBS.</vt:lpstr>
      <vt:lpstr>Displaying the WBS  Example of Graphical Tree WBS</vt:lpstr>
      <vt:lpstr>PowerPoint Presentation</vt:lpstr>
      <vt:lpstr>Challaenges</vt:lpstr>
      <vt:lpstr>The Dictionary of the WBS</vt:lpstr>
      <vt:lpstr>WBS Guidelines</vt:lpstr>
      <vt:lpstr>WBS Guidelines</vt:lpstr>
      <vt:lpstr>WBS Template</vt:lpstr>
      <vt:lpstr>WBS Check List</vt:lpstr>
      <vt:lpstr>WBS Check List</vt:lpstr>
      <vt:lpstr>Example WBS </vt:lpstr>
      <vt:lpstr>Professional Tools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Data Structures</dc:title>
  <dc:creator>Tahir Qasim Syed</dc:creator>
  <cp:lastModifiedBy>Fast</cp:lastModifiedBy>
  <cp:revision>307</cp:revision>
  <dcterms:created xsi:type="dcterms:W3CDTF">2006-08-16T00:00:00Z</dcterms:created>
  <dcterms:modified xsi:type="dcterms:W3CDTF">2022-03-01T04:52:21Z</dcterms:modified>
</cp:coreProperties>
</file>