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7" r:id="rId2"/>
    <p:sldId id="300" r:id="rId3"/>
    <p:sldId id="328" r:id="rId4"/>
    <p:sldId id="301" r:id="rId5"/>
    <p:sldId id="302" r:id="rId6"/>
    <p:sldId id="303" r:id="rId7"/>
    <p:sldId id="304" r:id="rId8"/>
    <p:sldId id="270" r:id="rId9"/>
    <p:sldId id="271" r:id="rId10"/>
    <p:sldId id="305" r:id="rId11"/>
    <p:sldId id="272" r:id="rId12"/>
    <p:sldId id="273" r:id="rId13"/>
    <p:sldId id="313" r:id="rId14"/>
    <p:sldId id="306" r:id="rId15"/>
    <p:sldId id="274" r:id="rId16"/>
    <p:sldId id="315" r:id="rId17"/>
    <p:sldId id="27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5AD95D-306D-4815-952A-3F00D06BCC8F}">
          <p14:sldIdLst>
            <p14:sldId id="327"/>
            <p14:sldId id="300"/>
            <p14:sldId id="328"/>
            <p14:sldId id="301"/>
            <p14:sldId id="302"/>
            <p14:sldId id="303"/>
            <p14:sldId id="304"/>
            <p14:sldId id="270"/>
            <p14:sldId id="271"/>
            <p14:sldId id="305"/>
            <p14:sldId id="272"/>
            <p14:sldId id="273"/>
            <p14:sldId id="313"/>
            <p14:sldId id="306"/>
            <p14:sldId id="274"/>
            <p14:sldId id="315"/>
            <p14:sldId id="276"/>
            <p14:sldId id="275"/>
          </p14:sldIdLst>
        </p14:section>
        <p14:section name="Untitled Section" id="{F5D2DB00-87FF-4496-B154-82B26850556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F2340-B9DB-4191-BCAC-F395FB39386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269EE3-D656-4C4A-AD74-BC6BAADEF62A}">
      <dgm:prSet/>
      <dgm:spPr/>
      <dgm:t>
        <a:bodyPr/>
        <a:lstStyle/>
        <a:p>
          <a:r>
            <a:rPr lang="en-US" dirty="0"/>
            <a:t>A lexical analyzer</a:t>
          </a:r>
        </a:p>
      </dgm:t>
    </dgm:pt>
    <dgm:pt modelId="{34879CA2-1762-4801-961E-89AE02CAF549}" type="parTrans" cxnId="{2E23715E-A72F-47E4-B40E-5E27D4E44E97}">
      <dgm:prSet/>
      <dgm:spPr/>
      <dgm:t>
        <a:bodyPr/>
        <a:lstStyle/>
        <a:p>
          <a:endParaRPr lang="en-US"/>
        </a:p>
      </dgm:t>
    </dgm:pt>
    <dgm:pt modelId="{5E393C42-87BC-4467-80C3-C36D6198EBC3}" type="sibTrans" cxnId="{2E23715E-A72F-47E4-B40E-5E27D4E44E97}">
      <dgm:prSet/>
      <dgm:spPr/>
      <dgm:t>
        <a:bodyPr/>
        <a:lstStyle/>
        <a:p>
          <a:endParaRPr lang="en-US"/>
        </a:p>
      </dgm:t>
    </dgm:pt>
    <dgm:pt modelId="{79A2BBBD-CA82-4588-B169-C72E1C42EF8D}">
      <dgm:prSet/>
      <dgm:spPr/>
      <dgm:t>
        <a:bodyPr/>
        <a:lstStyle/>
        <a:p>
          <a:r>
            <a:rPr lang="en-US" dirty="0"/>
            <a:t>A symbol table</a:t>
          </a:r>
        </a:p>
      </dgm:t>
    </dgm:pt>
    <dgm:pt modelId="{0505C48E-14F6-49F8-BC9A-E5A14D686CEA}" type="parTrans" cxnId="{FEFFE151-1E01-4DC8-A42A-A239FEFCD568}">
      <dgm:prSet/>
      <dgm:spPr/>
      <dgm:t>
        <a:bodyPr/>
        <a:lstStyle/>
        <a:p>
          <a:endParaRPr lang="en-US"/>
        </a:p>
      </dgm:t>
    </dgm:pt>
    <dgm:pt modelId="{3B75EF78-6A4B-478B-9773-A13F89EEB402}" type="sibTrans" cxnId="{FEFFE151-1E01-4DC8-A42A-A239FEFCD568}">
      <dgm:prSet/>
      <dgm:spPr/>
      <dgm:t>
        <a:bodyPr/>
        <a:lstStyle/>
        <a:p>
          <a:endParaRPr lang="en-US"/>
        </a:p>
      </dgm:t>
    </dgm:pt>
    <dgm:pt modelId="{93D7ACDF-6770-41E6-B3D2-4B80B6CAB783}">
      <dgm:prSet/>
      <dgm:spPr/>
      <dgm:t>
        <a:bodyPr/>
        <a:lstStyle/>
        <a:p>
          <a:r>
            <a:rPr lang="en-US" dirty="0"/>
            <a:t>A syntax analyzer</a:t>
          </a:r>
        </a:p>
      </dgm:t>
    </dgm:pt>
    <dgm:pt modelId="{EA8E3AAF-CD50-4667-B086-979509EED5F2}" type="parTrans" cxnId="{DF59F40C-6A34-4596-85B1-B3770291E845}">
      <dgm:prSet/>
      <dgm:spPr/>
      <dgm:t>
        <a:bodyPr/>
        <a:lstStyle/>
        <a:p>
          <a:endParaRPr lang="en-US"/>
        </a:p>
      </dgm:t>
    </dgm:pt>
    <dgm:pt modelId="{B4270777-D9CF-41AF-A1A4-7B43C320F74F}" type="sibTrans" cxnId="{DF59F40C-6A34-4596-85B1-B3770291E845}">
      <dgm:prSet/>
      <dgm:spPr/>
      <dgm:t>
        <a:bodyPr/>
        <a:lstStyle/>
        <a:p>
          <a:endParaRPr lang="en-US"/>
        </a:p>
      </dgm:t>
    </dgm:pt>
    <dgm:pt modelId="{A768713D-DA4A-453C-8A0F-2C823FA74D76}">
      <dgm:prSet/>
      <dgm:spPr/>
      <dgm:t>
        <a:bodyPr/>
        <a:lstStyle/>
        <a:p>
          <a:r>
            <a:rPr lang="en-US" dirty="0"/>
            <a:t>A syntax tree</a:t>
          </a:r>
        </a:p>
      </dgm:t>
    </dgm:pt>
    <dgm:pt modelId="{BBB2AAF7-DEBD-4F69-A373-1A1A9E660EB1}" type="parTrans" cxnId="{6221043A-55DD-47C9-A98D-4E5CABEEF5CA}">
      <dgm:prSet/>
      <dgm:spPr/>
      <dgm:t>
        <a:bodyPr/>
        <a:lstStyle/>
        <a:p>
          <a:endParaRPr lang="en-US"/>
        </a:p>
      </dgm:t>
    </dgm:pt>
    <dgm:pt modelId="{E9682A2C-1CE5-4738-83EE-21C207FF8E29}" type="sibTrans" cxnId="{6221043A-55DD-47C9-A98D-4E5CABEEF5CA}">
      <dgm:prSet/>
      <dgm:spPr/>
      <dgm:t>
        <a:bodyPr/>
        <a:lstStyle/>
        <a:p>
          <a:endParaRPr lang="en-US"/>
        </a:p>
      </dgm:t>
    </dgm:pt>
    <dgm:pt modelId="{124F7591-03A3-4838-AB40-B50A98204116}">
      <dgm:prSet/>
      <dgm:spPr/>
      <dgm:t>
        <a:bodyPr/>
        <a:lstStyle/>
        <a:p>
          <a:r>
            <a:rPr lang="en-US" b="0" i="0" dirty="0"/>
            <a:t>converts the High level input program into a sequence of Tokens.</a:t>
          </a:r>
          <a:r>
            <a:rPr lang="en-US" dirty="0"/>
            <a:t>.</a:t>
          </a:r>
        </a:p>
      </dgm:t>
    </dgm:pt>
    <dgm:pt modelId="{C8D749C9-7A7C-4965-93FF-C0CA392A7941}" type="parTrans" cxnId="{7ECC3789-9B45-40A4-9754-35336AFA903E}">
      <dgm:prSet/>
      <dgm:spPr/>
      <dgm:t>
        <a:bodyPr/>
        <a:lstStyle/>
        <a:p>
          <a:endParaRPr lang="en-US"/>
        </a:p>
      </dgm:t>
    </dgm:pt>
    <dgm:pt modelId="{3498DE8E-7ED0-4B80-A79D-6D90A1E832F8}" type="sibTrans" cxnId="{7ECC3789-9B45-40A4-9754-35336AFA903E}">
      <dgm:prSet/>
      <dgm:spPr/>
      <dgm:t>
        <a:bodyPr/>
        <a:lstStyle/>
        <a:p>
          <a:endParaRPr lang="en-US"/>
        </a:p>
      </dgm:t>
    </dgm:pt>
    <dgm:pt modelId="{F2311046-5954-44BA-B51D-9572DBA92322}">
      <dgm:prSet/>
      <dgm:spPr/>
      <dgm:t>
        <a:bodyPr/>
        <a:lstStyle/>
        <a:p>
          <a:r>
            <a:rPr lang="en-US" dirty="0"/>
            <a:t> which </a:t>
          </a:r>
          <a:r>
            <a:rPr lang="en-US" b="1" dirty="0"/>
            <a:t>holds information about the names of entities (variables, class names, object names, etc.)</a:t>
          </a:r>
          <a:r>
            <a:rPr lang="en-US" dirty="0"/>
            <a:t> used in the text that is being translated.</a:t>
          </a:r>
        </a:p>
      </dgm:t>
    </dgm:pt>
    <dgm:pt modelId="{0D6BAA8A-A951-4320-A250-AB77494798A4}" type="parTrans" cxnId="{3C166865-70B4-4A5C-A8CE-8B9347C9230A}">
      <dgm:prSet/>
      <dgm:spPr/>
      <dgm:t>
        <a:bodyPr/>
        <a:lstStyle/>
        <a:p>
          <a:endParaRPr lang="en-US"/>
        </a:p>
      </dgm:t>
    </dgm:pt>
    <dgm:pt modelId="{A7223915-84A3-4B95-9077-F070B587716E}" type="sibTrans" cxnId="{3C166865-70B4-4A5C-A8CE-8B9347C9230A}">
      <dgm:prSet/>
      <dgm:spPr/>
      <dgm:t>
        <a:bodyPr/>
        <a:lstStyle/>
        <a:p>
          <a:endParaRPr lang="en-US"/>
        </a:p>
      </dgm:t>
    </dgm:pt>
    <dgm:pt modelId="{CAD6878F-5861-4A95-BB0B-C48A83D82771}">
      <dgm:prSet/>
      <dgm:spPr/>
      <dgm:t>
        <a:bodyPr/>
        <a:lstStyle/>
        <a:p>
          <a:r>
            <a:rPr lang="en-US" dirty="0"/>
            <a:t> check syntax if its correct</a:t>
          </a:r>
        </a:p>
      </dgm:t>
    </dgm:pt>
    <dgm:pt modelId="{15935C5B-AB53-4B6D-A49A-919A45FC31D0}" type="parTrans" cxnId="{86916AEA-872D-4DA2-A1D8-BDFE4D28ECCE}">
      <dgm:prSet/>
      <dgm:spPr/>
      <dgm:t>
        <a:bodyPr/>
        <a:lstStyle/>
        <a:p>
          <a:endParaRPr lang="en-US"/>
        </a:p>
      </dgm:t>
    </dgm:pt>
    <dgm:pt modelId="{3F76F53C-5DBD-493E-BBA5-4151659FEF19}" type="sibTrans" cxnId="{86916AEA-872D-4DA2-A1D8-BDFE4D28ECCE}">
      <dgm:prSet/>
      <dgm:spPr/>
      <dgm:t>
        <a:bodyPr/>
        <a:lstStyle/>
        <a:p>
          <a:endParaRPr lang="en-US"/>
        </a:p>
      </dgm:t>
    </dgm:pt>
    <dgm:pt modelId="{27CA49D3-5BDB-46A6-B23D-EFB7754332B6}">
      <dgm:prSet/>
      <dgm:spPr/>
      <dgm:t>
        <a:bodyPr/>
        <a:lstStyle/>
        <a:p>
          <a:r>
            <a:rPr lang="en-US" dirty="0"/>
            <a:t>an internal structure to represent compiling program.</a:t>
          </a:r>
        </a:p>
      </dgm:t>
    </dgm:pt>
    <dgm:pt modelId="{BBBC52E9-25CF-43A0-9763-079E4901E6F7}" type="parTrans" cxnId="{ACADE5E3-0375-4A06-AB13-762BA71B5E41}">
      <dgm:prSet/>
      <dgm:spPr/>
      <dgm:t>
        <a:bodyPr/>
        <a:lstStyle/>
        <a:p>
          <a:endParaRPr lang="en-US"/>
        </a:p>
      </dgm:t>
    </dgm:pt>
    <dgm:pt modelId="{54DC4BA1-4D61-41EA-8211-2C1F0E94DC1E}" type="sibTrans" cxnId="{ACADE5E3-0375-4A06-AB13-762BA71B5E41}">
      <dgm:prSet/>
      <dgm:spPr/>
      <dgm:t>
        <a:bodyPr/>
        <a:lstStyle/>
        <a:p>
          <a:endParaRPr lang="en-US"/>
        </a:p>
      </dgm:t>
    </dgm:pt>
    <dgm:pt modelId="{7D54DFF8-FC87-4E83-A950-920A1C67C25C}">
      <dgm:prSet/>
      <dgm:spPr/>
      <dgm:t>
        <a:bodyPr/>
        <a:lstStyle/>
        <a:p>
          <a:r>
            <a:rPr lang="en-US" dirty="0"/>
            <a:t>A semantic analyzer</a:t>
          </a:r>
        </a:p>
      </dgm:t>
    </dgm:pt>
    <dgm:pt modelId="{47B7E31D-840C-4B92-87D5-9E54AE8A9FFD}" type="parTrans" cxnId="{B2A1C00E-48B2-4FF3-82E2-9067E471075A}">
      <dgm:prSet/>
      <dgm:spPr/>
      <dgm:t>
        <a:bodyPr/>
        <a:lstStyle/>
        <a:p>
          <a:endParaRPr lang="en-US"/>
        </a:p>
      </dgm:t>
    </dgm:pt>
    <dgm:pt modelId="{B490FB34-B413-4678-86BF-7BFBDDBD462D}" type="sibTrans" cxnId="{B2A1C00E-48B2-4FF3-82E2-9067E471075A}">
      <dgm:prSet/>
      <dgm:spPr/>
      <dgm:t>
        <a:bodyPr/>
        <a:lstStyle/>
        <a:p>
          <a:endParaRPr lang="en-US"/>
        </a:p>
      </dgm:t>
    </dgm:pt>
    <dgm:pt modelId="{2A585BBF-FEA2-4D8A-9C0F-8AAF4D3D2045}">
      <dgm:prSet/>
      <dgm:spPr/>
      <dgm:t>
        <a:bodyPr/>
        <a:lstStyle/>
        <a:p>
          <a:r>
            <a:rPr lang="en-US" dirty="0"/>
            <a:t>A code generator</a:t>
          </a:r>
          <a:endParaRPr lang="en-GB" dirty="0"/>
        </a:p>
      </dgm:t>
    </dgm:pt>
    <dgm:pt modelId="{21C6938E-F091-4D47-9350-E78BFE7FA1F4}" type="parTrans" cxnId="{E2A76EF4-CFF0-44F3-8CEE-405292F76445}">
      <dgm:prSet/>
      <dgm:spPr/>
      <dgm:t>
        <a:bodyPr/>
        <a:lstStyle/>
        <a:p>
          <a:endParaRPr lang="en-US"/>
        </a:p>
      </dgm:t>
    </dgm:pt>
    <dgm:pt modelId="{5904255C-453B-4C5F-B083-D4C60336AA36}" type="sibTrans" cxnId="{E2A76EF4-CFF0-44F3-8CEE-405292F76445}">
      <dgm:prSet/>
      <dgm:spPr/>
      <dgm:t>
        <a:bodyPr/>
        <a:lstStyle/>
        <a:p>
          <a:endParaRPr lang="en-US"/>
        </a:p>
      </dgm:t>
    </dgm:pt>
    <dgm:pt modelId="{901603C9-F948-4798-9F19-48EB49210645}">
      <dgm:prSet/>
      <dgm:spPr/>
      <dgm:t>
        <a:bodyPr/>
        <a:lstStyle/>
        <a:p>
          <a:r>
            <a:rPr lang="en-US" dirty="0"/>
            <a:t>use info from the </a:t>
          </a:r>
          <a:r>
            <a:rPr lang="en-US" b="1" dirty="0"/>
            <a:t>syntax tree </a:t>
          </a:r>
          <a:r>
            <a:rPr lang="en-US" dirty="0"/>
            <a:t>and the </a:t>
          </a:r>
          <a:r>
            <a:rPr lang="en-US" b="1" dirty="0"/>
            <a:t>symbol table</a:t>
          </a:r>
        </a:p>
      </dgm:t>
    </dgm:pt>
    <dgm:pt modelId="{5DEFC20D-5B10-4E32-97B9-540B7E1295F6}" type="parTrans" cxnId="{67A04953-3266-48A8-8B13-F3E534EDAFAC}">
      <dgm:prSet/>
      <dgm:spPr/>
      <dgm:t>
        <a:bodyPr/>
        <a:lstStyle/>
        <a:p>
          <a:endParaRPr lang="en-US"/>
        </a:p>
      </dgm:t>
    </dgm:pt>
    <dgm:pt modelId="{740261D3-BFAD-40FA-8835-D9BFDCF53237}" type="sibTrans" cxnId="{67A04953-3266-48A8-8B13-F3E534EDAFAC}">
      <dgm:prSet/>
      <dgm:spPr/>
      <dgm:t>
        <a:bodyPr/>
        <a:lstStyle/>
        <a:p>
          <a:endParaRPr lang="en-US"/>
        </a:p>
      </dgm:t>
    </dgm:pt>
    <dgm:pt modelId="{0D9113D6-B2C6-440B-A3AA-5A0123A409B5}">
      <dgm:prSet/>
      <dgm:spPr/>
      <dgm:t>
        <a:bodyPr/>
        <a:lstStyle/>
        <a:p>
          <a:r>
            <a:rPr lang="en-US" dirty="0"/>
            <a:t> traverse the syntax tree</a:t>
          </a:r>
          <a:endParaRPr lang="en-GB" dirty="0"/>
        </a:p>
      </dgm:t>
    </dgm:pt>
    <dgm:pt modelId="{9DD8A009-9D24-4C13-A8A1-B442D18B2D15}" type="parTrans" cxnId="{F52F1645-0238-4648-B36F-734BF2171385}">
      <dgm:prSet/>
      <dgm:spPr/>
      <dgm:t>
        <a:bodyPr/>
        <a:lstStyle/>
        <a:p>
          <a:endParaRPr lang="en-US"/>
        </a:p>
      </dgm:t>
    </dgm:pt>
    <dgm:pt modelId="{0D122D87-4DEC-4F8D-9585-C43968384AF5}" type="sibTrans" cxnId="{F52F1645-0238-4648-B36F-734BF2171385}">
      <dgm:prSet/>
      <dgm:spPr/>
      <dgm:t>
        <a:bodyPr/>
        <a:lstStyle/>
        <a:p>
          <a:endParaRPr lang="en-US"/>
        </a:p>
      </dgm:t>
    </dgm:pt>
    <dgm:pt modelId="{8365FE05-6E1C-41AD-8AB9-CD7576066D3B}">
      <dgm:prSet/>
      <dgm:spPr/>
      <dgm:t>
        <a:bodyPr/>
        <a:lstStyle/>
        <a:p>
          <a:r>
            <a:rPr lang="en-US"/>
            <a:t> </a:t>
          </a:r>
          <a:r>
            <a:rPr lang="en-US" dirty="0"/>
            <a:t>generates abstract machine code.</a:t>
          </a:r>
          <a:endParaRPr lang="en-GB" dirty="0"/>
        </a:p>
      </dgm:t>
    </dgm:pt>
    <dgm:pt modelId="{AD3BABC2-29C0-47BF-B6C3-9EC84E5BDFF8}" type="parTrans" cxnId="{D9A972BF-19EF-435C-B573-425BD333832A}">
      <dgm:prSet/>
      <dgm:spPr/>
      <dgm:t>
        <a:bodyPr/>
        <a:lstStyle/>
        <a:p>
          <a:endParaRPr lang="en-US"/>
        </a:p>
      </dgm:t>
    </dgm:pt>
    <dgm:pt modelId="{3EF2D8F5-7385-446E-BD49-53F37CA3EE0D}" type="sibTrans" cxnId="{D9A972BF-19EF-435C-B573-425BD333832A}">
      <dgm:prSet/>
      <dgm:spPr/>
      <dgm:t>
        <a:bodyPr/>
        <a:lstStyle/>
        <a:p>
          <a:endParaRPr lang="en-US"/>
        </a:p>
      </dgm:t>
    </dgm:pt>
    <dgm:pt modelId="{C25F95FA-12E1-4D18-8B0F-E0F410C09656}">
      <dgm:prSet/>
      <dgm:spPr/>
      <dgm:t>
        <a:bodyPr/>
        <a:lstStyle/>
        <a:p>
          <a:r>
            <a:rPr lang="en-US" dirty="0"/>
            <a:t>to </a:t>
          </a:r>
          <a:r>
            <a:rPr lang="en-US" b="1" dirty="0"/>
            <a:t>validate the semantic correctness</a:t>
          </a:r>
          <a:r>
            <a:rPr lang="en-US" dirty="0"/>
            <a:t> of input text.</a:t>
          </a:r>
          <a:r>
            <a:rPr lang="en-GB" dirty="0"/>
            <a:t> </a:t>
          </a:r>
          <a:endParaRPr lang="en-US" dirty="0"/>
        </a:p>
      </dgm:t>
    </dgm:pt>
    <dgm:pt modelId="{292928BF-7B0C-4399-994C-4A7CAA06D6C7}" type="parTrans" cxnId="{8A51A7F9-1F97-4B77-8C4D-86D79F294534}">
      <dgm:prSet/>
      <dgm:spPr/>
      <dgm:t>
        <a:bodyPr/>
        <a:lstStyle/>
        <a:p>
          <a:endParaRPr lang="en-US"/>
        </a:p>
      </dgm:t>
    </dgm:pt>
    <dgm:pt modelId="{908279C6-B9E9-4786-A302-BA3E2189DF08}" type="sibTrans" cxnId="{8A51A7F9-1F97-4B77-8C4D-86D79F294534}">
      <dgm:prSet/>
      <dgm:spPr/>
      <dgm:t>
        <a:bodyPr/>
        <a:lstStyle/>
        <a:p>
          <a:endParaRPr lang="en-US"/>
        </a:p>
      </dgm:t>
    </dgm:pt>
    <dgm:pt modelId="{994180ED-78C5-41C6-8883-D880FCE336CD}" type="pres">
      <dgm:prSet presAssocID="{215F2340-B9DB-4191-BCAC-F395FB393867}" presName="Name0" presStyleCnt="0">
        <dgm:presLayoutVars>
          <dgm:dir/>
          <dgm:animLvl val="lvl"/>
          <dgm:resizeHandles val="exact"/>
        </dgm:presLayoutVars>
      </dgm:prSet>
      <dgm:spPr/>
    </dgm:pt>
    <dgm:pt modelId="{118CD106-3DD5-48C3-BA1E-C242F637C008}" type="pres">
      <dgm:prSet presAssocID="{0A269EE3-D656-4C4A-AD74-BC6BAADEF62A}" presName="linNode" presStyleCnt="0"/>
      <dgm:spPr/>
    </dgm:pt>
    <dgm:pt modelId="{90C97CD8-13E3-45AC-91F2-C1529E0B1879}" type="pres">
      <dgm:prSet presAssocID="{0A269EE3-D656-4C4A-AD74-BC6BAADEF62A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482150BD-8629-4909-A7B5-6FE32DE511B7}" type="pres">
      <dgm:prSet presAssocID="{0A269EE3-D656-4C4A-AD74-BC6BAADEF62A}" presName="descendantText" presStyleLbl="alignAccFollowNode1" presStyleIdx="0" presStyleCnt="6">
        <dgm:presLayoutVars>
          <dgm:bulletEnabled val="1"/>
        </dgm:presLayoutVars>
      </dgm:prSet>
      <dgm:spPr/>
    </dgm:pt>
    <dgm:pt modelId="{53F71481-4C9E-4013-8B17-2376680B6E2E}" type="pres">
      <dgm:prSet presAssocID="{5E393C42-87BC-4467-80C3-C36D6198EBC3}" presName="sp" presStyleCnt="0"/>
      <dgm:spPr/>
    </dgm:pt>
    <dgm:pt modelId="{64094768-040D-4EAB-833D-2958EDF8BCD3}" type="pres">
      <dgm:prSet presAssocID="{79A2BBBD-CA82-4588-B169-C72E1C42EF8D}" presName="linNode" presStyleCnt="0"/>
      <dgm:spPr/>
    </dgm:pt>
    <dgm:pt modelId="{4240D476-C73E-445C-9FB4-EBEFB3D1540D}" type="pres">
      <dgm:prSet presAssocID="{79A2BBBD-CA82-4588-B169-C72E1C42EF8D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C372777-F69F-4CE6-ACA8-DE0817BE59FE}" type="pres">
      <dgm:prSet presAssocID="{79A2BBBD-CA82-4588-B169-C72E1C42EF8D}" presName="descendantText" presStyleLbl="alignAccFollowNode1" presStyleIdx="1" presStyleCnt="6">
        <dgm:presLayoutVars>
          <dgm:bulletEnabled val="1"/>
        </dgm:presLayoutVars>
      </dgm:prSet>
      <dgm:spPr/>
    </dgm:pt>
    <dgm:pt modelId="{3A387BFC-C627-448C-A254-49D081E9C4B8}" type="pres">
      <dgm:prSet presAssocID="{3B75EF78-6A4B-478B-9773-A13F89EEB402}" presName="sp" presStyleCnt="0"/>
      <dgm:spPr/>
    </dgm:pt>
    <dgm:pt modelId="{C7E4F781-4190-447F-9F9A-16AF06FBE4A2}" type="pres">
      <dgm:prSet presAssocID="{93D7ACDF-6770-41E6-B3D2-4B80B6CAB783}" presName="linNode" presStyleCnt="0"/>
      <dgm:spPr/>
    </dgm:pt>
    <dgm:pt modelId="{20E91A9E-85E9-4B84-80D8-816DEBAA0C93}" type="pres">
      <dgm:prSet presAssocID="{93D7ACDF-6770-41E6-B3D2-4B80B6CAB783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FDBA0428-258F-4944-A3D6-3AE3EB6498E7}" type="pres">
      <dgm:prSet presAssocID="{93D7ACDF-6770-41E6-B3D2-4B80B6CAB783}" presName="descendantText" presStyleLbl="alignAccFollowNode1" presStyleIdx="2" presStyleCnt="6">
        <dgm:presLayoutVars>
          <dgm:bulletEnabled val="1"/>
        </dgm:presLayoutVars>
      </dgm:prSet>
      <dgm:spPr/>
    </dgm:pt>
    <dgm:pt modelId="{5CDD743B-9241-41EB-BF4F-4651C84D7B3E}" type="pres">
      <dgm:prSet presAssocID="{B4270777-D9CF-41AF-A1A4-7B43C320F74F}" presName="sp" presStyleCnt="0"/>
      <dgm:spPr/>
    </dgm:pt>
    <dgm:pt modelId="{BE2B0D2D-3A00-4825-9DCB-A9E78545E342}" type="pres">
      <dgm:prSet presAssocID="{A768713D-DA4A-453C-8A0F-2C823FA74D76}" presName="linNode" presStyleCnt="0"/>
      <dgm:spPr/>
    </dgm:pt>
    <dgm:pt modelId="{265D8897-C0F5-49B2-8EEF-E4F83AC878ED}" type="pres">
      <dgm:prSet presAssocID="{A768713D-DA4A-453C-8A0F-2C823FA74D76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E23E8B36-068B-40B1-9C04-B9E251FA16AD}" type="pres">
      <dgm:prSet presAssocID="{A768713D-DA4A-453C-8A0F-2C823FA74D76}" presName="descendantText" presStyleLbl="alignAccFollowNode1" presStyleIdx="3" presStyleCnt="6">
        <dgm:presLayoutVars>
          <dgm:bulletEnabled val="1"/>
        </dgm:presLayoutVars>
      </dgm:prSet>
      <dgm:spPr/>
    </dgm:pt>
    <dgm:pt modelId="{E40B5775-FB12-448A-B2E5-F2F01F6B570F}" type="pres">
      <dgm:prSet presAssocID="{E9682A2C-1CE5-4738-83EE-21C207FF8E29}" presName="sp" presStyleCnt="0"/>
      <dgm:spPr/>
    </dgm:pt>
    <dgm:pt modelId="{B4DD0770-E705-441B-A6E2-1A1C314B1832}" type="pres">
      <dgm:prSet presAssocID="{7D54DFF8-FC87-4E83-A950-920A1C67C25C}" presName="linNode" presStyleCnt="0"/>
      <dgm:spPr/>
    </dgm:pt>
    <dgm:pt modelId="{B7592097-3889-4EE7-9FF2-FB2984524965}" type="pres">
      <dgm:prSet presAssocID="{7D54DFF8-FC87-4E83-A950-920A1C67C25C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EAE0F5F3-4EFA-4BBC-97CC-C99A5BD3345A}" type="pres">
      <dgm:prSet presAssocID="{7D54DFF8-FC87-4E83-A950-920A1C67C25C}" presName="descendantText" presStyleLbl="alignAccFollowNode1" presStyleIdx="4" presStyleCnt="6">
        <dgm:presLayoutVars>
          <dgm:bulletEnabled val="1"/>
        </dgm:presLayoutVars>
      </dgm:prSet>
      <dgm:spPr/>
    </dgm:pt>
    <dgm:pt modelId="{F89084CC-6140-4483-868B-C9732B4E7623}" type="pres">
      <dgm:prSet presAssocID="{B490FB34-B413-4678-86BF-7BFBDDBD462D}" presName="sp" presStyleCnt="0"/>
      <dgm:spPr/>
    </dgm:pt>
    <dgm:pt modelId="{298D6844-A80D-4A1F-8A58-9F32EEB7EDAA}" type="pres">
      <dgm:prSet presAssocID="{2A585BBF-FEA2-4D8A-9C0F-8AAF4D3D2045}" presName="linNode" presStyleCnt="0"/>
      <dgm:spPr/>
    </dgm:pt>
    <dgm:pt modelId="{C43DDF60-7518-4CB4-B523-BDB193BDBF12}" type="pres">
      <dgm:prSet presAssocID="{2A585BBF-FEA2-4D8A-9C0F-8AAF4D3D2045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C0D2B398-CFAC-4140-A7AD-4569D0539E0B}" type="pres">
      <dgm:prSet presAssocID="{2A585BBF-FEA2-4D8A-9C0F-8AAF4D3D2045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DF59F40C-6A34-4596-85B1-B3770291E845}" srcId="{215F2340-B9DB-4191-BCAC-F395FB393867}" destId="{93D7ACDF-6770-41E6-B3D2-4B80B6CAB783}" srcOrd="2" destOrd="0" parTransId="{EA8E3AAF-CD50-4667-B086-979509EED5F2}" sibTransId="{B4270777-D9CF-41AF-A1A4-7B43C320F74F}"/>
    <dgm:cxn modelId="{B2A1C00E-48B2-4FF3-82E2-9067E471075A}" srcId="{215F2340-B9DB-4191-BCAC-F395FB393867}" destId="{7D54DFF8-FC87-4E83-A950-920A1C67C25C}" srcOrd="4" destOrd="0" parTransId="{47B7E31D-840C-4B92-87D5-9E54AE8A9FFD}" sibTransId="{B490FB34-B413-4678-86BF-7BFBDDBD462D}"/>
    <dgm:cxn modelId="{F166C429-20DD-4C66-9589-80CCD45BB4C3}" type="presOf" srcId="{CAD6878F-5861-4A95-BB0B-C48A83D82771}" destId="{FDBA0428-258F-4944-A3D6-3AE3EB6498E7}" srcOrd="0" destOrd="0" presId="urn:microsoft.com/office/officeart/2005/8/layout/vList5"/>
    <dgm:cxn modelId="{CC933632-7AE4-4BD3-8AC9-224FF2082057}" type="presOf" srcId="{215F2340-B9DB-4191-BCAC-F395FB393867}" destId="{994180ED-78C5-41C6-8883-D880FCE336CD}" srcOrd="0" destOrd="0" presId="urn:microsoft.com/office/officeart/2005/8/layout/vList5"/>
    <dgm:cxn modelId="{6221043A-55DD-47C9-A98D-4E5CABEEF5CA}" srcId="{215F2340-B9DB-4191-BCAC-F395FB393867}" destId="{A768713D-DA4A-453C-8A0F-2C823FA74D76}" srcOrd="3" destOrd="0" parTransId="{BBB2AAF7-DEBD-4F69-A373-1A1A9E660EB1}" sibTransId="{E9682A2C-1CE5-4738-83EE-21C207FF8E29}"/>
    <dgm:cxn modelId="{2E23715E-A72F-47E4-B40E-5E27D4E44E97}" srcId="{215F2340-B9DB-4191-BCAC-F395FB393867}" destId="{0A269EE3-D656-4C4A-AD74-BC6BAADEF62A}" srcOrd="0" destOrd="0" parTransId="{34879CA2-1762-4801-961E-89AE02CAF549}" sibTransId="{5E393C42-87BC-4467-80C3-C36D6198EBC3}"/>
    <dgm:cxn modelId="{F52F1645-0238-4648-B36F-734BF2171385}" srcId="{2A585BBF-FEA2-4D8A-9C0F-8AAF4D3D2045}" destId="{0D9113D6-B2C6-440B-A3AA-5A0123A409B5}" srcOrd="0" destOrd="0" parTransId="{9DD8A009-9D24-4C13-A8A1-B442D18B2D15}" sibTransId="{0D122D87-4DEC-4F8D-9585-C43968384AF5}"/>
    <dgm:cxn modelId="{3C166865-70B4-4A5C-A8CE-8B9347C9230A}" srcId="{79A2BBBD-CA82-4588-B169-C72E1C42EF8D}" destId="{F2311046-5954-44BA-B51D-9572DBA92322}" srcOrd="0" destOrd="0" parTransId="{0D6BAA8A-A951-4320-A250-AB77494798A4}" sibTransId="{A7223915-84A3-4B95-9077-F070B587716E}"/>
    <dgm:cxn modelId="{AB81A04A-638C-42AE-A0F2-1333EB081BB0}" type="presOf" srcId="{0D9113D6-B2C6-440B-A3AA-5A0123A409B5}" destId="{C0D2B398-CFAC-4140-A7AD-4569D0539E0B}" srcOrd="0" destOrd="0" presId="urn:microsoft.com/office/officeart/2005/8/layout/vList5"/>
    <dgm:cxn modelId="{70BBEC4D-AD58-4D30-BAA5-E233C2A07A62}" type="presOf" srcId="{8365FE05-6E1C-41AD-8AB9-CD7576066D3B}" destId="{C0D2B398-CFAC-4140-A7AD-4569D0539E0B}" srcOrd="0" destOrd="1" presId="urn:microsoft.com/office/officeart/2005/8/layout/vList5"/>
    <dgm:cxn modelId="{FEFFE151-1E01-4DC8-A42A-A239FEFCD568}" srcId="{215F2340-B9DB-4191-BCAC-F395FB393867}" destId="{79A2BBBD-CA82-4588-B169-C72E1C42EF8D}" srcOrd="1" destOrd="0" parTransId="{0505C48E-14F6-49F8-BC9A-E5A14D686CEA}" sibTransId="{3B75EF78-6A4B-478B-9773-A13F89EEB402}"/>
    <dgm:cxn modelId="{67A04953-3266-48A8-8B13-F3E534EDAFAC}" srcId="{7D54DFF8-FC87-4E83-A950-920A1C67C25C}" destId="{901603C9-F948-4798-9F19-48EB49210645}" srcOrd="0" destOrd="0" parTransId="{5DEFC20D-5B10-4E32-97B9-540B7E1295F6}" sibTransId="{740261D3-BFAD-40FA-8835-D9BFDCF53237}"/>
    <dgm:cxn modelId="{FBF65975-4E30-4BFF-9B72-A5918E346AFB}" type="presOf" srcId="{27CA49D3-5BDB-46A6-B23D-EFB7754332B6}" destId="{E23E8B36-068B-40B1-9C04-B9E251FA16AD}" srcOrd="0" destOrd="0" presId="urn:microsoft.com/office/officeart/2005/8/layout/vList5"/>
    <dgm:cxn modelId="{79F03584-4342-4285-836D-B51466C89AAF}" type="presOf" srcId="{93D7ACDF-6770-41E6-B3D2-4B80B6CAB783}" destId="{20E91A9E-85E9-4B84-80D8-816DEBAA0C93}" srcOrd="0" destOrd="0" presId="urn:microsoft.com/office/officeart/2005/8/layout/vList5"/>
    <dgm:cxn modelId="{7ECC3789-9B45-40A4-9754-35336AFA903E}" srcId="{0A269EE3-D656-4C4A-AD74-BC6BAADEF62A}" destId="{124F7591-03A3-4838-AB40-B50A98204116}" srcOrd="0" destOrd="0" parTransId="{C8D749C9-7A7C-4965-93FF-C0CA392A7941}" sibTransId="{3498DE8E-7ED0-4B80-A79D-6D90A1E832F8}"/>
    <dgm:cxn modelId="{5F552D98-50F3-41A0-B3C6-CD8EE3C0B382}" type="presOf" srcId="{901603C9-F948-4798-9F19-48EB49210645}" destId="{EAE0F5F3-4EFA-4BBC-97CC-C99A5BD3345A}" srcOrd="0" destOrd="0" presId="urn:microsoft.com/office/officeart/2005/8/layout/vList5"/>
    <dgm:cxn modelId="{2329F89C-592C-4A03-996E-FC077C85E2FF}" type="presOf" srcId="{124F7591-03A3-4838-AB40-B50A98204116}" destId="{482150BD-8629-4909-A7B5-6FE32DE511B7}" srcOrd="0" destOrd="0" presId="urn:microsoft.com/office/officeart/2005/8/layout/vList5"/>
    <dgm:cxn modelId="{C6D0F39D-6184-4CFE-84FD-B9D3A4FA8BC8}" type="presOf" srcId="{A768713D-DA4A-453C-8A0F-2C823FA74D76}" destId="{265D8897-C0F5-49B2-8EEF-E4F83AC878ED}" srcOrd="0" destOrd="0" presId="urn:microsoft.com/office/officeart/2005/8/layout/vList5"/>
    <dgm:cxn modelId="{E485AFA0-9B11-4726-8B9B-648B51F58641}" type="presOf" srcId="{C25F95FA-12E1-4D18-8B0F-E0F410C09656}" destId="{EAE0F5F3-4EFA-4BBC-97CC-C99A5BD3345A}" srcOrd="0" destOrd="1" presId="urn:microsoft.com/office/officeart/2005/8/layout/vList5"/>
    <dgm:cxn modelId="{FF0A37B6-C6AF-465A-872A-9597F1C192C8}" type="presOf" srcId="{0A269EE3-D656-4C4A-AD74-BC6BAADEF62A}" destId="{90C97CD8-13E3-45AC-91F2-C1529E0B1879}" srcOrd="0" destOrd="0" presId="urn:microsoft.com/office/officeart/2005/8/layout/vList5"/>
    <dgm:cxn modelId="{8994DDBA-33E5-44CE-9F02-0832F8FFAD81}" type="presOf" srcId="{F2311046-5954-44BA-B51D-9572DBA92322}" destId="{8C372777-F69F-4CE6-ACA8-DE0817BE59FE}" srcOrd="0" destOrd="0" presId="urn:microsoft.com/office/officeart/2005/8/layout/vList5"/>
    <dgm:cxn modelId="{D9A972BF-19EF-435C-B573-425BD333832A}" srcId="{2A585BBF-FEA2-4D8A-9C0F-8AAF4D3D2045}" destId="{8365FE05-6E1C-41AD-8AB9-CD7576066D3B}" srcOrd="1" destOrd="0" parTransId="{AD3BABC2-29C0-47BF-B6C3-9EC84E5BDFF8}" sibTransId="{3EF2D8F5-7385-446E-BD49-53F37CA3EE0D}"/>
    <dgm:cxn modelId="{A07537CB-0F7C-4B5A-92CA-3B7C938F61DA}" type="presOf" srcId="{7D54DFF8-FC87-4E83-A950-920A1C67C25C}" destId="{B7592097-3889-4EE7-9FF2-FB2984524965}" srcOrd="0" destOrd="0" presId="urn:microsoft.com/office/officeart/2005/8/layout/vList5"/>
    <dgm:cxn modelId="{ACADE5E3-0375-4A06-AB13-762BA71B5E41}" srcId="{A768713D-DA4A-453C-8A0F-2C823FA74D76}" destId="{27CA49D3-5BDB-46A6-B23D-EFB7754332B6}" srcOrd="0" destOrd="0" parTransId="{BBBC52E9-25CF-43A0-9763-079E4901E6F7}" sibTransId="{54DC4BA1-4D61-41EA-8211-2C1F0E94DC1E}"/>
    <dgm:cxn modelId="{86916AEA-872D-4DA2-A1D8-BDFE4D28ECCE}" srcId="{93D7ACDF-6770-41E6-B3D2-4B80B6CAB783}" destId="{CAD6878F-5861-4A95-BB0B-C48A83D82771}" srcOrd="0" destOrd="0" parTransId="{15935C5B-AB53-4B6D-A49A-919A45FC31D0}" sibTransId="{3F76F53C-5DBD-493E-BBA5-4151659FEF19}"/>
    <dgm:cxn modelId="{AB79AEF0-201F-45DE-8B8F-A50B9F4D78FD}" type="presOf" srcId="{2A585BBF-FEA2-4D8A-9C0F-8AAF4D3D2045}" destId="{C43DDF60-7518-4CB4-B523-BDB193BDBF12}" srcOrd="0" destOrd="0" presId="urn:microsoft.com/office/officeart/2005/8/layout/vList5"/>
    <dgm:cxn modelId="{E2A76EF4-CFF0-44F3-8CEE-405292F76445}" srcId="{215F2340-B9DB-4191-BCAC-F395FB393867}" destId="{2A585BBF-FEA2-4D8A-9C0F-8AAF4D3D2045}" srcOrd="5" destOrd="0" parTransId="{21C6938E-F091-4D47-9350-E78BFE7FA1F4}" sibTransId="{5904255C-453B-4C5F-B083-D4C60336AA36}"/>
    <dgm:cxn modelId="{8A51A7F9-1F97-4B77-8C4D-86D79F294534}" srcId="{7D54DFF8-FC87-4E83-A950-920A1C67C25C}" destId="{C25F95FA-12E1-4D18-8B0F-E0F410C09656}" srcOrd="1" destOrd="0" parTransId="{292928BF-7B0C-4399-994C-4A7CAA06D6C7}" sibTransId="{908279C6-B9E9-4786-A302-BA3E2189DF08}"/>
    <dgm:cxn modelId="{A0D76FFA-AF3C-4171-89EE-7962EBC63FF9}" type="presOf" srcId="{79A2BBBD-CA82-4588-B169-C72E1C42EF8D}" destId="{4240D476-C73E-445C-9FB4-EBEFB3D1540D}" srcOrd="0" destOrd="0" presId="urn:microsoft.com/office/officeart/2005/8/layout/vList5"/>
    <dgm:cxn modelId="{6B62AFF2-FDFF-499F-8FE5-03F993EDF6E7}" type="presParOf" srcId="{994180ED-78C5-41C6-8883-D880FCE336CD}" destId="{118CD106-3DD5-48C3-BA1E-C242F637C008}" srcOrd="0" destOrd="0" presId="urn:microsoft.com/office/officeart/2005/8/layout/vList5"/>
    <dgm:cxn modelId="{FB3335AF-2D8D-4312-8B37-305415CDED76}" type="presParOf" srcId="{118CD106-3DD5-48C3-BA1E-C242F637C008}" destId="{90C97CD8-13E3-45AC-91F2-C1529E0B1879}" srcOrd="0" destOrd="0" presId="urn:microsoft.com/office/officeart/2005/8/layout/vList5"/>
    <dgm:cxn modelId="{5004D68A-7C54-41B7-8CA0-33E5CFB8F2A6}" type="presParOf" srcId="{118CD106-3DD5-48C3-BA1E-C242F637C008}" destId="{482150BD-8629-4909-A7B5-6FE32DE511B7}" srcOrd="1" destOrd="0" presId="urn:microsoft.com/office/officeart/2005/8/layout/vList5"/>
    <dgm:cxn modelId="{031B3967-C9E9-4E13-A74B-CD6C693E49F3}" type="presParOf" srcId="{994180ED-78C5-41C6-8883-D880FCE336CD}" destId="{53F71481-4C9E-4013-8B17-2376680B6E2E}" srcOrd="1" destOrd="0" presId="urn:microsoft.com/office/officeart/2005/8/layout/vList5"/>
    <dgm:cxn modelId="{929247F3-1837-4F65-B4F5-B4C9D62EA8AD}" type="presParOf" srcId="{994180ED-78C5-41C6-8883-D880FCE336CD}" destId="{64094768-040D-4EAB-833D-2958EDF8BCD3}" srcOrd="2" destOrd="0" presId="urn:microsoft.com/office/officeart/2005/8/layout/vList5"/>
    <dgm:cxn modelId="{D877BAC2-3C2B-4B63-8C26-D161A1B3226B}" type="presParOf" srcId="{64094768-040D-4EAB-833D-2958EDF8BCD3}" destId="{4240D476-C73E-445C-9FB4-EBEFB3D1540D}" srcOrd="0" destOrd="0" presId="urn:microsoft.com/office/officeart/2005/8/layout/vList5"/>
    <dgm:cxn modelId="{07246368-373C-4186-A3FD-992B58C67E8F}" type="presParOf" srcId="{64094768-040D-4EAB-833D-2958EDF8BCD3}" destId="{8C372777-F69F-4CE6-ACA8-DE0817BE59FE}" srcOrd="1" destOrd="0" presId="urn:microsoft.com/office/officeart/2005/8/layout/vList5"/>
    <dgm:cxn modelId="{B53F6B66-9E1A-421F-AA34-DCED82B4068F}" type="presParOf" srcId="{994180ED-78C5-41C6-8883-D880FCE336CD}" destId="{3A387BFC-C627-448C-A254-49D081E9C4B8}" srcOrd="3" destOrd="0" presId="urn:microsoft.com/office/officeart/2005/8/layout/vList5"/>
    <dgm:cxn modelId="{E07F7F1C-1DB9-41D5-9C42-DB4DCD0F4F0B}" type="presParOf" srcId="{994180ED-78C5-41C6-8883-D880FCE336CD}" destId="{C7E4F781-4190-447F-9F9A-16AF06FBE4A2}" srcOrd="4" destOrd="0" presId="urn:microsoft.com/office/officeart/2005/8/layout/vList5"/>
    <dgm:cxn modelId="{5CB859C1-009F-484A-8294-53ADC629FB4C}" type="presParOf" srcId="{C7E4F781-4190-447F-9F9A-16AF06FBE4A2}" destId="{20E91A9E-85E9-4B84-80D8-816DEBAA0C93}" srcOrd="0" destOrd="0" presId="urn:microsoft.com/office/officeart/2005/8/layout/vList5"/>
    <dgm:cxn modelId="{002B3353-12DD-4FC2-A84F-570A77590A1B}" type="presParOf" srcId="{C7E4F781-4190-447F-9F9A-16AF06FBE4A2}" destId="{FDBA0428-258F-4944-A3D6-3AE3EB6498E7}" srcOrd="1" destOrd="0" presId="urn:microsoft.com/office/officeart/2005/8/layout/vList5"/>
    <dgm:cxn modelId="{4EC768EC-39C0-4275-B9F7-7D7898993411}" type="presParOf" srcId="{994180ED-78C5-41C6-8883-D880FCE336CD}" destId="{5CDD743B-9241-41EB-BF4F-4651C84D7B3E}" srcOrd="5" destOrd="0" presId="urn:microsoft.com/office/officeart/2005/8/layout/vList5"/>
    <dgm:cxn modelId="{FB1CE889-99E2-4C63-8DBE-D5EB73C0270E}" type="presParOf" srcId="{994180ED-78C5-41C6-8883-D880FCE336CD}" destId="{BE2B0D2D-3A00-4825-9DCB-A9E78545E342}" srcOrd="6" destOrd="0" presId="urn:microsoft.com/office/officeart/2005/8/layout/vList5"/>
    <dgm:cxn modelId="{F180DF89-4097-46EA-9AA4-FF6068C47DA3}" type="presParOf" srcId="{BE2B0D2D-3A00-4825-9DCB-A9E78545E342}" destId="{265D8897-C0F5-49B2-8EEF-E4F83AC878ED}" srcOrd="0" destOrd="0" presId="urn:microsoft.com/office/officeart/2005/8/layout/vList5"/>
    <dgm:cxn modelId="{5785AD27-E38C-4DB6-9857-8728ECEDDAAC}" type="presParOf" srcId="{BE2B0D2D-3A00-4825-9DCB-A9E78545E342}" destId="{E23E8B36-068B-40B1-9C04-B9E251FA16AD}" srcOrd="1" destOrd="0" presId="urn:microsoft.com/office/officeart/2005/8/layout/vList5"/>
    <dgm:cxn modelId="{FEF12861-ED7E-4CFA-88AD-0F388C13D2A0}" type="presParOf" srcId="{994180ED-78C5-41C6-8883-D880FCE336CD}" destId="{E40B5775-FB12-448A-B2E5-F2F01F6B570F}" srcOrd="7" destOrd="0" presId="urn:microsoft.com/office/officeart/2005/8/layout/vList5"/>
    <dgm:cxn modelId="{4A7D09AC-C9EE-4FF7-A602-046E1CE58072}" type="presParOf" srcId="{994180ED-78C5-41C6-8883-D880FCE336CD}" destId="{B4DD0770-E705-441B-A6E2-1A1C314B1832}" srcOrd="8" destOrd="0" presId="urn:microsoft.com/office/officeart/2005/8/layout/vList5"/>
    <dgm:cxn modelId="{77167587-0529-4F4C-AB92-9801C8C6F0D0}" type="presParOf" srcId="{B4DD0770-E705-441B-A6E2-1A1C314B1832}" destId="{B7592097-3889-4EE7-9FF2-FB2984524965}" srcOrd="0" destOrd="0" presId="urn:microsoft.com/office/officeart/2005/8/layout/vList5"/>
    <dgm:cxn modelId="{00FF7352-4A06-45EA-9FBF-4CD9235681A1}" type="presParOf" srcId="{B4DD0770-E705-441B-A6E2-1A1C314B1832}" destId="{EAE0F5F3-4EFA-4BBC-97CC-C99A5BD3345A}" srcOrd="1" destOrd="0" presId="urn:microsoft.com/office/officeart/2005/8/layout/vList5"/>
    <dgm:cxn modelId="{588C05EB-FEA9-4C3F-A6DD-97FB6756A93B}" type="presParOf" srcId="{994180ED-78C5-41C6-8883-D880FCE336CD}" destId="{F89084CC-6140-4483-868B-C9732B4E7623}" srcOrd="9" destOrd="0" presId="urn:microsoft.com/office/officeart/2005/8/layout/vList5"/>
    <dgm:cxn modelId="{45738345-5916-40EC-AEEC-ED71C954E3D2}" type="presParOf" srcId="{994180ED-78C5-41C6-8883-D880FCE336CD}" destId="{298D6844-A80D-4A1F-8A58-9F32EEB7EDAA}" srcOrd="10" destOrd="0" presId="urn:microsoft.com/office/officeart/2005/8/layout/vList5"/>
    <dgm:cxn modelId="{15C91D65-81F6-4E17-B168-D4C58B5CB974}" type="presParOf" srcId="{298D6844-A80D-4A1F-8A58-9F32EEB7EDAA}" destId="{C43DDF60-7518-4CB4-B523-BDB193BDBF12}" srcOrd="0" destOrd="0" presId="urn:microsoft.com/office/officeart/2005/8/layout/vList5"/>
    <dgm:cxn modelId="{B2A46B72-2864-4ECE-9ED6-D3BE68588CB2}" type="presParOf" srcId="{298D6844-A80D-4A1F-8A58-9F32EEB7EDAA}" destId="{C0D2B398-CFAC-4140-A7AD-4569D0539E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150BD-8629-4909-A7B5-6FE32DE511B7}">
      <dsp:nvSpPr>
        <dsp:cNvPr id="0" name=""/>
        <dsp:cNvSpPr/>
      </dsp:nvSpPr>
      <dsp:spPr>
        <a:xfrm rot="5400000">
          <a:off x="7269537" y="-3194073"/>
          <a:ext cx="579005" cy="71143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converts the High level input program into a sequence of Tokens.</a:t>
          </a:r>
          <a:r>
            <a:rPr lang="en-US" sz="1500" kern="1200" dirty="0"/>
            <a:t>.</a:t>
          </a:r>
        </a:p>
      </dsp:txBody>
      <dsp:txXfrm rot="-5400000">
        <a:off x="4001845" y="101884"/>
        <a:ext cx="7086125" cy="522475"/>
      </dsp:txXfrm>
    </dsp:sp>
    <dsp:sp modelId="{90C97CD8-13E3-45AC-91F2-C1529E0B1879}">
      <dsp:nvSpPr>
        <dsp:cNvPr id="0" name=""/>
        <dsp:cNvSpPr/>
      </dsp:nvSpPr>
      <dsp:spPr>
        <a:xfrm>
          <a:off x="0" y="1243"/>
          <a:ext cx="4001844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 lexical analyzer</a:t>
          </a:r>
        </a:p>
      </dsp:txBody>
      <dsp:txXfrm>
        <a:off x="35331" y="36574"/>
        <a:ext cx="3931182" cy="653094"/>
      </dsp:txXfrm>
    </dsp:sp>
    <dsp:sp modelId="{8C372777-F69F-4CE6-ACA8-DE0817BE59FE}">
      <dsp:nvSpPr>
        <dsp:cNvPr id="0" name=""/>
        <dsp:cNvSpPr/>
      </dsp:nvSpPr>
      <dsp:spPr>
        <a:xfrm rot="5400000">
          <a:off x="7269537" y="-2434129"/>
          <a:ext cx="579005" cy="71143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which </a:t>
          </a:r>
          <a:r>
            <a:rPr lang="en-US" sz="1500" b="1" kern="1200" dirty="0"/>
            <a:t>holds information about the names of entities (variables, class names, object names, etc.)</a:t>
          </a:r>
          <a:r>
            <a:rPr lang="en-US" sz="1500" kern="1200" dirty="0"/>
            <a:t> used in the text that is being translated.</a:t>
          </a:r>
        </a:p>
      </dsp:txBody>
      <dsp:txXfrm rot="-5400000">
        <a:off x="4001845" y="861828"/>
        <a:ext cx="7086125" cy="522475"/>
      </dsp:txXfrm>
    </dsp:sp>
    <dsp:sp modelId="{4240D476-C73E-445C-9FB4-EBEFB3D1540D}">
      <dsp:nvSpPr>
        <dsp:cNvPr id="0" name=""/>
        <dsp:cNvSpPr/>
      </dsp:nvSpPr>
      <dsp:spPr>
        <a:xfrm>
          <a:off x="0" y="761187"/>
          <a:ext cx="4001844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 symbol table</a:t>
          </a:r>
        </a:p>
      </dsp:txBody>
      <dsp:txXfrm>
        <a:off x="35331" y="796518"/>
        <a:ext cx="3931182" cy="653094"/>
      </dsp:txXfrm>
    </dsp:sp>
    <dsp:sp modelId="{FDBA0428-258F-4944-A3D6-3AE3EB6498E7}">
      <dsp:nvSpPr>
        <dsp:cNvPr id="0" name=""/>
        <dsp:cNvSpPr/>
      </dsp:nvSpPr>
      <dsp:spPr>
        <a:xfrm rot="5400000">
          <a:off x="7269537" y="-1674185"/>
          <a:ext cx="579005" cy="71143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check syntax if its correct</a:t>
          </a:r>
        </a:p>
      </dsp:txBody>
      <dsp:txXfrm rot="-5400000">
        <a:off x="4001845" y="1621772"/>
        <a:ext cx="7086125" cy="522475"/>
      </dsp:txXfrm>
    </dsp:sp>
    <dsp:sp modelId="{20E91A9E-85E9-4B84-80D8-816DEBAA0C93}">
      <dsp:nvSpPr>
        <dsp:cNvPr id="0" name=""/>
        <dsp:cNvSpPr/>
      </dsp:nvSpPr>
      <dsp:spPr>
        <a:xfrm>
          <a:off x="0" y="1521131"/>
          <a:ext cx="4001844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 syntax analyzer</a:t>
          </a:r>
        </a:p>
      </dsp:txBody>
      <dsp:txXfrm>
        <a:off x="35331" y="1556462"/>
        <a:ext cx="3931182" cy="653094"/>
      </dsp:txXfrm>
    </dsp:sp>
    <dsp:sp modelId="{E23E8B36-068B-40B1-9C04-B9E251FA16AD}">
      <dsp:nvSpPr>
        <dsp:cNvPr id="0" name=""/>
        <dsp:cNvSpPr/>
      </dsp:nvSpPr>
      <dsp:spPr>
        <a:xfrm rot="5400000">
          <a:off x="7269537" y="-914241"/>
          <a:ext cx="579005" cy="71143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an internal structure to represent compiling program.</a:t>
          </a:r>
        </a:p>
      </dsp:txBody>
      <dsp:txXfrm rot="-5400000">
        <a:off x="4001845" y="2381716"/>
        <a:ext cx="7086125" cy="522475"/>
      </dsp:txXfrm>
    </dsp:sp>
    <dsp:sp modelId="{265D8897-C0F5-49B2-8EEF-E4F83AC878ED}">
      <dsp:nvSpPr>
        <dsp:cNvPr id="0" name=""/>
        <dsp:cNvSpPr/>
      </dsp:nvSpPr>
      <dsp:spPr>
        <a:xfrm>
          <a:off x="0" y="2281075"/>
          <a:ext cx="4001844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 syntax tree</a:t>
          </a:r>
        </a:p>
      </dsp:txBody>
      <dsp:txXfrm>
        <a:off x="35331" y="2316406"/>
        <a:ext cx="3931182" cy="653094"/>
      </dsp:txXfrm>
    </dsp:sp>
    <dsp:sp modelId="{EAE0F5F3-4EFA-4BBC-97CC-C99A5BD3345A}">
      <dsp:nvSpPr>
        <dsp:cNvPr id="0" name=""/>
        <dsp:cNvSpPr/>
      </dsp:nvSpPr>
      <dsp:spPr>
        <a:xfrm rot="5400000">
          <a:off x="7269537" y="-154297"/>
          <a:ext cx="579005" cy="71143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use info from the </a:t>
          </a:r>
          <a:r>
            <a:rPr lang="en-US" sz="1500" b="1" kern="1200" dirty="0"/>
            <a:t>syntax tree </a:t>
          </a:r>
          <a:r>
            <a:rPr lang="en-US" sz="1500" kern="1200" dirty="0"/>
            <a:t>and the </a:t>
          </a:r>
          <a:r>
            <a:rPr lang="en-US" sz="1500" b="1" kern="1200" dirty="0"/>
            <a:t>symbol table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to </a:t>
          </a:r>
          <a:r>
            <a:rPr lang="en-US" sz="1500" b="1" kern="1200" dirty="0"/>
            <a:t>validate the semantic correctness</a:t>
          </a:r>
          <a:r>
            <a:rPr lang="en-US" sz="1500" kern="1200" dirty="0"/>
            <a:t> of input text.</a:t>
          </a:r>
          <a:r>
            <a:rPr lang="en-GB" sz="1500" kern="1200" dirty="0"/>
            <a:t> </a:t>
          </a:r>
          <a:endParaRPr lang="en-US" sz="1500" kern="1200" dirty="0"/>
        </a:p>
      </dsp:txBody>
      <dsp:txXfrm rot="-5400000">
        <a:off x="4001845" y="3141660"/>
        <a:ext cx="7086125" cy="522475"/>
      </dsp:txXfrm>
    </dsp:sp>
    <dsp:sp modelId="{B7592097-3889-4EE7-9FF2-FB2984524965}">
      <dsp:nvSpPr>
        <dsp:cNvPr id="0" name=""/>
        <dsp:cNvSpPr/>
      </dsp:nvSpPr>
      <dsp:spPr>
        <a:xfrm>
          <a:off x="0" y="3041019"/>
          <a:ext cx="4001844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 semantic analyzer</a:t>
          </a:r>
        </a:p>
      </dsp:txBody>
      <dsp:txXfrm>
        <a:off x="35331" y="3076350"/>
        <a:ext cx="3931182" cy="653094"/>
      </dsp:txXfrm>
    </dsp:sp>
    <dsp:sp modelId="{C0D2B398-CFAC-4140-A7AD-4569D0539E0B}">
      <dsp:nvSpPr>
        <dsp:cNvPr id="0" name=""/>
        <dsp:cNvSpPr/>
      </dsp:nvSpPr>
      <dsp:spPr>
        <a:xfrm rot="5400000">
          <a:off x="7269537" y="605646"/>
          <a:ext cx="579005" cy="71143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traverse the syntax tree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 </a:t>
          </a:r>
          <a:r>
            <a:rPr lang="en-US" sz="1500" kern="1200" dirty="0"/>
            <a:t>generates abstract machine code.</a:t>
          </a:r>
          <a:endParaRPr lang="en-GB" sz="1500" kern="1200" dirty="0"/>
        </a:p>
      </dsp:txBody>
      <dsp:txXfrm rot="-5400000">
        <a:off x="4001845" y="3901604"/>
        <a:ext cx="7086125" cy="522475"/>
      </dsp:txXfrm>
    </dsp:sp>
    <dsp:sp modelId="{C43DDF60-7518-4CB4-B523-BDB193BDBF12}">
      <dsp:nvSpPr>
        <dsp:cNvPr id="0" name=""/>
        <dsp:cNvSpPr/>
      </dsp:nvSpPr>
      <dsp:spPr>
        <a:xfrm>
          <a:off x="0" y="3800963"/>
          <a:ext cx="4001844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 code generator</a:t>
          </a:r>
          <a:endParaRPr lang="en-GB" sz="3500" kern="1200" dirty="0"/>
        </a:p>
      </dsp:txBody>
      <dsp:txXfrm>
        <a:off x="35331" y="3836294"/>
        <a:ext cx="3931182" cy="653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394424-015D-414D-A4E7-DF266884A275}" type="datetime1">
              <a:rPr lang="en-GB" smtClean="0"/>
              <a:t>31/03/2022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14999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91EB33-70BD-420B-8AEA-02B152485540}" type="datetime1">
              <a:rPr lang="en-GB" smtClean="0"/>
              <a:t>31/03/2022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65632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9D778F-0331-4D58-BAEC-78E542BCF605}" type="datetime1">
              <a:rPr lang="en-GB" smtClean="0"/>
              <a:t>31/03/2022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8838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6DC345-8399-480A-888A-760ABFBEB9E0}" type="datetime1">
              <a:rPr lang="en-GB" smtClean="0"/>
              <a:t>31/03/2022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6759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7C10CA-7830-49CC-BADB-26B93D6525FF}" type="datetime1">
              <a:rPr lang="en-GB" smtClean="0"/>
              <a:t>31/03/2022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34359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13882F-8899-4FC7-AEDC-1DF9803A9002}" type="datetime1">
              <a:rPr lang="en-GB" smtClean="0"/>
              <a:t>31/03/2022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33428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BE16A9-48FB-44B3-9A3C-F2BAD5F09A4F}" type="datetime1">
              <a:rPr lang="en-GB" smtClean="0"/>
              <a:t>31/03/2022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24255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CC0D86-23E5-4597-8AE5-DF58B60C67AB}" type="datetime1">
              <a:rPr lang="en-GB" smtClean="0"/>
              <a:t>31/03/2022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3388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B05C4A-B9CD-4036-B658-55DAC1BF988B}" type="datetime1">
              <a:rPr lang="en-GB" smtClean="0"/>
              <a:t>31/03/2022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97422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52CF81-5F44-4961-9360-CF27286A6FDA}" type="datetime1">
              <a:rPr lang="en-GB" smtClean="0"/>
              <a:t>31/03/2022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05388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4571F4-380A-40CB-934C-B257F5084DAC}" type="datetime1">
              <a:rPr lang="en-GB" smtClean="0"/>
              <a:t>31/03/2022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646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178053D-E327-4023-8822-D50D48DBED94}" type="datetime1">
              <a:rPr lang="en-GB" smtClean="0"/>
              <a:t>31/03/2022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89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4674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Application architectures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0B5AB03B-3D69-433A-9E4D-6DE1458F3B36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31/03/2022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0688648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systems architecture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624013"/>
            <a:ext cx="12039600" cy="4525963"/>
          </a:xfrm>
        </p:spPr>
        <p:txBody>
          <a:bodyPr lIns="91797" tIns="45898" rIns="91797" bIns="45898"/>
          <a:lstStyle/>
          <a:p>
            <a:r>
              <a:rPr lang="en-US" dirty="0"/>
              <a:t>Transaction processing systems provide information to Information systems for decision making. IS usually generate reports </a:t>
            </a:r>
          </a:p>
          <a:p>
            <a:r>
              <a:rPr lang="en-US" b="1" dirty="0"/>
              <a:t>These include transaction processing systems, </a:t>
            </a:r>
            <a:r>
              <a:rPr lang="en-US" dirty="0"/>
              <a:t>as interaction with these systems generally </a:t>
            </a:r>
            <a:r>
              <a:rPr lang="en-US" b="1" dirty="0"/>
              <a:t>involves database transactions.</a:t>
            </a:r>
          </a:p>
          <a:p>
            <a:r>
              <a:rPr lang="en-US" dirty="0"/>
              <a:t>Layers include:</a:t>
            </a:r>
          </a:p>
          <a:p>
            <a:pPr lvl="1"/>
            <a:r>
              <a:rPr lang="en-US" dirty="0"/>
              <a:t>The user interface</a:t>
            </a:r>
          </a:p>
          <a:p>
            <a:pPr lvl="1"/>
            <a:r>
              <a:rPr lang="en-US" dirty="0"/>
              <a:t>User communications , Authentication &amp; Authorization ~ pass all user queries &amp; check validations</a:t>
            </a:r>
          </a:p>
          <a:p>
            <a:pPr lvl="1"/>
            <a:r>
              <a:rPr lang="en-US" dirty="0"/>
              <a:t>Information retrieval ~ application logic for accessing &amp; updating data</a:t>
            </a:r>
          </a:p>
          <a:p>
            <a:pPr lvl="1"/>
            <a:r>
              <a:rPr lang="en-US" dirty="0"/>
              <a:t>System database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19908072-3B67-4871-A8CA-13330C0389BE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31/03/2022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Architecture of information system</a:t>
            </a:r>
          </a:p>
        </p:txBody>
      </p:sp>
      <p:pic>
        <p:nvPicPr>
          <p:cNvPr id="4" name="Content Placeholder 3" descr="6.16 InfoSysArch.eps"/>
          <p:cNvPicPr>
            <a:picLocks noGrp="1" noChangeAspect="1"/>
          </p:cNvPicPr>
          <p:nvPr>
            <p:ph idx="1"/>
          </p:nvPr>
        </p:nvPicPr>
        <p:blipFill>
          <a:blip r:embed="rId2"/>
          <a:srcRect l="-15661" r="-15661"/>
          <a:stretch>
            <a:fillRect/>
          </a:stretch>
        </p:blipFill>
        <p:spPr>
          <a:xfrm>
            <a:off x="4645011" y="1872622"/>
            <a:ext cx="7325503" cy="4028744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949A3547-E199-404F-8AAD-11675AA5827D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31/03/2022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4F1AF-E28E-46C0-B395-968BB29DDBB5}"/>
              </a:ext>
            </a:extLst>
          </p:cNvPr>
          <p:cNvSpPr txBox="1"/>
          <p:nvPr/>
        </p:nvSpPr>
        <p:spPr>
          <a:xfrm>
            <a:off x="609600" y="2205318"/>
            <a:ext cx="44823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Generic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implemented using a  distributed with  multi tier client-server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Segregated to web server (top most layer), application server (mid 2 layers) and the Database server (for bottom layer)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 of the </a:t>
            </a:r>
            <a:r>
              <a:rPr lang="en-GB" dirty="0"/>
              <a:t>a </a:t>
            </a:r>
            <a:r>
              <a:rPr lang="en-GB" dirty="0" err="1"/>
              <a:t>Mentcare</a:t>
            </a:r>
            <a:r>
              <a:rPr lang="en-GB" dirty="0"/>
              <a:t> application</a:t>
            </a:r>
            <a:endParaRPr lang="en-US" dirty="0"/>
          </a:p>
        </p:txBody>
      </p:sp>
      <p:pic>
        <p:nvPicPr>
          <p:cNvPr id="5" name="Content Placeholder 4" descr="6.17 MHC-PMSArch.eps"/>
          <p:cNvPicPr>
            <a:picLocks noGrp="1" noChangeAspect="1"/>
          </p:cNvPicPr>
          <p:nvPr>
            <p:ph idx="1"/>
          </p:nvPr>
        </p:nvPicPr>
        <p:blipFill>
          <a:blip r:embed="rId2"/>
          <a:srcRect l="-14940" r="-14940"/>
          <a:stretch>
            <a:fillRect/>
          </a:stretch>
        </p:blipFill>
        <p:spPr>
          <a:xfrm>
            <a:off x="4491928" y="1745275"/>
            <a:ext cx="7780145" cy="461271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37CFF3AE-A200-46FB-9ADD-EA33BF199DBE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31/03/2022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D129-09F3-4283-B866-B41E14F8C7A5}"/>
              </a:ext>
            </a:extLst>
          </p:cNvPr>
          <p:cNvSpPr txBox="1"/>
          <p:nvPr/>
        </p:nvSpPr>
        <p:spPr>
          <a:xfrm>
            <a:off x="3621740" y="2047983"/>
            <a:ext cx="326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 based UI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18A06-5AF9-4AD8-B202-586270999BDF}"/>
              </a:ext>
            </a:extLst>
          </p:cNvPr>
          <p:cNvSpPr txBox="1"/>
          <p:nvPr/>
        </p:nvSpPr>
        <p:spPr>
          <a:xfrm>
            <a:off x="1171744" y="2787336"/>
            <a:ext cx="4300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Components that allow login, authorization, form to present data to user, validation to check data consistency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D38E2A-467C-4D64-82A9-D34DE7F4153C}"/>
              </a:ext>
            </a:extLst>
          </p:cNvPr>
          <p:cNvSpPr txBox="1"/>
          <p:nvPr/>
        </p:nvSpPr>
        <p:spPr>
          <a:xfrm>
            <a:off x="1694746" y="4334070"/>
            <a:ext cx="377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 core system functionalities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D46816-EE2A-4CE4-9B35-2FDF35BE0673}"/>
              </a:ext>
            </a:extLst>
          </p:cNvPr>
          <p:cNvSpPr txBox="1"/>
          <p:nvPr/>
        </p:nvSpPr>
        <p:spPr>
          <a:xfrm>
            <a:off x="4074784" y="5483710"/>
            <a:ext cx="148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storage</a:t>
            </a: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Web-based information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Information and resource management systems are now usually web-based systems </a:t>
            </a:r>
            <a:r>
              <a:rPr lang="en-US" dirty="0"/>
              <a:t>where the UIs are implemented using a web browser. </a:t>
            </a:r>
          </a:p>
          <a:p>
            <a:pPr algn="just"/>
            <a:r>
              <a:rPr lang="en-US" dirty="0"/>
              <a:t>For example, </a:t>
            </a:r>
            <a:r>
              <a:rPr lang="en-US" b="1" dirty="0"/>
              <a:t>E-commerce systems are Internet-based resource management systems</a:t>
            </a:r>
            <a:r>
              <a:rPr lang="en-US" dirty="0"/>
              <a:t> that accept electronic orders for goods or services and then arrange delivery of these goods or services to the customer</a:t>
            </a:r>
            <a:r>
              <a:rPr lang="en-US" i="1" dirty="0"/>
              <a:t>. </a:t>
            </a:r>
          </a:p>
          <a:p>
            <a:pPr lvl="1" algn="just"/>
            <a:r>
              <a:rPr lang="en-US" dirty="0"/>
              <a:t>In an e-commerce system, the </a:t>
            </a:r>
            <a:r>
              <a:rPr lang="en-US" b="1" dirty="0"/>
              <a:t>application-specific layer includes </a:t>
            </a:r>
          </a:p>
          <a:p>
            <a:pPr lvl="2" algn="just"/>
            <a:r>
              <a:rPr lang="en-US" dirty="0"/>
              <a:t>additional functionality supporting a ‘</a:t>
            </a:r>
            <a:r>
              <a:rPr lang="en-US" b="1" dirty="0"/>
              <a:t>shopping cart</a:t>
            </a:r>
            <a:r>
              <a:rPr lang="en-US" dirty="0"/>
              <a:t>’, add multiple items in separate transactions but pay using 1 transaction at end.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9990C50-03D6-4FDD-940A-5857EDFD7333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31/03/2022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processing systems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r>
              <a:rPr lang="en-US" sz="2400" dirty="0"/>
              <a:t>Language processing systems are used to translate texts from one language into another and to carry out the instructions specified in the input language.</a:t>
            </a:r>
          </a:p>
          <a:p>
            <a:r>
              <a:rPr lang="en-US" sz="2400" dirty="0"/>
              <a:t>They include a translator and an abstract machine that executes the generated language.</a:t>
            </a:r>
            <a:endParaRPr lang="en-GB" sz="2400" dirty="0"/>
          </a:p>
          <a:p>
            <a:r>
              <a:rPr lang="en-US" sz="2300" dirty="0"/>
              <a:t>Used: in systems where the easiest way to solve a problem is to describe an algorithm or describe the system data</a:t>
            </a:r>
            <a:endParaRPr lang="en-US" sz="2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4950BC1-A5C9-434D-81B8-F25093A4AAD4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31/03/2022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 of a language processing system </a:t>
            </a:r>
          </a:p>
        </p:txBody>
      </p:sp>
      <p:pic>
        <p:nvPicPr>
          <p:cNvPr id="4" name="Content Placeholder 3" descr="6.18 LangProcSys.eps"/>
          <p:cNvPicPr>
            <a:picLocks noGrp="1" noChangeAspect="1"/>
          </p:cNvPicPr>
          <p:nvPr>
            <p:ph idx="1"/>
          </p:nvPr>
        </p:nvPicPr>
        <p:blipFill>
          <a:blip r:embed="rId2"/>
          <a:srcRect l="-10387" r="-10387"/>
          <a:stretch>
            <a:fillRect/>
          </a:stretch>
        </p:blipFill>
        <p:spPr>
          <a:xfrm>
            <a:off x="2440597" y="1600200"/>
            <a:ext cx="7014735" cy="4540623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7169A768-E002-4A46-9275-C89FFF2F00B1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31/03/2022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components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A0EA9C5-4880-4CAA-93AE-373B567B6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51672"/>
              </p:ext>
            </p:extLst>
          </p:nvPr>
        </p:nvGraphicFramePr>
        <p:xfrm>
          <a:off x="609599" y="1600201"/>
          <a:ext cx="1111623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4C5C74CD-7E41-449D-89FA-AEED3845FA94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31/03/2022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repository architecture for a language processing system</a:t>
            </a:r>
            <a:br>
              <a:rPr lang="en-US" dirty="0"/>
            </a:br>
            <a:r>
              <a:rPr lang="en-US" dirty="0"/>
              <a:t>(integrated set of programming support tools)</a:t>
            </a:r>
          </a:p>
        </p:txBody>
      </p:sp>
      <p:pic>
        <p:nvPicPr>
          <p:cNvPr id="4" name="Content Placeholder 3" descr="6.20 RepositoryLPS.eps"/>
          <p:cNvPicPr>
            <a:picLocks noGrp="1" noChangeAspect="1"/>
          </p:cNvPicPr>
          <p:nvPr>
            <p:ph idx="1"/>
          </p:nvPr>
        </p:nvPicPr>
        <p:blipFill>
          <a:blip r:embed="rId2"/>
          <a:srcRect t="-1471" b="-1471"/>
          <a:stretch>
            <a:fillRect/>
          </a:stretch>
        </p:blipFill>
        <p:spPr>
          <a:xfrm>
            <a:off x="2562200" y="1937951"/>
            <a:ext cx="6676944" cy="3672062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F46C06B4-5D6D-4154-B8B0-2339B596DA36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31/03/2022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2ACD6-F25D-470B-B319-F9CAD29E54E1}"/>
              </a:ext>
            </a:extLst>
          </p:cNvPr>
          <p:cNvSpPr txBox="1"/>
          <p:nvPr/>
        </p:nvSpPr>
        <p:spPr>
          <a:xfrm>
            <a:off x="609599" y="5809129"/>
            <a:ext cx="1027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Grammar definition &amp; output definition might be sometimes embedded in tools.</a:t>
            </a: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pipe and filter compiler architecture</a:t>
            </a:r>
            <a:r>
              <a:rPr lang="en-GB" dirty="0"/>
              <a:t> with composite repository</a:t>
            </a:r>
            <a:endParaRPr lang="en-US" dirty="0"/>
          </a:p>
        </p:txBody>
      </p:sp>
      <p:pic>
        <p:nvPicPr>
          <p:cNvPr id="4" name="Content Placeholder 3" descr="6.19 PipeFilterCompModel.eps"/>
          <p:cNvPicPr>
            <a:picLocks noGrp="1" noChangeAspect="1"/>
          </p:cNvPicPr>
          <p:nvPr>
            <p:ph idx="1"/>
          </p:nvPr>
        </p:nvPicPr>
        <p:blipFill>
          <a:blip r:embed="rId2"/>
          <a:srcRect t="-42181" b="-42181"/>
          <a:stretch>
            <a:fillRect/>
          </a:stretch>
        </p:blipFill>
        <p:spPr>
          <a:xfrm>
            <a:off x="2338063" y="1600201"/>
            <a:ext cx="7591362" cy="4174957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C7B74B9C-FDB7-4163-AD46-94D35E939907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31/03/2022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review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71718" y="1777441"/>
            <a:ext cx="11761694" cy="2211853"/>
          </a:xfrm>
        </p:spPr>
        <p:txBody>
          <a:bodyPr lIns="91797" tIns="45898" rIns="91797" bIns="45898"/>
          <a:lstStyle/>
          <a:p>
            <a:pPr lvl="1" algn="just"/>
            <a:r>
              <a:rPr lang="en-US" sz="2400" b="1" dirty="0"/>
              <a:t>describes the patterns and techniques used to design and build an application</a:t>
            </a:r>
          </a:p>
          <a:p>
            <a:pPr lvl="1" algn="just"/>
            <a:r>
              <a:rPr lang="en-US" sz="2400" dirty="0"/>
              <a:t>The architecture </a:t>
            </a:r>
            <a:r>
              <a:rPr lang="en-US" sz="2400" b="1" dirty="0"/>
              <a:t>gives you a roadmap and best practices to follow </a:t>
            </a:r>
            <a:r>
              <a:rPr lang="en-US" sz="2400" dirty="0"/>
              <a:t>when building an application, so that you </a:t>
            </a:r>
            <a:r>
              <a:rPr lang="en-US" sz="2400" b="1" dirty="0"/>
              <a:t>end up with a well-structured application</a:t>
            </a:r>
            <a:r>
              <a:rPr lang="en-US" sz="2400" dirty="0"/>
              <a:t>.</a:t>
            </a:r>
          </a:p>
          <a:p>
            <a:pPr lvl="1" algn="just"/>
            <a:r>
              <a:rPr lang="en-US" sz="2400" dirty="0"/>
              <a:t>Software design patterns can help you to </a:t>
            </a:r>
            <a:r>
              <a:rPr lang="en-US" sz="2400" b="1" dirty="0"/>
              <a:t>build an effective application</a:t>
            </a:r>
            <a:r>
              <a:rPr lang="en-US" sz="2400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F2713B3F-8F33-4562-A5C3-47D2480C0DCB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31/03/2022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89647" y="1417638"/>
            <a:ext cx="11761694" cy="5063844"/>
          </a:xfrm>
        </p:spPr>
        <p:txBody>
          <a:bodyPr lIns="91797" tIns="45898" rIns="91797" bIns="45898"/>
          <a:lstStyle/>
          <a:p>
            <a:pPr algn="just"/>
            <a:r>
              <a:rPr lang="en-US" b="1" dirty="0"/>
              <a:t>Application systems are designed to meet an organizational need.</a:t>
            </a:r>
          </a:p>
          <a:p>
            <a:pPr lvl="1" algn="just"/>
            <a:r>
              <a:rPr lang="en-US" dirty="0"/>
              <a:t>Somethings are common in all  business like hiring people, invoice issuance, keep accounts etc.</a:t>
            </a:r>
          </a:p>
          <a:p>
            <a:pPr lvl="1" algn="just"/>
            <a:r>
              <a:rPr lang="en-US" dirty="0"/>
              <a:t>That’s why their system have much requirements in common</a:t>
            </a:r>
          </a:p>
          <a:p>
            <a:pPr algn="just"/>
            <a:r>
              <a:rPr lang="en-US" dirty="0"/>
              <a:t>For example, </a:t>
            </a:r>
            <a:r>
              <a:rPr lang="en-US" b="1" dirty="0"/>
              <a:t>all phone companies</a:t>
            </a:r>
            <a:r>
              <a:rPr lang="en-US" dirty="0"/>
              <a:t> need systems to connect &amp; meter calls, manage network, issue bills to customers.</a:t>
            </a:r>
          </a:p>
          <a:p>
            <a:pPr lvl="1" algn="just"/>
            <a:r>
              <a:rPr lang="en-US" dirty="0"/>
              <a:t>That’s why </a:t>
            </a:r>
            <a:r>
              <a:rPr lang="en-US" b="1" dirty="0"/>
              <a:t>multiple phone companies tend to have a generic architecture</a:t>
            </a:r>
            <a:r>
              <a:rPr lang="en-US" dirty="0"/>
              <a:t> on which they add their customized requirements to make their product. </a:t>
            </a:r>
          </a:p>
          <a:p>
            <a:pPr algn="just"/>
            <a:r>
              <a:rPr lang="en-US" dirty="0"/>
              <a:t>A </a:t>
            </a:r>
            <a:r>
              <a:rPr lang="en-US" b="1" dirty="0"/>
              <a:t>generic application architecture</a:t>
            </a:r>
            <a:r>
              <a:rPr lang="en-US" dirty="0"/>
              <a:t> is an architecture for a type of software system that</a:t>
            </a:r>
            <a:r>
              <a:rPr lang="en-US" b="1" dirty="0"/>
              <a:t> includes principle characteristics of a class of systems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For e.g., real time systems might have generic arch. Models of different systems like data collection system, data monitoring system etc.</a:t>
            </a:r>
          </a:p>
          <a:p>
            <a:pPr lvl="1" algn="just"/>
            <a:r>
              <a:rPr lang="en-US" dirty="0"/>
              <a:t>A system for supply chain management can be adapted for different suppliers, different goods, and contracts.</a:t>
            </a:r>
          </a:p>
          <a:p>
            <a:pPr lvl="1" algn="just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F2713B3F-8F33-4562-A5C3-47D2480C0DCB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31/03/2022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6849094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application architectures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3659"/>
            <a:ext cx="10972800" cy="4525963"/>
          </a:xfrm>
        </p:spPr>
        <p:txBody>
          <a:bodyPr lIns="91797" tIns="45898" rIns="91797" bIns="45898"/>
          <a:lstStyle/>
          <a:p>
            <a:pPr>
              <a:lnSpc>
                <a:spcPct val="90000"/>
              </a:lnSpc>
            </a:pPr>
            <a:r>
              <a:rPr lang="en-US" dirty="0"/>
              <a:t>As a starting point for architectural design.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you are unfamiliar with the type of application you are developing then chose a baseline generic architecture and add your features into that to take it to final design.</a:t>
            </a:r>
          </a:p>
          <a:p>
            <a:pPr>
              <a:lnSpc>
                <a:spcPct val="90000"/>
              </a:lnSpc>
            </a:pPr>
            <a:r>
              <a:rPr lang="en-US" dirty="0"/>
              <a:t>As a design checklist.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As a way of organizing the work of the development team.</a:t>
            </a:r>
          </a:p>
          <a:p>
            <a:pPr>
              <a:lnSpc>
                <a:spcPct val="90000"/>
              </a:lnSpc>
            </a:pPr>
            <a:r>
              <a:rPr lang="en-US" dirty="0"/>
              <a:t>As a means of assessing components for reuse.</a:t>
            </a:r>
          </a:p>
          <a:p>
            <a:pPr>
              <a:lnSpc>
                <a:spcPct val="90000"/>
              </a:lnSpc>
            </a:pPr>
            <a:r>
              <a:rPr lang="en-US" dirty="0"/>
              <a:t>As a vocabulary for talking about application types.</a:t>
            </a:r>
          </a:p>
          <a:p>
            <a:pPr>
              <a:lnSpc>
                <a:spcPct val="90000"/>
              </a:lnSpc>
              <a:buFont typeface="Zapf Dingbats" charset="2"/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1A43F124-D836-40A7-BE31-E4614D7E8598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31/03/2022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application types</a:t>
            </a:r>
            <a:endParaRPr 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0" y="1417638"/>
            <a:ext cx="12075459" cy="4525963"/>
          </a:xfrm>
        </p:spPr>
        <p:txBody>
          <a:bodyPr/>
          <a:lstStyle/>
          <a:p>
            <a:pPr algn="just"/>
            <a:r>
              <a:rPr lang="en-US" b="1" dirty="0"/>
              <a:t>Data processing applications</a:t>
            </a:r>
          </a:p>
          <a:p>
            <a:pPr lvl="1" algn="just"/>
            <a:r>
              <a:rPr lang="en-US" b="1" dirty="0"/>
              <a:t>Data driven applications </a:t>
            </a:r>
            <a:r>
              <a:rPr lang="en-US" dirty="0"/>
              <a:t>that </a:t>
            </a:r>
            <a:r>
              <a:rPr lang="en-US" b="1" dirty="0"/>
              <a:t>process data in batches</a:t>
            </a:r>
            <a:r>
              <a:rPr lang="en-US" dirty="0"/>
              <a:t> </a:t>
            </a:r>
            <a:r>
              <a:rPr lang="en-US" b="1" dirty="0"/>
              <a:t>without</a:t>
            </a:r>
            <a:r>
              <a:rPr lang="en-US" dirty="0"/>
              <a:t> explicit </a:t>
            </a:r>
            <a:r>
              <a:rPr lang="en-US" b="1" dirty="0"/>
              <a:t>user intervention </a:t>
            </a:r>
            <a:r>
              <a:rPr lang="en-US" dirty="0"/>
              <a:t>during the processing.</a:t>
            </a:r>
          </a:p>
          <a:p>
            <a:pPr algn="just"/>
            <a:r>
              <a:rPr lang="en-US" b="1" dirty="0"/>
              <a:t>Transaction processing applications</a:t>
            </a:r>
          </a:p>
          <a:p>
            <a:pPr lvl="1" algn="just"/>
            <a:r>
              <a:rPr lang="en-US" b="1" dirty="0"/>
              <a:t>Data-centered applications </a:t>
            </a:r>
            <a:r>
              <a:rPr lang="en-US" dirty="0"/>
              <a:t>that </a:t>
            </a:r>
            <a:r>
              <a:rPr lang="en-US" b="1" dirty="0"/>
              <a:t>process user requests</a:t>
            </a:r>
            <a:r>
              <a:rPr lang="en-US" dirty="0"/>
              <a:t> and </a:t>
            </a:r>
            <a:r>
              <a:rPr lang="en-US" b="1" dirty="0"/>
              <a:t>update information in</a:t>
            </a:r>
            <a:r>
              <a:rPr lang="en-US" dirty="0"/>
              <a:t> a system </a:t>
            </a:r>
            <a:r>
              <a:rPr lang="en-US" b="1" dirty="0"/>
              <a:t>database.</a:t>
            </a:r>
          </a:p>
          <a:p>
            <a:pPr algn="just"/>
            <a:r>
              <a:rPr lang="en-US" b="1" dirty="0"/>
              <a:t>Event processing systems</a:t>
            </a:r>
          </a:p>
          <a:p>
            <a:pPr lvl="1" algn="just"/>
            <a:r>
              <a:rPr lang="en-US" dirty="0"/>
              <a:t>Applications where system actions depend on interpreting events from the system’s environment.</a:t>
            </a:r>
          </a:p>
          <a:p>
            <a:pPr lvl="1" algn="just"/>
            <a:r>
              <a:rPr lang="en-US" dirty="0"/>
              <a:t>E.g., trigger an alarm in system on some sensor input etc.</a:t>
            </a:r>
          </a:p>
          <a:p>
            <a:pPr algn="just"/>
            <a:r>
              <a:rPr lang="en-US" b="1" dirty="0"/>
              <a:t>Language processing systems</a:t>
            </a:r>
          </a:p>
          <a:p>
            <a:pPr lvl="1" algn="just"/>
            <a:r>
              <a:rPr lang="en-US" dirty="0"/>
              <a:t>Applications where the </a:t>
            </a:r>
            <a:r>
              <a:rPr lang="en-US" b="1" dirty="0"/>
              <a:t>users’ intentions are specified in a formal language </a:t>
            </a:r>
            <a:r>
              <a:rPr lang="en-US" dirty="0"/>
              <a:t>that is </a:t>
            </a:r>
            <a:r>
              <a:rPr lang="en-US" b="1" dirty="0"/>
              <a:t>processed</a:t>
            </a:r>
            <a:r>
              <a:rPr lang="en-US" dirty="0"/>
              <a:t> and </a:t>
            </a:r>
            <a:r>
              <a:rPr lang="en-US" b="1" dirty="0"/>
              <a:t>interpreted by the system</a:t>
            </a:r>
            <a:r>
              <a:rPr lang="en-US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44FA110F-BD98-462D-B613-8A81A9E30070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31/03/2022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type examples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80682" y="1624013"/>
            <a:ext cx="12111318" cy="4525963"/>
          </a:xfrm>
        </p:spPr>
        <p:txBody>
          <a:bodyPr lIns="91797" tIns="45898" rIns="91797" bIns="45898"/>
          <a:lstStyle/>
          <a:p>
            <a:pPr>
              <a:lnSpc>
                <a:spcPct val="90000"/>
              </a:lnSpc>
            </a:pPr>
            <a:r>
              <a:rPr lang="en-US" sz="2300" dirty="0"/>
              <a:t>Two very widely used generic application architectures </a:t>
            </a:r>
            <a:r>
              <a:rPr lang="en-US" sz="2300" b="1" dirty="0"/>
              <a:t>are transaction processing systems</a:t>
            </a:r>
            <a:r>
              <a:rPr lang="en-US" sz="2300" dirty="0"/>
              <a:t> and </a:t>
            </a:r>
            <a:r>
              <a:rPr lang="en-US" sz="2300" b="1" dirty="0"/>
              <a:t>language processing systems.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Transaction processing systems (web based business systems)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E.g., interactive banking systems, </a:t>
            </a:r>
            <a:r>
              <a:rPr lang="en-US" sz="2100" dirty="0"/>
              <a:t>E-commerce systems, information systems &amp; booking systems.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Language processing systems (software development rely on these systems)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Users’ intentions fed in as a formal language like any Programing Language.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They process the language into internal format and depicts as internal representation.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They are also used to interpret command languages like XML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E.g., Compilers (HLL to machine code)</a:t>
            </a:r>
          </a:p>
          <a:p>
            <a:pPr lvl="1">
              <a:lnSpc>
                <a:spcPct val="90000"/>
              </a:lnSpc>
            </a:pPr>
            <a:endParaRPr lang="en-US" sz="2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59D80C63-7CAF-4909-8BDE-15494F3C5BD0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31/03/2022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processing systems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188259" y="1417638"/>
            <a:ext cx="11815482" cy="4525963"/>
          </a:xfrm>
        </p:spPr>
        <p:txBody>
          <a:bodyPr lIns="91797" tIns="45898" rIns="91797" bIns="45898"/>
          <a:lstStyle/>
          <a:p>
            <a:pPr algn="just">
              <a:lnSpc>
                <a:spcPct val="90000"/>
              </a:lnSpc>
            </a:pPr>
            <a:r>
              <a:rPr lang="en-US" b="1" dirty="0"/>
              <a:t>Database centered applications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Process user requests for information from a database or to update the database.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It’s the </a:t>
            </a:r>
            <a:r>
              <a:rPr lang="en-US" b="1" dirty="0"/>
              <a:t>most common type of interactive business systems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Technically, </a:t>
            </a:r>
            <a:r>
              <a:rPr lang="en-US" b="1" dirty="0"/>
              <a:t>transaction is a sequence of operation treated as atomic operation</a:t>
            </a:r>
            <a:r>
              <a:rPr lang="en-US" dirty="0"/>
              <a:t> to ensure consistency in case of failure of a transaction. 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All operations in a transaction must be completed before database changes are made permanent.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From a </a:t>
            </a:r>
            <a:r>
              <a:rPr lang="en-US" b="1" dirty="0"/>
              <a:t>user perspective </a:t>
            </a:r>
            <a:r>
              <a:rPr lang="en-US" dirty="0"/>
              <a:t>a </a:t>
            </a:r>
            <a:r>
              <a:rPr lang="en-US" b="1" dirty="0"/>
              <a:t>transaction is</a:t>
            </a:r>
            <a:r>
              <a:rPr lang="en-US" dirty="0"/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b="1" dirty="0"/>
              <a:t>Any coherent sequence of operations that satisfies a goal</a:t>
            </a:r>
            <a:r>
              <a:rPr lang="en-US" dirty="0"/>
              <a:t>;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For example - find the times of flights from London to Paris.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Users make asynchronous requests for service which are then processed by a transaction manager.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8E19D157-66BA-4EF6-AAFD-64303C51A145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31/03/2022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transaction processing applications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6.14 TransactionProcSys.eps"/>
          <p:cNvPicPr>
            <a:picLocks noGrp="1" noChangeAspect="1"/>
          </p:cNvPicPr>
          <p:nvPr>
            <p:ph idx="1"/>
          </p:nvPr>
        </p:nvPicPr>
        <p:blipFill>
          <a:blip r:embed="rId2"/>
          <a:srcRect t="-253395" b="-253395"/>
          <a:stretch>
            <a:fillRect/>
          </a:stretch>
        </p:blipFill>
        <p:spPr>
          <a:xfrm>
            <a:off x="1680013" y="3296561"/>
            <a:ext cx="7786715" cy="3242352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D6F804A-BF7C-4C53-935A-970EFA784007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31/03/2022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5F605-8007-4C6E-8423-879E97FD74C4}"/>
              </a:ext>
            </a:extLst>
          </p:cNvPr>
          <p:cNvSpPr txBox="1"/>
          <p:nvPr/>
        </p:nvSpPr>
        <p:spPr>
          <a:xfrm>
            <a:off x="1510553" y="1799772"/>
            <a:ext cx="91708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User makes request using I/O component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Request process by some application specific logic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 transaction created and passed to transaction manager for processing.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After successful transaction completion, a message is passed to application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 and filter architecture of an ATM system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6.15 ATMSystemArch.eps"/>
          <p:cNvPicPr>
            <a:picLocks noGrp="1" noChangeAspect="1"/>
          </p:cNvPicPr>
          <p:nvPr>
            <p:ph idx="1"/>
          </p:nvPr>
        </p:nvPicPr>
        <p:blipFill>
          <a:blip r:embed="rId2"/>
          <a:srcRect t="-13074" b="-13074"/>
          <a:stretch>
            <a:fillRect/>
          </a:stretch>
        </p:blipFill>
        <p:spPr>
          <a:xfrm>
            <a:off x="1627258" y="2643925"/>
            <a:ext cx="8532742" cy="389498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C0E68468-5E85-4529-A47B-55550D1888FB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31/03/2022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7B4FE-3403-4855-A452-CC481B489F4E}"/>
              </a:ext>
            </a:extLst>
          </p:cNvPr>
          <p:cNvSpPr txBox="1"/>
          <p:nvPr/>
        </p:nvSpPr>
        <p:spPr>
          <a:xfrm>
            <a:off x="215153" y="1498136"/>
            <a:ext cx="119140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 processing system could be modelled as pipe &amp; filter architecture with system components responsible for input, processing &amp;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composed of two cooperating software components: ATM and Processing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output components are the installed software components in ATM whereas Process is the software component in Bank’s database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1255</Words>
  <Application>Microsoft Office PowerPoint</Application>
  <PresentationFormat>Widescreen</PresentationFormat>
  <Paragraphs>159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Wingdings</vt:lpstr>
      <vt:lpstr>Zapf Dingbats</vt:lpstr>
      <vt:lpstr>SE10 slides</vt:lpstr>
      <vt:lpstr>Application architectures</vt:lpstr>
      <vt:lpstr>Previous review</vt:lpstr>
      <vt:lpstr>Application architectures</vt:lpstr>
      <vt:lpstr>Use of application architectures</vt:lpstr>
      <vt:lpstr>Examples of application types</vt:lpstr>
      <vt:lpstr>Application type examples</vt:lpstr>
      <vt:lpstr>Transaction processing systems</vt:lpstr>
      <vt:lpstr>The structure of transaction processing applications </vt:lpstr>
      <vt:lpstr>The pipe and filter architecture of an ATM system </vt:lpstr>
      <vt:lpstr>Information systems architecture</vt:lpstr>
      <vt:lpstr>Generic Architecture of information system</vt:lpstr>
      <vt:lpstr>The architecture of the a Mentcare application</vt:lpstr>
      <vt:lpstr>Web-based information systems</vt:lpstr>
      <vt:lpstr>Language processing systems</vt:lpstr>
      <vt:lpstr>The architecture of a language processing system </vt:lpstr>
      <vt:lpstr>Compiler components</vt:lpstr>
      <vt:lpstr>A repository architecture for a language processing system (integrated set of programming support tools)</vt:lpstr>
      <vt:lpstr>A pipe and filter compiler architecture with composite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architectures</dc:title>
  <dc:creator>Fast</dc:creator>
  <cp:lastModifiedBy>Fast</cp:lastModifiedBy>
  <cp:revision>11</cp:revision>
  <dcterms:created xsi:type="dcterms:W3CDTF">2022-03-30T06:15:54Z</dcterms:created>
  <dcterms:modified xsi:type="dcterms:W3CDTF">2022-03-31T08:38:05Z</dcterms:modified>
</cp:coreProperties>
</file>