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9" r:id="rId3"/>
    <p:sldId id="271" r:id="rId4"/>
    <p:sldId id="273" r:id="rId5"/>
    <p:sldId id="274" r:id="rId6"/>
    <p:sldId id="276" r:id="rId7"/>
    <p:sldId id="277" r:id="rId8"/>
    <p:sldId id="278" r:id="rId9"/>
    <p:sldId id="272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 contd..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(Chapter 11- by Roger S. Pressman)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answer the given questions </a:t>
            </a:r>
            <a:r>
              <a:rPr lang="en-US" altLang="en-US" sz="1800" dirty="0"/>
              <a:t>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 identification </a:t>
            </a:r>
            <a:r>
              <a:rPr lang="en-US" altLang="en-US" sz="1600" dirty="0">
                <a:solidFill>
                  <a:schemeClr val="bg1"/>
                </a:solidFill>
              </a:rPr>
              <a:t>in specific circumstances.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Tasks and sub tasks </a:t>
            </a:r>
            <a:r>
              <a:rPr lang="en-US" altLang="en-US" sz="1600" dirty="0">
                <a:solidFill>
                  <a:schemeClr val="bg1"/>
                </a:solidFill>
              </a:rPr>
              <a:t>performed by user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bg1"/>
                </a:solidFill>
              </a:rPr>
              <a:t>sequence of work tasks—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the workflow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Use-cases:</a:t>
            </a:r>
          </a:p>
          <a:p>
            <a:pPr lvl="1"/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define basic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interaction of actor and system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written using informal paragraphs</a:t>
            </a:r>
            <a:r>
              <a:rPr lang="en-US" altLang="en-US" sz="16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Can be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used to derive tasks, sub tasks and interfaces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Task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Stepwise elaboration</a:t>
            </a:r>
            <a:r>
              <a:rPr lang="en-US" altLang="en-US" sz="1600" dirty="0">
                <a:solidFill>
                  <a:schemeClr val="bg1"/>
                </a:solidFill>
              </a:rPr>
              <a:t> or task refinement of interactive tasks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Derive either manually or use a preexisting system to identify them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Object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extract physical objects from system to define their classes and behavior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Workflow analysis defines how a work process </a:t>
            </a:r>
            <a:r>
              <a:rPr lang="en-US" altLang="en-US" sz="2200" dirty="0"/>
              <a:t>is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How a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work process is  completed when several people (and roles) are involved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Shown using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UML swim line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32336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Swim lane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D2803-3E7B-4901-A763-2446C589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485596"/>
            <a:ext cx="11690153" cy="49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5" y="165043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Display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Format of the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Aesthetics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Content displayed using stepwise refinement approach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Physical Work Environment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Work environment should be helpful in proper operation and concentration 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Must co-relate with the designed software aesthetics.</a:t>
            </a: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74" y="915327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13420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121949"/>
            <a:ext cx="7409523" cy="382243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bg1"/>
                </a:solidFill>
              </a:rPr>
              <a:t>Iterative process – It uses the spiral process model</a:t>
            </a: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Four steps are: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analysis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design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implementation/construction involves  prototyping approach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validation </a:t>
            </a:r>
          </a:p>
          <a:p>
            <a:pPr algn="just"/>
            <a:r>
              <a:rPr lang="en-US" sz="11600" dirty="0">
                <a:solidFill>
                  <a:schemeClr val="bg1"/>
                </a:solidFill>
              </a:rPr>
              <a:t>Since its spiral model so these steps need to be processed again and again for design betterment.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64112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2067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 users’ profile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who are going to use the system.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Assessment related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skill level, business perception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Define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different user categories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Gather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for each category &amp; understand system by each category perspective.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513549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 set of interface objects and actions along with their screen representation that allows user to perform all tasks and fulfil the usability goals of the system.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Construction/implementation: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Create prototype against a use case scenarios &amp; validate the design.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5983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validation: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Check if the system accommodates all variety of tasks?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Whether the system is easy to use &amp; learn?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 users’ acceptance of a system as useful tool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Now, we’ll cover each separately in detail</a:t>
            </a:r>
          </a:p>
          <a:p>
            <a:pPr marL="457200" lvl="1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/>
          </a:bodyPr>
          <a:lstStyle/>
          <a:p>
            <a:pPr algn="just"/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Understand problem before designing the solution.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Understand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users of the system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goals (tasks)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environment in which tasks is conducted.</a:t>
            </a:r>
          </a:p>
          <a:p>
            <a:pPr algn="just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mental image and the design model must converge.</a:t>
            </a:r>
          </a:p>
          <a:p>
            <a:pPr lvl="1" algn="just"/>
            <a:r>
              <a:rPr lang="en-US" sz="3200" dirty="0">
                <a:solidFill>
                  <a:schemeClr val="bg1"/>
                </a:solidFill>
              </a:rPr>
              <a:t>Can be achieved by understanding the users and how they use the system</a:t>
            </a: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23984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for system understanding can be obtained by: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interviews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s/w team members met with end users to identify their needs and work culture. 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Sales people meet with users to assess the user categories &amp; understand req.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Marketing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Take the market survey and check in how many ways the product could come handy.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Support staff takes feedback of the what work or what not. Which features are easy to use or not etc.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</a:t>
            </a:r>
          </a:p>
        </p:txBody>
      </p:sp>
    </p:spTree>
    <p:extLst>
      <p:ext uri="{BB962C8B-B14F-4D97-AF65-F5344CB8AC3E}">
        <p14:creationId xmlns:p14="http://schemas.microsoft.com/office/powerpoint/2010/main" val="42731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15" y="892064"/>
            <a:ext cx="11205984" cy="448099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b="1" dirty="0">
                <a:solidFill>
                  <a:schemeClr val="accent2">
                    <a:lumMod val="75000"/>
                  </a:schemeClr>
                </a:solidFill>
              </a:rPr>
              <a:t>users trained professionals, technician, clerical, or manufacturing workers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What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level of formal education </a:t>
            </a:r>
            <a:r>
              <a:rPr lang="en-US" altLang="en-US" sz="9600" dirty="0">
                <a:solidFill>
                  <a:schemeClr val="bg1"/>
                </a:solidFill>
              </a:rPr>
              <a:t>does the average user have?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the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capable of learning from written materials </a:t>
            </a:r>
            <a:r>
              <a:rPr lang="en-US" altLang="en-US" sz="9600" dirty="0">
                <a:solidFill>
                  <a:schemeClr val="bg1"/>
                </a:solidFill>
              </a:rPr>
              <a:t>or have they expressed a desire for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classroom training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expert typists / keyboard phobic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age range </a:t>
            </a:r>
            <a:r>
              <a:rPr lang="en-US" altLang="en-US" sz="9600" dirty="0">
                <a:solidFill>
                  <a:schemeClr val="bg1"/>
                </a:solidFill>
              </a:rPr>
              <a:t>of the user community?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User’s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gender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How are users compensated for the work they perform? 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Working hours</a:t>
            </a:r>
            <a:r>
              <a:rPr lang="en-US" altLang="en-US" sz="9600" dirty="0">
                <a:solidFill>
                  <a:schemeClr val="bg1"/>
                </a:solidFill>
              </a:rPr>
              <a:t>: normal office hours / until the job is done?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Software usage frequency </a:t>
            </a:r>
            <a:r>
              <a:rPr lang="en-US" altLang="en-US" sz="9600" dirty="0">
                <a:solidFill>
                  <a:schemeClr val="bg1"/>
                </a:solidFill>
              </a:rPr>
              <a:t>? (mostly/occasionally)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primary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spoken language among users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consequences if a user makes a mistake using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experts in the subject matter </a:t>
            </a:r>
            <a:r>
              <a:rPr lang="en-US" altLang="en-US" sz="9600" dirty="0">
                <a:solidFill>
                  <a:schemeClr val="bg1"/>
                </a:solidFill>
              </a:rPr>
              <a:t>that is addressed by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interested in learning about the technology</a:t>
            </a:r>
            <a:r>
              <a:rPr lang="en-US" altLang="en-US" sz="9600" dirty="0">
                <a:solidFill>
                  <a:schemeClr val="bg1"/>
                </a:solidFill>
              </a:rPr>
              <a:t> that sits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behind the interface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  <a:endParaRPr lang="en-US" altLang="en-US" sz="88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68" y="154084"/>
            <a:ext cx="12111419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 Analysis questions for better user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2524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28" y="1484997"/>
            <a:ext cx="7409523" cy="37683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analysis: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Detailed task analysis </a:t>
            </a:r>
            <a:r>
              <a:rPr lang="en-US" sz="2800" dirty="0">
                <a:solidFill>
                  <a:schemeClr val="bg1"/>
                </a:solidFill>
              </a:rPr>
              <a:t>done after interface analysis.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tasks that users will perform to accomplish system goals.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environment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done to check if the current physical environment be able to cater the system needs?</a:t>
            </a:r>
          </a:p>
          <a:p>
            <a:pPr algn="just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Output: Analysis model for interface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44" y="1600518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938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User Interface Design contd.. (Chapter 11- by Roger S. Pressman)</vt:lpstr>
      <vt:lpstr>UI analysis &amp; design Process</vt:lpstr>
      <vt:lpstr>UI analysis &amp; design Process</vt:lpstr>
      <vt:lpstr>UI analysis &amp; design Process</vt:lpstr>
      <vt:lpstr>UI analysis &amp; design Process</vt:lpstr>
      <vt:lpstr>Interface Analysis </vt:lpstr>
      <vt:lpstr>Interface Analysis</vt:lpstr>
      <vt:lpstr>User Analysis questions for better user categorization</vt:lpstr>
      <vt:lpstr>UI analysis &amp; design Process</vt:lpstr>
      <vt:lpstr>Interface Analysis </vt:lpstr>
      <vt:lpstr>Interface Analysis </vt:lpstr>
      <vt:lpstr>Interface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contd.. (Chapter 11- by Roger S. Pressman)</dc:title>
  <dc:creator>Fast</dc:creator>
  <cp:lastModifiedBy>Fast</cp:lastModifiedBy>
  <cp:revision>13</cp:revision>
  <dcterms:created xsi:type="dcterms:W3CDTF">2022-04-04T03:31:49Z</dcterms:created>
  <dcterms:modified xsi:type="dcterms:W3CDTF">2022-04-06T04:14:50Z</dcterms:modified>
</cp:coreProperties>
</file>