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D3F06-41CF-4FAE-9F91-F0F02C37C26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3D0964-EB54-4665-88C5-53BD03FEC6F9}">
      <dgm:prSet/>
      <dgm:spPr/>
      <dgm:t>
        <a:bodyPr/>
        <a:lstStyle/>
        <a:p>
          <a:r>
            <a:rPr lang="en-US"/>
            <a:t>Anticipation</a:t>
          </a:r>
        </a:p>
      </dgm:t>
    </dgm:pt>
    <dgm:pt modelId="{FD30DFE9-DD62-4D61-BFD1-7A9BA8240393}" type="parTrans" cxnId="{F24352ED-AFD8-4883-9105-8E9D88EF3B20}">
      <dgm:prSet/>
      <dgm:spPr/>
      <dgm:t>
        <a:bodyPr/>
        <a:lstStyle/>
        <a:p>
          <a:endParaRPr lang="en-US"/>
        </a:p>
      </dgm:t>
    </dgm:pt>
    <dgm:pt modelId="{4E2BA457-3DB3-4F35-AAB1-27D5A6AB934A}" type="sibTrans" cxnId="{F24352ED-AFD8-4883-9105-8E9D88EF3B20}">
      <dgm:prSet/>
      <dgm:spPr/>
      <dgm:t>
        <a:bodyPr/>
        <a:lstStyle/>
        <a:p>
          <a:endParaRPr lang="en-US"/>
        </a:p>
      </dgm:t>
    </dgm:pt>
    <dgm:pt modelId="{6A89D1FD-56ED-446F-9214-5498F5228A41}">
      <dgm:prSet/>
      <dgm:spPr/>
      <dgm:t>
        <a:bodyPr/>
        <a:lstStyle/>
        <a:p>
          <a:r>
            <a:rPr lang="en-US" b="1" dirty="0"/>
            <a:t>Application must depicts the user’s expected move. </a:t>
          </a:r>
        </a:p>
      </dgm:t>
    </dgm:pt>
    <dgm:pt modelId="{714F7337-A1E1-4948-81C8-3D8AE2937F4D}" type="parTrans" cxnId="{0BF72011-5605-4E74-A71E-01D2184C228D}">
      <dgm:prSet/>
      <dgm:spPr/>
      <dgm:t>
        <a:bodyPr/>
        <a:lstStyle/>
        <a:p>
          <a:endParaRPr lang="en-US"/>
        </a:p>
      </dgm:t>
    </dgm:pt>
    <dgm:pt modelId="{72C6FDC0-ABB4-4AE0-9732-2C8DFC458EB1}" type="sibTrans" cxnId="{0BF72011-5605-4E74-A71E-01D2184C228D}">
      <dgm:prSet/>
      <dgm:spPr/>
      <dgm:t>
        <a:bodyPr/>
        <a:lstStyle/>
        <a:p>
          <a:endParaRPr lang="en-US"/>
        </a:p>
      </dgm:t>
    </dgm:pt>
    <dgm:pt modelId="{2776012D-B59F-4322-8F5C-4F14C4A96EF0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software installation procedures are defined in a way to predict next step for users</a:t>
          </a:r>
          <a:r>
            <a:rPr lang="en-US" dirty="0"/>
            <a:t>. They don’t need to search for the next work.</a:t>
          </a:r>
        </a:p>
      </dgm:t>
    </dgm:pt>
    <dgm:pt modelId="{1434DC51-D802-4D63-8C45-EA94FE0A0C35}" type="parTrans" cxnId="{D15C8D5D-71D3-4858-8E43-1F6E769C9C05}">
      <dgm:prSet/>
      <dgm:spPr/>
      <dgm:t>
        <a:bodyPr/>
        <a:lstStyle/>
        <a:p>
          <a:endParaRPr lang="en-US"/>
        </a:p>
      </dgm:t>
    </dgm:pt>
    <dgm:pt modelId="{FEA7BBCB-E52C-42B0-A414-BDA664021CC3}" type="sibTrans" cxnId="{D15C8D5D-71D3-4858-8E43-1F6E769C9C05}">
      <dgm:prSet/>
      <dgm:spPr/>
      <dgm:t>
        <a:bodyPr/>
        <a:lstStyle/>
        <a:p>
          <a:endParaRPr lang="en-US"/>
        </a:p>
      </dgm:t>
    </dgm:pt>
    <dgm:pt modelId="{9B8FF337-6C8A-4104-89B3-7C34551CEFCD}">
      <dgm:prSet/>
      <dgm:spPr/>
      <dgm:t>
        <a:bodyPr/>
        <a:lstStyle/>
        <a:p>
          <a:r>
            <a:rPr lang="en-US"/>
            <a:t>Communication</a:t>
          </a:r>
        </a:p>
      </dgm:t>
    </dgm:pt>
    <dgm:pt modelId="{155C1B2B-4380-460E-9007-4321E099543A}" type="parTrans" cxnId="{C503CBC1-AFFF-449D-A8CA-444E5D51457E}">
      <dgm:prSet/>
      <dgm:spPr/>
      <dgm:t>
        <a:bodyPr/>
        <a:lstStyle/>
        <a:p>
          <a:endParaRPr lang="en-US"/>
        </a:p>
      </dgm:t>
    </dgm:pt>
    <dgm:pt modelId="{F9EF051C-9BF7-4BEF-83F4-1E2C7352B80C}" type="sibTrans" cxnId="{C503CBC1-AFFF-449D-A8CA-444E5D51457E}">
      <dgm:prSet/>
      <dgm:spPr/>
      <dgm:t>
        <a:bodyPr/>
        <a:lstStyle/>
        <a:p>
          <a:endParaRPr lang="en-US"/>
        </a:p>
      </dgm:t>
    </dgm:pt>
    <dgm:pt modelId="{26E21E0B-4C1C-4666-8015-B40CC5A3B8E5}">
      <dgm:prSet/>
      <dgm:spPr/>
      <dgm:t>
        <a:bodyPr/>
        <a:lstStyle/>
        <a:p>
          <a:r>
            <a:rPr lang="en-US" b="1" dirty="0"/>
            <a:t>Application must show the status of an activity initiated by user.</a:t>
          </a:r>
        </a:p>
      </dgm:t>
    </dgm:pt>
    <dgm:pt modelId="{B050D64A-66A4-475C-B763-B95FEA373E14}" type="parTrans" cxnId="{76F2217B-4597-4F59-BA23-FDF0957E9DD7}">
      <dgm:prSet/>
      <dgm:spPr/>
      <dgm:t>
        <a:bodyPr/>
        <a:lstStyle/>
        <a:p>
          <a:endParaRPr lang="en-US"/>
        </a:p>
      </dgm:t>
    </dgm:pt>
    <dgm:pt modelId="{0300C818-A0D2-4F9B-A9E7-B6789DA89D18}" type="sibTrans" cxnId="{76F2217B-4597-4F59-BA23-FDF0957E9DD7}">
      <dgm:prSet/>
      <dgm:spPr/>
      <dgm:t>
        <a:bodyPr/>
        <a:lstStyle/>
        <a:p>
          <a:endParaRPr lang="en-US"/>
        </a:p>
      </dgm:t>
    </dgm:pt>
    <dgm:pt modelId="{1D74D997-25C0-4118-949A-6EDD3F996F8A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file copying shown via progress bar</a:t>
          </a:r>
        </a:p>
      </dgm:t>
    </dgm:pt>
    <dgm:pt modelId="{0C13FDCD-6BFA-4A4F-BA97-89066F88723D}" type="parTrans" cxnId="{7957AB10-D580-4FBB-982B-887AFEA93351}">
      <dgm:prSet/>
      <dgm:spPr/>
      <dgm:t>
        <a:bodyPr/>
        <a:lstStyle/>
        <a:p>
          <a:endParaRPr lang="en-US"/>
        </a:p>
      </dgm:t>
    </dgm:pt>
    <dgm:pt modelId="{A8D2F631-9A40-416B-92EC-33753238F76E}" type="sibTrans" cxnId="{7957AB10-D580-4FBB-982B-887AFEA93351}">
      <dgm:prSet/>
      <dgm:spPr/>
      <dgm:t>
        <a:bodyPr/>
        <a:lstStyle/>
        <a:p>
          <a:endParaRPr lang="en-US"/>
        </a:p>
      </dgm:t>
    </dgm:pt>
    <dgm:pt modelId="{01D45C5A-4CDD-40B5-BE03-6616643C4C96}">
      <dgm:prSet/>
      <dgm:spPr/>
      <dgm:t>
        <a:bodyPr/>
        <a:lstStyle/>
        <a:p>
          <a:r>
            <a:rPr lang="en-US"/>
            <a:t>Consistency</a:t>
          </a:r>
        </a:p>
      </dgm:t>
    </dgm:pt>
    <dgm:pt modelId="{747EDD06-2DDC-48CA-9890-E12A4CD84747}" type="parTrans" cxnId="{6D0F6DDA-3617-49BD-BD11-B99ABADA6BE3}">
      <dgm:prSet/>
      <dgm:spPr/>
      <dgm:t>
        <a:bodyPr/>
        <a:lstStyle/>
        <a:p>
          <a:endParaRPr lang="en-US"/>
        </a:p>
      </dgm:t>
    </dgm:pt>
    <dgm:pt modelId="{28345E3D-A2F2-4F2B-942B-7DF736710BAF}" type="sibTrans" cxnId="{6D0F6DDA-3617-49BD-BD11-B99ABADA6BE3}">
      <dgm:prSet/>
      <dgm:spPr/>
      <dgm:t>
        <a:bodyPr/>
        <a:lstStyle/>
        <a:p>
          <a:endParaRPr lang="en-US"/>
        </a:p>
      </dgm:t>
    </dgm:pt>
    <dgm:pt modelId="{C48715F0-87D7-46F4-B427-8A98177B33D6}">
      <dgm:prSet/>
      <dgm:spPr/>
      <dgm:t>
        <a:bodyPr/>
        <a:lstStyle/>
        <a:p>
          <a:r>
            <a:rPr lang="en-US" b="1" dirty="0"/>
            <a:t>The navigation controls, menu, icons, aesthetics should be consistent throughout the application</a:t>
          </a:r>
        </a:p>
      </dgm:t>
    </dgm:pt>
    <dgm:pt modelId="{7D365FF8-562C-4D2B-B5BD-4EA9C96EF7AE}" type="parTrans" cxnId="{0533BAF5-352E-404C-A69F-34A36A5CE0C5}">
      <dgm:prSet/>
      <dgm:spPr/>
      <dgm:t>
        <a:bodyPr/>
        <a:lstStyle/>
        <a:p>
          <a:endParaRPr lang="en-US"/>
        </a:p>
      </dgm:t>
    </dgm:pt>
    <dgm:pt modelId="{E119851D-F91B-4596-9929-6DB004734955}" type="sibTrans" cxnId="{0533BAF5-352E-404C-A69F-34A36A5CE0C5}">
      <dgm:prSet/>
      <dgm:spPr/>
      <dgm:t>
        <a:bodyPr/>
        <a:lstStyle/>
        <a:p>
          <a:endParaRPr lang="en-US"/>
        </a:p>
      </dgm:t>
    </dgm:pt>
    <dgm:pt modelId="{65DAF8AB-EB68-41F8-8FB8-E1C8255F5EF2}">
      <dgm:prSet/>
      <dgm:spPr/>
      <dgm:t>
        <a:bodyPr/>
        <a:lstStyle/>
        <a:p>
          <a:r>
            <a:rPr lang="en-US" dirty="0"/>
            <a:t>E.g., like yellow triangle shows warning signs use them for warning messages only.</a:t>
          </a:r>
        </a:p>
      </dgm:t>
    </dgm:pt>
    <dgm:pt modelId="{1C32ADD7-6E84-4CB6-AADE-5E0F26F775F7}" type="parTrans" cxnId="{D3FF25B0-E8AE-4E39-82EB-9A37E9934A89}">
      <dgm:prSet/>
      <dgm:spPr/>
      <dgm:t>
        <a:bodyPr/>
        <a:lstStyle/>
        <a:p>
          <a:endParaRPr lang="en-US"/>
        </a:p>
      </dgm:t>
    </dgm:pt>
    <dgm:pt modelId="{8B040438-378B-4BD1-A2C6-69FC74BB3A37}" type="sibTrans" cxnId="{D3FF25B0-E8AE-4E39-82EB-9A37E9934A89}">
      <dgm:prSet/>
      <dgm:spPr/>
      <dgm:t>
        <a:bodyPr/>
        <a:lstStyle/>
        <a:p>
          <a:endParaRPr lang="en-US"/>
        </a:p>
      </dgm:t>
    </dgm:pt>
    <dgm:pt modelId="{250A8A4F-3645-4FFC-846F-932CF92B29AC}">
      <dgm:prSet/>
      <dgm:spPr/>
      <dgm:t>
        <a:bodyPr/>
        <a:lstStyle/>
        <a:p>
          <a:r>
            <a:rPr lang="en-US"/>
            <a:t>Controlled autonomy</a:t>
          </a:r>
        </a:p>
      </dgm:t>
    </dgm:pt>
    <dgm:pt modelId="{B33BBCE5-4B12-4350-B2EB-597E0F20DFE5}" type="parTrans" cxnId="{6C972F48-E5FA-4305-BEA4-7294F4106D17}">
      <dgm:prSet/>
      <dgm:spPr/>
      <dgm:t>
        <a:bodyPr/>
        <a:lstStyle/>
        <a:p>
          <a:endParaRPr lang="en-US"/>
        </a:p>
      </dgm:t>
    </dgm:pt>
    <dgm:pt modelId="{99502834-7862-4DA5-AA99-D3DE2C561768}" type="sibTrans" cxnId="{6C972F48-E5FA-4305-BEA4-7294F4106D17}">
      <dgm:prSet/>
      <dgm:spPr/>
      <dgm:t>
        <a:bodyPr/>
        <a:lstStyle/>
        <a:p>
          <a:endParaRPr lang="en-US"/>
        </a:p>
      </dgm:t>
    </dgm:pt>
    <dgm:pt modelId="{4A0247AD-691D-4310-9EA0-6407E6663BA9}">
      <dgm:prSet/>
      <dgm:spPr/>
      <dgm:t>
        <a:bodyPr/>
        <a:lstStyle/>
        <a:p>
          <a:r>
            <a:rPr lang="en-US" b="1" dirty="0"/>
            <a:t>Revising the golden rule that says place user in control but restrict the controls as per the user’s role. </a:t>
          </a:r>
        </a:p>
      </dgm:t>
    </dgm:pt>
    <dgm:pt modelId="{CD74A252-79B1-4018-8D0C-1CED9E674ACA}" type="parTrans" cxnId="{B16889F8-2244-4D74-89B1-F5C3CF2B9A7F}">
      <dgm:prSet/>
      <dgm:spPr/>
      <dgm:t>
        <a:bodyPr/>
        <a:lstStyle/>
        <a:p>
          <a:endParaRPr lang="en-US"/>
        </a:p>
      </dgm:t>
    </dgm:pt>
    <dgm:pt modelId="{94CE575C-FF77-4B78-8089-C533C86EB158}" type="sibTrans" cxnId="{B16889F8-2244-4D74-89B1-F5C3CF2B9A7F}">
      <dgm:prSet/>
      <dgm:spPr/>
      <dgm:t>
        <a:bodyPr/>
        <a:lstStyle/>
        <a:p>
          <a:endParaRPr lang="en-US"/>
        </a:p>
      </dgm:t>
    </dgm:pt>
    <dgm:pt modelId="{6BABFBCE-969C-4AEE-88D9-9E080AA6F842}">
      <dgm:prSet/>
      <dgm:spPr/>
      <dgm:t>
        <a:bodyPr/>
        <a:lstStyle/>
        <a:p>
          <a:r>
            <a:rPr lang="en-US" dirty="0"/>
            <a:t>Enforce id and password for no go options.</a:t>
          </a:r>
        </a:p>
      </dgm:t>
    </dgm:pt>
    <dgm:pt modelId="{54FBF38F-5BF9-413E-A838-56DB5B88E1EA}" type="parTrans" cxnId="{2B9C47FA-3CCC-4FBE-BB8A-6663A0E56485}">
      <dgm:prSet/>
      <dgm:spPr/>
      <dgm:t>
        <a:bodyPr/>
        <a:lstStyle/>
        <a:p>
          <a:endParaRPr lang="en-US"/>
        </a:p>
      </dgm:t>
    </dgm:pt>
    <dgm:pt modelId="{BD7C2B8E-6B2E-43C0-A364-FFA366F26BD1}" type="sibTrans" cxnId="{2B9C47FA-3CCC-4FBE-BB8A-6663A0E56485}">
      <dgm:prSet/>
      <dgm:spPr/>
      <dgm:t>
        <a:bodyPr/>
        <a:lstStyle/>
        <a:p>
          <a:endParaRPr lang="en-US"/>
        </a:p>
      </dgm:t>
    </dgm:pt>
    <dgm:pt modelId="{4E00E194-6622-4AC7-92EF-7FBB19D68E26}">
      <dgm:prSet/>
      <dgm:spPr/>
      <dgm:t>
        <a:bodyPr/>
        <a:lstStyle/>
        <a:p>
          <a:r>
            <a:rPr lang="en-US" dirty="0"/>
            <a:t>Efficiency</a:t>
          </a:r>
        </a:p>
      </dgm:t>
    </dgm:pt>
    <dgm:pt modelId="{80412C07-AD01-4E5F-8B8A-17066E65B79F}" type="parTrans" cxnId="{737C8DD6-F3C7-4258-BBF1-B06CD48251C4}">
      <dgm:prSet/>
      <dgm:spPr/>
      <dgm:t>
        <a:bodyPr/>
        <a:lstStyle/>
        <a:p>
          <a:endParaRPr lang="en-US"/>
        </a:p>
      </dgm:t>
    </dgm:pt>
    <dgm:pt modelId="{43362247-1D51-444B-877B-2F96D6F67EE5}" type="sibTrans" cxnId="{737C8DD6-F3C7-4258-BBF1-B06CD48251C4}">
      <dgm:prSet/>
      <dgm:spPr/>
      <dgm:t>
        <a:bodyPr/>
        <a:lstStyle/>
        <a:p>
          <a:endParaRPr lang="en-US"/>
        </a:p>
      </dgm:t>
    </dgm:pt>
    <dgm:pt modelId="{BA9CFF69-6DEA-460A-AB61-2AAF5682AE18}">
      <dgm:prSet/>
      <dgm:spPr/>
      <dgm:t>
        <a:bodyPr/>
        <a:lstStyle/>
        <a:p>
          <a:r>
            <a:rPr lang="en-US" b="1" dirty="0"/>
            <a:t>Design of the application must work on user’s efficiency.</a:t>
          </a:r>
        </a:p>
      </dgm:t>
    </dgm:pt>
    <dgm:pt modelId="{5C0D930D-A965-4B07-BE1E-135AD90D4D79}" type="parTrans" cxnId="{9E164C42-9612-485A-813F-C718F592473F}">
      <dgm:prSet/>
      <dgm:spPr/>
    </dgm:pt>
    <dgm:pt modelId="{69ADEE2D-84B0-43F6-84AF-9F162DC45AB5}" type="sibTrans" cxnId="{9E164C42-9612-485A-813F-C718F592473F}">
      <dgm:prSet/>
      <dgm:spPr/>
    </dgm:pt>
    <dgm:pt modelId="{E767E342-59DA-4C66-B452-5E59858AAD8C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input the CNIC or hone no without space </a:t>
          </a:r>
          <a:r>
            <a:rPr lang="en-US" dirty="0"/>
            <a:t>or hyphen will lead to less processing time at user end.</a:t>
          </a:r>
        </a:p>
      </dgm:t>
    </dgm:pt>
    <dgm:pt modelId="{1782D740-7F94-44B5-A41C-45BBE64723DB}" type="parTrans" cxnId="{971CC16B-C3E1-4668-938E-57418DAF89E2}">
      <dgm:prSet/>
      <dgm:spPr/>
    </dgm:pt>
    <dgm:pt modelId="{CF7A2182-9385-47F1-B9AF-665EEA6F9B91}" type="sibTrans" cxnId="{971CC16B-C3E1-4668-938E-57418DAF89E2}">
      <dgm:prSet/>
      <dgm:spPr/>
    </dgm:pt>
    <dgm:pt modelId="{FAE2FFD1-BF70-473B-8B58-C6BE27D9D298}" type="pres">
      <dgm:prSet presAssocID="{D3ED3F06-41CF-4FAE-9F91-F0F02C37C26E}" presName="Name0" presStyleCnt="0">
        <dgm:presLayoutVars>
          <dgm:dir/>
          <dgm:animLvl val="lvl"/>
          <dgm:resizeHandles val="exact"/>
        </dgm:presLayoutVars>
      </dgm:prSet>
      <dgm:spPr/>
    </dgm:pt>
    <dgm:pt modelId="{4BB3AC8A-336B-4FA2-86B3-AD5F0DE5C0EF}" type="pres">
      <dgm:prSet presAssocID="{EF3D0964-EB54-4665-88C5-53BD03FEC6F9}" presName="linNode" presStyleCnt="0"/>
      <dgm:spPr/>
    </dgm:pt>
    <dgm:pt modelId="{54D71859-519F-45C8-8070-60815C3E811D}" type="pres">
      <dgm:prSet presAssocID="{EF3D0964-EB54-4665-88C5-53BD03FEC6F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2C8DB0-FACD-47A3-AC24-18BC05F45FDE}" type="pres">
      <dgm:prSet presAssocID="{EF3D0964-EB54-4665-88C5-53BD03FEC6F9}" presName="descendantText" presStyleLbl="alignAccFollowNode1" presStyleIdx="0" presStyleCnt="5">
        <dgm:presLayoutVars>
          <dgm:bulletEnabled val="1"/>
        </dgm:presLayoutVars>
      </dgm:prSet>
      <dgm:spPr/>
    </dgm:pt>
    <dgm:pt modelId="{9D6493BA-44FE-4FC8-B93C-9EE59CE3FC3F}" type="pres">
      <dgm:prSet presAssocID="{4E2BA457-3DB3-4F35-AAB1-27D5A6AB934A}" presName="sp" presStyleCnt="0"/>
      <dgm:spPr/>
    </dgm:pt>
    <dgm:pt modelId="{48180B02-DF70-4630-91A0-94B4B344C28C}" type="pres">
      <dgm:prSet presAssocID="{9B8FF337-6C8A-4104-89B3-7C34551CEFCD}" presName="linNode" presStyleCnt="0"/>
      <dgm:spPr/>
    </dgm:pt>
    <dgm:pt modelId="{74CC2981-7334-41C3-A6D6-CCEC07A4C0A8}" type="pres">
      <dgm:prSet presAssocID="{9B8FF337-6C8A-4104-89B3-7C34551CEFC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3E21116-AA32-4CA3-BFBB-0A5B778BFC6F}" type="pres">
      <dgm:prSet presAssocID="{9B8FF337-6C8A-4104-89B3-7C34551CEFCD}" presName="descendantText" presStyleLbl="alignAccFollowNode1" presStyleIdx="1" presStyleCnt="5">
        <dgm:presLayoutVars>
          <dgm:bulletEnabled val="1"/>
        </dgm:presLayoutVars>
      </dgm:prSet>
      <dgm:spPr/>
    </dgm:pt>
    <dgm:pt modelId="{E9A2DCED-76A1-441F-A5E6-43449658C265}" type="pres">
      <dgm:prSet presAssocID="{F9EF051C-9BF7-4BEF-83F4-1E2C7352B80C}" presName="sp" presStyleCnt="0"/>
      <dgm:spPr/>
    </dgm:pt>
    <dgm:pt modelId="{37833235-BC5F-4B10-9655-3792F6F9EE56}" type="pres">
      <dgm:prSet presAssocID="{01D45C5A-4CDD-40B5-BE03-6616643C4C96}" presName="linNode" presStyleCnt="0"/>
      <dgm:spPr/>
    </dgm:pt>
    <dgm:pt modelId="{E66CF7F7-EB23-4D3D-A8AF-3813BEB6E026}" type="pres">
      <dgm:prSet presAssocID="{01D45C5A-4CDD-40B5-BE03-6616643C4C9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A4D8820-34A3-4E51-BE06-A4E7711606B8}" type="pres">
      <dgm:prSet presAssocID="{01D45C5A-4CDD-40B5-BE03-6616643C4C96}" presName="descendantText" presStyleLbl="alignAccFollowNode1" presStyleIdx="2" presStyleCnt="5">
        <dgm:presLayoutVars>
          <dgm:bulletEnabled val="1"/>
        </dgm:presLayoutVars>
      </dgm:prSet>
      <dgm:spPr/>
    </dgm:pt>
    <dgm:pt modelId="{70858143-87C7-44FC-857A-166A1E61AE0B}" type="pres">
      <dgm:prSet presAssocID="{28345E3D-A2F2-4F2B-942B-7DF736710BAF}" presName="sp" presStyleCnt="0"/>
      <dgm:spPr/>
    </dgm:pt>
    <dgm:pt modelId="{0EEB593A-D238-431A-99D4-34C2904D7789}" type="pres">
      <dgm:prSet presAssocID="{250A8A4F-3645-4FFC-846F-932CF92B29AC}" presName="linNode" presStyleCnt="0"/>
      <dgm:spPr/>
    </dgm:pt>
    <dgm:pt modelId="{76466011-A70A-4282-A243-CDBD3F69C5CE}" type="pres">
      <dgm:prSet presAssocID="{250A8A4F-3645-4FFC-846F-932CF92B29A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ED81C2E-0295-4948-80B9-3C5169E8DD75}" type="pres">
      <dgm:prSet presAssocID="{250A8A4F-3645-4FFC-846F-932CF92B29AC}" presName="descendantText" presStyleLbl="alignAccFollowNode1" presStyleIdx="3" presStyleCnt="5">
        <dgm:presLayoutVars>
          <dgm:bulletEnabled val="1"/>
        </dgm:presLayoutVars>
      </dgm:prSet>
      <dgm:spPr/>
    </dgm:pt>
    <dgm:pt modelId="{DE3D4AEB-55BC-48A7-995E-7CA3476315BF}" type="pres">
      <dgm:prSet presAssocID="{99502834-7862-4DA5-AA99-D3DE2C561768}" presName="sp" presStyleCnt="0"/>
      <dgm:spPr/>
    </dgm:pt>
    <dgm:pt modelId="{44EEB14E-28DB-4630-856A-66D058E0FB3E}" type="pres">
      <dgm:prSet presAssocID="{4E00E194-6622-4AC7-92EF-7FBB19D68E26}" presName="linNode" presStyleCnt="0"/>
      <dgm:spPr/>
    </dgm:pt>
    <dgm:pt modelId="{DFD7056A-B196-49B0-B198-2D66A4F3B316}" type="pres">
      <dgm:prSet presAssocID="{4E00E194-6622-4AC7-92EF-7FBB19D68E26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0FD86862-76C9-4FFA-BC59-38219DF8FBF4}" type="pres">
      <dgm:prSet presAssocID="{4E00E194-6622-4AC7-92EF-7FBB19D68E26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957AB10-D580-4FBB-982B-887AFEA93351}" srcId="{9B8FF337-6C8A-4104-89B3-7C34551CEFCD}" destId="{1D74D997-25C0-4118-949A-6EDD3F996F8A}" srcOrd="1" destOrd="0" parTransId="{0C13FDCD-6BFA-4A4F-BA97-89066F88723D}" sibTransId="{A8D2F631-9A40-416B-92EC-33753238F76E}"/>
    <dgm:cxn modelId="{0BF72011-5605-4E74-A71E-01D2184C228D}" srcId="{EF3D0964-EB54-4665-88C5-53BD03FEC6F9}" destId="{6A89D1FD-56ED-446F-9214-5498F5228A41}" srcOrd="0" destOrd="0" parTransId="{714F7337-A1E1-4948-81C8-3D8AE2937F4D}" sibTransId="{72C6FDC0-ABB4-4AE0-9732-2C8DFC458EB1}"/>
    <dgm:cxn modelId="{ED849315-8383-47CE-8F59-CFD5ED969CF1}" type="presOf" srcId="{6BABFBCE-969C-4AEE-88D9-9E080AA6F842}" destId="{4ED81C2E-0295-4948-80B9-3C5169E8DD75}" srcOrd="0" destOrd="1" presId="urn:microsoft.com/office/officeart/2005/8/layout/vList5"/>
    <dgm:cxn modelId="{609F4A23-9342-4E7E-971A-75F063E894BE}" type="presOf" srcId="{2776012D-B59F-4322-8F5C-4F14C4A96EF0}" destId="{292C8DB0-FACD-47A3-AC24-18BC05F45FDE}" srcOrd="0" destOrd="1" presId="urn:microsoft.com/office/officeart/2005/8/layout/vList5"/>
    <dgm:cxn modelId="{E4EC0D31-55AF-4F6E-969D-940DF4205EB0}" type="presOf" srcId="{6A89D1FD-56ED-446F-9214-5498F5228A41}" destId="{292C8DB0-FACD-47A3-AC24-18BC05F45FDE}" srcOrd="0" destOrd="0" presId="urn:microsoft.com/office/officeart/2005/8/layout/vList5"/>
    <dgm:cxn modelId="{2D528D3B-ACF2-4645-83A2-9D5EF7165142}" type="presOf" srcId="{250A8A4F-3645-4FFC-846F-932CF92B29AC}" destId="{76466011-A70A-4282-A243-CDBD3F69C5CE}" srcOrd="0" destOrd="0" presId="urn:microsoft.com/office/officeart/2005/8/layout/vList5"/>
    <dgm:cxn modelId="{D15C8D5D-71D3-4858-8E43-1F6E769C9C05}" srcId="{EF3D0964-EB54-4665-88C5-53BD03FEC6F9}" destId="{2776012D-B59F-4322-8F5C-4F14C4A96EF0}" srcOrd="1" destOrd="0" parTransId="{1434DC51-D802-4D63-8C45-EA94FE0A0C35}" sibTransId="{FEA7BBCB-E52C-42B0-A414-BDA664021CC3}"/>
    <dgm:cxn modelId="{9E164C42-9612-485A-813F-C718F592473F}" srcId="{4E00E194-6622-4AC7-92EF-7FBB19D68E26}" destId="{BA9CFF69-6DEA-460A-AB61-2AAF5682AE18}" srcOrd="0" destOrd="0" parTransId="{5C0D930D-A965-4B07-BE1E-135AD90D4D79}" sibTransId="{69ADEE2D-84B0-43F6-84AF-9F162DC45AB5}"/>
    <dgm:cxn modelId="{6C972F48-E5FA-4305-BEA4-7294F4106D17}" srcId="{D3ED3F06-41CF-4FAE-9F91-F0F02C37C26E}" destId="{250A8A4F-3645-4FFC-846F-932CF92B29AC}" srcOrd="3" destOrd="0" parTransId="{B33BBCE5-4B12-4350-B2EB-597E0F20DFE5}" sibTransId="{99502834-7862-4DA5-AA99-D3DE2C561768}"/>
    <dgm:cxn modelId="{1653B849-4D19-4189-A620-3A5FC6016000}" type="presOf" srcId="{1D74D997-25C0-4118-949A-6EDD3F996F8A}" destId="{63E21116-AA32-4CA3-BFBB-0A5B778BFC6F}" srcOrd="0" destOrd="1" presId="urn:microsoft.com/office/officeart/2005/8/layout/vList5"/>
    <dgm:cxn modelId="{971CC16B-C3E1-4668-938E-57418DAF89E2}" srcId="{4E00E194-6622-4AC7-92EF-7FBB19D68E26}" destId="{E767E342-59DA-4C66-B452-5E59858AAD8C}" srcOrd="1" destOrd="0" parTransId="{1782D740-7F94-44B5-A41C-45BBE64723DB}" sibTransId="{CF7A2182-9385-47F1-B9AF-665EEA6F9B91}"/>
    <dgm:cxn modelId="{0D4CC76C-A2EC-45D4-8305-DEEA1760DC48}" type="presOf" srcId="{9B8FF337-6C8A-4104-89B3-7C34551CEFCD}" destId="{74CC2981-7334-41C3-A6D6-CCEC07A4C0A8}" srcOrd="0" destOrd="0" presId="urn:microsoft.com/office/officeart/2005/8/layout/vList5"/>
    <dgm:cxn modelId="{76F2217B-4597-4F59-BA23-FDF0957E9DD7}" srcId="{9B8FF337-6C8A-4104-89B3-7C34551CEFCD}" destId="{26E21E0B-4C1C-4666-8015-B40CC5A3B8E5}" srcOrd="0" destOrd="0" parTransId="{B050D64A-66A4-475C-B763-B95FEA373E14}" sibTransId="{0300C818-A0D2-4F9B-A9E7-B6789DA89D18}"/>
    <dgm:cxn modelId="{8CBAE37F-AA33-4F58-8482-751A07BF7002}" type="presOf" srcId="{4A0247AD-691D-4310-9EA0-6407E6663BA9}" destId="{4ED81C2E-0295-4948-80B9-3C5169E8DD75}" srcOrd="0" destOrd="0" presId="urn:microsoft.com/office/officeart/2005/8/layout/vList5"/>
    <dgm:cxn modelId="{C4CF1092-9238-4865-A55A-1D2C5B8C748F}" type="presOf" srcId="{26E21E0B-4C1C-4666-8015-B40CC5A3B8E5}" destId="{63E21116-AA32-4CA3-BFBB-0A5B778BFC6F}" srcOrd="0" destOrd="0" presId="urn:microsoft.com/office/officeart/2005/8/layout/vList5"/>
    <dgm:cxn modelId="{D3FF25B0-E8AE-4E39-82EB-9A37E9934A89}" srcId="{01D45C5A-4CDD-40B5-BE03-6616643C4C96}" destId="{65DAF8AB-EB68-41F8-8FB8-E1C8255F5EF2}" srcOrd="1" destOrd="0" parTransId="{1C32ADD7-6E84-4CB6-AADE-5E0F26F775F7}" sibTransId="{8B040438-378B-4BD1-A2C6-69FC74BB3A37}"/>
    <dgm:cxn modelId="{E5C01ABB-7908-405B-93DB-8838D4482F8B}" type="presOf" srcId="{EF3D0964-EB54-4665-88C5-53BD03FEC6F9}" destId="{54D71859-519F-45C8-8070-60815C3E811D}" srcOrd="0" destOrd="0" presId="urn:microsoft.com/office/officeart/2005/8/layout/vList5"/>
    <dgm:cxn modelId="{C503CBC1-AFFF-449D-A8CA-444E5D51457E}" srcId="{D3ED3F06-41CF-4FAE-9F91-F0F02C37C26E}" destId="{9B8FF337-6C8A-4104-89B3-7C34551CEFCD}" srcOrd="1" destOrd="0" parTransId="{155C1B2B-4380-460E-9007-4321E099543A}" sibTransId="{F9EF051C-9BF7-4BEF-83F4-1E2C7352B80C}"/>
    <dgm:cxn modelId="{F37F34D1-A8BB-48F5-B068-5C3F0D1844D1}" type="presOf" srcId="{4E00E194-6622-4AC7-92EF-7FBB19D68E26}" destId="{DFD7056A-B196-49B0-B198-2D66A4F3B316}" srcOrd="0" destOrd="0" presId="urn:microsoft.com/office/officeart/2005/8/layout/vList5"/>
    <dgm:cxn modelId="{73497BD4-4DD3-4BA2-95D0-78978934836C}" type="presOf" srcId="{D3ED3F06-41CF-4FAE-9F91-F0F02C37C26E}" destId="{FAE2FFD1-BF70-473B-8B58-C6BE27D9D298}" srcOrd="0" destOrd="0" presId="urn:microsoft.com/office/officeart/2005/8/layout/vList5"/>
    <dgm:cxn modelId="{737C8DD6-F3C7-4258-BBF1-B06CD48251C4}" srcId="{D3ED3F06-41CF-4FAE-9F91-F0F02C37C26E}" destId="{4E00E194-6622-4AC7-92EF-7FBB19D68E26}" srcOrd="4" destOrd="0" parTransId="{80412C07-AD01-4E5F-8B8A-17066E65B79F}" sibTransId="{43362247-1D51-444B-877B-2F96D6F67EE5}"/>
    <dgm:cxn modelId="{6D0F6DDA-3617-49BD-BD11-B99ABADA6BE3}" srcId="{D3ED3F06-41CF-4FAE-9F91-F0F02C37C26E}" destId="{01D45C5A-4CDD-40B5-BE03-6616643C4C96}" srcOrd="2" destOrd="0" parTransId="{747EDD06-2DDC-48CA-9890-E12A4CD84747}" sibTransId="{28345E3D-A2F2-4F2B-942B-7DF736710BAF}"/>
    <dgm:cxn modelId="{0285E9DA-2D73-4216-A1EE-9020B046A2B2}" type="presOf" srcId="{BA9CFF69-6DEA-460A-AB61-2AAF5682AE18}" destId="{0FD86862-76C9-4FFA-BC59-38219DF8FBF4}" srcOrd="0" destOrd="0" presId="urn:microsoft.com/office/officeart/2005/8/layout/vList5"/>
    <dgm:cxn modelId="{223A23E5-8202-463A-AB05-16F5DD6FD003}" type="presOf" srcId="{65DAF8AB-EB68-41F8-8FB8-E1C8255F5EF2}" destId="{CA4D8820-34A3-4E51-BE06-A4E7711606B8}" srcOrd="0" destOrd="1" presId="urn:microsoft.com/office/officeart/2005/8/layout/vList5"/>
    <dgm:cxn modelId="{F83100E7-B28F-48FF-9D7A-49B9C4146430}" type="presOf" srcId="{E767E342-59DA-4C66-B452-5E59858AAD8C}" destId="{0FD86862-76C9-4FFA-BC59-38219DF8FBF4}" srcOrd="0" destOrd="1" presId="urn:microsoft.com/office/officeart/2005/8/layout/vList5"/>
    <dgm:cxn modelId="{F24352ED-AFD8-4883-9105-8E9D88EF3B20}" srcId="{D3ED3F06-41CF-4FAE-9F91-F0F02C37C26E}" destId="{EF3D0964-EB54-4665-88C5-53BD03FEC6F9}" srcOrd="0" destOrd="0" parTransId="{FD30DFE9-DD62-4D61-BFD1-7A9BA8240393}" sibTransId="{4E2BA457-3DB3-4F35-AAB1-27D5A6AB934A}"/>
    <dgm:cxn modelId="{6408E6EE-6ECA-4482-857E-B4586463B435}" type="presOf" srcId="{C48715F0-87D7-46F4-B427-8A98177B33D6}" destId="{CA4D8820-34A3-4E51-BE06-A4E7711606B8}" srcOrd="0" destOrd="0" presId="urn:microsoft.com/office/officeart/2005/8/layout/vList5"/>
    <dgm:cxn modelId="{EF5272F2-6CCD-4AE8-99A0-1882915F34E6}" type="presOf" srcId="{01D45C5A-4CDD-40B5-BE03-6616643C4C96}" destId="{E66CF7F7-EB23-4D3D-A8AF-3813BEB6E026}" srcOrd="0" destOrd="0" presId="urn:microsoft.com/office/officeart/2005/8/layout/vList5"/>
    <dgm:cxn modelId="{0533BAF5-352E-404C-A69F-34A36A5CE0C5}" srcId="{01D45C5A-4CDD-40B5-BE03-6616643C4C96}" destId="{C48715F0-87D7-46F4-B427-8A98177B33D6}" srcOrd="0" destOrd="0" parTransId="{7D365FF8-562C-4D2B-B5BD-4EA9C96EF7AE}" sibTransId="{E119851D-F91B-4596-9929-6DB004734955}"/>
    <dgm:cxn modelId="{B16889F8-2244-4D74-89B1-F5C3CF2B9A7F}" srcId="{250A8A4F-3645-4FFC-846F-932CF92B29AC}" destId="{4A0247AD-691D-4310-9EA0-6407E6663BA9}" srcOrd="0" destOrd="0" parTransId="{CD74A252-79B1-4018-8D0C-1CED9E674ACA}" sibTransId="{94CE575C-FF77-4B78-8089-C533C86EB158}"/>
    <dgm:cxn modelId="{2B9C47FA-3CCC-4FBE-BB8A-6663A0E56485}" srcId="{250A8A4F-3645-4FFC-846F-932CF92B29AC}" destId="{6BABFBCE-969C-4AEE-88D9-9E080AA6F842}" srcOrd="1" destOrd="0" parTransId="{54FBF38F-5BF9-413E-A838-56DB5B88E1EA}" sibTransId="{BD7C2B8E-6B2E-43C0-A364-FFA366F26BD1}"/>
    <dgm:cxn modelId="{32AA8A4D-B863-4761-BA03-04C9D4B292B5}" type="presParOf" srcId="{FAE2FFD1-BF70-473B-8B58-C6BE27D9D298}" destId="{4BB3AC8A-336B-4FA2-86B3-AD5F0DE5C0EF}" srcOrd="0" destOrd="0" presId="urn:microsoft.com/office/officeart/2005/8/layout/vList5"/>
    <dgm:cxn modelId="{003B4FC6-B716-4C05-B2BB-422EE8C84A4E}" type="presParOf" srcId="{4BB3AC8A-336B-4FA2-86B3-AD5F0DE5C0EF}" destId="{54D71859-519F-45C8-8070-60815C3E811D}" srcOrd="0" destOrd="0" presId="urn:microsoft.com/office/officeart/2005/8/layout/vList5"/>
    <dgm:cxn modelId="{F21D40B4-71D5-4F69-A848-AEAAFFC56B4C}" type="presParOf" srcId="{4BB3AC8A-336B-4FA2-86B3-AD5F0DE5C0EF}" destId="{292C8DB0-FACD-47A3-AC24-18BC05F45FDE}" srcOrd="1" destOrd="0" presId="urn:microsoft.com/office/officeart/2005/8/layout/vList5"/>
    <dgm:cxn modelId="{3799F7A0-131C-4603-A61B-8028D3D63792}" type="presParOf" srcId="{FAE2FFD1-BF70-473B-8B58-C6BE27D9D298}" destId="{9D6493BA-44FE-4FC8-B93C-9EE59CE3FC3F}" srcOrd="1" destOrd="0" presId="urn:microsoft.com/office/officeart/2005/8/layout/vList5"/>
    <dgm:cxn modelId="{9F52C005-73A3-4917-8A61-91F027687BF7}" type="presParOf" srcId="{FAE2FFD1-BF70-473B-8B58-C6BE27D9D298}" destId="{48180B02-DF70-4630-91A0-94B4B344C28C}" srcOrd="2" destOrd="0" presId="urn:microsoft.com/office/officeart/2005/8/layout/vList5"/>
    <dgm:cxn modelId="{3A6903B5-D9EE-47BB-984F-FE204E7FBA58}" type="presParOf" srcId="{48180B02-DF70-4630-91A0-94B4B344C28C}" destId="{74CC2981-7334-41C3-A6D6-CCEC07A4C0A8}" srcOrd="0" destOrd="0" presId="urn:microsoft.com/office/officeart/2005/8/layout/vList5"/>
    <dgm:cxn modelId="{2382EE45-6D36-466B-A146-71FF1835FBCB}" type="presParOf" srcId="{48180B02-DF70-4630-91A0-94B4B344C28C}" destId="{63E21116-AA32-4CA3-BFBB-0A5B778BFC6F}" srcOrd="1" destOrd="0" presId="urn:microsoft.com/office/officeart/2005/8/layout/vList5"/>
    <dgm:cxn modelId="{DB572433-D3C9-43CF-8EC5-14878CE76792}" type="presParOf" srcId="{FAE2FFD1-BF70-473B-8B58-C6BE27D9D298}" destId="{E9A2DCED-76A1-441F-A5E6-43449658C265}" srcOrd="3" destOrd="0" presId="urn:microsoft.com/office/officeart/2005/8/layout/vList5"/>
    <dgm:cxn modelId="{E5A199AE-99CC-43CB-85BB-DCB27133B672}" type="presParOf" srcId="{FAE2FFD1-BF70-473B-8B58-C6BE27D9D298}" destId="{37833235-BC5F-4B10-9655-3792F6F9EE56}" srcOrd="4" destOrd="0" presId="urn:microsoft.com/office/officeart/2005/8/layout/vList5"/>
    <dgm:cxn modelId="{7DC05AEF-AED1-41BF-9887-0BAFE98D5E81}" type="presParOf" srcId="{37833235-BC5F-4B10-9655-3792F6F9EE56}" destId="{E66CF7F7-EB23-4D3D-A8AF-3813BEB6E026}" srcOrd="0" destOrd="0" presId="urn:microsoft.com/office/officeart/2005/8/layout/vList5"/>
    <dgm:cxn modelId="{553B1F19-E2EC-47F0-9F60-8AE571371BE5}" type="presParOf" srcId="{37833235-BC5F-4B10-9655-3792F6F9EE56}" destId="{CA4D8820-34A3-4E51-BE06-A4E7711606B8}" srcOrd="1" destOrd="0" presId="urn:microsoft.com/office/officeart/2005/8/layout/vList5"/>
    <dgm:cxn modelId="{B0414E0F-21FD-46BC-8934-D76BC6EF64A6}" type="presParOf" srcId="{FAE2FFD1-BF70-473B-8B58-C6BE27D9D298}" destId="{70858143-87C7-44FC-857A-166A1E61AE0B}" srcOrd="5" destOrd="0" presId="urn:microsoft.com/office/officeart/2005/8/layout/vList5"/>
    <dgm:cxn modelId="{A1F48C9A-6C9A-4B97-A843-50F366904415}" type="presParOf" srcId="{FAE2FFD1-BF70-473B-8B58-C6BE27D9D298}" destId="{0EEB593A-D238-431A-99D4-34C2904D7789}" srcOrd="6" destOrd="0" presId="urn:microsoft.com/office/officeart/2005/8/layout/vList5"/>
    <dgm:cxn modelId="{DB660A83-AED2-47DD-A42F-663FADD35DA8}" type="presParOf" srcId="{0EEB593A-D238-431A-99D4-34C2904D7789}" destId="{76466011-A70A-4282-A243-CDBD3F69C5CE}" srcOrd="0" destOrd="0" presId="urn:microsoft.com/office/officeart/2005/8/layout/vList5"/>
    <dgm:cxn modelId="{6E5D9967-8C57-4340-AEB8-B574A38F577E}" type="presParOf" srcId="{0EEB593A-D238-431A-99D4-34C2904D7789}" destId="{4ED81C2E-0295-4948-80B9-3C5169E8DD75}" srcOrd="1" destOrd="0" presId="urn:microsoft.com/office/officeart/2005/8/layout/vList5"/>
    <dgm:cxn modelId="{43C97F48-3173-4A68-A929-A4C2D127459D}" type="presParOf" srcId="{FAE2FFD1-BF70-473B-8B58-C6BE27D9D298}" destId="{DE3D4AEB-55BC-48A7-995E-7CA3476315BF}" srcOrd="7" destOrd="0" presId="urn:microsoft.com/office/officeart/2005/8/layout/vList5"/>
    <dgm:cxn modelId="{88DA5163-E418-4747-BAB3-23B3BB941A4A}" type="presParOf" srcId="{FAE2FFD1-BF70-473B-8B58-C6BE27D9D298}" destId="{44EEB14E-28DB-4630-856A-66D058E0FB3E}" srcOrd="8" destOrd="0" presId="urn:microsoft.com/office/officeart/2005/8/layout/vList5"/>
    <dgm:cxn modelId="{9FFF9EFC-E140-4A26-B2E3-52215972F483}" type="presParOf" srcId="{44EEB14E-28DB-4630-856A-66D058E0FB3E}" destId="{DFD7056A-B196-49B0-B198-2D66A4F3B316}" srcOrd="0" destOrd="0" presId="urn:microsoft.com/office/officeart/2005/8/layout/vList5"/>
    <dgm:cxn modelId="{254A0283-920B-49CE-AD08-8CBEB9F519D5}" type="presParOf" srcId="{44EEB14E-28DB-4630-856A-66D058E0FB3E}" destId="{0FD86862-76C9-4FFA-BC59-38219DF8FB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86DCB6-144F-4FB0-922E-EE2F3C51D1D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B67B6B-E7A7-4E2E-B937-B4CAE8C2BFEE}">
      <dgm:prSet/>
      <dgm:spPr/>
      <dgm:t>
        <a:bodyPr/>
        <a:lstStyle/>
        <a:p>
          <a:r>
            <a:rPr lang="en-US"/>
            <a:t>Focus</a:t>
          </a:r>
        </a:p>
      </dgm:t>
    </dgm:pt>
    <dgm:pt modelId="{00851F6A-F8CD-49E6-B937-38ED430B22AE}" type="parTrans" cxnId="{B6D6F2BE-2B54-4395-9CAC-A5305514573B}">
      <dgm:prSet/>
      <dgm:spPr/>
      <dgm:t>
        <a:bodyPr/>
        <a:lstStyle/>
        <a:p>
          <a:endParaRPr lang="en-US"/>
        </a:p>
      </dgm:t>
    </dgm:pt>
    <dgm:pt modelId="{093A824D-02C3-4D3A-9013-51F0AD0E0D19}" type="sibTrans" cxnId="{B6D6F2BE-2B54-4395-9CAC-A5305514573B}">
      <dgm:prSet/>
      <dgm:spPr/>
      <dgm:t>
        <a:bodyPr/>
        <a:lstStyle/>
        <a:p>
          <a:endParaRPr lang="en-US"/>
        </a:p>
      </dgm:t>
    </dgm:pt>
    <dgm:pt modelId="{0D953845-558E-4831-BC19-687233D578E1}">
      <dgm:prSet custT="1"/>
      <dgm:spPr/>
      <dgm:t>
        <a:bodyPr/>
        <a:lstStyle/>
        <a:p>
          <a:r>
            <a:rPr lang="en-US" sz="1600" b="1" dirty="0"/>
            <a:t>The interface should help user stay focused and give the relevant options and data first</a:t>
          </a:r>
        </a:p>
      </dgm:t>
    </dgm:pt>
    <dgm:pt modelId="{39F946B2-5189-4321-AFB5-0A8F7623D7CC}" type="parTrans" cxnId="{7F1D55C0-DB38-4677-912A-2D22B705BEE5}">
      <dgm:prSet/>
      <dgm:spPr/>
      <dgm:t>
        <a:bodyPr/>
        <a:lstStyle/>
        <a:p>
          <a:endParaRPr lang="en-US"/>
        </a:p>
      </dgm:t>
    </dgm:pt>
    <dgm:pt modelId="{DB4D13C9-4DCA-4F32-8FBC-0B0AA766F48B}" type="sibTrans" cxnId="{7F1D55C0-DB38-4677-912A-2D22B705BEE5}">
      <dgm:prSet/>
      <dgm:spPr/>
      <dgm:t>
        <a:bodyPr/>
        <a:lstStyle/>
        <a:p>
          <a:endParaRPr lang="en-US"/>
        </a:p>
      </dgm:t>
    </dgm:pt>
    <dgm:pt modelId="{9698747B-3A6A-45BF-944E-0A5A685C26D1}">
      <dgm:prSet/>
      <dgm:spPr/>
      <dgm:t>
        <a:bodyPr/>
        <a:lstStyle/>
        <a:p>
          <a:r>
            <a:rPr lang="en-US"/>
            <a:t>Fitts's law</a:t>
          </a:r>
        </a:p>
      </dgm:t>
    </dgm:pt>
    <dgm:pt modelId="{C2B4832F-B1D4-42ED-8A60-20976C1C39DB}" type="parTrans" cxnId="{731E85E6-08F0-4089-97FA-BEC5C62431BB}">
      <dgm:prSet/>
      <dgm:spPr/>
      <dgm:t>
        <a:bodyPr/>
        <a:lstStyle/>
        <a:p>
          <a:endParaRPr lang="en-US"/>
        </a:p>
      </dgm:t>
    </dgm:pt>
    <dgm:pt modelId="{D5A6F525-C0EE-44A6-B9CC-2C4C9F610887}" type="sibTrans" cxnId="{731E85E6-08F0-4089-97FA-BEC5C62431BB}">
      <dgm:prSet/>
      <dgm:spPr/>
      <dgm:t>
        <a:bodyPr/>
        <a:lstStyle/>
        <a:p>
          <a:endParaRPr lang="en-US"/>
        </a:p>
      </dgm:t>
    </dgm:pt>
    <dgm:pt modelId="{219A4721-647C-41E6-B1D6-0D7880DE187B}">
      <dgm:prSet/>
      <dgm:spPr/>
      <dgm:t>
        <a:bodyPr/>
        <a:lstStyle/>
        <a:p>
          <a:r>
            <a:rPr lang="en-US" dirty="0"/>
            <a:t>Law—“</a:t>
          </a:r>
          <a:r>
            <a:rPr lang="en-US" b="1" dirty="0"/>
            <a:t>The time to acquire a target is a function of the distance to the target and the size of the target</a:t>
          </a:r>
          <a:r>
            <a:rPr lang="en-US" dirty="0"/>
            <a:t>.”</a:t>
          </a:r>
        </a:p>
      </dgm:t>
    </dgm:pt>
    <dgm:pt modelId="{01A12338-4D9D-4F8C-8BAA-A2123BFE4114}" type="parTrans" cxnId="{A2977DD4-6238-432B-9511-E24CD3C96703}">
      <dgm:prSet/>
      <dgm:spPr/>
      <dgm:t>
        <a:bodyPr/>
        <a:lstStyle/>
        <a:p>
          <a:endParaRPr lang="en-US"/>
        </a:p>
      </dgm:t>
    </dgm:pt>
    <dgm:pt modelId="{280FB566-3FAC-4E02-975D-B67B280B1DB3}" type="sibTrans" cxnId="{A2977DD4-6238-432B-9511-E24CD3C96703}">
      <dgm:prSet/>
      <dgm:spPr/>
      <dgm:t>
        <a:bodyPr/>
        <a:lstStyle/>
        <a:p>
          <a:endParaRPr lang="en-US"/>
        </a:p>
      </dgm:t>
    </dgm:pt>
    <dgm:pt modelId="{24FC3CF0-F622-4528-B790-36CE3F1A0FDE}">
      <dgm:prSet/>
      <dgm:spPr/>
      <dgm:t>
        <a:bodyPr/>
        <a:lstStyle/>
        <a:p>
          <a:r>
            <a:rPr lang="en-US" dirty="0"/>
            <a:t>In interactive systems its important to complete tasks quickly so relevant options should be easily accessible and in larger size.</a:t>
          </a:r>
        </a:p>
      </dgm:t>
    </dgm:pt>
    <dgm:pt modelId="{0288DFCA-18B0-4F45-B40A-6BD49E6A38B0}" type="parTrans" cxnId="{0AAA373C-38FE-422E-B065-F04F4D0E53AF}">
      <dgm:prSet/>
      <dgm:spPr/>
      <dgm:t>
        <a:bodyPr/>
        <a:lstStyle/>
        <a:p>
          <a:endParaRPr lang="en-US"/>
        </a:p>
      </dgm:t>
    </dgm:pt>
    <dgm:pt modelId="{39DD81B3-B9B7-46E0-97EA-315511B90854}" type="sibTrans" cxnId="{0AAA373C-38FE-422E-B065-F04F4D0E53AF}">
      <dgm:prSet/>
      <dgm:spPr/>
      <dgm:t>
        <a:bodyPr/>
        <a:lstStyle/>
        <a:p>
          <a:endParaRPr lang="en-US"/>
        </a:p>
      </dgm:t>
    </dgm:pt>
    <dgm:pt modelId="{931EA471-3191-4A61-AE93-3AC8676CE5AD}">
      <dgm:prSet/>
      <dgm:spPr/>
      <dgm:t>
        <a:bodyPr/>
        <a:lstStyle/>
        <a:p>
          <a:r>
            <a:rPr lang="en-US" b="1" dirty="0"/>
            <a:t>The important buttons should be made bigger to reduce accessibility time</a:t>
          </a:r>
        </a:p>
      </dgm:t>
    </dgm:pt>
    <dgm:pt modelId="{6BED3276-EC1A-41A8-85DF-D25FE5D3377A}" type="parTrans" cxnId="{A6CD2AE7-8BC0-49DF-967E-F1B778166C45}">
      <dgm:prSet/>
      <dgm:spPr/>
      <dgm:t>
        <a:bodyPr/>
        <a:lstStyle/>
        <a:p>
          <a:endParaRPr lang="en-US"/>
        </a:p>
      </dgm:t>
    </dgm:pt>
    <dgm:pt modelId="{89A62B07-B6FB-4633-BE1D-13A8E634EFFE}" type="sibTrans" cxnId="{A6CD2AE7-8BC0-49DF-967E-F1B778166C45}">
      <dgm:prSet/>
      <dgm:spPr/>
      <dgm:t>
        <a:bodyPr/>
        <a:lstStyle/>
        <a:p>
          <a:endParaRPr lang="en-US"/>
        </a:p>
      </dgm:t>
    </dgm:pt>
    <dgm:pt modelId="{96848E24-4EBB-4AEF-869C-C8042109E8AB}">
      <dgm:prSet/>
      <dgm:spPr/>
      <dgm:t>
        <a:bodyPr/>
        <a:lstStyle/>
        <a:p>
          <a:r>
            <a:rPr lang="en-US" b="1" dirty="0"/>
            <a:t>And inter-related targets should be placed together to reduce time.</a:t>
          </a:r>
        </a:p>
      </dgm:t>
    </dgm:pt>
    <dgm:pt modelId="{5DDD4C9A-6EC4-4F20-A23A-BFF7683AC9C0}" type="parTrans" cxnId="{EB159C59-986E-4E5E-A634-059B8FF5610A}">
      <dgm:prSet/>
      <dgm:spPr/>
      <dgm:t>
        <a:bodyPr/>
        <a:lstStyle/>
        <a:p>
          <a:endParaRPr lang="en-US"/>
        </a:p>
      </dgm:t>
    </dgm:pt>
    <dgm:pt modelId="{A5C76554-0904-47DC-A427-E451A4125037}" type="sibTrans" cxnId="{EB159C59-986E-4E5E-A634-059B8FF5610A}">
      <dgm:prSet/>
      <dgm:spPr/>
      <dgm:t>
        <a:bodyPr/>
        <a:lstStyle/>
        <a:p>
          <a:endParaRPr lang="en-US"/>
        </a:p>
      </dgm:t>
    </dgm:pt>
    <dgm:pt modelId="{546BA4B4-72C4-471B-88DB-094D24B58716}">
      <dgm:prSet/>
      <dgm:spPr/>
      <dgm:t>
        <a:bodyPr/>
        <a:lstStyle/>
        <a:p>
          <a:r>
            <a:rPr lang="en-US" dirty="0"/>
            <a:t>E.g., in </a:t>
          </a:r>
          <a:r>
            <a:rPr lang="en-US" dirty="0" err="1"/>
            <a:t>Youtube</a:t>
          </a:r>
          <a:r>
            <a:rPr lang="en-US" dirty="0"/>
            <a:t>, </a:t>
          </a:r>
          <a:r>
            <a:rPr lang="en-US" b="1" dirty="0"/>
            <a:t>sound controls at bottom and near to video and subscribe button bigger </a:t>
          </a:r>
        </a:p>
      </dgm:t>
    </dgm:pt>
    <dgm:pt modelId="{D179DA85-484A-46F5-B6CA-C9F32A1B38EB}" type="parTrans" cxnId="{F50B3EFF-E660-4CB7-8F15-D8E1BB40DD8F}">
      <dgm:prSet/>
      <dgm:spPr/>
      <dgm:t>
        <a:bodyPr/>
        <a:lstStyle/>
        <a:p>
          <a:endParaRPr lang="en-US"/>
        </a:p>
      </dgm:t>
    </dgm:pt>
    <dgm:pt modelId="{AC5724AD-0024-42CD-819B-C26FC449EF2E}" type="sibTrans" cxnId="{F50B3EFF-E660-4CB7-8F15-D8E1BB40DD8F}">
      <dgm:prSet/>
      <dgm:spPr/>
      <dgm:t>
        <a:bodyPr/>
        <a:lstStyle/>
        <a:p>
          <a:endParaRPr lang="en-US"/>
        </a:p>
      </dgm:t>
    </dgm:pt>
    <dgm:pt modelId="{86BB3918-E71F-49BA-B144-F46FE22345C7}">
      <dgm:prSet/>
      <dgm:spPr/>
      <dgm:t>
        <a:bodyPr/>
        <a:lstStyle/>
        <a:p>
          <a:r>
            <a:rPr lang="en-US" dirty="0"/>
            <a:t>Latency reduction</a:t>
          </a:r>
        </a:p>
      </dgm:t>
    </dgm:pt>
    <dgm:pt modelId="{7A9EC4E0-0182-42D0-90B4-39048AAB62A2}" type="parTrans" cxnId="{2B26C4EC-D36B-4E75-9444-8756EE0C3001}">
      <dgm:prSet/>
      <dgm:spPr/>
      <dgm:t>
        <a:bodyPr/>
        <a:lstStyle/>
        <a:p>
          <a:endParaRPr lang="en-US"/>
        </a:p>
      </dgm:t>
    </dgm:pt>
    <dgm:pt modelId="{486B10B0-71B8-472E-88D5-C16EDDDEA340}" type="sibTrans" cxnId="{2B26C4EC-D36B-4E75-9444-8756EE0C3001}">
      <dgm:prSet/>
      <dgm:spPr/>
      <dgm:t>
        <a:bodyPr/>
        <a:lstStyle/>
        <a:p>
          <a:endParaRPr lang="en-US"/>
        </a:p>
      </dgm:t>
    </dgm:pt>
    <dgm:pt modelId="{2D3FC926-25A7-4A86-8121-56F55EE2BC63}">
      <dgm:prSet/>
      <dgm:spPr/>
      <dgm:t>
        <a:bodyPr/>
        <a:lstStyle/>
        <a:p>
          <a:r>
            <a:rPr lang="en-US" b="1" dirty="0"/>
            <a:t>Interface must do  multitasking rather than kept user waiting for an operation to complete</a:t>
          </a:r>
        </a:p>
      </dgm:t>
    </dgm:pt>
    <dgm:pt modelId="{95448C9C-4150-4489-9A84-806F50D21EAE}" type="parTrans" cxnId="{C56CE0A6-A3E0-4ABE-B130-A7574287F260}">
      <dgm:prSet/>
      <dgm:spPr/>
      <dgm:t>
        <a:bodyPr/>
        <a:lstStyle/>
        <a:p>
          <a:endParaRPr lang="en-US"/>
        </a:p>
      </dgm:t>
    </dgm:pt>
    <dgm:pt modelId="{A15C545B-A5DF-479E-B717-522994266FB0}" type="sibTrans" cxnId="{C56CE0A6-A3E0-4ABE-B130-A7574287F260}">
      <dgm:prSet/>
      <dgm:spPr/>
      <dgm:t>
        <a:bodyPr/>
        <a:lstStyle/>
        <a:p>
          <a:endParaRPr lang="en-US"/>
        </a:p>
      </dgm:t>
    </dgm:pt>
    <dgm:pt modelId="{48F92B58-069A-44A0-A3CC-BBCAE3473208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display a progress bar to show the progress of the task like downloading</a:t>
          </a:r>
        </a:p>
      </dgm:t>
    </dgm:pt>
    <dgm:pt modelId="{8120DB0D-E34B-4CE2-AF3F-54678680D42B}" type="parTrans" cxnId="{F6DFDD63-C6EF-434E-83A6-B8AB38F72E81}">
      <dgm:prSet/>
      <dgm:spPr/>
      <dgm:t>
        <a:bodyPr/>
        <a:lstStyle/>
        <a:p>
          <a:endParaRPr lang="en-US"/>
        </a:p>
      </dgm:t>
    </dgm:pt>
    <dgm:pt modelId="{7DF07C13-70AC-4253-B894-85B5044DFD79}" type="sibTrans" cxnId="{F6DFDD63-C6EF-434E-83A6-B8AB38F72E81}">
      <dgm:prSet/>
      <dgm:spPr/>
      <dgm:t>
        <a:bodyPr/>
        <a:lstStyle/>
        <a:p>
          <a:endParaRPr lang="en-US"/>
        </a:p>
      </dgm:t>
    </dgm:pt>
    <dgm:pt modelId="{B04B111C-AD1A-4117-B439-9541BB927AEF}">
      <dgm:prSet/>
      <dgm:spPr/>
      <dgm:t>
        <a:bodyPr/>
        <a:lstStyle/>
        <a:p>
          <a:r>
            <a:rPr lang="en-US" dirty="0"/>
            <a:t>Show and animated visuals to keep user focused.</a:t>
          </a:r>
        </a:p>
      </dgm:t>
    </dgm:pt>
    <dgm:pt modelId="{C69BABC9-BDF8-4385-BAB6-77B0F48078DD}" type="parTrans" cxnId="{9FB8BDFF-857F-42E0-AE60-C1093793360F}">
      <dgm:prSet/>
      <dgm:spPr/>
      <dgm:t>
        <a:bodyPr/>
        <a:lstStyle/>
        <a:p>
          <a:endParaRPr lang="en-US"/>
        </a:p>
      </dgm:t>
    </dgm:pt>
    <dgm:pt modelId="{4BDF3A67-FF0D-4DCD-ABAA-64D11339D527}" type="sibTrans" cxnId="{9FB8BDFF-857F-42E0-AE60-C1093793360F}">
      <dgm:prSet/>
      <dgm:spPr/>
      <dgm:t>
        <a:bodyPr/>
        <a:lstStyle/>
        <a:p>
          <a:endParaRPr lang="en-US"/>
        </a:p>
      </dgm:t>
    </dgm:pt>
    <dgm:pt modelId="{729EAB70-5ED9-4562-9D27-C74E8F1F6ABE}" type="pres">
      <dgm:prSet presAssocID="{B786DCB6-144F-4FB0-922E-EE2F3C51D1D5}" presName="Name0" presStyleCnt="0">
        <dgm:presLayoutVars>
          <dgm:dir/>
          <dgm:animLvl val="lvl"/>
          <dgm:resizeHandles val="exact"/>
        </dgm:presLayoutVars>
      </dgm:prSet>
      <dgm:spPr/>
    </dgm:pt>
    <dgm:pt modelId="{F95BC3EF-C250-478F-9231-AE07F35BCAA3}" type="pres">
      <dgm:prSet presAssocID="{AFB67B6B-E7A7-4E2E-B937-B4CAE8C2BFEE}" presName="linNode" presStyleCnt="0"/>
      <dgm:spPr/>
    </dgm:pt>
    <dgm:pt modelId="{27721E82-FE74-4963-AA86-6F4E73C98944}" type="pres">
      <dgm:prSet presAssocID="{AFB67B6B-E7A7-4E2E-B937-B4CAE8C2BFE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156B3D-0A1F-47D4-ADDA-5F796B6B5020}" type="pres">
      <dgm:prSet presAssocID="{AFB67B6B-E7A7-4E2E-B937-B4CAE8C2BFEE}" presName="descendantText" presStyleLbl="alignAccFollowNode1" presStyleIdx="0" presStyleCnt="3">
        <dgm:presLayoutVars>
          <dgm:bulletEnabled val="1"/>
        </dgm:presLayoutVars>
      </dgm:prSet>
      <dgm:spPr/>
    </dgm:pt>
    <dgm:pt modelId="{AB5B9324-725B-45E0-8CB8-A7F6ABBB6B8D}" type="pres">
      <dgm:prSet presAssocID="{093A824D-02C3-4D3A-9013-51F0AD0E0D19}" presName="sp" presStyleCnt="0"/>
      <dgm:spPr/>
    </dgm:pt>
    <dgm:pt modelId="{10D9E23D-982E-455C-8AF0-3D5909257E56}" type="pres">
      <dgm:prSet presAssocID="{9698747B-3A6A-45BF-944E-0A5A685C26D1}" presName="linNode" presStyleCnt="0"/>
      <dgm:spPr/>
    </dgm:pt>
    <dgm:pt modelId="{39A82787-285C-43AF-A6C3-B05DE4A1FC62}" type="pres">
      <dgm:prSet presAssocID="{9698747B-3A6A-45BF-944E-0A5A685C26D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C191CBA-69F2-4F7D-82A4-FC4DE0B72C08}" type="pres">
      <dgm:prSet presAssocID="{9698747B-3A6A-45BF-944E-0A5A685C26D1}" presName="descendantText" presStyleLbl="alignAccFollowNode1" presStyleIdx="1" presStyleCnt="3">
        <dgm:presLayoutVars>
          <dgm:bulletEnabled val="1"/>
        </dgm:presLayoutVars>
      </dgm:prSet>
      <dgm:spPr/>
    </dgm:pt>
    <dgm:pt modelId="{794686D8-B0EE-4C8D-8E25-96E0901ED6E0}" type="pres">
      <dgm:prSet presAssocID="{D5A6F525-C0EE-44A6-B9CC-2C4C9F610887}" presName="sp" presStyleCnt="0"/>
      <dgm:spPr/>
    </dgm:pt>
    <dgm:pt modelId="{B9BA5C3D-ED01-42B6-8E07-D2B437B9CC00}" type="pres">
      <dgm:prSet presAssocID="{86BB3918-E71F-49BA-B144-F46FE22345C7}" presName="linNode" presStyleCnt="0"/>
      <dgm:spPr/>
    </dgm:pt>
    <dgm:pt modelId="{D75D24A3-7700-4A2D-829A-8917A642F589}" type="pres">
      <dgm:prSet presAssocID="{86BB3918-E71F-49BA-B144-F46FE22345C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CC3F8A1-DDAB-47DA-BB24-457820F56C1E}" type="pres">
      <dgm:prSet presAssocID="{86BB3918-E71F-49BA-B144-F46FE22345C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25D820C-8D19-4F2C-B4AE-1FD498418A13}" type="presOf" srcId="{219A4721-647C-41E6-B1D6-0D7880DE187B}" destId="{7C191CBA-69F2-4F7D-82A4-FC4DE0B72C08}" srcOrd="0" destOrd="0" presId="urn:microsoft.com/office/officeart/2005/8/layout/vList5"/>
    <dgm:cxn modelId="{713C3828-8E2B-47F9-9FAB-F1D97E6C405D}" type="presOf" srcId="{B04B111C-AD1A-4117-B439-9541BB927AEF}" destId="{3CC3F8A1-DDAB-47DA-BB24-457820F56C1E}" srcOrd="0" destOrd="2" presId="urn:microsoft.com/office/officeart/2005/8/layout/vList5"/>
    <dgm:cxn modelId="{BC296429-B5E0-4E4D-B044-3AFC25F1536F}" type="presOf" srcId="{9698747B-3A6A-45BF-944E-0A5A685C26D1}" destId="{39A82787-285C-43AF-A6C3-B05DE4A1FC62}" srcOrd="0" destOrd="0" presId="urn:microsoft.com/office/officeart/2005/8/layout/vList5"/>
    <dgm:cxn modelId="{0AAA373C-38FE-422E-B065-F04F4D0E53AF}" srcId="{9698747B-3A6A-45BF-944E-0A5A685C26D1}" destId="{24FC3CF0-F622-4528-B790-36CE3F1A0FDE}" srcOrd="1" destOrd="0" parTransId="{0288DFCA-18B0-4F45-B40A-6BD49E6A38B0}" sibTransId="{39DD81B3-B9B7-46E0-97EA-315511B90854}"/>
    <dgm:cxn modelId="{F6DFDD63-C6EF-434E-83A6-B8AB38F72E81}" srcId="{86BB3918-E71F-49BA-B144-F46FE22345C7}" destId="{48F92B58-069A-44A0-A3CC-BBCAE3473208}" srcOrd="1" destOrd="0" parTransId="{8120DB0D-E34B-4CE2-AF3F-54678680D42B}" sibTransId="{7DF07C13-70AC-4253-B894-85B5044DFD79}"/>
    <dgm:cxn modelId="{EB159C59-986E-4E5E-A634-059B8FF5610A}" srcId="{9698747B-3A6A-45BF-944E-0A5A685C26D1}" destId="{96848E24-4EBB-4AEF-869C-C8042109E8AB}" srcOrd="3" destOrd="0" parTransId="{5DDD4C9A-6EC4-4F20-A23A-BFF7683AC9C0}" sibTransId="{A5C76554-0904-47DC-A427-E451A4125037}"/>
    <dgm:cxn modelId="{65E2BB87-2E06-459A-B0BA-EB9ECB69CBA7}" type="presOf" srcId="{96848E24-4EBB-4AEF-869C-C8042109E8AB}" destId="{7C191CBA-69F2-4F7D-82A4-FC4DE0B72C08}" srcOrd="0" destOrd="3" presId="urn:microsoft.com/office/officeart/2005/8/layout/vList5"/>
    <dgm:cxn modelId="{C1304B99-AEA3-44D0-ABE6-DF7375C7D356}" type="presOf" srcId="{AFB67B6B-E7A7-4E2E-B937-B4CAE8C2BFEE}" destId="{27721E82-FE74-4963-AA86-6F4E73C98944}" srcOrd="0" destOrd="0" presId="urn:microsoft.com/office/officeart/2005/8/layout/vList5"/>
    <dgm:cxn modelId="{C56CE0A6-A3E0-4ABE-B130-A7574287F260}" srcId="{86BB3918-E71F-49BA-B144-F46FE22345C7}" destId="{2D3FC926-25A7-4A86-8121-56F55EE2BC63}" srcOrd="0" destOrd="0" parTransId="{95448C9C-4150-4489-9A84-806F50D21EAE}" sibTransId="{A15C545B-A5DF-479E-B717-522994266FB0}"/>
    <dgm:cxn modelId="{0FDFF9BC-B6CF-4A50-B104-4FFE78A1A10B}" type="presOf" srcId="{48F92B58-069A-44A0-A3CC-BBCAE3473208}" destId="{3CC3F8A1-DDAB-47DA-BB24-457820F56C1E}" srcOrd="0" destOrd="1" presId="urn:microsoft.com/office/officeart/2005/8/layout/vList5"/>
    <dgm:cxn modelId="{B6D6F2BE-2B54-4395-9CAC-A5305514573B}" srcId="{B786DCB6-144F-4FB0-922E-EE2F3C51D1D5}" destId="{AFB67B6B-E7A7-4E2E-B937-B4CAE8C2BFEE}" srcOrd="0" destOrd="0" parTransId="{00851F6A-F8CD-49E6-B937-38ED430B22AE}" sibTransId="{093A824D-02C3-4D3A-9013-51F0AD0E0D19}"/>
    <dgm:cxn modelId="{7F1D55C0-DB38-4677-912A-2D22B705BEE5}" srcId="{AFB67B6B-E7A7-4E2E-B937-B4CAE8C2BFEE}" destId="{0D953845-558E-4831-BC19-687233D578E1}" srcOrd="0" destOrd="0" parTransId="{39F946B2-5189-4321-AFB5-0A8F7623D7CC}" sibTransId="{DB4D13C9-4DCA-4F32-8FBC-0B0AA766F48B}"/>
    <dgm:cxn modelId="{A592C3C3-D734-4C32-9E3A-AD727716D666}" type="presOf" srcId="{0D953845-558E-4831-BC19-687233D578E1}" destId="{AD156B3D-0A1F-47D4-ADDA-5F796B6B5020}" srcOrd="0" destOrd="0" presId="urn:microsoft.com/office/officeart/2005/8/layout/vList5"/>
    <dgm:cxn modelId="{BFA3F6C6-1B07-40C6-87C2-F9D9F801BD9F}" type="presOf" srcId="{546BA4B4-72C4-471B-88DB-094D24B58716}" destId="{7C191CBA-69F2-4F7D-82A4-FC4DE0B72C08}" srcOrd="0" destOrd="4" presId="urn:microsoft.com/office/officeart/2005/8/layout/vList5"/>
    <dgm:cxn modelId="{3B3022D3-9021-407E-82A0-3945721A751C}" type="presOf" srcId="{86BB3918-E71F-49BA-B144-F46FE22345C7}" destId="{D75D24A3-7700-4A2D-829A-8917A642F589}" srcOrd="0" destOrd="0" presId="urn:microsoft.com/office/officeart/2005/8/layout/vList5"/>
    <dgm:cxn modelId="{1E3907D4-5DC2-4162-A9DC-E0A77EDDFDAC}" type="presOf" srcId="{B786DCB6-144F-4FB0-922E-EE2F3C51D1D5}" destId="{729EAB70-5ED9-4562-9D27-C74E8F1F6ABE}" srcOrd="0" destOrd="0" presId="urn:microsoft.com/office/officeart/2005/8/layout/vList5"/>
    <dgm:cxn modelId="{A2977DD4-6238-432B-9511-E24CD3C96703}" srcId="{9698747B-3A6A-45BF-944E-0A5A685C26D1}" destId="{219A4721-647C-41E6-B1D6-0D7880DE187B}" srcOrd="0" destOrd="0" parTransId="{01A12338-4D9D-4F8C-8BAA-A2123BFE4114}" sibTransId="{280FB566-3FAC-4E02-975D-B67B280B1DB3}"/>
    <dgm:cxn modelId="{0F3690D7-C039-4117-9510-B3A4E63C5B05}" type="presOf" srcId="{931EA471-3191-4A61-AE93-3AC8676CE5AD}" destId="{7C191CBA-69F2-4F7D-82A4-FC4DE0B72C08}" srcOrd="0" destOrd="2" presId="urn:microsoft.com/office/officeart/2005/8/layout/vList5"/>
    <dgm:cxn modelId="{CEF26CDD-8E5A-447D-8E79-384BF683AC7D}" type="presOf" srcId="{24FC3CF0-F622-4528-B790-36CE3F1A0FDE}" destId="{7C191CBA-69F2-4F7D-82A4-FC4DE0B72C08}" srcOrd="0" destOrd="1" presId="urn:microsoft.com/office/officeart/2005/8/layout/vList5"/>
    <dgm:cxn modelId="{E399E1DF-FE0B-4E2D-A067-65DF4C34AC23}" type="presOf" srcId="{2D3FC926-25A7-4A86-8121-56F55EE2BC63}" destId="{3CC3F8A1-DDAB-47DA-BB24-457820F56C1E}" srcOrd="0" destOrd="0" presId="urn:microsoft.com/office/officeart/2005/8/layout/vList5"/>
    <dgm:cxn modelId="{731E85E6-08F0-4089-97FA-BEC5C62431BB}" srcId="{B786DCB6-144F-4FB0-922E-EE2F3C51D1D5}" destId="{9698747B-3A6A-45BF-944E-0A5A685C26D1}" srcOrd="1" destOrd="0" parTransId="{C2B4832F-B1D4-42ED-8A60-20976C1C39DB}" sibTransId="{D5A6F525-C0EE-44A6-B9CC-2C4C9F610887}"/>
    <dgm:cxn modelId="{A6CD2AE7-8BC0-49DF-967E-F1B778166C45}" srcId="{9698747B-3A6A-45BF-944E-0A5A685C26D1}" destId="{931EA471-3191-4A61-AE93-3AC8676CE5AD}" srcOrd="2" destOrd="0" parTransId="{6BED3276-EC1A-41A8-85DF-D25FE5D3377A}" sibTransId="{89A62B07-B6FB-4633-BE1D-13A8E634EFFE}"/>
    <dgm:cxn modelId="{2B26C4EC-D36B-4E75-9444-8756EE0C3001}" srcId="{B786DCB6-144F-4FB0-922E-EE2F3C51D1D5}" destId="{86BB3918-E71F-49BA-B144-F46FE22345C7}" srcOrd="2" destOrd="0" parTransId="{7A9EC4E0-0182-42D0-90B4-39048AAB62A2}" sibTransId="{486B10B0-71B8-472E-88D5-C16EDDDEA340}"/>
    <dgm:cxn modelId="{F50B3EFF-E660-4CB7-8F15-D8E1BB40DD8F}" srcId="{9698747B-3A6A-45BF-944E-0A5A685C26D1}" destId="{546BA4B4-72C4-471B-88DB-094D24B58716}" srcOrd="4" destOrd="0" parTransId="{D179DA85-484A-46F5-B6CA-C9F32A1B38EB}" sibTransId="{AC5724AD-0024-42CD-819B-C26FC449EF2E}"/>
    <dgm:cxn modelId="{9FB8BDFF-857F-42E0-AE60-C1093793360F}" srcId="{86BB3918-E71F-49BA-B144-F46FE22345C7}" destId="{B04B111C-AD1A-4117-B439-9541BB927AEF}" srcOrd="2" destOrd="0" parTransId="{C69BABC9-BDF8-4385-BAB6-77B0F48078DD}" sibTransId="{4BDF3A67-FF0D-4DCD-ABAA-64D11339D527}"/>
    <dgm:cxn modelId="{01B6F3B9-CC17-40A6-89DE-29327B4FB0A7}" type="presParOf" srcId="{729EAB70-5ED9-4562-9D27-C74E8F1F6ABE}" destId="{F95BC3EF-C250-478F-9231-AE07F35BCAA3}" srcOrd="0" destOrd="0" presId="urn:microsoft.com/office/officeart/2005/8/layout/vList5"/>
    <dgm:cxn modelId="{3D0A01A3-CEEA-49DB-A3EE-D39AACC8249E}" type="presParOf" srcId="{F95BC3EF-C250-478F-9231-AE07F35BCAA3}" destId="{27721E82-FE74-4963-AA86-6F4E73C98944}" srcOrd="0" destOrd="0" presId="urn:microsoft.com/office/officeart/2005/8/layout/vList5"/>
    <dgm:cxn modelId="{D664B0D6-4A54-49C5-9ECF-60ED651D4107}" type="presParOf" srcId="{F95BC3EF-C250-478F-9231-AE07F35BCAA3}" destId="{AD156B3D-0A1F-47D4-ADDA-5F796B6B5020}" srcOrd="1" destOrd="0" presId="urn:microsoft.com/office/officeart/2005/8/layout/vList5"/>
    <dgm:cxn modelId="{91CCD716-4B7B-4F13-AB6A-80828037F709}" type="presParOf" srcId="{729EAB70-5ED9-4562-9D27-C74E8F1F6ABE}" destId="{AB5B9324-725B-45E0-8CB8-A7F6ABBB6B8D}" srcOrd="1" destOrd="0" presId="urn:microsoft.com/office/officeart/2005/8/layout/vList5"/>
    <dgm:cxn modelId="{9F51C8BB-3091-4562-988D-E74DC0E44DC9}" type="presParOf" srcId="{729EAB70-5ED9-4562-9D27-C74E8F1F6ABE}" destId="{10D9E23D-982E-455C-8AF0-3D5909257E56}" srcOrd="2" destOrd="0" presId="urn:microsoft.com/office/officeart/2005/8/layout/vList5"/>
    <dgm:cxn modelId="{9F6451FE-E167-4371-B945-4FBF54B84E57}" type="presParOf" srcId="{10D9E23D-982E-455C-8AF0-3D5909257E56}" destId="{39A82787-285C-43AF-A6C3-B05DE4A1FC62}" srcOrd="0" destOrd="0" presId="urn:microsoft.com/office/officeart/2005/8/layout/vList5"/>
    <dgm:cxn modelId="{B1503E00-8F43-472C-AD18-CA7DDB57B47E}" type="presParOf" srcId="{10D9E23D-982E-455C-8AF0-3D5909257E56}" destId="{7C191CBA-69F2-4F7D-82A4-FC4DE0B72C08}" srcOrd="1" destOrd="0" presId="urn:microsoft.com/office/officeart/2005/8/layout/vList5"/>
    <dgm:cxn modelId="{AB8543E3-B416-436E-AC4C-E5873E35A776}" type="presParOf" srcId="{729EAB70-5ED9-4562-9D27-C74E8F1F6ABE}" destId="{794686D8-B0EE-4C8D-8E25-96E0901ED6E0}" srcOrd="3" destOrd="0" presId="urn:microsoft.com/office/officeart/2005/8/layout/vList5"/>
    <dgm:cxn modelId="{33F9BB64-1BB8-41D6-91AB-C8B7800C5285}" type="presParOf" srcId="{729EAB70-5ED9-4562-9D27-C74E8F1F6ABE}" destId="{B9BA5C3D-ED01-42B6-8E07-D2B437B9CC00}" srcOrd="4" destOrd="0" presId="urn:microsoft.com/office/officeart/2005/8/layout/vList5"/>
    <dgm:cxn modelId="{ED2E1D1D-D726-4003-8EA5-AC798A275B6E}" type="presParOf" srcId="{B9BA5C3D-ED01-42B6-8E07-D2B437B9CC00}" destId="{D75D24A3-7700-4A2D-829A-8917A642F589}" srcOrd="0" destOrd="0" presId="urn:microsoft.com/office/officeart/2005/8/layout/vList5"/>
    <dgm:cxn modelId="{353BA2C6-8825-4B6F-AA7B-5A00D63A3F55}" type="presParOf" srcId="{B9BA5C3D-ED01-42B6-8E07-D2B437B9CC00}" destId="{3CC3F8A1-DDAB-47DA-BB24-457820F56C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73DB9C-A9C8-4DA2-BE5A-DCFEDF0035C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87276C-3113-4985-88F4-CB6688CA94CD}">
      <dgm:prSet/>
      <dgm:spPr/>
      <dgm:t>
        <a:bodyPr/>
        <a:lstStyle/>
        <a:p>
          <a:r>
            <a:rPr lang="en-US"/>
            <a:t>Learnability</a:t>
          </a:r>
        </a:p>
      </dgm:t>
    </dgm:pt>
    <dgm:pt modelId="{9ADC8551-71AF-4603-8176-CA4C6C406DDB}" type="parTrans" cxnId="{1C2B75C7-819D-45D3-8643-8D23F6E8CB61}">
      <dgm:prSet/>
      <dgm:spPr/>
      <dgm:t>
        <a:bodyPr/>
        <a:lstStyle/>
        <a:p>
          <a:endParaRPr lang="en-US"/>
        </a:p>
      </dgm:t>
    </dgm:pt>
    <dgm:pt modelId="{C3680D06-3B52-4C96-BFBD-5B6CB7D95651}" type="sibTrans" cxnId="{1C2B75C7-819D-45D3-8643-8D23F6E8CB61}">
      <dgm:prSet/>
      <dgm:spPr/>
      <dgm:t>
        <a:bodyPr/>
        <a:lstStyle/>
        <a:p>
          <a:endParaRPr lang="en-US"/>
        </a:p>
      </dgm:t>
    </dgm:pt>
    <dgm:pt modelId="{3DB1440E-8D39-4EB9-A261-EA4F3F395734}">
      <dgm:prSet/>
      <dgm:spPr/>
      <dgm:t>
        <a:bodyPr/>
        <a:lstStyle/>
        <a:p>
          <a:r>
            <a:rPr lang="en-US" b="1" dirty="0"/>
            <a:t>Minimize learning time by creating simple &amp; intuitive designs</a:t>
          </a:r>
        </a:p>
      </dgm:t>
    </dgm:pt>
    <dgm:pt modelId="{CEB27A16-DD36-4EE6-BB6F-1470320E770D}" type="parTrans" cxnId="{CE681B00-1542-45FC-B47A-198464C281CA}">
      <dgm:prSet/>
      <dgm:spPr/>
      <dgm:t>
        <a:bodyPr/>
        <a:lstStyle/>
        <a:p>
          <a:endParaRPr lang="en-US"/>
        </a:p>
      </dgm:t>
    </dgm:pt>
    <dgm:pt modelId="{1BD15534-0C91-4CD5-8EE1-554FD29B8F38}" type="sibTrans" cxnId="{CE681B00-1542-45FC-B47A-198464C281CA}">
      <dgm:prSet/>
      <dgm:spPr/>
      <dgm:t>
        <a:bodyPr/>
        <a:lstStyle/>
        <a:p>
          <a:endParaRPr lang="en-US"/>
        </a:p>
      </dgm:t>
    </dgm:pt>
    <dgm:pt modelId="{180D70F9-BB67-49A9-85C1-57A04AF36947}">
      <dgm:prSet/>
      <dgm:spPr/>
      <dgm:t>
        <a:bodyPr/>
        <a:lstStyle/>
        <a:p>
          <a:r>
            <a:rPr lang="en-US"/>
            <a:t>Maintain work product integrity</a:t>
          </a:r>
        </a:p>
      </dgm:t>
    </dgm:pt>
    <dgm:pt modelId="{89DCB296-BA5E-4AE7-8B7C-2EB067002734}" type="parTrans" cxnId="{75EA2437-2713-4203-98B4-C01AFC266CE1}">
      <dgm:prSet/>
      <dgm:spPr/>
      <dgm:t>
        <a:bodyPr/>
        <a:lstStyle/>
        <a:p>
          <a:endParaRPr lang="en-US"/>
        </a:p>
      </dgm:t>
    </dgm:pt>
    <dgm:pt modelId="{13491578-03DF-4F82-9822-1A742DE0B880}" type="sibTrans" cxnId="{75EA2437-2713-4203-98B4-C01AFC266CE1}">
      <dgm:prSet/>
      <dgm:spPr/>
      <dgm:t>
        <a:bodyPr/>
        <a:lstStyle/>
        <a:p>
          <a:endParaRPr lang="en-US"/>
        </a:p>
      </dgm:t>
    </dgm:pt>
    <dgm:pt modelId="{F3A04F1A-24B8-4F4B-8C2A-3EE894EE0372}">
      <dgm:prSet/>
      <dgm:spPr/>
      <dgm:t>
        <a:bodyPr/>
        <a:lstStyle/>
        <a:p>
          <a:r>
            <a:rPr lang="en-US" b="1" dirty="0"/>
            <a:t>An interface should autosaved the user data </a:t>
          </a:r>
        </a:p>
      </dgm:t>
    </dgm:pt>
    <dgm:pt modelId="{D9D0AD0B-6640-4043-955F-20657415BED9}" type="parTrans" cxnId="{281ADC82-1909-48A9-A350-A6C99ABB9410}">
      <dgm:prSet/>
      <dgm:spPr/>
      <dgm:t>
        <a:bodyPr/>
        <a:lstStyle/>
        <a:p>
          <a:endParaRPr lang="en-US"/>
        </a:p>
      </dgm:t>
    </dgm:pt>
    <dgm:pt modelId="{A6673A41-FC90-4AB9-B7B0-E04A0F80D696}" type="sibTrans" cxnId="{281ADC82-1909-48A9-A350-A6C99ABB9410}">
      <dgm:prSet/>
      <dgm:spPr/>
      <dgm:t>
        <a:bodyPr/>
        <a:lstStyle/>
        <a:p>
          <a:endParaRPr lang="en-US"/>
        </a:p>
      </dgm:t>
    </dgm:pt>
    <dgm:pt modelId="{F54D0AC4-B9D0-4C53-B1BD-ED76925101B7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filling out long forms and loosing data in case of an error in an input field.</a:t>
          </a:r>
          <a:r>
            <a:rPr lang="en-US" dirty="0"/>
            <a:t> This leas to frustration. So the data should be saved for all the correct fields. </a:t>
          </a:r>
        </a:p>
      </dgm:t>
    </dgm:pt>
    <dgm:pt modelId="{45305835-2C56-4943-8B57-7A71BB39F765}" type="parTrans" cxnId="{362D80BD-4034-4989-8B61-C9449071BEC7}">
      <dgm:prSet/>
      <dgm:spPr/>
      <dgm:t>
        <a:bodyPr/>
        <a:lstStyle/>
        <a:p>
          <a:endParaRPr lang="en-US"/>
        </a:p>
      </dgm:t>
    </dgm:pt>
    <dgm:pt modelId="{E0F40D61-752D-48F6-A760-D3F59422DC8D}" type="sibTrans" cxnId="{362D80BD-4034-4989-8B61-C9449071BEC7}">
      <dgm:prSet/>
      <dgm:spPr/>
      <dgm:t>
        <a:bodyPr/>
        <a:lstStyle/>
        <a:p>
          <a:endParaRPr lang="en-US"/>
        </a:p>
      </dgm:t>
    </dgm:pt>
    <dgm:pt modelId="{83886E71-AF16-49FC-9213-6A709DFA7940}">
      <dgm:prSet/>
      <dgm:spPr/>
      <dgm:t>
        <a:bodyPr/>
        <a:lstStyle/>
        <a:p>
          <a:r>
            <a:rPr lang="en-US"/>
            <a:t>Readability</a:t>
          </a:r>
        </a:p>
      </dgm:t>
    </dgm:pt>
    <dgm:pt modelId="{E80B3577-1FFF-4B1F-B35A-CF8C2FC09FD6}" type="parTrans" cxnId="{B38ABFC8-D163-4091-8E36-79D955D38A3B}">
      <dgm:prSet/>
      <dgm:spPr/>
      <dgm:t>
        <a:bodyPr/>
        <a:lstStyle/>
        <a:p>
          <a:endParaRPr lang="en-US"/>
        </a:p>
      </dgm:t>
    </dgm:pt>
    <dgm:pt modelId="{D0B19172-2F65-463A-AB21-E652EED025D9}" type="sibTrans" cxnId="{B38ABFC8-D163-4091-8E36-79D955D38A3B}">
      <dgm:prSet/>
      <dgm:spPr/>
      <dgm:t>
        <a:bodyPr/>
        <a:lstStyle/>
        <a:p>
          <a:endParaRPr lang="en-US"/>
        </a:p>
      </dgm:t>
    </dgm:pt>
    <dgm:pt modelId="{B119237C-8500-49ED-96EF-1CF7B0308F89}">
      <dgm:prSet/>
      <dgm:spPr/>
      <dgm:t>
        <a:bodyPr/>
        <a:lstStyle/>
        <a:p>
          <a:r>
            <a:rPr lang="en-US" b="1" dirty="0"/>
            <a:t>All information presented </a:t>
          </a:r>
          <a:r>
            <a:rPr lang="en-US" b="0" dirty="0"/>
            <a:t>should be </a:t>
          </a:r>
          <a:r>
            <a:rPr lang="en-US" b="1" dirty="0"/>
            <a:t>readable by all age group users</a:t>
          </a:r>
        </a:p>
      </dgm:t>
    </dgm:pt>
    <dgm:pt modelId="{92F287DE-F4B4-4724-A9C5-604E7F9211B0}" type="parTrans" cxnId="{C69774E4-4275-4C82-8660-C7D63A0F6F34}">
      <dgm:prSet/>
      <dgm:spPr/>
      <dgm:t>
        <a:bodyPr/>
        <a:lstStyle/>
        <a:p>
          <a:endParaRPr lang="en-US"/>
        </a:p>
      </dgm:t>
    </dgm:pt>
    <dgm:pt modelId="{7CEA4DB3-0B66-4F11-BBE0-EAD4446ECA87}" type="sibTrans" cxnId="{C69774E4-4275-4C82-8660-C7D63A0F6F34}">
      <dgm:prSet/>
      <dgm:spPr/>
      <dgm:t>
        <a:bodyPr/>
        <a:lstStyle/>
        <a:p>
          <a:endParaRPr lang="en-US"/>
        </a:p>
      </dgm:t>
    </dgm:pt>
    <dgm:pt modelId="{4DCB61E8-D790-4471-B887-4EFA7263B09B}">
      <dgm:prSet/>
      <dgm:spPr/>
      <dgm:t>
        <a:bodyPr/>
        <a:lstStyle/>
        <a:p>
          <a:r>
            <a:rPr lang="en-US"/>
            <a:t>Track state</a:t>
          </a:r>
        </a:p>
      </dgm:t>
    </dgm:pt>
    <dgm:pt modelId="{5F2A7DF6-FC70-4E0E-8FA0-DE5F0DB5434F}" type="parTrans" cxnId="{1CF83B39-EF48-45B6-93DA-772BDBF981ED}">
      <dgm:prSet/>
      <dgm:spPr/>
      <dgm:t>
        <a:bodyPr/>
        <a:lstStyle/>
        <a:p>
          <a:endParaRPr lang="en-US"/>
        </a:p>
      </dgm:t>
    </dgm:pt>
    <dgm:pt modelId="{780028E4-2A3C-4B7A-8824-CB1D7FA139BE}" type="sibTrans" cxnId="{1CF83B39-EF48-45B6-93DA-772BDBF981ED}">
      <dgm:prSet/>
      <dgm:spPr/>
      <dgm:t>
        <a:bodyPr/>
        <a:lstStyle/>
        <a:p>
          <a:endParaRPr lang="en-US"/>
        </a:p>
      </dgm:t>
    </dgm:pt>
    <dgm:pt modelId="{9F804D83-3AA1-4DDF-82D2-AB347CFEFBE3}">
      <dgm:prSet/>
      <dgm:spPr/>
      <dgm:t>
        <a:bodyPr/>
        <a:lstStyle/>
        <a:p>
          <a:r>
            <a:rPr lang="en-US" dirty="0"/>
            <a:t>Cookies can be used to </a:t>
          </a:r>
          <a:r>
            <a:rPr lang="en-US" b="1" dirty="0"/>
            <a:t>track user activities </a:t>
          </a:r>
          <a:r>
            <a:rPr lang="en-US" dirty="0"/>
            <a:t>so user </a:t>
          </a:r>
          <a:r>
            <a:rPr lang="en-US" b="1" dirty="0"/>
            <a:t>may logout </a:t>
          </a:r>
          <a:r>
            <a:rPr lang="en-US" dirty="0"/>
            <a:t>any time &amp; can </a:t>
          </a:r>
          <a:r>
            <a:rPr lang="en-US" b="1" dirty="0"/>
            <a:t>continue from the same state after logging in again</a:t>
          </a:r>
        </a:p>
      </dgm:t>
    </dgm:pt>
    <dgm:pt modelId="{1A0EF50C-B5CC-4249-9D12-FCA97A2E8254}" type="parTrans" cxnId="{8D5DF987-ACAD-43AF-A4AA-4F30C8E81F66}">
      <dgm:prSet/>
      <dgm:spPr/>
      <dgm:t>
        <a:bodyPr/>
        <a:lstStyle/>
        <a:p>
          <a:endParaRPr lang="en-US"/>
        </a:p>
      </dgm:t>
    </dgm:pt>
    <dgm:pt modelId="{9B76FB81-9BF4-4969-9B28-743FB1D1FDD3}" type="sibTrans" cxnId="{8D5DF987-ACAD-43AF-A4AA-4F30C8E81F66}">
      <dgm:prSet/>
      <dgm:spPr/>
      <dgm:t>
        <a:bodyPr/>
        <a:lstStyle/>
        <a:p>
          <a:endParaRPr lang="en-US"/>
        </a:p>
      </dgm:t>
    </dgm:pt>
    <dgm:pt modelId="{9055CF3C-75C3-4010-A4B4-C7AB836F77F5}">
      <dgm:prSet/>
      <dgm:spPr/>
      <dgm:t>
        <a:bodyPr/>
        <a:lstStyle/>
        <a:p>
          <a:r>
            <a:rPr lang="en-US"/>
            <a:t>Visible navigation</a:t>
          </a:r>
        </a:p>
      </dgm:t>
    </dgm:pt>
    <dgm:pt modelId="{7674419D-22FC-4771-B1DC-432C917D92CE}" type="parTrans" cxnId="{3E175110-6355-4749-AE35-1E4475419E39}">
      <dgm:prSet/>
      <dgm:spPr/>
      <dgm:t>
        <a:bodyPr/>
        <a:lstStyle/>
        <a:p>
          <a:endParaRPr lang="en-US"/>
        </a:p>
      </dgm:t>
    </dgm:pt>
    <dgm:pt modelId="{FDB401A1-A83C-4082-8173-50984F9ABE1F}" type="sibTrans" cxnId="{3E175110-6355-4749-AE35-1E4475419E39}">
      <dgm:prSet/>
      <dgm:spPr/>
      <dgm:t>
        <a:bodyPr/>
        <a:lstStyle/>
        <a:p>
          <a:endParaRPr lang="en-US"/>
        </a:p>
      </dgm:t>
    </dgm:pt>
    <dgm:pt modelId="{73796EF2-6AE4-4ED5-BCCE-75611B3381C4}">
      <dgm:prSet/>
      <dgm:spPr/>
      <dgm:t>
        <a:bodyPr/>
        <a:lstStyle/>
        <a:p>
          <a:r>
            <a:rPr lang="en-US" b="1" dirty="0"/>
            <a:t>Obvious navigation bars mentioned on every interface of the application.</a:t>
          </a:r>
        </a:p>
      </dgm:t>
    </dgm:pt>
    <dgm:pt modelId="{8E5C70FA-B13A-46A6-80FA-4253EF9FAC9E}" type="parTrans" cxnId="{57D53710-72AD-4D67-8758-DD8DA5E97BFC}">
      <dgm:prSet/>
      <dgm:spPr/>
      <dgm:t>
        <a:bodyPr/>
        <a:lstStyle/>
        <a:p>
          <a:endParaRPr lang="en-US"/>
        </a:p>
      </dgm:t>
    </dgm:pt>
    <dgm:pt modelId="{493B91B5-9217-4CD3-BCA0-09635D723F09}" type="sibTrans" cxnId="{57D53710-72AD-4D67-8758-DD8DA5E97BFC}">
      <dgm:prSet/>
      <dgm:spPr/>
      <dgm:t>
        <a:bodyPr/>
        <a:lstStyle/>
        <a:p>
          <a:endParaRPr lang="en-US"/>
        </a:p>
      </dgm:t>
    </dgm:pt>
    <dgm:pt modelId="{7D9A4AE8-84D5-4471-95C2-BA5E9AE21138}" type="pres">
      <dgm:prSet presAssocID="{DE73DB9C-A9C8-4DA2-BE5A-DCFEDF0035CD}" presName="Name0" presStyleCnt="0">
        <dgm:presLayoutVars>
          <dgm:dir/>
          <dgm:animLvl val="lvl"/>
          <dgm:resizeHandles val="exact"/>
        </dgm:presLayoutVars>
      </dgm:prSet>
      <dgm:spPr/>
    </dgm:pt>
    <dgm:pt modelId="{57C04FC5-456E-434E-9105-E72ABF79EFA2}" type="pres">
      <dgm:prSet presAssocID="{9687276C-3113-4985-88F4-CB6688CA94CD}" presName="linNode" presStyleCnt="0"/>
      <dgm:spPr/>
    </dgm:pt>
    <dgm:pt modelId="{E5B7024D-27B7-4613-871B-39CE2599C023}" type="pres">
      <dgm:prSet presAssocID="{9687276C-3113-4985-88F4-CB6688CA94C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BD83C5E-54EB-439B-ADF4-45709A86AF76}" type="pres">
      <dgm:prSet presAssocID="{9687276C-3113-4985-88F4-CB6688CA94CD}" presName="descendantText" presStyleLbl="alignAccFollowNode1" presStyleIdx="0" presStyleCnt="5" custLinFactNeighborX="0" custLinFactNeighborY="2165">
        <dgm:presLayoutVars>
          <dgm:bulletEnabled val="1"/>
        </dgm:presLayoutVars>
      </dgm:prSet>
      <dgm:spPr/>
    </dgm:pt>
    <dgm:pt modelId="{47EB039F-357D-4EB8-A2D7-477C996C3E48}" type="pres">
      <dgm:prSet presAssocID="{C3680D06-3B52-4C96-BFBD-5B6CB7D95651}" presName="sp" presStyleCnt="0"/>
      <dgm:spPr/>
    </dgm:pt>
    <dgm:pt modelId="{1EB6C0CD-37E9-4CD1-B84F-A4384F2AD3FD}" type="pres">
      <dgm:prSet presAssocID="{180D70F9-BB67-49A9-85C1-57A04AF36947}" presName="linNode" presStyleCnt="0"/>
      <dgm:spPr/>
    </dgm:pt>
    <dgm:pt modelId="{4414AC35-A6AF-4AA2-A198-6F3E1E7DF8DC}" type="pres">
      <dgm:prSet presAssocID="{180D70F9-BB67-49A9-85C1-57A04AF3694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5D880A2-EDF9-4A0A-9B0E-7559F82843A6}" type="pres">
      <dgm:prSet presAssocID="{180D70F9-BB67-49A9-85C1-57A04AF36947}" presName="descendantText" presStyleLbl="alignAccFollowNode1" presStyleIdx="1" presStyleCnt="5">
        <dgm:presLayoutVars>
          <dgm:bulletEnabled val="1"/>
        </dgm:presLayoutVars>
      </dgm:prSet>
      <dgm:spPr/>
    </dgm:pt>
    <dgm:pt modelId="{D469AE2E-1AB1-4999-9A7B-DE7131E0FAB4}" type="pres">
      <dgm:prSet presAssocID="{13491578-03DF-4F82-9822-1A742DE0B880}" presName="sp" presStyleCnt="0"/>
      <dgm:spPr/>
    </dgm:pt>
    <dgm:pt modelId="{97C06E67-2BA5-44AE-A858-DA4689BE8089}" type="pres">
      <dgm:prSet presAssocID="{83886E71-AF16-49FC-9213-6A709DFA7940}" presName="linNode" presStyleCnt="0"/>
      <dgm:spPr/>
    </dgm:pt>
    <dgm:pt modelId="{C38C079E-1796-4CCE-87CC-0D2B8E9FB65A}" type="pres">
      <dgm:prSet presAssocID="{83886E71-AF16-49FC-9213-6A709DFA794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1C05FB2-35B0-4BFC-B364-614B4638C250}" type="pres">
      <dgm:prSet presAssocID="{83886E71-AF16-49FC-9213-6A709DFA7940}" presName="descendantText" presStyleLbl="alignAccFollowNode1" presStyleIdx="2" presStyleCnt="5">
        <dgm:presLayoutVars>
          <dgm:bulletEnabled val="1"/>
        </dgm:presLayoutVars>
      </dgm:prSet>
      <dgm:spPr/>
    </dgm:pt>
    <dgm:pt modelId="{02DF6562-FB99-4BAE-A27C-57B6A353C59A}" type="pres">
      <dgm:prSet presAssocID="{D0B19172-2F65-463A-AB21-E652EED025D9}" presName="sp" presStyleCnt="0"/>
      <dgm:spPr/>
    </dgm:pt>
    <dgm:pt modelId="{77F2AF21-56BA-4F99-AE00-963BCF8AEA00}" type="pres">
      <dgm:prSet presAssocID="{4DCB61E8-D790-4471-B887-4EFA7263B09B}" presName="linNode" presStyleCnt="0"/>
      <dgm:spPr/>
    </dgm:pt>
    <dgm:pt modelId="{998F19CB-937D-4FFD-8B89-924D124EF0C5}" type="pres">
      <dgm:prSet presAssocID="{4DCB61E8-D790-4471-B887-4EFA7263B09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12718F0-6CE9-4CD7-84E9-007C02A92D06}" type="pres">
      <dgm:prSet presAssocID="{4DCB61E8-D790-4471-B887-4EFA7263B09B}" presName="descendantText" presStyleLbl="alignAccFollowNode1" presStyleIdx="3" presStyleCnt="5">
        <dgm:presLayoutVars>
          <dgm:bulletEnabled val="1"/>
        </dgm:presLayoutVars>
      </dgm:prSet>
      <dgm:spPr/>
    </dgm:pt>
    <dgm:pt modelId="{FF46D6CF-91E0-4D8E-ACA1-D60926B57421}" type="pres">
      <dgm:prSet presAssocID="{780028E4-2A3C-4B7A-8824-CB1D7FA139BE}" presName="sp" presStyleCnt="0"/>
      <dgm:spPr/>
    </dgm:pt>
    <dgm:pt modelId="{C2F11A51-29BE-4A81-9AC6-53AFEE1B8D8A}" type="pres">
      <dgm:prSet presAssocID="{9055CF3C-75C3-4010-A4B4-C7AB836F77F5}" presName="linNode" presStyleCnt="0"/>
      <dgm:spPr/>
    </dgm:pt>
    <dgm:pt modelId="{F314B086-3E90-4D91-9174-A792AD594FE4}" type="pres">
      <dgm:prSet presAssocID="{9055CF3C-75C3-4010-A4B4-C7AB836F77F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A74813C-D66B-4C6B-8EC4-7D392D19129C}" type="pres">
      <dgm:prSet presAssocID="{9055CF3C-75C3-4010-A4B4-C7AB836F77F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E681B00-1542-45FC-B47A-198464C281CA}" srcId="{9687276C-3113-4985-88F4-CB6688CA94CD}" destId="{3DB1440E-8D39-4EB9-A261-EA4F3F395734}" srcOrd="0" destOrd="0" parTransId="{CEB27A16-DD36-4EE6-BB6F-1470320E770D}" sibTransId="{1BD15534-0C91-4CD5-8EE1-554FD29B8F38}"/>
    <dgm:cxn modelId="{C6118E06-6139-42FB-9054-F0D2104CE2C6}" type="presOf" srcId="{4DCB61E8-D790-4471-B887-4EFA7263B09B}" destId="{998F19CB-937D-4FFD-8B89-924D124EF0C5}" srcOrd="0" destOrd="0" presId="urn:microsoft.com/office/officeart/2005/8/layout/vList5"/>
    <dgm:cxn modelId="{FEA32E09-1D2C-4BFD-9C84-80A75AA63F7C}" type="presOf" srcId="{F3A04F1A-24B8-4F4B-8C2A-3EE894EE0372}" destId="{B5D880A2-EDF9-4A0A-9B0E-7559F82843A6}" srcOrd="0" destOrd="0" presId="urn:microsoft.com/office/officeart/2005/8/layout/vList5"/>
    <dgm:cxn modelId="{57D53710-72AD-4D67-8758-DD8DA5E97BFC}" srcId="{9055CF3C-75C3-4010-A4B4-C7AB836F77F5}" destId="{73796EF2-6AE4-4ED5-BCCE-75611B3381C4}" srcOrd="0" destOrd="0" parTransId="{8E5C70FA-B13A-46A6-80FA-4253EF9FAC9E}" sibTransId="{493B91B5-9217-4CD3-BCA0-09635D723F09}"/>
    <dgm:cxn modelId="{3E175110-6355-4749-AE35-1E4475419E39}" srcId="{DE73DB9C-A9C8-4DA2-BE5A-DCFEDF0035CD}" destId="{9055CF3C-75C3-4010-A4B4-C7AB836F77F5}" srcOrd="4" destOrd="0" parTransId="{7674419D-22FC-4771-B1DC-432C917D92CE}" sibTransId="{FDB401A1-A83C-4082-8173-50984F9ABE1F}"/>
    <dgm:cxn modelId="{75EA2437-2713-4203-98B4-C01AFC266CE1}" srcId="{DE73DB9C-A9C8-4DA2-BE5A-DCFEDF0035CD}" destId="{180D70F9-BB67-49A9-85C1-57A04AF36947}" srcOrd="1" destOrd="0" parTransId="{89DCB296-BA5E-4AE7-8B7C-2EB067002734}" sibTransId="{13491578-03DF-4F82-9822-1A742DE0B880}"/>
    <dgm:cxn modelId="{1CF83B39-EF48-45B6-93DA-772BDBF981ED}" srcId="{DE73DB9C-A9C8-4DA2-BE5A-DCFEDF0035CD}" destId="{4DCB61E8-D790-4471-B887-4EFA7263B09B}" srcOrd="3" destOrd="0" parTransId="{5F2A7DF6-FC70-4E0E-8FA0-DE5F0DB5434F}" sibTransId="{780028E4-2A3C-4B7A-8824-CB1D7FA139BE}"/>
    <dgm:cxn modelId="{6C334260-3445-4037-9C95-66791DACD3C4}" type="presOf" srcId="{83886E71-AF16-49FC-9213-6A709DFA7940}" destId="{C38C079E-1796-4CCE-87CC-0D2B8E9FB65A}" srcOrd="0" destOrd="0" presId="urn:microsoft.com/office/officeart/2005/8/layout/vList5"/>
    <dgm:cxn modelId="{5CBF1573-0260-4592-BD15-94231CFDA2E4}" type="presOf" srcId="{73796EF2-6AE4-4ED5-BCCE-75611B3381C4}" destId="{FA74813C-D66B-4C6B-8EC4-7D392D19129C}" srcOrd="0" destOrd="0" presId="urn:microsoft.com/office/officeart/2005/8/layout/vList5"/>
    <dgm:cxn modelId="{EDE4E356-2D61-449A-9DD7-11D122024A30}" type="presOf" srcId="{9F804D83-3AA1-4DDF-82D2-AB347CFEFBE3}" destId="{612718F0-6CE9-4CD7-84E9-007C02A92D06}" srcOrd="0" destOrd="0" presId="urn:microsoft.com/office/officeart/2005/8/layout/vList5"/>
    <dgm:cxn modelId="{281ADC82-1909-48A9-A350-A6C99ABB9410}" srcId="{180D70F9-BB67-49A9-85C1-57A04AF36947}" destId="{F3A04F1A-24B8-4F4B-8C2A-3EE894EE0372}" srcOrd="0" destOrd="0" parTransId="{D9D0AD0B-6640-4043-955F-20657415BED9}" sibTransId="{A6673A41-FC90-4AB9-B7B0-E04A0F80D696}"/>
    <dgm:cxn modelId="{8D5DF987-ACAD-43AF-A4AA-4F30C8E81F66}" srcId="{4DCB61E8-D790-4471-B887-4EFA7263B09B}" destId="{9F804D83-3AA1-4DDF-82D2-AB347CFEFBE3}" srcOrd="0" destOrd="0" parTransId="{1A0EF50C-B5CC-4249-9D12-FCA97A2E8254}" sibTransId="{9B76FB81-9BF4-4969-9B28-743FB1D1FDD3}"/>
    <dgm:cxn modelId="{4E133D88-452D-4D0D-9DF0-A9FF5A0486E6}" type="presOf" srcId="{9687276C-3113-4985-88F4-CB6688CA94CD}" destId="{E5B7024D-27B7-4613-871B-39CE2599C023}" srcOrd="0" destOrd="0" presId="urn:microsoft.com/office/officeart/2005/8/layout/vList5"/>
    <dgm:cxn modelId="{A09B6FB0-3910-42AF-A26D-67097BDD342F}" type="presOf" srcId="{B119237C-8500-49ED-96EF-1CF7B0308F89}" destId="{91C05FB2-35B0-4BFC-B364-614B4638C250}" srcOrd="0" destOrd="0" presId="urn:microsoft.com/office/officeart/2005/8/layout/vList5"/>
    <dgm:cxn modelId="{362D80BD-4034-4989-8B61-C9449071BEC7}" srcId="{180D70F9-BB67-49A9-85C1-57A04AF36947}" destId="{F54D0AC4-B9D0-4C53-B1BD-ED76925101B7}" srcOrd="1" destOrd="0" parTransId="{45305835-2C56-4943-8B57-7A71BB39F765}" sibTransId="{E0F40D61-752D-48F6-A760-D3F59422DC8D}"/>
    <dgm:cxn modelId="{1C2B75C7-819D-45D3-8643-8D23F6E8CB61}" srcId="{DE73DB9C-A9C8-4DA2-BE5A-DCFEDF0035CD}" destId="{9687276C-3113-4985-88F4-CB6688CA94CD}" srcOrd="0" destOrd="0" parTransId="{9ADC8551-71AF-4603-8176-CA4C6C406DDB}" sibTransId="{C3680D06-3B52-4C96-BFBD-5B6CB7D95651}"/>
    <dgm:cxn modelId="{B38ABFC8-D163-4091-8E36-79D955D38A3B}" srcId="{DE73DB9C-A9C8-4DA2-BE5A-DCFEDF0035CD}" destId="{83886E71-AF16-49FC-9213-6A709DFA7940}" srcOrd="2" destOrd="0" parTransId="{E80B3577-1FFF-4B1F-B35A-CF8C2FC09FD6}" sibTransId="{D0B19172-2F65-463A-AB21-E652EED025D9}"/>
    <dgm:cxn modelId="{6535A1D4-7DB6-4AFB-A51D-064DBFE0C3AA}" type="presOf" srcId="{9055CF3C-75C3-4010-A4B4-C7AB836F77F5}" destId="{F314B086-3E90-4D91-9174-A792AD594FE4}" srcOrd="0" destOrd="0" presId="urn:microsoft.com/office/officeart/2005/8/layout/vList5"/>
    <dgm:cxn modelId="{5B177EDA-93F8-40BE-944D-4F2F17B3D759}" type="presOf" srcId="{DE73DB9C-A9C8-4DA2-BE5A-DCFEDF0035CD}" destId="{7D9A4AE8-84D5-4471-95C2-BA5E9AE21138}" srcOrd="0" destOrd="0" presId="urn:microsoft.com/office/officeart/2005/8/layout/vList5"/>
    <dgm:cxn modelId="{48B236DF-0663-43BA-A90A-C18239F40F9D}" type="presOf" srcId="{F54D0AC4-B9D0-4C53-B1BD-ED76925101B7}" destId="{B5D880A2-EDF9-4A0A-9B0E-7559F82843A6}" srcOrd="0" destOrd="1" presId="urn:microsoft.com/office/officeart/2005/8/layout/vList5"/>
    <dgm:cxn modelId="{C69774E4-4275-4C82-8660-C7D63A0F6F34}" srcId="{83886E71-AF16-49FC-9213-6A709DFA7940}" destId="{B119237C-8500-49ED-96EF-1CF7B0308F89}" srcOrd="0" destOrd="0" parTransId="{92F287DE-F4B4-4724-A9C5-604E7F9211B0}" sibTransId="{7CEA4DB3-0B66-4F11-BBE0-EAD4446ECA87}"/>
    <dgm:cxn modelId="{51B24EF7-D161-4486-ABD8-43B2BF7DA20D}" type="presOf" srcId="{180D70F9-BB67-49A9-85C1-57A04AF36947}" destId="{4414AC35-A6AF-4AA2-A198-6F3E1E7DF8DC}" srcOrd="0" destOrd="0" presId="urn:microsoft.com/office/officeart/2005/8/layout/vList5"/>
    <dgm:cxn modelId="{4B64A6FF-2A01-4EA1-AC0F-EE7132440816}" type="presOf" srcId="{3DB1440E-8D39-4EB9-A261-EA4F3F395734}" destId="{1BD83C5E-54EB-439B-ADF4-45709A86AF76}" srcOrd="0" destOrd="0" presId="urn:microsoft.com/office/officeart/2005/8/layout/vList5"/>
    <dgm:cxn modelId="{46677D70-38C8-4E61-912E-7A0ED91B37CC}" type="presParOf" srcId="{7D9A4AE8-84D5-4471-95C2-BA5E9AE21138}" destId="{57C04FC5-456E-434E-9105-E72ABF79EFA2}" srcOrd="0" destOrd="0" presId="urn:microsoft.com/office/officeart/2005/8/layout/vList5"/>
    <dgm:cxn modelId="{67FC2F2C-5BBE-4FC9-A792-CD4A03264BBD}" type="presParOf" srcId="{57C04FC5-456E-434E-9105-E72ABF79EFA2}" destId="{E5B7024D-27B7-4613-871B-39CE2599C023}" srcOrd="0" destOrd="0" presId="urn:microsoft.com/office/officeart/2005/8/layout/vList5"/>
    <dgm:cxn modelId="{C11B90F8-993A-447C-BC4E-0241DA4FA17A}" type="presParOf" srcId="{57C04FC5-456E-434E-9105-E72ABF79EFA2}" destId="{1BD83C5E-54EB-439B-ADF4-45709A86AF76}" srcOrd="1" destOrd="0" presId="urn:microsoft.com/office/officeart/2005/8/layout/vList5"/>
    <dgm:cxn modelId="{BD94B3EA-6872-45D9-8CC8-559F5709F24C}" type="presParOf" srcId="{7D9A4AE8-84D5-4471-95C2-BA5E9AE21138}" destId="{47EB039F-357D-4EB8-A2D7-477C996C3E48}" srcOrd="1" destOrd="0" presId="urn:microsoft.com/office/officeart/2005/8/layout/vList5"/>
    <dgm:cxn modelId="{106B76FA-2A63-4030-A929-EC868797D4D0}" type="presParOf" srcId="{7D9A4AE8-84D5-4471-95C2-BA5E9AE21138}" destId="{1EB6C0CD-37E9-4CD1-B84F-A4384F2AD3FD}" srcOrd="2" destOrd="0" presId="urn:microsoft.com/office/officeart/2005/8/layout/vList5"/>
    <dgm:cxn modelId="{B1D6B213-B2CE-49BF-AD40-6D1F7FB08C51}" type="presParOf" srcId="{1EB6C0CD-37E9-4CD1-B84F-A4384F2AD3FD}" destId="{4414AC35-A6AF-4AA2-A198-6F3E1E7DF8DC}" srcOrd="0" destOrd="0" presId="urn:microsoft.com/office/officeart/2005/8/layout/vList5"/>
    <dgm:cxn modelId="{9FFE8517-A4E4-481A-BF34-F8C6227FFFBE}" type="presParOf" srcId="{1EB6C0CD-37E9-4CD1-B84F-A4384F2AD3FD}" destId="{B5D880A2-EDF9-4A0A-9B0E-7559F82843A6}" srcOrd="1" destOrd="0" presId="urn:microsoft.com/office/officeart/2005/8/layout/vList5"/>
    <dgm:cxn modelId="{A3BAC278-CFB5-4B92-A584-D93DFE58443E}" type="presParOf" srcId="{7D9A4AE8-84D5-4471-95C2-BA5E9AE21138}" destId="{D469AE2E-1AB1-4999-9A7B-DE7131E0FAB4}" srcOrd="3" destOrd="0" presId="urn:microsoft.com/office/officeart/2005/8/layout/vList5"/>
    <dgm:cxn modelId="{FB35AC3E-1A3A-465E-90A4-E0BFBCFEFDF9}" type="presParOf" srcId="{7D9A4AE8-84D5-4471-95C2-BA5E9AE21138}" destId="{97C06E67-2BA5-44AE-A858-DA4689BE8089}" srcOrd="4" destOrd="0" presId="urn:microsoft.com/office/officeart/2005/8/layout/vList5"/>
    <dgm:cxn modelId="{79CBFDDC-84AC-4E8D-8628-F388BA384C44}" type="presParOf" srcId="{97C06E67-2BA5-44AE-A858-DA4689BE8089}" destId="{C38C079E-1796-4CCE-87CC-0D2B8E9FB65A}" srcOrd="0" destOrd="0" presId="urn:microsoft.com/office/officeart/2005/8/layout/vList5"/>
    <dgm:cxn modelId="{6C6CE8F2-5E5F-4EC3-9C20-7ED6D64DA0C0}" type="presParOf" srcId="{97C06E67-2BA5-44AE-A858-DA4689BE8089}" destId="{91C05FB2-35B0-4BFC-B364-614B4638C250}" srcOrd="1" destOrd="0" presId="urn:microsoft.com/office/officeart/2005/8/layout/vList5"/>
    <dgm:cxn modelId="{4F3D5850-102A-4AC3-9A17-E60F6006EF02}" type="presParOf" srcId="{7D9A4AE8-84D5-4471-95C2-BA5E9AE21138}" destId="{02DF6562-FB99-4BAE-A27C-57B6A353C59A}" srcOrd="5" destOrd="0" presId="urn:microsoft.com/office/officeart/2005/8/layout/vList5"/>
    <dgm:cxn modelId="{833CD9BC-3ABF-41F5-BEC7-D90963E13B7D}" type="presParOf" srcId="{7D9A4AE8-84D5-4471-95C2-BA5E9AE21138}" destId="{77F2AF21-56BA-4F99-AE00-963BCF8AEA00}" srcOrd="6" destOrd="0" presId="urn:microsoft.com/office/officeart/2005/8/layout/vList5"/>
    <dgm:cxn modelId="{5CBA7056-9619-402F-9B97-455A572C08CA}" type="presParOf" srcId="{77F2AF21-56BA-4F99-AE00-963BCF8AEA00}" destId="{998F19CB-937D-4FFD-8B89-924D124EF0C5}" srcOrd="0" destOrd="0" presId="urn:microsoft.com/office/officeart/2005/8/layout/vList5"/>
    <dgm:cxn modelId="{C59618D9-DF9E-4E73-981D-5329A01993A4}" type="presParOf" srcId="{77F2AF21-56BA-4F99-AE00-963BCF8AEA00}" destId="{612718F0-6CE9-4CD7-84E9-007C02A92D06}" srcOrd="1" destOrd="0" presId="urn:microsoft.com/office/officeart/2005/8/layout/vList5"/>
    <dgm:cxn modelId="{E2CD2F18-63D1-485F-95FA-B6174F8A066A}" type="presParOf" srcId="{7D9A4AE8-84D5-4471-95C2-BA5E9AE21138}" destId="{FF46D6CF-91E0-4D8E-ACA1-D60926B57421}" srcOrd="7" destOrd="0" presId="urn:microsoft.com/office/officeart/2005/8/layout/vList5"/>
    <dgm:cxn modelId="{5BA59317-BC9A-44D8-BB6C-81C79F33E8AA}" type="presParOf" srcId="{7D9A4AE8-84D5-4471-95C2-BA5E9AE21138}" destId="{C2F11A51-29BE-4A81-9AC6-53AFEE1B8D8A}" srcOrd="8" destOrd="0" presId="urn:microsoft.com/office/officeart/2005/8/layout/vList5"/>
    <dgm:cxn modelId="{5E5B9364-2495-4747-9E06-4B4820F00D3E}" type="presParOf" srcId="{C2F11A51-29BE-4A81-9AC6-53AFEE1B8D8A}" destId="{F314B086-3E90-4D91-9174-A792AD594FE4}" srcOrd="0" destOrd="0" presId="urn:microsoft.com/office/officeart/2005/8/layout/vList5"/>
    <dgm:cxn modelId="{3F07A7EF-C218-4122-866B-1F25CCA98101}" type="presParOf" srcId="{C2F11A51-29BE-4A81-9AC6-53AFEE1B8D8A}" destId="{FA74813C-D66B-4C6B-8EC4-7D392D1912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C8DB0-FACD-47A3-AC24-18BC05F45FDE}">
      <dsp:nvSpPr>
        <dsp:cNvPr id="0" name=""/>
        <dsp:cNvSpPr/>
      </dsp:nvSpPr>
      <dsp:spPr>
        <a:xfrm rot="5400000">
          <a:off x="7496210" y="-3219792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Application must depicts the user’s expected move.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</a:t>
          </a:r>
          <a:r>
            <a:rPr lang="en-US" sz="1400" b="1" kern="1200" dirty="0"/>
            <a:t>software installation procedures are defined in a way to predict next step for users</a:t>
          </a:r>
          <a:r>
            <a:rPr lang="en-US" sz="1400" kern="1200" dirty="0"/>
            <a:t>. They don’t need to search for the next work.</a:t>
          </a:r>
        </a:p>
      </dsp:txBody>
      <dsp:txXfrm rot="-5400000">
        <a:off x="4176155" y="138543"/>
        <a:ext cx="7385996" cy="707606"/>
      </dsp:txXfrm>
    </dsp:sp>
    <dsp:sp modelId="{54D71859-519F-45C8-8070-60815C3E811D}">
      <dsp:nvSpPr>
        <dsp:cNvPr id="0" name=""/>
        <dsp:cNvSpPr/>
      </dsp:nvSpPr>
      <dsp:spPr>
        <a:xfrm>
          <a:off x="0" y="2241"/>
          <a:ext cx="4176155" cy="9802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Anticipation</a:t>
          </a:r>
        </a:p>
      </dsp:txBody>
      <dsp:txXfrm>
        <a:off x="47850" y="50091"/>
        <a:ext cx="4080455" cy="884508"/>
      </dsp:txXfrm>
    </dsp:sp>
    <dsp:sp modelId="{63E21116-AA32-4CA3-BFBB-0A5B778BFC6F}">
      <dsp:nvSpPr>
        <dsp:cNvPr id="0" name=""/>
        <dsp:cNvSpPr/>
      </dsp:nvSpPr>
      <dsp:spPr>
        <a:xfrm rot="5400000">
          <a:off x="7496210" y="-2190573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Application must show the status of an activity initiated by user.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</a:t>
          </a:r>
          <a:r>
            <a:rPr lang="en-US" sz="1400" b="1" kern="1200" dirty="0"/>
            <a:t>file copying shown via progress bar</a:t>
          </a:r>
        </a:p>
      </dsp:txBody>
      <dsp:txXfrm rot="-5400000">
        <a:off x="4176155" y="1167762"/>
        <a:ext cx="7385996" cy="707606"/>
      </dsp:txXfrm>
    </dsp:sp>
    <dsp:sp modelId="{74CC2981-7334-41C3-A6D6-CCEC07A4C0A8}">
      <dsp:nvSpPr>
        <dsp:cNvPr id="0" name=""/>
        <dsp:cNvSpPr/>
      </dsp:nvSpPr>
      <dsp:spPr>
        <a:xfrm>
          <a:off x="0" y="1031460"/>
          <a:ext cx="4176155" cy="980208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Communication</a:t>
          </a:r>
        </a:p>
      </dsp:txBody>
      <dsp:txXfrm>
        <a:off x="47850" y="1079310"/>
        <a:ext cx="4080455" cy="884508"/>
      </dsp:txXfrm>
    </dsp:sp>
    <dsp:sp modelId="{CA4D8820-34A3-4E51-BE06-A4E7711606B8}">
      <dsp:nvSpPr>
        <dsp:cNvPr id="0" name=""/>
        <dsp:cNvSpPr/>
      </dsp:nvSpPr>
      <dsp:spPr>
        <a:xfrm rot="5400000">
          <a:off x="7496210" y="-1161354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The navigation controls, menu, icons, aesthetics should be consistent throughout the 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like yellow triangle shows warning signs use them for warning messages only.</a:t>
          </a:r>
        </a:p>
      </dsp:txBody>
      <dsp:txXfrm rot="-5400000">
        <a:off x="4176155" y="2196981"/>
        <a:ext cx="7385996" cy="707606"/>
      </dsp:txXfrm>
    </dsp:sp>
    <dsp:sp modelId="{E66CF7F7-EB23-4D3D-A8AF-3813BEB6E026}">
      <dsp:nvSpPr>
        <dsp:cNvPr id="0" name=""/>
        <dsp:cNvSpPr/>
      </dsp:nvSpPr>
      <dsp:spPr>
        <a:xfrm>
          <a:off x="0" y="2060679"/>
          <a:ext cx="4176155" cy="98020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Consistency</a:t>
          </a:r>
        </a:p>
      </dsp:txBody>
      <dsp:txXfrm>
        <a:off x="47850" y="2108529"/>
        <a:ext cx="4080455" cy="884508"/>
      </dsp:txXfrm>
    </dsp:sp>
    <dsp:sp modelId="{4ED81C2E-0295-4948-80B9-3C5169E8DD75}">
      <dsp:nvSpPr>
        <dsp:cNvPr id="0" name=""/>
        <dsp:cNvSpPr/>
      </dsp:nvSpPr>
      <dsp:spPr>
        <a:xfrm rot="5400000">
          <a:off x="7496210" y="-132135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Revising the golden rule that says place user in control but restrict the controls as per the user’s role.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Enforce id and password for no go options.</a:t>
          </a:r>
        </a:p>
      </dsp:txBody>
      <dsp:txXfrm rot="-5400000">
        <a:off x="4176155" y="3226200"/>
        <a:ext cx="7385996" cy="707606"/>
      </dsp:txXfrm>
    </dsp:sp>
    <dsp:sp modelId="{76466011-A70A-4282-A243-CDBD3F69C5CE}">
      <dsp:nvSpPr>
        <dsp:cNvPr id="0" name=""/>
        <dsp:cNvSpPr/>
      </dsp:nvSpPr>
      <dsp:spPr>
        <a:xfrm>
          <a:off x="0" y="3089898"/>
          <a:ext cx="4176155" cy="980208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Controlled autonomy</a:t>
          </a:r>
        </a:p>
      </dsp:txBody>
      <dsp:txXfrm>
        <a:off x="47850" y="3137748"/>
        <a:ext cx="4080455" cy="884508"/>
      </dsp:txXfrm>
    </dsp:sp>
    <dsp:sp modelId="{0FD86862-76C9-4FFA-BC59-38219DF8FBF4}">
      <dsp:nvSpPr>
        <dsp:cNvPr id="0" name=""/>
        <dsp:cNvSpPr/>
      </dsp:nvSpPr>
      <dsp:spPr>
        <a:xfrm rot="5400000">
          <a:off x="7496210" y="897083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Design of the application must work on user’s efficiency.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</a:t>
          </a:r>
          <a:r>
            <a:rPr lang="en-US" sz="1400" b="1" kern="1200" dirty="0"/>
            <a:t>input the CNIC or hone no without space </a:t>
          </a:r>
          <a:r>
            <a:rPr lang="en-US" sz="1400" kern="1200" dirty="0"/>
            <a:t>or hyphen will lead to less processing time at user end.</a:t>
          </a:r>
        </a:p>
      </dsp:txBody>
      <dsp:txXfrm rot="-5400000">
        <a:off x="4176155" y="4255418"/>
        <a:ext cx="7385996" cy="707606"/>
      </dsp:txXfrm>
    </dsp:sp>
    <dsp:sp modelId="{DFD7056A-B196-49B0-B198-2D66A4F3B316}">
      <dsp:nvSpPr>
        <dsp:cNvPr id="0" name=""/>
        <dsp:cNvSpPr/>
      </dsp:nvSpPr>
      <dsp:spPr>
        <a:xfrm>
          <a:off x="0" y="4119117"/>
          <a:ext cx="4176155" cy="98020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Efficiency</a:t>
          </a:r>
        </a:p>
      </dsp:txBody>
      <dsp:txXfrm>
        <a:off x="47850" y="4166967"/>
        <a:ext cx="4080455" cy="884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56B3D-0A1F-47D4-ADDA-5F796B6B5020}">
      <dsp:nvSpPr>
        <dsp:cNvPr id="0" name=""/>
        <dsp:cNvSpPr/>
      </dsp:nvSpPr>
      <dsp:spPr>
        <a:xfrm rot="5400000">
          <a:off x="6876098" y="-2719920"/>
          <a:ext cx="1317391" cy="709157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The interface should help user stay focused and give the relevant options and data first</a:t>
          </a:r>
        </a:p>
      </dsp:txBody>
      <dsp:txXfrm rot="-5400000">
        <a:off x="3989008" y="231480"/>
        <a:ext cx="7027261" cy="1188771"/>
      </dsp:txXfrm>
    </dsp:sp>
    <dsp:sp modelId="{27721E82-FE74-4963-AA86-6F4E73C98944}">
      <dsp:nvSpPr>
        <dsp:cNvPr id="0" name=""/>
        <dsp:cNvSpPr/>
      </dsp:nvSpPr>
      <dsp:spPr>
        <a:xfrm>
          <a:off x="0" y="2495"/>
          <a:ext cx="3989008" cy="16467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Focus</a:t>
          </a:r>
        </a:p>
      </dsp:txBody>
      <dsp:txXfrm>
        <a:off x="80387" y="82882"/>
        <a:ext cx="3828234" cy="1485965"/>
      </dsp:txXfrm>
    </dsp:sp>
    <dsp:sp modelId="{7C191CBA-69F2-4F7D-82A4-FC4DE0B72C08}">
      <dsp:nvSpPr>
        <dsp:cNvPr id="0" name=""/>
        <dsp:cNvSpPr/>
      </dsp:nvSpPr>
      <dsp:spPr>
        <a:xfrm rot="5400000">
          <a:off x="6876098" y="-990843"/>
          <a:ext cx="1317391" cy="7091571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Law—“</a:t>
          </a:r>
          <a:r>
            <a:rPr lang="en-US" sz="1200" b="1" kern="1200" dirty="0"/>
            <a:t>The time to acquire a target is a function of the distance to the target and the size of the target</a:t>
          </a:r>
          <a:r>
            <a:rPr lang="en-US" sz="1200" kern="1200" dirty="0"/>
            <a:t>.”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 interactive systems its important to complete tasks quickly so relevant options should be easily accessible and in larger size.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The important buttons should be made bigger to reduce accessibility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And inter-related targets should be placed together to reduce time.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E.g., in </a:t>
          </a:r>
          <a:r>
            <a:rPr lang="en-US" sz="1200" kern="1200" dirty="0" err="1"/>
            <a:t>Youtube</a:t>
          </a:r>
          <a:r>
            <a:rPr lang="en-US" sz="1200" kern="1200" dirty="0"/>
            <a:t>, </a:t>
          </a:r>
          <a:r>
            <a:rPr lang="en-US" sz="1200" b="1" kern="1200" dirty="0"/>
            <a:t>sound controls at bottom and near to video and subscribe button bigger </a:t>
          </a:r>
        </a:p>
      </dsp:txBody>
      <dsp:txXfrm rot="-5400000">
        <a:off x="3989008" y="1960557"/>
        <a:ext cx="7027261" cy="1188771"/>
      </dsp:txXfrm>
    </dsp:sp>
    <dsp:sp modelId="{39A82787-285C-43AF-A6C3-B05DE4A1FC62}">
      <dsp:nvSpPr>
        <dsp:cNvPr id="0" name=""/>
        <dsp:cNvSpPr/>
      </dsp:nvSpPr>
      <dsp:spPr>
        <a:xfrm>
          <a:off x="0" y="1731572"/>
          <a:ext cx="3989008" cy="164673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Fitts's law</a:t>
          </a:r>
        </a:p>
      </dsp:txBody>
      <dsp:txXfrm>
        <a:off x="80387" y="1811959"/>
        <a:ext cx="3828234" cy="1485965"/>
      </dsp:txXfrm>
    </dsp:sp>
    <dsp:sp modelId="{3CC3F8A1-DDAB-47DA-BB24-457820F56C1E}">
      <dsp:nvSpPr>
        <dsp:cNvPr id="0" name=""/>
        <dsp:cNvSpPr/>
      </dsp:nvSpPr>
      <dsp:spPr>
        <a:xfrm rot="5400000">
          <a:off x="6876098" y="738233"/>
          <a:ext cx="1317391" cy="709157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Interface must do  multitasking rather than kept user waiting for an operation to complete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e.g., </a:t>
          </a:r>
          <a:r>
            <a:rPr lang="en-US" sz="1200" b="1" kern="1200" dirty="0"/>
            <a:t>display a progress bar to show the progress of the task like downloading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Show and animated visuals to keep user focused.</a:t>
          </a:r>
        </a:p>
      </dsp:txBody>
      <dsp:txXfrm rot="-5400000">
        <a:off x="3989008" y="3689633"/>
        <a:ext cx="7027261" cy="1188771"/>
      </dsp:txXfrm>
    </dsp:sp>
    <dsp:sp modelId="{D75D24A3-7700-4A2D-829A-8917A642F589}">
      <dsp:nvSpPr>
        <dsp:cNvPr id="0" name=""/>
        <dsp:cNvSpPr/>
      </dsp:nvSpPr>
      <dsp:spPr>
        <a:xfrm>
          <a:off x="0" y="3460648"/>
          <a:ext cx="3989008" cy="16467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Latency reduction</a:t>
          </a:r>
        </a:p>
      </dsp:txBody>
      <dsp:txXfrm>
        <a:off x="80387" y="3541035"/>
        <a:ext cx="3828234" cy="1485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83C5E-54EB-439B-ADF4-45709A86AF76}">
      <dsp:nvSpPr>
        <dsp:cNvPr id="0" name=""/>
        <dsp:cNvSpPr/>
      </dsp:nvSpPr>
      <dsp:spPr>
        <a:xfrm rot="5400000">
          <a:off x="7292005" y="-3119296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Minimize learning time by creating simple &amp; intuitive designs</a:t>
          </a:r>
        </a:p>
      </dsp:txBody>
      <dsp:txXfrm rot="-5400000">
        <a:off x="4060009" y="149498"/>
        <a:ext cx="7180996" cy="680205"/>
      </dsp:txXfrm>
    </dsp:sp>
    <dsp:sp modelId="{E5B7024D-27B7-4613-871B-39CE2599C023}">
      <dsp:nvSpPr>
        <dsp:cNvPr id="0" name=""/>
        <dsp:cNvSpPr/>
      </dsp:nvSpPr>
      <dsp:spPr>
        <a:xfrm>
          <a:off x="0" y="2155"/>
          <a:ext cx="4060009" cy="942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Learnability</a:t>
          </a:r>
        </a:p>
      </dsp:txBody>
      <dsp:txXfrm>
        <a:off x="45997" y="48152"/>
        <a:ext cx="3968015" cy="850258"/>
      </dsp:txXfrm>
    </dsp:sp>
    <dsp:sp modelId="{B5D880A2-EDF9-4A0A-9B0E-7559F82843A6}">
      <dsp:nvSpPr>
        <dsp:cNvPr id="0" name=""/>
        <dsp:cNvSpPr/>
      </dsp:nvSpPr>
      <dsp:spPr>
        <a:xfrm rot="5400000">
          <a:off x="7292005" y="-2146251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An interface should autosaved the user data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</a:t>
          </a:r>
          <a:r>
            <a:rPr lang="en-US" sz="1400" b="1" kern="1200" dirty="0"/>
            <a:t>filling out long forms and loosing data in case of an error in an input field.</a:t>
          </a:r>
          <a:r>
            <a:rPr lang="en-US" sz="1400" kern="1200" dirty="0"/>
            <a:t> This leas to frustration. So the data should be saved for all the correct fields. </a:t>
          </a:r>
        </a:p>
      </dsp:txBody>
      <dsp:txXfrm rot="-5400000">
        <a:off x="4060009" y="1122543"/>
        <a:ext cx="7180996" cy="680205"/>
      </dsp:txXfrm>
    </dsp:sp>
    <dsp:sp modelId="{4414AC35-A6AF-4AA2-A198-6F3E1E7DF8DC}">
      <dsp:nvSpPr>
        <dsp:cNvPr id="0" name=""/>
        <dsp:cNvSpPr/>
      </dsp:nvSpPr>
      <dsp:spPr>
        <a:xfrm>
          <a:off x="0" y="991519"/>
          <a:ext cx="4060009" cy="94225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Maintain work product integrity</a:t>
          </a:r>
        </a:p>
      </dsp:txBody>
      <dsp:txXfrm>
        <a:off x="45997" y="1037516"/>
        <a:ext cx="3968015" cy="850258"/>
      </dsp:txXfrm>
    </dsp:sp>
    <dsp:sp modelId="{91C05FB2-35B0-4BFC-B364-614B4638C250}">
      <dsp:nvSpPr>
        <dsp:cNvPr id="0" name=""/>
        <dsp:cNvSpPr/>
      </dsp:nvSpPr>
      <dsp:spPr>
        <a:xfrm rot="5400000">
          <a:off x="7292005" y="-1156886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All information presented </a:t>
          </a:r>
          <a:r>
            <a:rPr lang="en-US" sz="1400" b="0" kern="1200" dirty="0"/>
            <a:t>should be </a:t>
          </a:r>
          <a:r>
            <a:rPr lang="en-US" sz="1400" b="1" kern="1200" dirty="0"/>
            <a:t>readable by all age group users</a:t>
          </a:r>
        </a:p>
      </dsp:txBody>
      <dsp:txXfrm rot="-5400000">
        <a:off x="4060009" y="2111908"/>
        <a:ext cx="7180996" cy="680205"/>
      </dsp:txXfrm>
    </dsp:sp>
    <dsp:sp modelId="{C38C079E-1796-4CCE-87CC-0D2B8E9FB65A}">
      <dsp:nvSpPr>
        <dsp:cNvPr id="0" name=""/>
        <dsp:cNvSpPr/>
      </dsp:nvSpPr>
      <dsp:spPr>
        <a:xfrm>
          <a:off x="0" y="1980884"/>
          <a:ext cx="4060009" cy="94225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Readability</a:t>
          </a:r>
        </a:p>
      </dsp:txBody>
      <dsp:txXfrm>
        <a:off x="45997" y="2026881"/>
        <a:ext cx="3968015" cy="850258"/>
      </dsp:txXfrm>
    </dsp:sp>
    <dsp:sp modelId="{612718F0-6CE9-4CD7-84E9-007C02A92D06}">
      <dsp:nvSpPr>
        <dsp:cNvPr id="0" name=""/>
        <dsp:cNvSpPr/>
      </dsp:nvSpPr>
      <dsp:spPr>
        <a:xfrm rot="5400000">
          <a:off x="7292005" y="-167522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Cookies can be used to </a:t>
          </a:r>
          <a:r>
            <a:rPr lang="en-US" sz="1400" b="1" kern="1200" dirty="0"/>
            <a:t>track user activities </a:t>
          </a:r>
          <a:r>
            <a:rPr lang="en-US" sz="1400" kern="1200" dirty="0"/>
            <a:t>so user </a:t>
          </a:r>
          <a:r>
            <a:rPr lang="en-US" sz="1400" b="1" kern="1200" dirty="0"/>
            <a:t>may logout </a:t>
          </a:r>
          <a:r>
            <a:rPr lang="en-US" sz="1400" kern="1200" dirty="0"/>
            <a:t>any time &amp; can </a:t>
          </a:r>
          <a:r>
            <a:rPr lang="en-US" sz="1400" b="1" kern="1200" dirty="0"/>
            <a:t>continue from the same state after logging in again</a:t>
          </a:r>
        </a:p>
      </dsp:txBody>
      <dsp:txXfrm rot="-5400000">
        <a:off x="4060009" y="3101272"/>
        <a:ext cx="7180996" cy="680205"/>
      </dsp:txXfrm>
    </dsp:sp>
    <dsp:sp modelId="{998F19CB-937D-4FFD-8B89-924D124EF0C5}">
      <dsp:nvSpPr>
        <dsp:cNvPr id="0" name=""/>
        <dsp:cNvSpPr/>
      </dsp:nvSpPr>
      <dsp:spPr>
        <a:xfrm>
          <a:off x="0" y="2970249"/>
          <a:ext cx="4060009" cy="94225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Track state</a:t>
          </a:r>
        </a:p>
      </dsp:txBody>
      <dsp:txXfrm>
        <a:off x="45997" y="3016246"/>
        <a:ext cx="3968015" cy="850258"/>
      </dsp:txXfrm>
    </dsp:sp>
    <dsp:sp modelId="{FA74813C-D66B-4C6B-8EC4-7D392D19129C}">
      <dsp:nvSpPr>
        <dsp:cNvPr id="0" name=""/>
        <dsp:cNvSpPr/>
      </dsp:nvSpPr>
      <dsp:spPr>
        <a:xfrm rot="5400000">
          <a:off x="7292005" y="821842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Obvious navigation bars mentioned on every interface of the application.</a:t>
          </a:r>
        </a:p>
      </dsp:txBody>
      <dsp:txXfrm rot="-5400000">
        <a:off x="4060009" y="4090636"/>
        <a:ext cx="7180996" cy="680205"/>
      </dsp:txXfrm>
    </dsp:sp>
    <dsp:sp modelId="{F314B086-3E90-4D91-9174-A792AD594FE4}">
      <dsp:nvSpPr>
        <dsp:cNvPr id="0" name=""/>
        <dsp:cNvSpPr/>
      </dsp:nvSpPr>
      <dsp:spPr>
        <a:xfrm>
          <a:off x="0" y="3959613"/>
          <a:ext cx="4060009" cy="94225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Visible navigation</a:t>
          </a:r>
        </a:p>
      </dsp:txBody>
      <dsp:txXfrm>
        <a:off x="45997" y="4005610"/>
        <a:ext cx="3968015" cy="85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CBBB-0207-467C-AFD0-CF9E14F5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E635-D5D6-4861-B580-A9E26FC1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C3CE-AC26-4826-BD0F-05FD9A15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70CC-AD62-41BC-AC20-16D693BF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6786-9DB3-42EC-9D1C-C1A8DD0B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BED6-ECEC-4BDA-8607-476A7F8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488F-D41C-4BA3-84A7-1B4E4930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940C-40AB-4EBA-BA7B-1C31A4A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FD6B-9E50-43FB-B973-3DE5998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A2FE-ED86-43A5-9EFB-5F9D662B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53A05-1867-4968-9F48-B05D3BA4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D0EF-AED6-4280-8F8A-6F8426FA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9BB-FE87-4145-A20F-08C01D6E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47EC-1BFB-4465-A992-26DCA33C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1CD4-E399-4135-B1A1-6C4156F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8B9-FA65-4D1C-9A21-CABEA7A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769E-F357-4176-A844-CB0CC85B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456E-D2DE-47DD-B075-68DE16F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29C-FDE0-4771-B140-B06293B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3513-AF81-4029-888A-A0024D99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257F-D93F-468C-AFE8-7EE3078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771A-181C-4D6A-8362-B347742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6C40-0F0D-437F-8A1C-C1FE5212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DFB-912B-4151-8A2A-5B2155A6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43B9-7B04-4B5B-987C-3D2D68B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4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4C8B-600B-45F6-8A5D-FCFE86AD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BA8-2DBF-4631-8D94-3D0F958D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CFDA-3DFE-45C1-B38A-34AD0239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41DA-F968-4298-BA82-0EAFA17A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92C1-5535-4EEF-9D6A-20DB35D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1CA9-39A1-4FD8-A56F-E1E1375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99EA-4403-4771-85F3-BA5CCC47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BABB-A4D6-4166-B0A6-472A05DD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3845-56DA-479E-A000-AE604A96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16E3-4DA4-491A-B562-A6638299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28A48-5CA4-4420-87D0-5DCB9181B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C2B4-2651-41F8-BA55-F36EBCD1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31851-9071-4D98-96B5-DDE6D13E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EABA-DA0D-40E7-8E4F-02B1E69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550B-4FD9-4A61-A9DC-A9E2BD61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86DF8-FC91-46B6-88A5-1491BF6D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1F0D8-1072-49AF-9D8C-74D07B45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C44F-A956-4478-9C13-82366DD3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FA2B7-B843-459A-ADD7-F9BC4B1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A741-BC42-476F-9EB4-BE287E9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3C74-1261-4EE2-95CB-51FF77E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A685-3ED1-4AA0-8871-13D554CB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0C46-C0EF-468C-B151-D06E2056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E423-4D7D-4B3D-B221-BE902517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776-A95B-422E-A406-5F7ACCD9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96C0-1334-4B88-8A7C-23F3912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7B85-B18D-484C-9D3E-21C8C31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2A6E-707E-44DB-B60D-4266CB50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962C9-46B4-4F91-B939-3698A897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7CA5-0E81-4220-B6D5-CF16CA6E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2FDA-C3E1-4C18-92D4-A6B18EC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CE7A-3444-47CA-B300-B4EDC43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E684-3C2A-47DB-BF1A-D51A6D84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296F-2F73-4697-8366-387DFD0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B66D-BE93-43C7-92B9-3A1459A4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4052-AB23-4802-8852-69E39DEEB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04-D59A-49D4-8ADE-903BBF29AFDE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3FED-60C2-45A3-9990-481C7401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EC01-F4C5-4622-B289-5468BCEB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D529-C3D0-421E-B384-1843B22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347"/>
            <a:ext cx="4826795" cy="285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</a:rPr>
              <a:t>User Interface Design contd..</a:t>
            </a:r>
            <a:br>
              <a:rPr lang="en-US" sz="67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(Chapter 11- by Roger S. Pressman)</a:t>
            </a:r>
            <a:endParaRPr lang="en-US" sz="67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9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F4D587-0547-460C-B1BD-CE411EC74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975074"/>
              </p:ext>
            </p:extLst>
          </p:nvPr>
        </p:nvGraphicFramePr>
        <p:xfrm>
          <a:off x="430204" y="1237128"/>
          <a:ext cx="11080580" cy="5109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Revised Interface Design Guidelines for a Web App</a:t>
            </a:r>
          </a:p>
        </p:txBody>
      </p:sp>
    </p:spTree>
    <p:extLst>
      <p:ext uri="{BB962C8B-B14F-4D97-AF65-F5344CB8AC3E}">
        <p14:creationId xmlns:p14="http://schemas.microsoft.com/office/powerpoint/2010/main" val="13248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D2A37F6-203F-4701-BD3A-1F2BACF0D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322159"/>
              </p:ext>
            </p:extLst>
          </p:nvPr>
        </p:nvGraphicFramePr>
        <p:xfrm>
          <a:off x="358486" y="1479175"/>
          <a:ext cx="11277804" cy="490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Revised Interface Design Guidelines for a Web App</a:t>
            </a:r>
          </a:p>
        </p:txBody>
      </p:sp>
    </p:spTree>
    <p:extLst>
      <p:ext uri="{BB962C8B-B14F-4D97-AF65-F5344CB8AC3E}">
        <p14:creationId xmlns:p14="http://schemas.microsoft.com/office/powerpoint/2010/main" val="414439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63" y="1362635"/>
            <a:ext cx="11080580" cy="4904021"/>
          </a:xfrm>
        </p:spPr>
        <p:txBody>
          <a:bodyPr>
            <a:normAutofit/>
          </a:bodyPr>
          <a:lstStyle/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Derive and refine information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from requirements</a:t>
            </a:r>
          </a:p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Develop rough layout sketch</a:t>
            </a:r>
          </a:p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Map user objective to actions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(like Home, Contact, booking,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facililities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….)</a:t>
            </a:r>
          </a:p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Create storyboard screen images for every interface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Refine layouts by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improving aesthetics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Develop an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activity diagram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to show the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design flow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Develop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state diagrams to show changes in state after transitions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Describe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interface layout for every state</a:t>
            </a:r>
          </a:p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Refine &amp; review the model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2" indent="0" algn="just">
              <a:buNone/>
            </a:pP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2" indent="0" algn="just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Workflow:</a:t>
            </a:r>
          </a:p>
        </p:txBody>
      </p:sp>
    </p:spTree>
    <p:extLst>
      <p:ext uri="{BB962C8B-B14F-4D97-AF65-F5344CB8AC3E}">
        <p14:creationId xmlns:p14="http://schemas.microsoft.com/office/powerpoint/2010/main" val="75959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221">
              <a:srgbClr val="F0F0F0">
                <a:lumMod val="58000"/>
                <a:lumOff val="42000"/>
              </a:srgbClr>
            </a:gs>
            <a:gs pos="54834">
              <a:srgbClr val="E0E0E0"/>
            </a:gs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Evolution: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8622F2E-ACC5-4C61-9B3D-67C6572C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6982" y="1186657"/>
            <a:ext cx="6012872" cy="5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09" y="1764898"/>
            <a:ext cx="11080580" cy="4834965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 Design models state that: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Using information developed during interface analysis, </a:t>
            </a:r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define interface objects (buttons, text fields, video etc.) and operations (tasks) </a:t>
            </a:r>
          </a:p>
          <a:p>
            <a:pPr lvl="1" algn="just"/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Define events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(user actions) that will change the state of the UI.</a:t>
            </a:r>
          </a:p>
          <a:p>
            <a:pPr lvl="1" algn="just"/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Depict each interface state as it will actually look to the end-user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. (accomplish using sketches).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Show </a:t>
            </a:r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how the user infer the System state from information provided through the interface.</a:t>
            </a:r>
            <a:endParaRPr lang="en-US" sz="11200" u="sng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201924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62635"/>
            <a:ext cx="11080580" cy="445132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Apply interface design steps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Define the use-case: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Create the list of objects and actions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objects &amp; actions are categorized into different type. 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Identify which are source (e.g., printer icon), target (e.g., paper) and application objects(e.g., screen, entity/db table).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 UI design patterns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As specific deign pattern is formulated for a well bounded solution.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E.g., </a:t>
            </a:r>
            <a:r>
              <a:rPr lang="en-US" sz="2400" b="1" u="sng" dirty="0">
                <a:solidFill>
                  <a:schemeClr val="bg1">
                    <a:lumMod val="95000"/>
                  </a:schemeClr>
                </a:solidFill>
              </a:rPr>
              <a:t>for a calendar UI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Calendar Strip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created that allows to traverse in future dates, marking the current one.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</a:t>
            </a:r>
            <a:endParaRPr lang="en-US" sz="112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12392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09" y="2406676"/>
            <a:ext cx="11080580" cy="445132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Issues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Some of the issues are: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System Response time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Help facilities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Error handling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Menu &amp; command labelling</a:t>
            </a: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1018135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296436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09" y="1815332"/>
            <a:ext cx="11080580" cy="445132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1: System Response time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Primary complaint for almost every interactive system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Two characteristics: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Length: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longer response times are not appreciated, led to user frustration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Variability: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varying response time led to user confusion, like whether something went wrong at backend which is leading to a different response time than average response time.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87271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685364"/>
            <a:ext cx="11080580" cy="445132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2: Help Facilitates</a:t>
            </a:r>
          </a:p>
          <a:p>
            <a:pPr lvl="1" algn="just"/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Online helpdesk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Detailed </a:t>
            </a:r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user manuals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Design issues while providing Help facilities 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Help availability for all functionalities?</a:t>
            </a:r>
          </a:p>
          <a:p>
            <a:pPr lvl="2" algn="just"/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How will user demand help? (give menu for that or a function key mapped to that)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How help is presented? (via another window or a printed manual)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How to return to normal UI after consulting help</a:t>
            </a:r>
          </a:p>
          <a:p>
            <a:pPr marL="914400" lvl="2" indent="0" algn="just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426689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62634"/>
            <a:ext cx="11080580" cy="4904021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3: Error Handling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Error messages &amp; warnings are bad news to users when something went wrong.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Error message </a:t>
            </a:r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must be explanatory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and should </a:t>
            </a:r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include some remedies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for that (via hyperlinks)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 good error message includes: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Describe problem simply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Provide valuable advice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List the negative consequences of the error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Message must prompt visually using a color scheme that easily categorize it as an error.</a:t>
            </a: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2" indent="0" algn="just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366263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62634"/>
            <a:ext cx="11080580" cy="4904021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4: Menu &amp; Command labeling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Different styles like command oriented arch and UI based arch.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Both are used frequently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How commands are assigned to each menu item so that it may run without UI as well.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5: Application Accessibility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UI should cater the needs of the physically challenged persons as well (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like some sort of voice inputs could be accepted to facilitate handicapped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6: internationalization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UI must target the global market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Follow global design standards &amp;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 facilitate multiple languages.</a:t>
            </a:r>
          </a:p>
          <a:p>
            <a:pPr marL="914400" lvl="2" indent="0" algn="just">
              <a:buNone/>
            </a:pP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2" indent="0" algn="just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187099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3491B9D-C071-47E5-AB94-2BBF5C91A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67788"/>
              </p:ext>
            </p:extLst>
          </p:nvPr>
        </p:nvGraphicFramePr>
        <p:xfrm>
          <a:off x="349521" y="1308523"/>
          <a:ext cx="11600432" cy="510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Revised Interface Design Guidelines for a Web App</a:t>
            </a:r>
          </a:p>
        </p:txBody>
      </p:sp>
    </p:spTree>
    <p:extLst>
      <p:ext uri="{BB962C8B-B14F-4D97-AF65-F5344CB8AC3E}">
        <p14:creationId xmlns:p14="http://schemas.microsoft.com/office/powerpoint/2010/main" val="108695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1045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1_Office Theme</vt:lpstr>
      <vt:lpstr>User Interface Design contd.. (Chapter 11- by Roger S. Pressman)</vt:lpstr>
      <vt:lpstr>Interface Design Steps</vt:lpstr>
      <vt:lpstr>Interface Design Steps</vt:lpstr>
      <vt:lpstr>Interface Design Steps</vt:lpstr>
      <vt:lpstr>Interface Design Steps</vt:lpstr>
      <vt:lpstr>Interface Design Steps</vt:lpstr>
      <vt:lpstr>Interface Design Steps</vt:lpstr>
      <vt:lpstr>Interface Design Steps</vt:lpstr>
      <vt:lpstr>Revised Interface Design Guidelines for a Web App</vt:lpstr>
      <vt:lpstr>Revised Interface Design Guidelines for a Web App</vt:lpstr>
      <vt:lpstr>Revised Interface Design Guidelines for a Web App</vt:lpstr>
      <vt:lpstr>Interface Design Workflow:</vt:lpstr>
      <vt:lpstr>Interface Design Evolution: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 contd.. (Chapter 11- by Roger S. Pressman)</dc:title>
  <dc:creator>Fast</dc:creator>
  <cp:lastModifiedBy>Fast</cp:lastModifiedBy>
  <cp:revision>26</cp:revision>
  <dcterms:created xsi:type="dcterms:W3CDTF">2022-04-04T03:31:49Z</dcterms:created>
  <dcterms:modified xsi:type="dcterms:W3CDTF">2022-04-07T06:27:09Z</dcterms:modified>
</cp:coreProperties>
</file>