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79741C-37CA-4585-B445-482A679157E2}" type="doc">
      <dgm:prSet loTypeId="urn:microsoft.com/office/officeart/2005/8/layout/radial5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22DB412-5C99-4996-9285-EEDCFCBDBBEA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It is a broad term for any written material in …</a:t>
          </a:r>
          <a:endParaRPr lang="en-US" sz="1800" b="1" dirty="0">
            <a:solidFill>
              <a:schemeClr val="tx1"/>
            </a:solidFill>
          </a:endParaRPr>
        </a:p>
      </dgm:t>
    </dgm:pt>
    <dgm:pt modelId="{30DF7C26-C06C-4814-9808-C293502EED26}" type="parTrans" cxnId="{00F98356-B162-40AF-8787-5A8FE307A594}">
      <dgm:prSet/>
      <dgm:spPr/>
      <dgm:t>
        <a:bodyPr/>
        <a:lstStyle/>
        <a:p>
          <a:endParaRPr lang="en-US"/>
        </a:p>
      </dgm:t>
    </dgm:pt>
    <dgm:pt modelId="{F2E2E4E4-2D10-443B-A0EC-6D4004E0C30E}" type="sibTrans" cxnId="{00F98356-B162-40AF-8787-5A8FE307A594}">
      <dgm:prSet/>
      <dgm:spPr/>
      <dgm:t>
        <a:bodyPr/>
        <a:lstStyle/>
        <a:p>
          <a:endParaRPr lang="en-US"/>
        </a:p>
      </dgm:t>
    </dgm:pt>
    <dgm:pt modelId="{15E228F5-26E6-48B0-8198-55C317A51262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Science	</a:t>
          </a:r>
          <a:endParaRPr lang="en-US" sz="2400" b="1" dirty="0">
            <a:solidFill>
              <a:schemeClr val="tx1"/>
            </a:solidFill>
          </a:endParaRPr>
        </a:p>
      </dgm:t>
    </dgm:pt>
    <dgm:pt modelId="{2F43A0AC-279F-4B4A-A89A-1F91A42077C6}" type="parTrans" cxnId="{3F38CDB7-ED8E-49F0-B3CC-8C3BC6551202}">
      <dgm:prSet custT="1"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3DEFCA73-136B-4D0F-9223-BC5023253EBF}" type="sibTrans" cxnId="{3F38CDB7-ED8E-49F0-B3CC-8C3BC6551202}">
      <dgm:prSet/>
      <dgm:spPr/>
      <dgm:t>
        <a:bodyPr/>
        <a:lstStyle/>
        <a:p>
          <a:endParaRPr lang="en-US"/>
        </a:p>
      </dgm:t>
    </dgm:pt>
    <dgm:pt modelId="{BC9701CD-2A3C-4D48-BE62-F60D86562223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Engineering </a:t>
          </a:r>
          <a:endParaRPr lang="en-US" sz="2000" b="1" dirty="0">
            <a:solidFill>
              <a:schemeClr val="tx1"/>
            </a:solidFill>
          </a:endParaRPr>
        </a:p>
      </dgm:t>
    </dgm:pt>
    <dgm:pt modelId="{80F5C78A-F8B5-4395-A357-5322E859DC3D}" type="parTrans" cxnId="{9BCF0139-8046-4874-B077-5A4E90BD251C}">
      <dgm:prSet custT="1"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BB91EB51-E756-45B8-BEFA-1CACA4C42A13}" type="sibTrans" cxnId="{9BCF0139-8046-4874-B077-5A4E90BD251C}">
      <dgm:prSet/>
      <dgm:spPr/>
      <dgm:t>
        <a:bodyPr/>
        <a:lstStyle/>
        <a:p>
          <a:endParaRPr lang="en-US"/>
        </a:p>
      </dgm:t>
    </dgm:pt>
    <dgm:pt modelId="{59D790A5-74F3-47BB-B480-661265271EFD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Technology</a:t>
          </a:r>
          <a:endParaRPr lang="en-US" sz="2000" b="1" dirty="0">
            <a:solidFill>
              <a:schemeClr val="tx1"/>
            </a:solidFill>
          </a:endParaRPr>
        </a:p>
      </dgm:t>
    </dgm:pt>
    <dgm:pt modelId="{CE7690AA-DAE8-4E0E-8CE8-123CA376A9D8}" type="parTrans" cxnId="{34692480-665D-43E7-B4B7-4A7686710477}">
      <dgm:prSet custT="1"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BD6629C0-C1DB-4CCB-A728-6EC2073CDD8C}" type="sibTrans" cxnId="{34692480-665D-43E7-B4B7-4A7686710477}">
      <dgm:prSet/>
      <dgm:spPr/>
      <dgm:t>
        <a:bodyPr/>
        <a:lstStyle/>
        <a:p>
          <a:endParaRPr lang="en-US"/>
        </a:p>
      </dgm:t>
    </dgm:pt>
    <dgm:pt modelId="{3FC19C1E-63C8-48A3-B82A-F359FE980DDD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Medicine </a:t>
          </a:r>
          <a:endParaRPr lang="en-US" sz="2000" b="1" dirty="0">
            <a:solidFill>
              <a:schemeClr val="tx1"/>
            </a:solidFill>
          </a:endParaRPr>
        </a:p>
      </dgm:t>
    </dgm:pt>
    <dgm:pt modelId="{7FB6DFD9-04D1-41F0-A427-9050777768F6}" type="parTrans" cxnId="{56DDD139-4592-4CF4-B928-61AEA934CEE2}">
      <dgm:prSet custT="1"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6BD63684-B51C-4F5B-A591-3B9AB007FBA1}" type="sibTrans" cxnId="{56DDD139-4592-4CF4-B928-61AEA934CEE2}">
      <dgm:prSet/>
      <dgm:spPr/>
      <dgm:t>
        <a:bodyPr/>
        <a:lstStyle/>
        <a:p>
          <a:endParaRPr lang="en-US"/>
        </a:p>
      </dgm:t>
    </dgm:pt>
    <dgm:pt modelId="{281F6C4B-41F3-454E-B1DE-15A5C55EF212}" type="pres">
      <dgm:prSet presAssocID="{8A79741C-37CA-4585-B445-482A679157E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F07E37-1628-4D5F-915A-5FE5963D6445}" type="pres">
      <dgm:prSet presAssocID="{C22DB412-5C99-4996-9285-EEDCFCBDBBEA}" presName="centerShape" presStyleLbl="node0" presStyleIdx="0" presStyleCnt="1" custScaleX="215355" custScaleY="123469"/>
      <dgm:spPr/>
      <dgm:t>
        <a:bodyPr/>
        <a:lstStyle/>
        <a:p>
          <a:endParaRPr lang="en-US"/>
        </a:p>
      </dgm:t>
    </dgm:pt>
    <dgm:pt modelId="{196E38F6-2EEA-4E86-8F28-1DC308843CE7}" type="pres">
      <dgm:prSet presAssocID="{2F43A0AC-279F-4B4A-A89A-1F91A42077C6}" presName="parTrans" presStyleLbl="sibTrans2D1" presStyleIdx="0" presStyleCnt="4"/>
      <dgm:spPr/>
      <dgm:t>
        <a:bodyPr/>
        <a:lstStyle/>
        <a:p>
          <a:endParaRPr lang="en-US"/>
        </a:p>
      </dgm:t>
    </dgm:pt>
    <dgm:pt modelId="{7943E995-5D97-404E-B320-BE945E200206}" type="pres">
      <dgm:prSet presAssocID="{2F43A0AC-279F-4B4A-A89A-1F91A42077C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0E8C138-B870-4B81-945D-CB549FF3BF85}" type="pres">
      <dgm:prSet presAssocID="{15E228F5-26E6-48B0-8198-55C317A51262}" presName="node" presStyleLbl="node1" presStyleIdx="0" presStyleCnt="4" custScaleX="1482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402E4-3519-4E8D-B636-1E8E46DAE34D}" type="pres">
      <dgm:prSet presAssocID="{80F5C78A-F8B5-4395-A357-5322E859DC3D}" presName="parTrans" presStyleLbl="sibTrans2D1" presStyleIdx="1" presStyleCnt="4"/>
      <dgm:spPr/>
      <dgm:t>
        <a:bodyPr/>
        <a:lstStyle/>
        <a:p>
          <a:endParaRPr lang="en-US"/>
        </a:p>
      </dgm:t>
    </dgm:pt>
    <dgm:pt modelId="{ADC5CB68-7D4A-424C-8653-13E6F062AB3A}" type="pres">
      <dgm:prSet presAssocID="{80F5C78A-F8B5-4395-A357-5322E859DC3D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F13F5C4-C34C-40D3-A6E6-19C3BE1354E0}" type="pres">
      <dgm:prSet presAssocID="{BC9701CD-2A3C-4D48-BE62-F60D86562223}" presName="node" presStyleLbl="node1" presStyleIdx="1" presStyleCnt="4" custScaleX="165313" custRadScaleRad="163859" custRadScaleInc="-5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8691A-4C8E-40D6-9F13-C8A93D710F8D}" type="pres">
      <dgm:prSet presAssocID="{CE7690AA-DAE8-4E0E-8CE8-123CA376A9D8}" presName="parTrans" presStyleLbl="sibTrans2D1" presStyleIdx="2" presStyleCnt="4"/>
      <dgm:spPr/>
      <dgm:t>
        <a:bodyPr/>
        <a:lstStyle/>
        <a:p>
          <a:endParaRPr lang="en-US"/>
        </a:p>
      </dgm:t>
    </dgm:pt>
    <dgm:pt modelId="{68C7532B-6E87-4519-8466-0F87288A80DA}" type="pres">
      <dgm:prSet presAssocID="{CE7690AA-DAE8-4E0E-8CE8-123CA376A9D8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0C2C55F-F6A4-4731-B6A1-7C4513F358F5}" type="pres">
      <dgm:prSet presAssocID="{59D790A5-74F3-47BB-B480-661265271EFD}" presName="node" presStyleLbl="node1" presStyleIdx="2" presStyleCnt="4" custScaleX="1579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8D6A2-AB3F-412B-A73D-BB1F61C9F53C}" type="pres">
      <dgm:prSet presAssocID="{7FB6DFD9-04D1-41F0-A427-9050777768F6}" presName="parTrans" presStyleLbl="sibTrans2D1" presStyleIdx="3" presStyleCnt="4"/>
      <dgm:spPr/>
      <dgm:t>
        <a:bodyPr/>
        <a:lstStyle/>
        <a:p>
          <a:endParaRPr lang="en-US"/>
        </a:p>
      </dgm:t>
    </dgm:pt>
    <dgm:pt modelId="{617E24FA-3FB3-4FE8-89B4-C1A09CE60F25}" type="pres">
      <dgm:prSet presAssocID="{7FB6DFD9-04D1-41F0-A427-9050777768F6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3D3A307-44DE-4E57-8D6F-1B7D3192080E}" type="pres">
      <dgm:prSet presAssocID="{3FC19C1E-63C8-48A3-B82A-F359FE980DDD}" presName="node" presStyleLbl="node1" presStyleIdx="3" presStyleCnt="4" custScaleX="168107" custRadScaleRad="168800" custRadScaleInc="-2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3E982B-5B41-4C85-BEE6-73A88D32E025}" type="presOf" srcId="{80F5C78A-F8B5-4395-A357-5322E859DC3D}" destId="{36A402E4-3519-4E8D-B636-1E8E46DAE34D}" srcOrd="0" destOrd="0" presId="urn:microsoft.com/office/officeart/2005/8/layout/radial5"/>
    <dgm:cxn modelId="{00F98356-B162-40AF-8787-5A8FE307A594}" srcId="{8A79741C-37CA-4585-B445-482A679157E2}" destId="{C22DB412-5C99-4996-9285-EEDCFCBDBBEA}" srcOrd="0" destOrd="0" parTransId="{30DF7C26-C06C-4814-9808-C293502EED26}" sibTransId="{F2E2E4E4-2D10-443B-A0EC-6D4004E0C30E}"/>
    <dgm:cxn modelId="{53004BD8-9BC2-42C6-B922-85215373B0CB}" type="presOf" srcId="{2F43A0AC-279F-4B4A-A89A-1F91A42077C6}" destId="{196E38F6-2EEA-4E86-8F28-1DC308843CE7}" srcOrd="0" destOrd="0" presId="urn:microsoft.com/office/officeart/2005/8/layout/radial5"/>
    <dgm:cxn modelId="{DBF832B2-D4E4-4C1E-9D29-A9438AD12B6C}" type="presOf" srcId="{59D790A5-74F3-47BB-B480-661265271EFD}" destId="{20C2C55F-F6A4-4731-B6A1-7C4513F358F5}" srcOrd="0" destOrd="0" presId="urn:microsoft.com/office/officeart/2005/8/layout/radial5"/>
    <dgm:cxn modelId="{191B627A-10D6-417E-9BC4-64B101BD4135}" type="presOf" srcId="{8A79741C-37CA-4585-B445-482A679157E2}" destId="{281F6C4B-41F3-454E-B1DE-15A5C55EF212}" srcOrd="0" destOrd="0" presId="urn:microsoft.com/office/officeart/2005/8/layout/radial5"/>
    <dgm:cxn modelId="{56DDD139-4592-4CF4-B928-61AEA934CEE2}" srcId="{C22DB412-5C99-4996-9285-EEDCFCBDBBEA}" destId="{3FC19C1E-63C8-48A3-B82A-F359FE980DDD}" srcOrd="3" destOrd="0" parTransId="{7FB6DFD9-04D1-41F0-A427-9050777768F6}" sibTransId="{6BD63684-B51C-4F5B-A591-3B9AB007FBA1}"/>
    <dgm:cxn modelId="{04270BA4-AEA0-49C2-B5FC-81550837806F}" type="presOf" srcId="{BC9701CD-2A3C-4D48-BE62-F60D86562223}" destId="{DF13F5C4-C34C-40D3-A6E6-19C3BE1354E0}" srcOrd="0" destOrd="0" presId="urn:microsoft.com/office/officeart/2005/8/layout/radial5"/>
    <dgm:cxn modelId="{3F38CDB7-ED8E-49F0-B3CC-8C3BC6551202}" srcId="{C22DB412-5C99-4996-9285-EEDCFCBDBBEA}" destId="{15E228F5-26E6-48B0-8198-55C317A51262}" srcOrd="0" destOrd="0" parTransId="{2F43A0AC-279F-4B4A-A89A-1F91A42077C6}" sibTransId="{3DEFCA73-136B-4D0F-9223-BC5023253EBF}"/>
    <dgm:cxn modelId="{CE85E0F1-9DD9-4BDC-83B4-E49AA8F2D7B0}" type="presOf" srcId="{80F5C78A-F8B5-4395-A357-5322E859DC3D}" destId="{ADC5CB68-7D4A-424C-8653-13E6F062AB3A}" srcOrd="1" destOrd="0" presId="urn:microsoft.com/office/officeart/2005/8/layout/radial5"/>
    <dgm:cxn modelId="{8169D567-CA9E-4295-9244-939C7D59882F}" type="presOf" srcId="{CE7690AA-DAE8-4E0E-8CE8-123CA376A9D8}" destId="{68C7532B-6E87-4519-8466-0F87288A80DA}" srcOrd="1" destOrd="0" presId="urn:microsoft.com/office/officeart/2005/8/layout/radial5"/>
    <dgm:cxn modelId="{34692480-665D-43E7-B4B7-4A7686710477}" srcId="{C22DB412-5C99-4996-9285-EEDCFCBDBBEA}" destId="{59D790A5-74F3-47BB-B480-661265271EFD}" srcOrd="2" destOrd="0" parTransId="{CE7690AA-DAE8-4E0E-8CE8-123CA376A9D8}" sibTransId="{BD6629C0-C1DB-4CCB-A728-6EC2073CDD8C}"/>
    <dgm:cxn modelId="{67536445-2ABB-4950-9EA7-DD7225981B8E}" type="presOf" srcId="{7FB6DFD9-04D1-41F0-A427-9050777768F6}" destId="{617E24FA-3FB3-4FE8-89B4-C1A09CE60F25}" srcOrd="1" destOrd="0" presId="urn:microsoft.com/office/officeart/2005/8/layout/radial5"/>
    <dgm:cxn modelId="{C4CCFFA9-9341-48F2-8D75-19A3293E2DE5}" type="presOf" srcId="{2F43A0AC-279F-4B4A-A89A-1F91A42077C6}" destId="{7943E995-5D97-404E-B320-BE945E200206}" srcOrd="1" destOrd="0" presId="urn:microsoft.com/office/officeart/2005/8/layout/radial5"/>
    <dgm:cxn modelId="{F82344C9-763A-4822-BF2D-3BA0B2FB2E62}" type="presOf" srcId="{C22DB412-5C99-4996-9285-EEDCFCBDBBEA}" destId="{55F07E37-1628-4D5F-915A-5FE5963D6445}" srcOrd="0" destOrd="0" presId="urn:microsoft.com/office/officeart/2005/8/layout/radial5"/>
    <dgm:cxn modelId="{4277AB79-749A-4567-95EB-B3B462F1EEBB}" type="presOf" srcId="{15E228F5-26E6-48B0-8198-55C317A51262}" destId="{80E8C138-B870-4B81-945D-CB549FF3BF85}" srcOrd="0" destOrd="0" presId="urn:microsoft.com/office/officeart/2005/8/layout/radial5"/>
    <dgm:cxn modelId="{19945E7D-DFC8-4040-B254-DC1B083D0C23}" type="presOf" srcId="{CE7690AA-DAE8-4E0E-8CE8-123CA376A9D8}" destId="{C1B8691A-4C8E-40D6-9F13-C8A93D710F8D}" srcOrd="0" destOrd="0" presId="urn:microsoft.com/office/officeart/2005/8/layout/radial5"/>
    <dgm:cxn modelId="{332CF035-2A4C-4898-8A79-636185CDEFF0}" type="presOf" srcId="{7FB6DFD9-04D1-41F0-A427-9050777768F6}" destId="{7B68D6A2-AB3F-412B-A73D-BB1F61C9F53C}" srcOrd="0" destOrd="0" presId="urn:microsoft.com/office/officeart/2005/8/layout/radial5"/>
    <dgm:cxn modelId="{9BCF0139-8046-4874-B077-5A4E90BD251C}" srcId="{C22DB412-5C99-4996-9285-EEDCFCBDBBEA}" destId="{BC9701CD-2A3C-4D48-BE62-F60D86562223}" srcOrd="1" destOrd="0" parTransId="{80F5C78A-F8B5-4395-A357-5322E859DC3D}" sibTransId="{BB91EB51-E756-45B8-BEFA-1CACA4C42A13}"/>
    <dgm:cxn modelId="{C0301E3E-4890-4C2F-B989-62AFF57C54A7}" type="presOf" srcId="{3FC19C1E-63C8-48A3-B82A-F359FE980DDD}" destId="{73D3A307-44DE-4E57-8D6F-1B7D3192080E}" srcOrd="0" destOrd="0" presId="urn:microsoft.com/office/officeart/2005/8/layout/radial5"/>
    <dgm:cxn modelId="{9FA541C7-A5D1-4334-8A85-3E80249FAA83}" type="presParOf" srcId="{281F6C4B-41F3-454E-B1DE-15A5C55EF212}" destId="{55F07E37-1628-4D5F-915A-5FE5963D6445}" srcOrd="0" destOrd="0" presId="urn:microsoft.com/office/officeart/2005/8/layout/radial5"/>
    <dgm:cxn modelId="{79FFD898-F053-4300-97BC-35B94F5E6C38}" type="presParOf" srcId="{281F6C4B-41F3-454E-B1DE-15A5C55EF212}" destId="{196E38F6-2EEA-4E86-8F28-1DC308843CE7}" srcOrd="1" destOrd="0" presId="urn:microsoft.com/office/officeart/2005/8/layout/radial5"/>
    <dgm:cxn modelId="{0027E524-24F2-4788-BE46-668013F9D6A3}" type="presParOf" srcId="{196E38F6-2EEA-4E86-8F28-1DC308843CE7}" destId="{7943E995-5D97-404E-B320-BE945E200206}" srcOrd="0" destOrd="0" presId="urn:microsoft.com/office/officeart/2005/8/layout/radial5"/>
    <dgm:cxn modelId="{2C50F365-8F6E-438E-AC6C-A4ED58805FD4}" type="presParOf" srcId="{281F6C4B-41F3-454E-B1DE-15A5C55EF212}" destId="{80E8C138-B870-4B81-945D-CB549FF3BF85}" srcOrd="2" destOrd="0" presId="urn:microsoft.com/office/officeart/2005/8/layout/radial5"/>
    <dgm:cxn modelId="{5C60052C-6F00-4E69-84E5-7512B3827D4C}" type="presParOf" srcId="{281F6C4B-41F3-454E-B1DE-15A5C55EF212}" destId="{36A402E4-3519-4E8D-B636-1E8E46DAE34D}" srcOrd="3" destOrd="0" presId="urn:microsoft.com/office/officeart/2005/8/layout/radial5"/>
    <dgm:cxn modelId="{E3B36D0A-D293-49DB-B86A-E673E288F386}" type="presParOf" srcId="{36A402E4-3519-4E8D-B636-1E8E46DAE34D}" destId="{ADC5CB68-7D4A-424C-8653-13E6F062AB3A}" srcOrd="0" destOrd="0" presId="urn:microsoft.com/office/officeart/2005/8/layout/radial5"/>
    <dgm:cxn modelId="{640623A7-7B78-47CA-849D-24192618603B}" type="presParOf" srcId="{281F6C4B-41F3-454E-B1DE-15A5C55EF212}" destId="{DF13F5C4-C34C-40D3-A6E6-19C3BE1354E0}" srcOrd="4" destOrd="0" presId="urn:microsoft.com/office/officeart/2005/8/layout/radial5"/>
    <dgm:cxn modelId="{BDC05039-DFBD-4C80-881D-314CCBE81D76}" type="presParOf" srcId="{281F6C4B-41F3-454E-B1DE-15A5C55EF212}" destId="{C1B8691A-4C8E-40D6-9F13-C8A93D710F8D}" srcOrd="5" destOrd="0" presId="urn:microsoft.com/office/officeart/2005/8/layout/radial5"/>
    <dgm:cxn modelId="{E3E44192-AA43-4C22-8B94-EC2DD920B9C1}" type="presParOf" srcId="{C1B8691A-4C8E-40D6-9F13-C8A93D710F8D}" destId="{68C7532B-6E87-4519-8466-0F87288A80DA}" srcOrd="0" destOrd="0" presId="urn:microsoft.com/office/officeart/2005/8/layout/radial5"/>
    <dgm:cxn modelId="{B4BD4EAC-F361-46BF-85CB-6CC992B61B7F}" type="presParOf" srcId="{281F6C4B-41F3-454E-B1DE-15A5C55EF212}" destId="{20C2C55F-F6A4-4731-B6A1-7C4513F358F5}" srcOrd="6" destOrd="0" presId="urn:microsoft.com/office/officeart/2005/8/layout/radial5"/>
    <dgm:cxn modelId="{DFE54745-B180-4F2E-B552-4F1AF0F65527}" type="presParOf" srcId="{281F6C4B-41F3-454E-B1DE-15A5C55EF212}" destId="{7B68D6A2-AB3F-412B-A73D-BB1F61C9F53C}" srcOrd="7" destOrd="0" presId="urn:microsoft.com/office/officeart/2005/8/layout/radial5"/>
    <dgm:cxn modelId="{49138ADF-52B9-49C7-B744-091A57D6DEBE}" type="presParOf" srcId="{7B68D6A2-AB3F-412B-A73D-BB1F61C9F53C}" destId="{617E24FA-3FB3-4FE8-89B4-C1A09CE60F25}" srcOrd="0" destOrd="0" presId="urn:microsoft.com/office/officeart/2005/8/layout/radial5"/>
    <dgm:cxn modelId="{751B5330-2B5F-4721-A302-40619763D8E1}" type="presParOf" srcId="{281F6C4B-41F3-454E-B1DE-15A5C55EF212}" destId="{73D3A307-44DE-4E57-8D6F-1B7D3192080E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5258FD-495A-4986-B7C7-F4F854C3145B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F174332-51C7-45F3-AA04-8CBF31CF0386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Reports, Communication </a:t>
          </a:r>
          <a:endParaRPr lang="en-US" sz="2400" dirty="0">
            <a:solidFill>
              <a:schemeClr val="tx1"/>
            </a:solidFill>
          </a:endParaRPr>
        </a:p>
      </dgm:t>
    </dgm:pt>
    <dgm:pt modelId="{84B209B6-3CF6-4AE9-9B40-06C398C51336}" type="parTrans" cxnId="{22A00892-8862-45AB-AAB8-3344582C9949}">
      <dgm:prSet/>
      <dgm:spPr/>
      <dgm:t>
        <a:bodyPr/>
        <a:lstStyle/>
        <a:p>
          <a:endParaRPr lang="en-US"/>
        </a:p>
      </dgm:t>
    </dgm:pt>
    <dgm:pt modelId="{39091EFC-DB91-46A8-8032-AF4682A8FD4F}" type="sibTrans" cxnId="{22A00892-8862-45AB-AAB8-3344582C9949}">
      <dgm:prSet/>
      <dgm:spPr/>
      <dgm:t>
        <a:bodyPr/>
        <a:lstStyle/>
        <a:p>
          <a:endParaRPr lang="en-US"/>
        </a:p>
      </dgm:t>
    </dgm:pt>
    <dgm:pt modelId="{B7DDC5DA-DE8B-408A-9491-1D8A4B46B187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Operational Manuals </a:t>
          </a:r>
          <a:endParaRPr lang="en-US" sz="2400" dirty="0">
            <a:solidFill>
              <a:schemeClr val="tx1"/>
            </a:solidFill>
          </a:endParaRPr>
        </a:p>
      </dgm:t>
    </dgm:pt>
    <dgm:pt modelId="{219145D4-9287-466A-A9A3-06C69F1FF35C}" type="parTrans" cxnId="{463C482A-BFA6-4E98-BA9A-4CAE1B924C17}">
      <dgm:prSet/>
      <dgm:spPr/>
      <dgm:t>
        <a:bodyPr/>
        <a:lstStyle/>
        <a:p>
          <a:endParaRPr lang="en-US"/>
        </a:p>
      </dgm:t>
    </dgm:pt>
    <dgm:pt modelId="{249E09DD-FC8E-4CE4-AD8F-9D42132A185F}" type="sibTrans" cxnId="{463C482A-BFA6-4E98-BA9A-4CAE1B924C17}">
      <dgm:prSet/>
      <dgm:spPr/>
      <dgm:t>
        <a:bodyPr/>
        <a:lstStyle/>
        <a:p>
          <a:endParaRPr lang="en-US"/>
        </a:p>
      </dgm:t>
    </dgm:pt>
    <dgm:pt modelId="{97D6D890-C0F6-4626-BEF3-703D8143E5C3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Technical Papers, Magazines, Articles, Books</a:t>
          </a:r>
          <a:endParaRPr lang="en-US" sz="2400" dirty="0">
            <a:solidFill>
              <a:schemeClr val="tx1"/>
            </a:solidFill>
          </a:endParaRPr>
        </a:p>
      </dgm:t>
    </dgm:pt>
    <dgm:pt modelId="{86716F63-97F0-477C-AD69-C01AC31E97D4}" type="parTrans" cxnId="{E9990479-B67B-4023-BEA0-139F2B6ECB3E}">
      <dgm:prSet/>
      <dgm:spPr/>
      <dgm:t>
        <a:bodyPr/>
        <a:lstStyle/>
        <a:p>
          <a:endParaRPr lang="en-US"/>
        </a:p>
      </dgm:t>
    </dgm:pt>
    <dgm:pt modelId="{A7D14391-C5A3-4891-82C5-B8A20161F773}" type="sibTrans" cxnId="{E9990479-B67B-4023-BEA0-139F2B6ECB3E}">
      <dgm:prSet/>
      <dgm:spPr/>
      <dgm:t>
        <a:bodyPr/>
        <a:lstStyle/>
        <a:p>
          <a:endParaRPr lang="en-US"/>
        </a:p>
      </dgm:t>
    </dgm:pt>
    <dgm:pt modelId="{6F9A5C20-B584-4AFC-A6B7-C938A9072F06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Patent Documents</a:t>
          </a:r>
          <a:endParaRPr lang="en-US" sz="2400" dirty="0">
            <a:solidFill>
              <a:schemeClr val="tx1"/>
            </a:solidFill>
          </a:endParaRPr>
        </a:p>
      </dgm:t>
    </dgm:pt>
    <dgm:pt modelId="{04C636AC-6EA5-4037-8BE8-DDE5F77855F7}" type="parTrans" cxnId="{50143D35-6911-4D0F-B8A9-BFBE76F4F341}">
      <dgm:prSet/>
      <dgm:spPr/>
      <dgm:t>
        <a:bodyPr/>
        <a:lstStyle/>
        <a:p>
          <a:endParaRPr lang="en-US"/>
        </a:p>
      </dgm:t>
    </dgm:pt>
    <dgm:pt modelId="{9D3099FF-2583-4431-8A1E-1CACC88237C1}" type="sibTrans" cxnId="{50143D35-6911-4D0F-B8A9-BFBE76F4F341}">
      <dgm:prSet/>
      <dgm:spPr/>
      <dgm:t>
        <a:bodyPr/>
        <a:lstStyle/>
        <a:p>
          <a:endParaRPr lang="en-US"/>
        </a:p>
      </dgm:t>
    </dgm:pt>
    <dgm:pt modelId="{A708FF4A-9EBA-4B2C-91D4-FD1C61140BA9}" type="pres">
      <dgm:prSet presAssocID="{035258FD-495A-4986-B7C7-F4F854C3145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0F4783-7B9A-471A-86F9-BB775D9EC675}" type="pres">
      <dgm:prSet presAssocID="{FF174332-51C7-45F3-AA04-8CBF31CF0386}" presName="parentLin" presStyleCnt="0"/>
      <dgm:spPr/>
    </dgm:pt>
    <dgm:pt modelId="{0506AA74-7032-41C0-8697-CFAEFECED2FD}" type="pres">
      <dgm:prSet presAssocID="{FF174332-51C7-45F3-AA04-8CBF31CF038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E1D3347-0837-4F1A-B96F-83E04788999A}" type="pres">
      <dgm:prSet presAssocID="{FF174332-51C7-45F3-AA04-8CBF31CF038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3F481-382B-4B31-BEA6-AFBD523916F3}" type="pres">
      <dgm:prSet presAssocID="{FF174332-51C7-45F3-AA04-8CBF31CF0386}" presName="negativeSpace" presStyleCnt="0"/>
      <dgm:spPr/>
    </dgm:pt>
    <dgm:pt modelId="{BB2467DE-DA6F-4CA6-9608-A9241400077E}" type="pres">
      <dgm:prSet presAssocID="{FF174332-51C7-45F3-AA04-8CBF31CF0386}" presName="childText" presStyleLbl="conFgAcc1" presStyleIdx="0" presStyleCnt="4">
        <dgm:presLayoutVars>
          <dgm:bulletEnabled val="1"/>
        </dgm:presLayoutVars>
      </dgm:prSet>
      <dgm:spPr/>
    </dgm:pt>
    <dgm:pt modelId="{4F428034-7AEC-49B2-851A-8142BB0B94D0}" type="pres">
      <dgm:prSet presAssocID="{39091EFC-DB91-46A8-8032-AF4682A8FD4F}" presName="spaceBetweenRectangles" presStyleCnt="0"/>
      <dgm:spPr/>
    </dgm:pt>
    <dgm:pt modelId="{D9FEE990-B0C2-4426-8CFB-2BF99CF7ABEE}" type="pres">
      <dgm:prSet presAssocID="{B7DDC5DA-DE8B-408A-9491-1D8A4B46B187}" presName="parentLin" presStyleCnt="0"/>
      <dgm:spPr/>
    </dgm:pt>
    <dgm:pt modelId="{BF6F9916-C5FB-4E82-8C9B-DE429E4B74C9}" type="pres">
      <dgm:prSet presAssocID="{B7DDC5DA-DE8B-408A-9491-1D8A4B46B18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593A6CE5-06A2-4B5D-BFBC-50B87D64FAB6}" type="pres">
      <dgm:prSet presAssocID="{B7DDC5DA-DE8B-408A-9491-1D8A4B46B18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8A7F6-CD4E-4EF5-B926-EF448AB2E7D7}" type="pres">
      <dgm:prSet presAssocID="{B7DDC5DA-DE8B-408A-9491-1D8A4B46B187}" presName="negativeSpace" presStyleCnt="0"/>
      <dgm:spPr/>
    </dgm:pt>
    <dgm:pt modelId="{D59B5FEB-480B-4D13-BCEF-E96DA73DB842}" type="pres">
      <dgm:prSet presAssocID="{B7DDC5DA-DE8B-408A-9491-1D8A4B46B187}" presName="childText" presStyleLbl="conFgAcc1" presStyleIdx="1" presStyleCnt="4">
        <dgm:presLayoutVars>
          <dgm:bulletEnabled val="1"/>
        </dgm:presLayoutVars>
      </dgm:prSet>
      <dgm:spPr/>
    </dgm:pt>
    <dgm:pt modelId="{9658A22A-3EDC-4882-86E4-635FFF9D92E8}" type="pres">
      <dgm:prSet presAssocID="{249E09DD-FC8E-4CE4-AD8F-9D42132A185F}" presName="spaceBetweenRectangles" presStyleCnt="0"/>
      <dgm:spPr/>
    </dgm:pt>
    <dgm:pt modelId="{132DB3FC-04E1-48CA-B5DD-12570A9DED23}" type="pres">
      <dgm:prSet presAssocID="{97D6D890-C0F6-4626-BEF3-703D8143E5C3}" presName="parentLin" presStyleCnt="0"/>
      <dgm:spPr/>
    </dgm:pt>
    <dgm:pt modelId="{C800B2BD-3AB6-47C9-B070-2596E2789DFE}" type="pres">
      <dgm:prSet presAssocID="{97D6D890-C0F6-4626-BEF3-703D8143E5C3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399161BA-03D3-4776-8D51-BA3ADCB8CD0E}" type="pres">
      <dgm:prSet presAssocID="{97D6D890-C0F6-4626-BEF3-703D8143E5C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95975-053B-4B80-B9D5-3F566E6475A4}" type="pres">
      <dgm:prSet presAssocID="{97D6D890-C0F6-4626-BEF3-703D8143E5C3}" presName="negativeSpace" presStyleCnt="0"/>
      <dgm:spPr/>
    </dgm:pt>
    <dgm:pt modelId="{FD0D2C71-B7FC-4C0A-8AAA-F3F37F487CB8}" type="pres">
      <dgm:prSet presAssocID="{97D6D890-C0F6-4626-BEF3-703D8143E5C3}" presName="childText" presStyleLbl="conFgAcc1" presStyleIdx="2" presStyleCnt="4">
        <dgm:presLayoutVars>
          <dgm:bulletEnabled val="1"/>
        </dgm:presLayoutVars>
      </dgm:prSet>
      <dgm:spPr/>
    </dgm:pt>
    <dgm:pt modelId="{112A9812-1363-45D7-BFB3-0E6A61A996B4}" type="pres">
      <dgm:prSet presAssocID="{A7D14391-C5A3-4891-82C5-B8A20161F773}" presName="spaceBetweenRectangles" presStyleCnt="0"/>
      <dgm:spPr/>
    </dgm:pt>
    <dgm:pt modelId="{183D0495-E4C6-471F-B944-2D4192A611A5}" type="pres">
      <dgm:prSet presAssocID="{6F9A5C20-B584-4AFC-A6B7-C938A9072F06}" presName="parentLin" presStyleCnt="0"/>
      <dgm:spPr/>
    </dgm:pt>
    <dgm:pt modelId="{DEFA35DE-5984-41E5-A732-299DD771CF69}" type="pres">
      <dgm:prSet presAssocID="{6F9A5C20-B584-4AFC-A6B7-C938A9072F06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4D74754F-F576-4107-8E74-C848EB774E02}" type="pres">
      <dgm:prSet presAssocID="{6F9A5C20-B584-4AFC-A6B7-C938A9072F0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35A01-F750-4A9C-B20B-AAABDB587E56}" type="pres">
      <dgm:prSet presAssocID="{6F9A5C20-B584-4AFC-A6B7-C938A9072F06}" presName="negativeSpace" presStyleCnt="0"/>
      <dgm:spPr/>
    </dgm:pt>
    <dgm:pt modelId="{56351C74-9B1E-4788-8B2B-B4E88464A178}" type="pres">
      <dgm:prSet presAssocID="{6F9A5C20-B584-4AFC-A6B7-C938A9072F0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090E759-675B-4DFC-B458-AC64B9B684DD}" type="presOf" srcId="{97D6D890-C0F6-4626-BEF3-703D8143E5C3}" destId="{399161BA-03D3-4776-8D51-BA3ADCB8CD0E}" srcOrd="1" destOrd="0" presId="urn:microsoft.com/office/officeart/2005/8/layout/list1"/>
    <dgm:cxn modelId="{C8044105-DDBB-4E9D-9E40-55D1C64434E0}" type="presOf" srcId="{B7DDC5DA-DE8B-408A-9491-1D8A4B46B187}" destId="{BF6F9916-C5FB-4E82-8C9B-DE429E4B74C9}" srcOrd="0" destOrd="0" presId="urn:microsoft.com/office/officeart/2005/8/layout/list1"/>
    <dgm:cxn modelId="{22A00892-8862-45AB-AAB8-3344582C9949}" srcId="{035258FD-495A-4986-B7C7-F4F854C3145B}" destId="{FF174332-51C7-45F3-AA04-8CBF31CF0386}" srcOrd="0" destOrd="0" parTransId="{84B209B6-3CF6-4AE9-9B40-06C398C51336}" sibTransId="{39091EFC-DB91-46A8-8032-AF4682A8FD4F}"/>
    <dgm:cxn modelId="{8B135662-74AC-4914-AF5C-D14E70A6C5FC}" type="presOf" srcId="{FF174332-51C7-45F3-AA04-8CBF31CF0386}" destId="{0506AA74-7032-41C0-8697-CFAEFECED2FD}" srcOrd="0" destOrd="0" presId="urn:microsoft.com/office/officeart/2005/8/layout/list1"/>
    <dgm:cxn modelId="{463C482A-BFA6-4E98-BA9A-4CAE1B924C17}" srcId="{035258FD-495A-4986-B7C7-F4F854C3145B}" destId="{B7DDC5DA-DE8B-408A-9491-1D8A4B46B187}" srcOrd="1" destOrd="0" parTransId="{219145D4-9287-466A-A9A3-06C69F1FF35C}" sibTransId="{249E09DD-FC8E-4CE4-AD8F-9D42132A185F}"/>
    <dgm:cxn modelId="{6B50D3CD-08A4-4B40-A959-C217DA99DD45}" type="presOf" srcId="{035258FD-495A-4986-B7C7-F4F854C3145B}" destId="{A708FF4A-9EBA-4B2C-91D4-FD1C61140BA9}" srcOrd="0" destOrd="0" presId="urn:microsoft.com/office/officeart/2005/8/layout/list1"/>
    <dgm:cxn modelId="{E9990479-B67B-4023-BEA0-139F2B6ECB3E}" srcId="{035258FD-495A-4986-B7C7-F4F854C3145B}" destId="{97D6D890-C0F6-4626-BEF3-703D8143E5C3}" srcOrd="2" destOrd="0" parTransId="{86716F63-97F0-477C-AD69-C01AC31E97D4}" sibTransId="{A7D14391-C5A3-4891-82C5-B8A20161F773}"/>
    <dgm:cxn modelId="{CE642A15-20FC-47C3-9E8E-52FA5D4407C8}" type="presOf" srcId="{6F9A5C20-B584-4AFC-A6B7-C938A9072F06}" destId="{4D74754F-F576-4107-8E74-C848EB774E02}" srcOrd="1" destOrd="0" presId="urn:microsoft.com/office/officeart/2005/8/layout/list1"/>
    <dgm:cxn modelId="{0DD615A0-F62E-4BFA-8FC0-B701CEA8B44A}" type="presOf" srcId="{FF174332-51C7-45F3-AA04-8CBF31CF0386}" destId="{EE1D3347-0837-4F1A-B96F-83E04788999A}" srcOrd="1" destOrd="0" presId="urn:microsoft.com/office/officeart/2005/8/layout/list1"/>
    <dgm:cxn modelId="{C7E88F23-4138-4576-AEE6-065C30F33648}" type="presOf" srcId="{B7DDC5DA-DE8B-408A-9491-1D8A4B46B187}" destId="{593A6CE5-06A2-4B5D-BFBC-50B87D64FAB6}" srcOrd="1" destOrd="0" presId="urn:microsoft.com/office/officeart/2005/8/layout/list1"/>
    <dgm:cxn modelId="{50143D35-6911-4D0F-B8A9-BFBE76F4F341}" srcId="{035258FD-495A-4986-B7C7-F4F854C3145B}" destId="{6F9A5C20-B584-4AFC-A6B7-C938A9072F06}" srcOrd="3" destOrd="0" parTransId="{04C636AC-6EA5-4037-8BE8-DDE5F77855F7}" sibTransId="{9D3099FF-2583-4431-8A1E-1CACC88237C1}"/>
    <dgm:cxn modelId="{2990CB77-C2B5-4AA6-BFF9-BBFF4B245AFB}" type="presOf" srcId="{6F9A5C20-B584-4AFC-A6B7-C938A9072F06}" destId="{DEFA35DE-5984-41E5-A732-299DD771CF69}" srcOrd="0" destOrd="0" presId="urn:microsoft.com/office/officeart/2005/8/layout/list1"/>
    <dgm:cxn modelId="{D269BF16-90EC-469F-AA37-CFDF60602868}" type="presOf" srcId="{97D6D890-C0F6-4626-BEF3-703D8143E5C3}" destId="{C800B2BD-3AB6-47C9-B070-2596E2789DFE}" srcOrd="0" destOrd="0" presId="urn:microsoft.com/office/officeart/2005/8/layout/list1"/>
    <dgm:cxn modelId="{79C0C8E6-9561-417D-B320-BB5AC3E12AE9}" type="presParOf" srcId="{A708FF4A-9EBA-4B2C-91D4-FD1C61140BA9}" destId="{B60F4783-7B9A-471A-86F9-BB775D9EC675}" srcOrd="0" destOrd="0" presId="urn:microsoft.com/office/officeart/2005/8/layout/list1"/>
    <dgm:cxn modelId="{43EBE9C1-F4E9-4F10-A5EC-BE233AC37704}" type="presParOf" srcId="{B60F4783-7B9A-471A-86F9-BB775D9EC675}" destId="{0506AA74-7032-41C0-8697-CFAEFECED2FD}" srcOrd="0" destOrd="0" presId="urn:microsoft.com/office/officeart/2005/8/layout/list1"/>
    <dgm:cxn modelId="{A6B6AFAC-3BB3-4480-AF4A-F77C4363321C}" type="presParOf" srcId="{B60F4783-7B9A-471A-86F9-BB775D9EC675}" destId="{EE1D3347-0837-4F1A-B96F-83E04788999A}" srcOrd="1" destOrd="0" presId="urn:microsoft.com/office/officeart/2005/8/layout/list1"/>
    <dgm:cxn modelId="{A1E3231E-A831-4067-B51E-88E382B8A172}" type="presParOf" srcId="{A708FF4A-9EBA-4B2C-91D4-FD1C61140BA9}" destId="{3D13F481-382B-4B31-BEA6-AFBD523916F3}" srcOrd="1" destOrd="0" presId="urn:microsoft.com/office/officeart/2005/8/layout/list1"/>
    <dgm:cxn modelId="{535EB836-2FA2-4A92-AD85-E9029F17D778}" type="presParOf" srcId="{A708FF4A-9EBA-4B2C-91D4-FD1C61140BA9}" destId="{BB2467DE-DA6F-4CA6-9608-A9241400077E}" srcOrd="2" destOrd="0" presId="urn:microsoft.com/office/officeart/2005/8/layout/list1"/>
    <dgm:cxn modelId="{3DE4B723-6644-4EA6-B466-A782BE66DA1B}" type="presParOf" srcId="{A708FF4A-9EBA-4B2C-91D4-FD1C61140BA9}" destId="{4F428034-7AEC-49B2-851A-8142BB0B94D0}" srcOrd="3" destOrd="0" presId="urn:microsoft.com/office/officeart/2005/8/layout/list1"/>
    <dgm:cxn modelId="{BFEAF58C-21EC-49C3-8433-ABF6D0093FA8}" type="presParOf" srcId="{A708FF4A-9EBA-4B2C-91D4-FD1C61140BA9}" destId="{D9FEE990-B0C2-4426-8CFB-2BF99CF7ABEE}" srcOrd="4" destOrd="0" presId="urn:microsoft.com/office/officeart/2005/8/layout/list1"/>
    <dgm:cxn modelId="{EE5450D7-3FA2-4EA1-9BF6-05EA9F986B41}" type="presParOf" srcId="{D9FEE990-B0C2-4426-8CFB-2BF99CF7ABEE}" destId="{BF6F9916-C5FB-4E82-8C9B-DE429E4B74C9}" srcOrd="0" destOrd="0" presId="urn:microsoft.com/office/officeart/2005/8/layout/list1"/>
    <dgm:cxn modelId="{A989B08C-0439-49A8-AFDC-986085470F2B}" type="presParOf" srcId="{D9FEE990-B0C2-4426-8CFB-2BF99CF7ABEE}" destId="{593A6CE5-06A2-4B5D-BFBC-50B87D64FAB6}" srcOrd="1" destOrd="0" presId="urn:microsoft.com/office/officeart/2005/8/layout/list1"/>
    <dgm:cxn modelId="{449D4A57-7FBF-4EEF-B4CC-D45371CD51AC}" type="presParOf" srcId="{A708FF4A-9EBA-4B2C-91D4-FD1C61140BA9}" destId="{4F48A7F6-CD4E-4EF5-B926-EF448AB2E7D7}" srcOrd="5" destOrd="0" presId="urn:microsoft.com/office/officeart/2005/8/layout/list1"/>
    <dgm:cxn modelId="{A888B305-8C6E-4E9F-AF2C-FDF931A9CE1F}" type="presParOf" srcId="{A708FF4A-9EBA-4B2C-91D4-FD1C61140BA9}" destId="{D59B5FEB-480B-4D13-BCEF-E96DA73DB842}" srcOrd="6" destOrd="0" presId="urn:microsoft.com/office/officeart/2005/8/layout/list1"/>
    <dgm:cxn modelId="{4E7B6815-7177-42E6-86C7-D3EE25BC812F}" type="presParOf" srcId="{A708FF4A-9EBA-4B2C-91D4-FD1C61140BA9}" destId="{9658A22A-3EDC-4882-86E4-635FFF9D92E8}" srcOrd="7" destOrd="0" presId="urn:microsoft.com/office/officeart/2005/8/layout/list1"/>
    <dgm:cxn modelId="{4F448BC0-22CE-4426-A0AC-D56CF6751C7B}" type="presParOf" srcId="{A708FF4A-9EBA-4B2C-91D4-FD1C61140BA9}" destId="{132DB3FC-04E1-48CA-B5DD-12570A9DED23}" srcOrd="8" destOrd="0" presId="urn:microsoft.com/office/officeart/2005/8/layout/list1"/>
    <dgm:cxn modelId="{6B3B3F07-169D-4646-8422-B1CF6193C187}" type="presParOf" srcId="{132DB3FC-04E1-48CA-B5DD-12570A9DED23}" destId="{C800B2BD-3AB6-47C9-B070-2596E2789DFE}" srcOrd="0" destOrd="0" presId="urn:microsoft.com/office/officeart/2005/8/layout/list1"/>
    <dgm:cxn modelId="{43F9ACD6-1558-4C49-9880-39FFC07C93D2}" type="presParOf" srcId="{132DB3FC-04E1-48CA-B5DD-12570A9DED23}" destId="{399161BA-03D3-4776-8D51-BA3ADCB8CD0E}" srcOrd="1" destOrd="0" presId="urn:microsoft.com/office/officeart/2005/8/layout/list1"/>
    <dgm:cxn modelId="{5BDF8FCC-1403-4424-A811-0E6A9E6E1144}" type="presParOf" srcId="{A708FF4A-9EBA-4B2C-91D4-FD1C61140BA9}" destId="{67F95975-053B-4B80-B9D5-3F566E6475A4}" srcOrd="9" destOrd="0" presId="urn:microsoft.com/office/officeart/2005/8/layout/list1"/>
    <dgm:cxn modelId="{D969B23B-C710-4CEC-B835-FFF11F380010}" type="presParOf" srcId="{A708FF4A-9EBA-4B2C-91D4-FD1C61140BA9}" destId="{FD0D2C71-B7FC-4C0A-8AAA-F3F37F487CB8}" srcOrd="10" destOrd="0" presId="urn:microsoft.com/office/officeart/2005/8/layout/list1"/>
    <dgm:cxn modelId="{46C0A89A-71C0-480B-9A9F-6D5A5102CB7A}" type="presParOf" srcId="{A708FF4A-9EBA-4B2C-91D4-FD1C61140BA9}" destId="{112A9812-1363-45D7-BFB3-0E6A61A996B4}" srcOrd="11" destOrd="0" presId="urn:microsoft.com/office/officeart/2005/8/layout/list1"/>
    <dgm:cxn modelId="{8B202FC8-0A8D-401A-A8E4-3F3629520CE9}" type="presParOf" srcId="{A708FF4A-9EBA-4B2C-91D4-FD1C61140BA9}" destId="{183D0495-E4C6-471F-B944-2D4192A611A5}" srcOrd="12" destOrd="0" presId="urn:microsoft.com/office/officeart/2005/8/layout/list1"/>
    <dgm:cxn modelId="{035CC497-00B1-48B9-9925-990C2E4EAB20}" type="presParOf" srcId="{183D0495-E4C6-471F-B944-2D4192A611A5}" destId="{DEFA35DE-5984-41E5-A732-299DD771CF69}" srcOrd="0" destOrd="0" presId="urn:microsoft.com/office/officeart/2005/8/layout/list1"/>
    <dgm:cxn modelId="{74AA9662-F381-4A3B-909D-2FD49D9F9D7F}" type="presParOf" srcId="{183D0495-E4C6-471F-B944-2D4192A611A5}" destId="{4D74754F-F576-4107-8E74-C848EB774E02}" srcOrd="1" destOrd="0" presId="urn:microsoft.com/office/officeart/2005/8/layout/list1"/>
    <dgm:cxn modelId="{43EA9C1C-203B-42EC-B278-6BFB5B3D704E}" type="presParOf" srcId="{A708FF4A-9EBA-4B2C-91D4-FD1C61140BA9}" destId="{40135A01-F750-4A9C-B20B-AAABDB587E56}" srcOrd="13" destOrd="0" presId="urn:microsoft.com/office/officeart/2005/8/layout/list1"/>
    <dgm:cxn modelId="{0E3479EE-C77A-4CFD-8A38-2FC309DBD48C}" type="presParOf" srcId="{A708FF4A-9EBA-4B2C-91D4-FD1C61140BA9}" destId="{56351C74-9B1E-4788-8B2B-B4E88464A17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5963C6-08FF-4BDD-BCAA-1CE42AEC2BBD}" type="doc">
      <dgm:prSet loTypeId="urn:microsoft.com/office/officeart/2005/8/layout/pyramid2" loCatId="list" qsTypeId="urn:microsoft.com/office/officeart/2005/8/quickstyle/3d2" qsCatId="3D" csTypeId="urn:microsoft.com/office/officeart/2005/8/colors/colorful1" csCatId="colorful" phldr="1"/>
      <dgm:spPr/>
    </dgm:pt>
    <dgm:pt modelId="{F87E9141-D5FB-4ED2-9784-E6EF2BBBCFF8}">
      <dgm:prSet phldrT="[Text]"/>
      <dgm:spPr/>
      <dgm:t>
        <a:bodyPr/>
        <a:lstStyle/>
        <a:p>
          <a:r>
            <a:rPr lang="en-US" b="1" dirty="0" smtClean="0"/>
            <a:t>To Inform</a:t>
          </a:r>
          <a:endParaRPr lang="en-US" b="1" dirty="0"/>
        </a:p>
      </dgm:t>
    </dgm:pt>
    <dgm:pt modelId="{02C3202D-533F-447F-AFAF-C81833E5C7F6}" type="parTrans" cxnId="{FDABD302-22A0-46AE-A840-4A978F3F88F7}">
      <dgm:prSet/>
      <dgm:spPr/>
      <dgm:t>
        <a:bodyPr/>
        <a:lstStyle/>
        <a:p>
          <a:endParaRPr lang="en-US"/>
        </a:p>
      </dgm:t>
    </dgm:pt>
    <dgm:pt modelId="{C16BAFEA-3623-47B3-9BE7-2ECF987689FE}" type="sibTrans" cxnId="{FDABD302-22A0-46AE-A840-4A978F3F88F7}">
      <dgm:prSet/>
      <dgm:spPr/>
      <dgm:t>
        <a:bodyPr/>
        <a:lstStyle/>
        <a:p>
          <a:endParaRPr lang="en-US"/>
        </a:p>
      </dgm:t>
    </dgm:pt>
    <dgm:pt modelId="{4395F1C0-FD2F-4EB4-B1CE-58B7B80BAF42}">
      <dgm:prSet phldrT="[Text]"/>
      <dgm:spPr/>
      <dgm:t>
        <a:bodyPr/>
        <a:lstStyle/>
        <a:p>
          <a:r>
            <a:rPr lang="en-US" b="1" dirty="0" smtClean="0"/>
            <a:t>To Instruct </a:t>
          </a:r>
          <a:endParaRPr lang="en-US" b="1" dirty="0"/>
        </a:p>
      </dgm:t>
    </dgm:pt>
    <dgm:pt modelId="{6C7E3CD9-6478-4B2A-A38D-5985420900ED}" type="parTrans" cxnId="{E543BE57-D17A-4242-A9A2-D0AB92295BF5}">
      <dgm:prSet/>
      <dgm:spPr/>
      <dgm:t>
        <a:bodyPr/>
        <a:lstStyle/>
        <a:p>
          <a:endParaRPr lang="en-US"/>
        </a:p>
      </dgm:t>
    </dgm:pt>
    <dgm:pt modelId="{39759890-364A-4397-92D3-10A9EF11A6DF}" type="sibTrans" cxnId="{E543BE57-D17A-4242-A9A2-D0AB92295BF5}">
      <dgm:prSet/>
      <dgm:spPr/>
      <dgm:t>
        <a:bodyPr/>
        <a:lstStyle/>
        <a:p>
          <a:endParaRPr lang="en-US"/>
        </a:p>
      </dgm:t>
    </dgm:pt>
    <dgm:pt modelId="{ED1A04C0-702C-46DB-91C8-B559FDFFB243}">
      <dgm:prSet phldrT="[Text]"/>
      <dgm:spPr/>
      <dgm:t>
        <a:bodyPr/>
        <a:lstStyle/>
        <a:p>
          <a:r>
            <a:rPr lang="en-US" b="1" dirty="0" smtClean="0"/>
            <a:t>To persuade</a:t>
          </a:r>
          <a:endParaRPr lang="en-US" b="1" dirty="0"/>
        </a:p>
      </dgm:t>
    </dgm:pt>
    <dgm:pt modelId="{B30DC988-5CDB-460A-BB80-2390150F3707}" type="parTrans" cxnId="{4A31D70A-674F-46AA-A0D4-EA846F6909EF}">
      <dgm:prSet/>
      <dgm:spPr/>
      <dgm:t>
        <a:bodyPr/>
        <a:lstStyle/>
        <a:p>
          <a:endParaRPr lang="en-US"/>
        </a:p>
      </dgm:t>
    </dgm:pt>
    <dgm:pt modelId="{160C934A-F95A-4508-83F5-85EC7304D55A}" type="sibTrans" cxnId="{4A31D70A-674F-46AA-A0D4-EA846F6909EF}">
      <dgm:prSet/>
      <dgm:spPr/>
      <dgm:t>
        <a:bodyPr/>
        <a:lstStyle/>
        <a:p>
          <a:endParaRPr lang="en-US"/>
        </a:p>
      </dgm:t>
    </dgm:pt>
    <dgm:pt modelId="{2E14092D-57CE-474D-AA6C-E5EF4DE406A7}" type="pres">
      <dgm:prSet presAssocID="{065963C6-08FF-4BDD-BCAA-1CE42AEC2BBD}" presName="compositeShape" presStyleCnt="0">
        <dgm:presLayoutVars>
          <dgm:dir/>
          <dgm:resizeHandles/>
        </dgm:presLayoutVars>
      </dgm:prSet>
      <dgm:spPr/>
    </dgm:pt>
    <dgm:pt modelId="{4C3388D6-569B-4026-813E-9C2F9E0D857F}" type="pres">
      <dgm:prSet presAssocID="{065963C6-08FF-4BDD-BCAA-1CE42AEC2BBD}" presName="pyramid" presStyleLbl="node1" presStyleIdx="0" presStyleCnt="1"/>
      <dgm:spPr/>
    </dgm:pt>
    <dgm:pt modelId="{F51ECBB4-58C1-4A32-8721-53DCC4F21527}" type="pres">
      <dgm:prSet presAssocID="{065963C6-08FF-4BDD-BCAA-1CE42AEC2BBD}" presName="theList" presStyleCnt="0"/>
      <dgm:spPr/>
    </dgm:pt>
    <dgm:pt modelId="{6E5CD621-7B5C-47FB-AA41-645B952D7AF5}" type="pres">
      <dgm:prSet presAssocID="{F87E9141-D5FB-4ED2-9784-E6EF2BBBCFF8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E24F3-F1B4-47F4-9698-7221B6DC188C}" type="pres">
      <dgm:prSet presAssocID="{F87E9141-D5FB-4ED2-9784-E6EF2BBBCFF8}" presName="aSpace" presStyleCnt="0"/>
      <dgm:spPr/>
    </dgm:pt>
    <dgm:pt modelId="{281F9D03-02EB-48AF-80B5-5A1B4200C55E}" type="pres">
      <dgm:prSet presAssocID="{4395F1C0-FD2F-4EB4-B1CE-58B7B80BAF42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07BAB-8575-463E-A6ED-79A61C4235EC}" type="pres">
      <dgm:prSet presAssocID="{4395F1C0-FD2F-4EB4-B1CE-58B7B80BAF42}" presName="aSpace" presStyleCnt="0"/>
      <dgm:spPr/>
    </dgm:pt>
    <dgm:pt modelId="{E6F3F0C6-C72C-42B9-A5AD-84C46F41A1BB}" type="pres">
      <dgm:prSet presAssocID="{ED1A04C0-702C-46DB-91C8-B559FDFFB243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4F991-A318-4AB7-B588-228898A9DE38}" type="pres">
      <dgm:prSet presAssocID="{ED1A04C0-702C-46DB-91C8-B559FDFFB243}" presName="aSpace" presStyleCnt="0"/>
      <dgm:spPr/>
    </dgm:pt>
  </dgm:ptLst>
  <dgm:cxnLst>
    <dgm:cxn modelId="{43CEBFB5-0260-46AF-9B72-A376C72997CA}" type="presOf" srcId="{065963C6-08FF-4BDD-BCAA-1CE42AEC2BBD}" destId="{2E14092D-57CE-474D-AA6C-E5EF4DE406A7}" srcOrd="0" destOrd="0" presId="urn:microsoft.com/office/officeart/2005/8/layout/pyramid2"/>
    <dgm:cxn modelId="{9E4DE496-0400-4F06-A95F-C9102F228222}" type="presOf" srcId="{F87E9141-D5FB-4ED2-9784-E6EF2BBBCFF8}" destId="{6E5CD621-7B5C-47FB-AA41-645B952D7AF5}" srcOrd="0" destOrd="0" presId="urn:microsoft.com/office/officeart/2005/8/layout/pyramid2"/>
    <dgm:cxn modelId="{4A31D70A-674F-46AA-A0D4-EA846F6909EF}" srcId="{065963C6-08FF-4BDD-BCAA-1CE42AEC2BBD}" destId="{ED1A04C0-702C-46DB-91C8-B559FDFFB243}" srcOrd="2" destOrd="0" parTransId="{B30DC988-5CDB-460A-BB80-2390150F3707}" sibTransId="{160C934A-F95A-4508-83F5-85EC7304D55A}"/>
    <dgm:cxn modelId="{FDABD302-22A0-46AE-A840-4A978F3F88F7}" srcId="{065963C6-08FF-4BDD-BCAA-1CE42AEC2BBD}" destId="{F87E9141-D5FB-4ED2-9784-E6EF2BBBCFF8}" srcOrd="0" destOrd="0" parTransId="{02C3202D-533F-447F-AFAF-C81833E5C7F6}" sibTransId="{C16BAFEA-3623-47B3-9BE7-2ECF987689FE}"/>
    <dgm:cxn modelId="{3180A885-366C-4575-9AC4-54F1647B8FC5}" type="presOf" srcId="{4395F1C0-FD2F-4EB4-B1CE-58B7B80BAF42}" destId="{281F9D03-02EB-48AF-80B5-5A1B4200C55E}" srcOrd="0" destOrd="0" presId="urn:microsoft.com/office/officeart/2005/8/layout/pyramid2"/>
    <dgm:cxn modelId="{0CF0ECF5-0A69-4FE2-BBBD-497A604D5F3D}" type="presOf" srcId="{ED1A04C0-702C-46DB-91C8-B559FDFFB243}" destId="{E6F3F0C6-C72C-42B9-A5AD-84C46F41A1BB}" srcOrd="0" destOrd="0" presId="urn:microsoft.com/office/officeart/2005/8/layout/pyramid2"/>
    <dgm:cxn modelId="{E543BE57-D17A-4242-A9A2-D0AB92295BF5}" srcId="{065963C6-08FF-4BDD-BCAA-1CE42AEC2BBD}" destId="{4395F1C0-FD2F-4EB4-B1CE-58B7B80BAF42}" srcOrd="1" destOrd="0" parTransId="{6C7E3CD9-6478-4B2A-A38D-5985420900ED}" sibTransId="{39759890-364A-4397-92D3-10A9EF11A6DF}"/>
    <dgm:cxn modelId="{DB07FDB1-2B6C-42B2-9B16-FE601EDF6585}" type="presParOf" srcId="{2E14092D-57CE-474D-AA6C-E5EF4DE406A7}" destId="{4C3388D6-569B-4026-813E-9C2F9E0D857F}" srcOrd="0" destOrd="0" presId="urn:microsoft.com/office/officeart/2005/8/layout/pyramid2"/>
    <dgm:cxn modelId="{3C91210D-7CB1-41F1-9193-D899F59E3A0E}" type="presParOf" srcId="{2E14092D-57CE-474D-AA6C-E5EF4DE406A7}" destId="{F51ECBB4-58C1-4A32-8721-53DCC4F21527}" srcOrd="1" destOrd="0" presId="urn:microsoft.com/office/officeart/2005/8/layout/pyramid2"/>
    <dgm:cxn modelId="{FF3B1D49-FF7D-4E55-A9B5-15E297D242D4}" type="presParOf" srcId="{F51ECBB4-58C1-4A32-8721-53DCC4F21527}" destId="{6E5CD621-7B5C-47FB-AA41-645B952D7AF5}" srcOrd="0" destOrd="0" presId="urn:microsoft.com/office/officeart/2005/8/layout/pyramid2"/>
    <dgm:cxn modelId="{52EE71E9-47D9-409F-948D-FB65DA04BDB9}" type="presParOf" srcId="{F51ECBB4-58C1-4A32-8721-53DCC4F21527}" destId="{203E24F3-F1B4-47F4-9698-7221B6DC188C}" srcOrd="1" destOrd="0" presId="urn:microsoft.com/office/officeart/2005/8/layout/pyramid2"/>
    <dgm:cxn modelId="{F92EAB65-1470-44EB-9ACB-912AC2FA8700}" type="presParOf" srcId="{F51ECBB4-58C1-4A32-8721-53DCC4F21527}" destId="{281F9D03-02EB-48AF-80B5-5A1B4200C55E}" srcOrd="2" destOrd="0" presId="urn:microsoft.com/office/officeart/2005/8/layout/pyramid2"/>
    <dgm:cxn modelId="{3595F4D0-490E-4C91-B717-8847DE80B96F}" type="presParOf" srcId="{F51ECBB4-58C1-4A32-8721-53DCC4F21527}" destId="{1B207BAB-8575-463E-A6ED-79A61C4235EC}" srcOrd="3" destOrd="0" presId="urn:microsoft.com/office/officeart/2005/8/layout/pyramid2"/>
    <dgm:cxn modelId="{8C3F19BD-13F3-48CB-A3EB-FAC9C7B45890}" type="presParOf" srcId="{F51ECBB4-58C1-4A32-8721-53DCC4F21527}" destId="{E6F3F0C6-C72C-42B9-A5AD-84C46F41A1BB}" srcOrd="4" destOrd="0" presId="urn:microsoft.com/office/officeart/2005/8/layout/pyramid2"/>
    <dgm:cxn modelId="{5086A371-4CDA-4975-83B9-60E5E21C5B5B}" type="presParOf" srcId="{F51ECBB4-58C1-4A32-8721-53DCC4F21527}" destId="{6064F991-A318-4AB7-B588-228898A9DE38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965C54-F5E1-4D06-ACE9-EC91BB9492CB}" type="doc">
      <dgm:prSet loTypeId="urn:microsoft.com/office/officeart/2005/8/layout/list1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A3BD52-57BA-48B9-84BE-28828FDB9454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Subject Knowledge</a:t>
          </a:r>
          <a:endParaRPr lang="en-US" sz="2400" dirty="0">
            <a:solidFill>
              <a:schemeClr val="tx1"/>
            </a:solidFill>
          </a:endParaRPr>
        </a:p>
      </dgm:t>
    </dgm:pt>
    <dgm:pt modelId="{DD8E89D9-E1D6-4967-B68C-2EE644A6E607}" type="parTrans" cxnId="{99ED2F12-B19B-4686-BB81-EAE6EED7626D}">
      <dgm:prSet/>
      <dgm:spPr/>
      <dgm:t>
        <a:bodyPr/>
        <a:lstStyle/>
        <a:p>
          <a:endParaRPr lang="en-US"/>
        </a:p>
      </dgm:t>
    </dgm:pt>
    <dgm:pt modelId="{C3DEDDF0-C4EA-47B4-85F7-8FE277BFE3DB}" type="sibTrans" cxnId="{99ED2F12-B19B-4686-BB81-EAE6EED7626D}">
      <dgm:prSet/>
      <dgm:spPr/>
      <dgm:t>
        <a:bodyPr/>
        <a:lstStyle/>
        <a:p>
          <a:endParaRPr lang="en-US"/>
        </a:p>
      </dgm:t>
    </dgm:pt>
    <dgm:pt modelId="{34CBAE57-C193-4777-862E-991930D5656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Research Skills</a:t>
          </a:r>
          <a:endParaRPr lang="en-US" sz="2400" dirty="0">
            <a:solidFill>
              <a:schemeClr val="tx1"/>
            </a:solidFill>
          </a:endParaRPr>
        </a:p>
      </dgm:t>
    </dgm:pt>
    <dgm:pt modelId="{63926808-93D7-46F7-989A-FDF7817E9B2D}" type="parTrans" cxnId="{9A529857-10A8-4CE3-9536-1C519B725009}">
      <dgm:prSet/>
      <dgm:spPr/>
      <dgm:t>
        <a:bodyPr/>
        <a:lstStyle/>
        <a:p>
          <a:endParaRPr lang="en-US"/>
        </a:p>
      </dgm:t>
    </dgm:pt>
    <dgm:pt modelId="{D927AC58-DBAB-48EF-B629-7E6120A30B7B}" type="sibTrans" cxnId="{9A529857-10A8-4CE3-9536-1C519B725009}">
      <dgm:prSet/>
      <dgm:spPr/>
      <dgm:t>
        <a:bodyPr/>
        <a:lstStyle/>
        <a:p>
          <a:endParaRPr lang="en-US"/>
        </a:p>
      </dgm:t>
    </dgm:pt>
    <dgm:pt modelId="{982F3401-263D-4776-9A4E-D113DC9268B0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Knowledge of the conventions of Technical Communication</a:t>
          </a:r>
          <a:endParaRPr lang="en-US" sz="2400" dirty="0">
            <a:solidFill>
              <a:schemeClr val="tx1"/>
            </a:solidFill>
          </a:endParaRPr>
        </a:p>
      </dgm:t>
    </dgm:pt>
    <dgm:pt modelId="{5509CE5A-F647-48EE-8F03-01E3BAB51A21}" type="parTrans" cxnId="{278513D4-00B8-4D3D-8D4C-A46FAB1EA2A2}">
      <dgm:prSet/>
      <dgm:spPr/>
      <dgm:t>
        <a:bodyPr/>
        <a:lstStyle/>
        <a:p>
          <a:endParaRPr lang="en-US"/>
        </a:p>
      </dgm:t>
    </dgm:pt>
    <dgm:pt modelId="{B1D75A45-20F2-40F4-B1C4-C76867252AA5}" type="sibTrans" cxnId="{278513D4-00B8-4D3D-8D4C-A46FAB1EA2A2}">
      <dgm:prSet/>
      <dgm:spPr/>
      <dgm:t>
        <a:bodyPr/>
        <a:lstStyle/>
        <a:p>
          <a:endParaRPr lang="en-US"/>
        </a:p>
      </dgm:t>
    </dgm:pt>
    <dgm:pt modelId="{8D411E97-6901-4649-B49C-11FAE561CA41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Writing Skills</a:t>
          </a:r>
          <a:endParaRPr lang="en-US" sz="2400" dirty="0">
            <a:solidFill>
              <a:schemeClr val="tx1"/>
            </a:solidFill>
          </a:endParaRPr>
        </a:p>
      </dgm:t>
    </dgm:pt>
    <dgm:pt modelId="{A2B65B38-F4ED-4D56-949E-EFBFA342C781}" type="parTrans" cxnId="{99DC11F4-3D2F-49A5-944E-5219FE6E569E}">
      <dgm:prSet/>
      <dgm:spPr/>
      <dgm:t>
        <a:bodyPr/>
        <a:lstStyle/>
        <a:p>
          <a:endParaRPr lang="en-US"/>
        </a:p>
      </dgm:t>
    </dgm:pt>
    <dgm:pt modelId="{79702EED-31ED-4B57-B96C-24851B5D529D}" type="sibTrans" cxnId="{99DC11F4-3D2F-49A5-944E-5219FE6E569E}">
      <dgm:prSet/>
      <dgm:spPr/>
      <dgm:t>
        <a:bodyPr/>
        <a:lstStyle/>
        <a:p>
          <a:endParaRPr lang="en-US"/>
        </a:p>
      </dgm:t>
    </dgm:pt>
    <dgm:pt modelId="{8CD7259A-D0F0-4D74-A975-C1C1AB0AF885}" type="pres">
      <dgm:prSet presAssocID="{C3965C54-F5E1-4D06-ACE9-EC91BB9492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71D50C-A325-40AD-A1DE-D0207B0B5EA3}" type="pres">
      <dgm:prSet presAssocID="{E0A3BD52-57BA-48B9-84BE-28828FDB9454}" presName="parentLin" presStyleCnt="0"/>
      <dgm:spPr/>
      <dgm:t>
        <a:bodyPr/>
        <a:lstStyle/>
        <a:p>
          <a:endParaRPr lang="en-US"/>
        </a:p>
      </dgm:t>
    </dgm:pt>
    <dgm:pt modelId="{A3A3BDBD-232A-4617-8DCA-B451035AFAA4}" type="pres">
      <dgm:prSet presAssocID="{E0A3BD52-57BA-48B9-84BE-28828FDB945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53CBB16E-C68A-4116-ACDC-243EB4EE93DA}" type="pres">
      <dgm:prSet presAssocID="{E0A3BD52-57BA-48B9-84BE-28828FDB945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48D34-ADD1-4558-B3B5-0D97E70E95D4}" type="pres">
      <dgm:prSet presAssocID="{E0A3BD52-57BA-48B9-84BE-28828FDB9454}" presName="negativeSpace" presStyleCnt="0"/>
      <dgm:spPr/>
      <dgm:t>
        <a:bodyPr/>
        <a:lstStyle/>
        <a:p>
          <a:endParaRPr lang="en-US"/>
        </a:p>
      </dgm:t>
    </dgm:pt>
    <dgm:pt modelId="{66307D0C-0319-471C-89C0-E3A4DFC46F43}" type="pres">
      <dgm:prSet presAssocID="{E0A3BD52-57BA-48B9-84BE-28828FDB9454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2FA0A0-5164-42C9-9849-5284C1E9900B}" type="pres">
      <dgm:prSet presAssocID="{C3DEDDF0-C4EA-47B4-85F7-8FE277BFE3DB}" presName="spaceBetweenRectangles" presStyleCnt="0"/>
      <dgm:spPr/>
      <dgm:t>
        <a:bodyPr/>
        <a:lstStyle/>
        <a:p>
          <a:endParaRPr lang="en-US"/>
        </a:p>
      </dgm:t>
    </dgm:pt>
    <dgm:pt modelId="{4655FC87-B8D3-4652-A7A0-749F8822EE1B}" type="pres">
      <dgm:prSet presAssocID="{8D411E97-6901-4649-B49C-11FAE561CA41}" presName="parentLin" presStyleCnt="0"/>
      <dgm:spPr/>
      <dgm:t>
        <a:bodyPr/>
        <a:lstStyle/>
        <a:p>
          <a:endParaRPr lang="en-US"/>
        </a:p>
      </dgm:t>
    </dgm:pt>
    <dgm:pt modelId="{00462303-02F2-4E3E-B9D7-FEEC2A660A6F}" type="pres">
      <dgm:prSet presAssocID="{8D411E97-6901-4649-B49C-11FAE561CA41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12E2E3B-E8A8-469D-B911-0D272A3F96F8}" type="pres">
      <dgm:prSet presAssocID="{8D411E97-6901-4649-B49C-11FAE561CA4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F0748-7868-40BF-8BE1-F27270EA0293}" type="pres">
      <dgm:prSet presAssocID="{8D411E97-6901-4649-B49C-11FAE561CA41}" presName="negativeSpace" presStyleCnt="0"/>
      <dgm:spPr/>
      <dgm:t>
        <a:bodyPr/>
        <a:lstStyle/>
        <a:p>
          <a:endParaRPr lang="en-US"/>
        </a:p>
      </dgm:t>
    </dgm:pt>
    <dgm:pt modelId="{A336F723-4FF4-40DE-B763-40F4E48CFF10}" type="pres">
      <dgm:prSet presAssocID="{8D411E97-6901-4649-B49C-11FAE561CA41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C2D301-78F3-458D-AFBC-F78D6FB6E465}" type="pres">
      <dgm:prSet presAssocID="{79702EED-31ED-4B57-B96C-24851B5D529D}" presName="spaceBetweenRectangles" presStyleCnt="0"/>
      <dgm:spPr/>
      <dgm:t>
        <a:bodyPr/>
        <a:lstStyle/>
        <a:p>
          <a:endParaRPr lang="en-US"/>
        </a:p>
      </dgm:t>
    </dgm:pt>
    <dgm:pt modelId="{1AA3FB89-03AB-440C-B84C-95DFE82177E2}" type="pres">
      <dgm:prSet presAssocID="{34CBAE57-C193-4777-862E-991930D56568}" presName="parentLin" presStyleCnt="0"/>
      <dgm:spPr/>
      <dgm:t>
        <a:bodyPr/>
        <a:lstStyle/>
        <a:p>
          <a:endParaRPr lang="en-US"/>
        </a:p>
      </dgm:t>
    </dgm:pt>
    <dgm:pt modelId="{4F9DC856-B4B2-43DB-82D6-6473E9FEC93A}" type="pres">
      <dgm:prSet presAssocID="{34CBAE57-C193-4777-862E-991930D56568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68C7987F-B400-4CFA-894F-1DC9F694A93B}" type="pres">
      <dgm:prSet presAssocID="{34CBAE57-C193-4777-862E-991930D5656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6806C-A2F9-4BC9-B6D8-3D01EFEA7D48}" type="pres">
      <dgm:prSet presAssocID="{34CBAE57-C193-4777-862E-991930D56568}" presName="negativeSpace" presStyleCnt="0"/>
      <dgm:spPr/>
      <dgm:t>
        <a:bodyPr/>
        <a:lstStyle/>
        <a:p>
          <a:endParaRPr lang="en-US"/>
        </a:p>
      </dgm:t>
    </dgm:pt>
    <dgm:pt modelId="{3031A933-FC26-49B5-BFE0-93884954370F}" type="pres">
      <dgm:prSet presAssocID="{34CBAE57-C193-4777-862E-991930D56568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487A2B-B554-4AE1-9A4D-CAF33A3F3C2D}" type="pres">
      <dgm:prSet presAssocID="{D927AC58-DBAB-48EF-B629-7E6120A30B7B}" presName="spaceBetweenRectangles" presStyleCnt="0"/>
      <dgm:spPr/>
      <dgm:t>
        <a:bodyPr/>
        <a:lstStyle/>
        <a:p>
          <a:endParaRPr lang="en-US"/>
        </a:p>
      </dgm:t>
    </dgm:pt>
    <dgm:pt modelId="{80E9959E-AE2A-4F30-A8F3-A06FB6DBBE2F}" type="pres">
      <dgm:prSet presAssocID="{982F3401-263D-4776-9A4E-D113DC9268B0}" presName="parentLin" presStyleCnt="0"/>
      <dgm:spPr/>
      <dgm:t>
        <a:bodyPr/>
        <a:lstStyle/>
        <a:p>
          <a:endParaRPr lang="en-US"/>
        </a:p>
      </dgm:t>
    </dgm:pt>
    <dgm:pt modelId="{8B2FFD9B-BD8F-4718-A110-F7AB9581BC8F}" type="pres">
      <dgm:prSet presAssocID="{982F3401-263D-4776-9A4E-D113DC9268B0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8800A6C8-F108-41AF-9006-CAEF4D158BCE}" type="pres">
      <dgm:prSet presAssocID="{982F3401-263D-4776-9A4E-D113DC9268B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E54B8F-3F5E-4DAB-AFE3-0B97CE8153BF}" type="pres">
      <dgm:prSet presAssocID="{982F3401-263D-4776-9A4E-D113DC9268B0}" presName="negativeSpace" presStyleCnt="0"/>
      <dgm:spPr/>
      <dgm:t>
        <a:bodyPr/>
        <a:lstStyle/>
        <a:p>
          <a:endParaRPr lang="en-US"/>
        </a:p>
      </dgm:t>
    </dgm:pt>
    <dgm:pt modelId="{7EF181B4-F199-42E5-980D-A76DE5790FDA}" type="pres">
      <dgm:prSet presAssocID="{982F3401-263D-4776-9A4E-D113DC9268B0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133168-E65F-4508-AFEB-BF4D83DBA154}" type="presOf" srcId="{8D411E97-6901-4649-B49C-11FAE561CA41}" destId="{C12E2E3B-E8A8-469D-B911-0D272A3F96F8}" srcOrd="1" destOrd="0" presId="urn:microsoft.com/office/officeart/2005/8/layout/list1"/>
    <dgm:cxn modelId="{CFE2F04B-14DB-4F63-B499-F90297CAF5B5}" type="presOf" srcId="{982F3401-263D-4776-9A4E-D113DC9268B0}" destId="{8B2FFD9B-BD8F-4718-A110-F7AB9581BC8F}" srcOrd="0" destOrd="0" presId="urn:microsoft.com/office/officeart/2005/8/layout/list1"/>
    <dgm:cxn modelId="{278513D4-00B8-4D3D-8D4C-A46FAB1EA2A2}" srcId="{C3965C54-F5E1-4D06-ACE9-EC91BB9492CB}" destId="{982F3401-263D-4776-9A4E-D113DC9268B0}" srcOrd="3" destOrd="0" parTransId="{5509CE5A-F647-48EE-8F03-01E3BAB51A21}" sibTransId="{B1D75A45-20F2-40F4-B1C4-C76867252AA5}"/>
    <dgm:cxn modelId="{5C09CF32-AA8A-4F4A-98B7-5A2CF2F69F41}" type="presOf" srcId="{982F3401-263D-4776-9A4E-D113DC9268B0}" destId="{8800A6C8-F108-41AF-9006-CAEF4D158BCE}" srcOrd="1" destOrd="0" presId="urn:microsoft.com/office/officeart/2005/8/layout/list1"/>
    <dgm:cxn modelId="{A641AF8D-93C0-4199-A209-AD6FB74D435D}" type="presOf" srcId="{34CBAE57-C193-4777-862E-991930D56568}" destId="{4F9DC856-B4B2-43DB-82D6-6473E9FEC93A}" srcOrd="0" destOrd="0" presId="urn:microsoft.com/office/officeart/2005/8/layout/list1"/>
    <dgm:cxn modelId="{0CE4A70D-4722-4831-9772-F03F20816F81}" type="presOf" srcId="{E0A3BD52-57BA-48B9-84BE-28828FDB9454}" destId="{A3A3BDBD-232A-4617-8DCA-B451035AFAA4}" srcOrd="0" destOrd="0" presId="urn:microsoft.com/office/officeart/2005/8/layout/list1"/>
    <dgm:cxn modelId="{A9B25C20-05E3-4A4C-AC45-57214599EFE8}" type="presOf" srcId="{8D411E97-6901-4649-B49C-11FAE561CA41}" destId="{00462303-02F2-4E3E-B9D7-FEEC2A660A6F}" srcOrd="0" destOrd="0" presId="urn:microsoft.com/office/officeart/2005/8/layout/list1"/>
    <dgm:cxn modelId="{99ED2F12-B19B-4686-BB81-EAE6EED7626D}" srcId="{C3965C54-F5E1-4D06-ACE9-EC91BB9492CB}" destId="{E0A3BD52-57BA-48B9-84BE-28828FDB9454}" srcOrd="0" destOrd="0" parTransId="{DD8E89D9-E1D6-4967-B68C-2EE644A6E607}" sibTransId="{C3DEDDF0-C4EA-47B4-85F7-8FE277BFE3DB}"/>
    <dgm:cxn modelId="{15C59005-5C52-4B01-A1EE-4947FB48C8B3}" type="presOf" srcId="{E0A3BD52-57BA-48B9-84BE-28828FDB9454}" destId="{53CBB16E-C68A-4116-ACDC-243EB4EE93DA}" srcOrd="1" destOrd="0" presId="urn:microsoft.com/office/officeart/2005/8/layout/list1"/>
    <dgm:cxn modelId="{AA9E53C8-4B3B-41C0-9AA4-25663BA8DAEB}" type="presOf" srcId="{34CBAE57-C193-4777-862E-991930D56568}" destId="{68C7987F-B400-4CFA-894F-1DC9F694A93B}" srcOrd="1" destOrd="0" presId="urn:microsoft.com/office/officeart/2005/8/layout/list1"/>
    <dgm:cxn modelId="{99DC11F4-3D2F-49A5-944E-5219FE6E569E}" srcId="{C3965C54-F5E1-4D06-ACE9-EC91BB9492CB}" destId="{8D411E97-6901-4649-B49C-11FAE561CA41}" srcOrd="1" destOrd="0" parTransId="{A2B65B38-F4ED-4D56-949E-EFBFA342C781}" sibTransId="{79702EED-31ED-4B57-B96C-24851B5D529D}"/>
    <dgm:cxn modelId="{9A529857-10A8-4CE3-9536-1C519B725009}" srcId="{C3965C54-F5E1-4D06-ACE9-EC91BB9492CB}" destId="{34CBAE57-C193-4777-862E-991930D56568}" srcOrd="2" destOrd="0" parTransId="{63926808-93D7-46F7-989A-FDF7817E9B2D}" sibTransId="{D927AC58-DBAB-48EF-B629-7E6120A30B7B}"/>
    <dgm:cxn modelId="{5FE6E450-1DB1-4DD6-A5A1-F26576FD8642}" type="presOf" srcId="{C3965C54-F5E1-4D06-ACE9-EC91BB9492CB}" destId="{8CD7259A-D0F0-4D74-A975-C1C1AB0AF885}" srcOrd="0" destOrd="0" presId="urn:microsoft.com/office/officeart/2005/8/layout/list1"/>
    <dgm:cxn modelId="{7834B135-634E-4FCD-B777-A8833FAD5D96}" type="presParOf" srcId="{8CD7259A-D0F0-4D74-A975-C1C1AB0AF885}" destId="{F471D50C-A325-40AD-A1DE-D0207B0B5EA3}" srcOrd="0" destOrd="0" presId="urn:microsoft.com/office/officeart/2005/8/layout/list1"/>
    <dgm:cxn modelId="{25D4094E-521A-4F18-BA58-0B7777F0D16A}" type="presParOf" srcId="{F471D50C-A325-40AD-A1DE-D0207B0B5EA3}" destId="{A3A3BDBD-232A-4617-8DCA-B451035AFAA4}" srcOrd="0" destOrd="0" presId="urn:microsoft.com/office/officeart/2005/8/layout/list1"/>
    <dgm:cxn modelId="{1D25CC16-759C-4A1F-B9C0-3D0DA2AC3494}" type="presParOf" srcId="{F471D50C-A325-40AD-A1DE-D0207B0B5EA3}" destId="{53CBB16E-C68A-4116-ACDC-243EB4EE93DA}" srcOrd="1" destOrd="0" presId="urn:microsoft.com/office/officeart/2005/8/layout/list1"/>
    <dgm:cxn modelId="{548B87F2-E2C5-4884-AEA3-E2184195F422}" type="presParOf" srcId="{8CD7259A-D0F0-4D74-A975-C1C1AB0AF885}" destId="{96F48D34-ADD1-4558-B3B5-0D97E70E95D4}" srcOrd="1" destOrd="0" presId="urn:microsoft.com/office/officeart/2005/8/layout/list1"/>
    <dgm:cxn modelId="{0DE0D941-264F-4399-889F-5E1006DFAC3B}" type="presParOf" srcId="{8CD7259A-D0F0-4D74-A975-C1C1AB0AF885}" destId="{66307D0C-0319-471C-89C0-E3A4DFC46F43}" srcOrd="2" destOrd="0" presId="urn:microsoft.com/office/officeart/2005/8/layout/list1"/>
    <dgm:cxn modelId="{C657942A-5925-44AF-BB75-398470213D2B}" type="presParOf" srcId="{8CD7259A-D0F0-4D74-A975-C1C1AB0AF885}" destId="{6C2FA0A0-5164-42C9-9849-5284C1E9900B}" srcOrd="3" destOrd="0" presId="urn:microsoft.com/office/officeart/2005/8/layout/list1"/>
    <dgm:cxn modelId="{ACD64E45-8A73-4B7F-A455-8129251D775B}" type="presParOf" srcId="{8CD7259A-D0F0-4D74-A975-C1C1AB0AF885}" destId="{4655FC87-B8D3-4652-A7A0-749F8822EE1B}" srcOrd="4" destOrd="0" presId="urn:microsoft.com/office/officeart/2005/8/layout/list1"/>
    <dgm:cxn modelId="{481C6053-3781-4144-9195-0BCB2030245E}" type="presParOf" srcId="{4655FC87-B8D3-4652-A7A0-749F8822EE1B}" destId="{00462303-02F2-4E3E-B9D7-FEEC2A660A6F}" srcOrd="0" destOrd="0" presId="urn:microsoft.com/office/officeart/2005/8/layout/list1"/>
    <dgm:cxn modelId="{943B681E-4012-4912-9A7B-F04EAF69A4AF}" type="presParOf" srcId="{4655FC87-B8D3-4652-A7A0-749F8822EE1B}" destId="{C12E2E3B-E8A8-469D-B911-0D272A3F96F8}" srcOrd="1" destOrd="0" presId="urn:microsoft.com/office/officeart/2005/8/layout/list1"/>
    <dgm:cxn modelId="{B605EB8F-EFCE-468E-A3A0-2F6196DE9CEC}" type="presParOf" srcId="{8CD7259A-D0F0-4D74-A975-C1C1AB0AF885}" destId="{8E4F0748-7868-40BF-8BE1-F27270EA0293}" srcOrd="5" destOrd="0" presId="urn:microsoft.com/office/officeart/2005/8/layout/list1"/>
    <dgm:cxn modelId="{E1FD016B-10A9-470E-9B86-6A032E202EE6}" type="presParOf" srcId="{8CD7259A-D0F0-4D74-A975-C1C1AB0AF885}" destId="{A336F723-4FF4-40DE-B763-40F4E48CFF10}" srcOrd="6" destOrd="0" presId="urn:microsoft.com/office/officeart/2005/8/layout/list1"/>
    <dgm:cxn modelId="{20A21D38-A8CC-439A-8FB1-F69B91648D58}" type="presParOf" srcId="{8CD7259A-D0F0-4D74-A975-C1C1AB0AF885}" destId="{CDC2D301-78F3-458D-AFBC-F78D6FB6E465}" srcOrd="7" destOrd="0" presId="urn:microsoft.com/office/officeart/2005/8/layout/list1"/>
    <dgm:cxn modelId="{30D7E49F-659F-4B2F-AFAC-8082E3D08237}" type="presParOf" srcId="{8CD7259A-D0F0-4D74-A975-C1C1AB0AF885}" destId="{1AA3FB89-03AB-440C-B84C-95DFE82177E2}" srcOrd="8" destOrd="0" presId="urn:microsoft.com/office/officeart/2005/8/layout/list1"/>
    <dgm:cxn modelId="{97793E0F-27EB-4C78-977F-CA32D8643E26}" type="presParOf" srcId="{1AA3FB89-03AB-440C-B84C-95DFE82177E2}" destId="{4F9DC856-B4B2-43DB-82D6-6473E9FEC93A}" srcOrd="0" destOrd="0" presId="urn:microsoft.com/office/officeart/2005/8/layout/list1"/>
    <dgm:cxn modelId="{E83EEC19-ED4F-4241-87A1-EAEB7B0B806F}" type="presParOf" srcId="{1AA3FB89-03AB-440C-B84C-95DFE82177E2}" destId="{68C7987F-B400-4CFA-894F-1DC9F694A93B}" srcOrd="1" destOrd="0" presId="urn:microsoft.com/office/officeart/2005/8/layout/list1"/>
    <dgm:cxn modelId="{411DC403-3904-4B33-A4BD-4CD6CE5C4588}" type="presParOf" srcId="{8CD7259A-D0F0-4D74-A975-C1C1AB0AF885}" destId="{F616806C-A2F9-4BC9-B6D8-3D01EFEA7D48}" srcOrd="9" destOrd="0" presId="urn:microsoft.com/office/officeart/2005/8/layout/list1"/>
    <dgm:cxn modelId="{26D1DCC8-37C7-4D72-B8C3-71DC74BC50E5}" type="presParOf" srcId="{8CD7259A-D0F0-4D74-A975-C1C1AB0AF885}" destId="{3031A933-FC26-49B5-BFE0-93884954370F}" srcOrd="10" destOrd="0" presId="urn:microsoft.com/office/officeart/2005/8/layout/list1"/>
    <dgm:cxn modelId="{4EF418A2-1C1D-4517-869A-3A9A343D7EE9}" type="presParOf" srcId="{8CD7259A-D0F0-4D74-A975-C1C1AB0AF885}" destId="{D9487A2B-B554-4AE1-9A4D-CAF33A3F3C2D}" srcOrd="11" destOrd="0" presId="urn:microsoft.com/office/officeart/2005/8/layout/list1"/>
    <dgm:cxn modelId="{180AE85E-71A1-4BA4-8F6B-4445919992F7}" type="presParOf" srcId="{8CD7259A-D0F0-4D74-A975-C1C1AB0AF885}" destId="{80E9959E-AE2A-4F30-A8F3-A06FB6DBBE2F}" srcOrd="12" destOrd="0" presId="urn:microsoft.com/office/officeart/2005/8/layout/list1"/>
    <dgm:cxn modelId="{D5373FD9-0A8F-4DCA-9207-CBB857CC394F}" type="presParOf" srcId="{80E9959E-AE2A-4F30-A8F3-A06FB6DBBE2F}" destId="{8B2FFD9B-BD8F-4718-A110-F7AB9581BC8F}" srcOrd="0" destOrd="0" presId="urn:microsoft.com/office/officeart/2005/8/layout/list1"/>
    <dgm:cxn modelId="{AE4F8767-D257-47B4-8EDA-F9FB08078E14}" type="presParOf" srcId="{80E9959E-AE2A-4F30-A8F3-A06FB6DBBE2F}" destId="{8800A6C8-F108-41AF-9006-CAEF4D158BCE}" srcOrd="1" destOrd="0" presId="urn:microsoft.com/office/officeart/2005/8/layout/list1"/>
    <dgm:cxn modelId="{68435DEC-F542-420D-B234-0DC1B39C307A}" type="presParOf" srcId="{8CD7259A-D0F0-4D74-A975-C1C1AB0AF885}" destId="{ECE54B8F-3F5E-4DAB-AFE3-0B97CE8153BF}" srcOrd="13" destOrd="0" presId="urn:microsoft.com/office/officeart/2005/8/layout/list1"/>
    <dgm:cxn modelId="{7D62A0EE-7A03-4E87-8DEE-C4E76BC0E4E7}" type="presParOf" srcId="{8CD7259A-D0F0-4D74-A975-C1C1AB0AF885}" destId="{7EF181B4-F199-42E5-980D-A76DE5790FD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07E37-1628-4D5F-915A-5FE5963D6445}">
      <dsp:nvSpPr>
        <dsp:cNvPr id="0" name=""/>
        <dsp:cNvSpPr/>
      </dsp:nvSpPr>
      <dsp:spPr>
        <a:xfrm>
          <a:off x="3786645" y="1965474"/>
          <a:ext cx="2962968" cy="16987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It is a broad term for any written material in …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4220562" y="2214250"/>
        <a:ext cx="2095134" cy="1201199"/>
      </dsp:txXfrm>
    </dsp:sp>
    <dsp:sp modelId="{196E38F6-2EEA-4E86-8F28-1DC308843CE7}">
      <dsp:nvSpPr>
        <dsp:cNvPr id="0" name=""/>
        <dsp:cNvSpPr/>
      </dsp:nvSpPr>
      <dsp:spPr>
        <a:xfrm rot="16200000">
          <a:off x="5139772" y="1479169"/>
          <a:ext cx="256713" cy="5027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tx1"/>
            </a:solidFill>
          </a:endParaRPr>
        </a:p>
      </dsp:txBody>
      <dsp:txXfrm>
        <a:off x="5178279" y="1618231"/>
        <a:ext cx="179699" cy="301667"/>
      </dsp:txXfrm>
    </dsp:sp>
    <dsp:sp modelId="{80E8C138-B870-4B81-945D-CB549FF3BF85}">
      <dsp:nvSpPr>
        <dsp:cNvPr id="0" name=""/>
        <dsp:cNvSpPr/>
      </dsp:nvSpPr>
      <dsp:spPr>
        <a:xfrm>
          <a:off x="4171757" y="2354"/>
          <a:ext cx="2192744" cy="147875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Science	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4492877" y="218913"/>
        <a:ext cx="1550504" cy="1045638"/>
      </dsp:txXfrm>
    </dsp:sp>
    <dsp:sp modelId="{36A402E4-3519-4E8D-B636-1E8E46DAE34D}">
      <dsp:nvSpPr>
        <dsp:cNvPr id="0" name=""/>
        <dsp:cNvSpPr/>
      </dsp:nvSpPr>
      <dsp:spPr>
        <a:xfrm rot="21586176">
          <a:off x="6902091" y="2556152"/>
          <a:ext cx="367427" cy="5027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tx1"/>
            </a:solidFill>
          </a:endParaRPr>
        </a:p>
      </dsp:txBody>
      <dsp:txXfrm>
        <a:off x="6902091" y="2656929"/>
        <a:ext cx="257199" cy="301667"/>
      </dsp:txXfrm>
    </dsp:sp>
    <dsp:sp modelId="{DF13F5C4-C34C-40D3-A6E6-19C3BE1354E0}">
      <dsp:nvSpPr>
        <dsp:cNvPr id="0" name=""/>
        <dsp:cNvSpPr/>
      </dsp:nvSpPr>
      <dsp:spPr>
        <a:xfrm>
          <a:off x="7442804" y="2061812"/>
          <a:ext cx="2444576" cy="147875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Engineering 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7800804" y="2278371"/>
        <a:ext cx="1728576" cy="1045638"/>
      </dsp:txXfrm>
    </dsp:sp>
    <dsp:sp modelId="{C1B8691A-4C8E-40D6-9F13-C8A93D710F8D}">
      <dsp:nvSpPr>
        <dsp:cNvPr id="0" name=""/>
        <dsp:cNvSpPr/>
      </dsp:nvSpPr>
      <dsp:spPr>
        <a:xfrm rot="5400000">
          <a:off x="5139772" y="3647754"/>
          <a:ext cx="256713" cy="5027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tx1"/>
            </a:solidFill>
          </a:endParaRPr>
        </a:p>
      </dsp:txBody>
      <dsp:txXfrm>
        <a:off x="5178279" y="3709802"/>
        <a:ext cx="179699" cy="301667"/>
      </dsp:txXfrm>
    </dsp:sp>
    <dsp:sp modelId="{20C2C55F-F6A4-4731-B6A1-7C4513F358F5}">
      <dsp:nvSpPr>
        <dsp:cNvPr id="0" name=""/>
        <dsp:cNvSpPr/>
      </dsp:nvSpPr>
      <dsp:spPr>
        <a:xfrm>
          <a:off x="4100200" y="4148590"/>
          <a:ext cx="2335858" cy="147875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Technology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4442278" y="4365149"/>
        <a:ext cx="1651702" cy="1045638"/>
      </dsp:txXfrm>
    </dsp:sp>
    <dsp:sp modelId="{7B68D6A2-AB3F-412B-A73D-BB1F61C9F53C}">
      <dsp:nvSpPr>
        <dsp:cNvPr id="0" name=""/>
        <dsp:cNvSpPr/>
      </dsp:nvSpPr>
      <dsp:spPr>
        <a:xfrm rot="10732959">
          <a:off x="3205573" y="2599679"/>
          <a:ext cx="411279" cy="5027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tx1"/>
            </a:solidFill>
          </a:endParaRPr>
        </a:p>
      </dsp:txBody>
      <dsp:txXfrm rot="10800000">
        <a:off x="3328945" y="2699031"/>
        <a:ext cx="287895" cy="301667"/>
      </dsp:txXfrm>
    </dsp:sp>
    <dsp:sp modelId="{73D3A307-44DE-4E57-8D6F-1B7D3192080E}">
      <dsp:nvSpPr>
        <dsp:cNvPr id="0" name=""/>
        <dsp:cNvSpPr/>
      </dsp:nvSpPr>
      <dsp:spPr>
        <a:xfrm>
          <a:off x="526424" y="2143711"/>
          <a:ext cx="2485892" cy="147875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Medicine 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890474" y="2360270"/>
        <a:ext cx="1757792" cy="10456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467DE-DA6F-4CA6-9608-A9241400077E}">
      <dsp:nvSpPr>
        <dsp:cNvPr id="0" name=""/>
        <dsp:cNvSpPr/>
      </dsp:nvSpPr>
      <dsp:spPr>
        <a:xfrm>
          <a:off x="0" y="352939"/>
          <a:ext cx="1054927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1D3347-0837-4F1A-B96F-83E04788999A}">
      <dsp:nvSpPr>
        <dsp:cNvPr id="0" name=""/>
        <dsp:cNvSpPr/>
      </dsp:nvSpPr>
      <dsp:spPr>
        <a:xfrm>
          <a:off x="527463" y="42979"/>
          <a:ext cx="7384489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116" tIns="0" rIns="27911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Reports, Communication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57725" y="73241"/>
        <a:ext cx="7323965" cy="559396"/>
      </dsp:txXfrm>
    </dsp:sp>
    <dsp:sp modelId="{D59B5FEB-480B-4D13-BCEF-E96DA73DB842}">
      <dsp:nvSpPr>
        <dsp:cNvPr id="0" name=""/>
        <dsp:cNvSpPr/>
      </dsp:nvSpPr>
      <dsp:spPr>
        <a:xfrm>
          <a:off x="0" y="1305499"/>
          <a:ext cx="1054927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3A6CE5-06A2-4B5D-BFBC-50B87D64FAB6}">
      <dsp:nvSpPr>
        <dsp:cNvPr id="0" name=""/>
        <dsp:cNvSpPr/>
      </dsp:nvSpPr>
      <dsp:spPr>
        <a:xfrm>
          <a:off x="527463" y="995539"/>
          <a:ext cx="7384489" cy="619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116" tIns="0" rIns="27911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Operational Manuals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57725" y="1025801"/>
        <a:ext cx="7323965" cy="559396"/>
      </dsp:txXfrm>
    </dsp:sp>
    <dsp:sp modelId="{FD0D2C71-B7FC-4C0A-8AAA-F3F37F487CB8}">
      <dsp:nvSpPr>
        <dsp:cNvPr id="0" name=""/>
        <dsp:cNvSpPr/>
      </dsp:nvSpPr>
      <dsp:spPr>
        <a:xfrm>
          <a:off x="0" y="2258059"/>
          <a:ext cx="1054927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9161BA-03D3-4776-8D51-BA3ADCB8CD0E}">
      <dsp:nvSpPr>
        <dsp:cNvPr id="0" name=""/>
        <dsp:cNvSpPr/>
      </dsp:nvSpPr>
      <dsp:spPr>
        <a:xfrm>
          <a:off x="527463" y="1948099"/>
          <a:ext cx="7384489" cy="6199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116" tIns="0" rIns="27911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Technical Papers, Magazines, Articles, Books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57725" y="1978361"/>
        <a:ext cx="7323965" cy="559396"/>
      </dsp:txXfrm>
    </dsp:sp>
    <dsp:sp modelId="{56351C74-9B1E-4788-8B2B-B4E88464A178}">
      <dsp:nvSpPr>
        <dsp:cNvPr id="0" name=""/>
        <dsp:cNvSpPr/>
      </dsp:nvSpPr>
      <dsp:spPr>
        <a:xfrm>
          <a:off x="0" y="3210619"/>
          <a:ext cx="1054927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74754F-F576-4107-8E74-C848EB774E02}">
      <dsp:nvSpPr>
        <dsp:cNvPr id="0" name=""/>
        <dsp:cNvSpPr/>
      </dsp:nvSpPr>
      <dsp:spPr>
        <a:xfrm>
          <a:off x="527463" y="2900659"/>
          <a:ext cx="7384489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116" tIns="0" rIns="27911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Patent Documents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57725" y="2930921"/>
        <a:ext cx="7323965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388D6-569B-4026-813E-9C2F9E0D857F}">
      <dsp:nvSpPr>
        <dsp:cNvPr id="0" name=""/>
        <dsp:cNvSpPr/>
      </dsp:nvSpPr>
      <dsp:spPr>
        <a:xfrm>
          <a:off x="1014213" y="0"/>
          <a:ext cx="3992563" cy="3992563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5CD621-7B5C-47FB-AA41-645B952D7AF5}">
      <dsp:nvSpPr>
        <dsp:cNvPr id="0" name=""/>
        <dsp:cNvSpPr/>
      </dsp:nvSpPr>
      <dsp:spPr>
        <a:xfrm>
          <a:off x="3010495" y="401400"/>
          <a:ext cx="2595165" cy="94511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To Inform</a:t>
          </a:r>
          <a:endParaRPr lang="en-US" sz="3000" b="1" kern="1200" dirty="0"/>
        </a:p>
      </dsp:txBody>
      <dsp:txXfrm>
        <a:off x="3056632" y="447537"/>
        <a:ext cx="2502891" cy="852840"/>
      </dsp:txXfrm>
    </dsp:sp>
    <dsp:sp modelId="{281F9D03-02EB-48AF-80B5-5A1B4200C55E}">
      <dsp:nvSpPr>
        <dsp:cNvPr id="0" name=""/>
        <dsp:cNvSpPr/>
      </dsp:nvSpPr>
      <dsp:spPr>
        <a:xfrm>
          <a:off x="3010495" y="1464654"/>
          <a:ext cx="2595165" cy="94511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To Instruct </a:t>
          </a:r>
          <a:endParaRPr lang="en-US" sz="3000" b="1" kern="1200" dirty="0"/>
        </a:p>
      </dsp:txBody>
      <dsp:txXfrm>
        <a:off x="3056632" y="1510791"/>
        <a:ext cx="2502891" cy="852840"/>
      </dsp:txXfrm>
    </dsp:sp>
    <dsp:sp modelId="{E6F3F0C6-C72C-42B9-A5AD-84C46F41A1BB}">
      <dsp:nvSpPr>
        <dsp:cNvPr id="0" name=""/>
        <dsp:cNvSpPr/>
      </dsp:nvSpPr>
      <dsp:spPr>
        <a:xfrm>
          <a:off x="3010495" y="2527908"/>
          <a:ext cx="2595165" cy="94511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To persuade</a:t>
          </a:r>
          <a:endParaRPr lang="en-US" sz="3000" b="1" kern="1200" dirty="0"/>
        </a:p>
      </dsp:txBody>
      <dsp:txXfrm>
        <a:off x="3056632" y="2574045"/>
        <a:ext cx="2502891" cy="852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07D0C-0319-471C-89C0-E3A4DFC46F43}">
      <dsp:nvSpPr>
        <dsp:cNvPr id="0" name=""/>
        <dsp:cNvSpPr/>
      </dsp:nvSpPr>
      <dsp:spPr>
        <a:xfrm>
          <a:off x="0" y="391096"/>
          <a:ext cx="9648966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CBB16E-C68A-4116-ACDC-243EB4EE93DA}">
      <dsp:nvSpPr>
        <dsp:cNvPr id="0" name=""/>
        <dsp:cNvSpPr/>
      </dsp:nvSpPr>
      <dsp:spPr>
        <a:xfrm>
          <a:off x="482448" y="7336"/>
          <a:ext cx="6754276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296" tIns="0" rIns="25529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Subject Knowledge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19915" y="44803"/>
        <a:ext cx="6679342" cy="692586"/>
      </dsp:txXfrm>
    </dsp:sp>
    <dsp:sp modelId="{A336F723-4FF4-40DE-B763-40F4E48CFF10}">
      <dsp:nvSpPr>
        <dsp:cNvPr id="0" name=""/>
        <dsp:cNvSpPr/>
      </dsp:nvSpPr>
      <dsp:spPr>
        <a:xfrm>
          <a:off x="0" y="1570456"/>
          <a:ext cx="9648966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2E2E3B-E8A8-469D-B911-0D272A3F96F8}">
      <dsp:nvSpPr>
        <dsp:cNvPr id="0" name=""/>
        <dsp:cNvSpPr/>
      </dsp:nvSpPr>
      <dsp:spPr>
        <a:xfrm>
          <a:off x="482448" y="1186696"/>
          <a:ext cx="6754276" cy="7675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296" tIns="0" rIns="25529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Writing Skills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19915" y="1224163"/>
        <a:ext cx="6679342" cy="692586"/>
      </dsp:txXfrm>
    </dsp:sp>
    <dsp:sp modelId="{3031A933-FC26-49B5-BFE0-93884954370F}">
      <dsp:nvSpPr>
        <dsp:cNvPr id="0" name=""/>
        <dsp:cNvSpPr/>
      </dsp:nvSpPr>
      <dsp:spPr>
        <a:xfrm>
          <a:off x="0" y="2749816"/>
          <a:ext cx="9648966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C7987F-B400-4CFA-894F-1DC9F694A93B}">
      <dsp:nvSpPr>
        <dsp:cNvPr id="0" name=""/>
        <dsp:cNvSpPr/>
      </dsp:nvSpPr>
      <dsp:spPr>
        <a:xfrm>
          <a:off x="482448" y="2366056"/>
          <a:ext cx="6754276" cy="7675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296" tIns="0" rIns="25529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Research Skills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19915" y="2403523"/>
        <a:ext cx="6679342" cy="692586"/>
      </dsp:txXfrm>
    </dsp:sp>
    <dsp:sp modelId="{7EF181B4-F199-42E5-980D-A76DE5790FDA}">
      <dsp:nvSpPr>
        <dsp:cNvPr id="0" name=""/>
        <dsp:cNvSpPr/>
      </dsp:nvSpPr>
      <dsp:spPr>
        <a:xfrm>
          <a:off x="0" y="3929177"/>
          <a:ext cx="9648966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00A6C8-F108-41AF-9006-CAEF4D158BCE}">
      <dsp:nvSpPr>
        <dsp:cNvPr id="0" name=""/>
        <dsp:cNvSpPr/>
      </dsp:nvSpPr>
      <dsp:spPr>
        <a:xfrm>
          <a:off x="482448" y="3545417"/>
          <a:ext cx="6754276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296" tIns="0" rIns="25529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Knowledge of the conventions of Technical Communication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19915" y="3582884"/>
        <a:ext cx="6679342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70849-619B-4E00-B6F6-2968B45AFCB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52E2B-2330-4C0B-A3BB-A06893C17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8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52E2B-2330-4C0B-A3BB-A06893C176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1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410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74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898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91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3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1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7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7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8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6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0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6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776E8-32D4-4A86-9CB6-F9634916CBD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0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k.indeed.com/cmp/Sourcecode-Private-Ltd?campaignid=mobvjcmp&amp;from=mobviewjob&amp;tk=1gnk3ip74kjaa800&amp;fromjk=4f7ee7bcce0e76a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 to Technical Writing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2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877" y="310211"/>
            <a:ext cx="8911687" cy="1280890"/>
          </a:xfrm>
        </p:spPr>
        <p:txBody>
          <a:bodyPr/>
          <a:lstStyle/>
          <a:p>
            <a:r>
              <a:rPr lang="en-US" b="1" dirty="0" smtClean="0"/>
              <a:t>What is Technical Writing? 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384188"/>
              </p:ext>
            </p:extLst>
          </p:nvPr>
        </p:nvGraphicFramePr>
        <p:xfrm>
          <a:off x="838200" y="1228298"/>
          <a:ext cx="10515600" cy="5629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480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Technically written documents can be categorized as, 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11278"/>
              </p:ext>
            </p:extLst>
          </p:nvPr>
        </p:nvGraphicFramePr>
        <p:xfrm>
          <a:off x="955343" y="2129051"/>
          <a:ext cx="10549270" cy="3782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72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1" t="5579" r="6297" b="8677"/>
          <a:stretch/>
        </p:blipFill>
        <p:spPr>
          <a:xfrm>
            <a:off x="136478" y="109183"/>
            <a:ext cx="11873552" cy="6748818"/>
          </a:xfrm>
        </p:spPr>
      </p:pic>
    </p:spTree>
    <p:extLst>
      <p:ext uri="{BB962C8B-B14F-4D97-AF65-F5344CB8AC3E}">
        <p14:creationId xmlns:p14="http://schemas.microsoft.com/office/powerpoint/2010/main" val="160949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564" y="171067"/>
            <a:ext cx="10515600" cy="631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Attributes of Technical Writing 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84394" y="1241943"/>
            <a:ext cx="8879006" cy="68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It does not use subjective language, nor does it have any subjective vision 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084394" y="2074458"/>
            <a:ext cx="8879006" cy="682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It is to the point, yet focuses on every detail.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084394" y="2846694"/>
            <a:ext cx="8879006" cy="6823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It is directed to specific audience and readers.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084394" y="3697405"/>
            <a:ext cx="8879006" cy="68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Written in such a manner that it can be saved, reused and revised.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084394" y="4529920"/>
            <a:ext cx="8879006" cy="682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It includes all other relevant work done by different people of the same field.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3084394" y="5332294"/>
            <a:ext cx="8879006" cy="6823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It has a specific style and format, which includes charts, graphs, test results theories.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084394" y="6134668"/>
            <a:ext cx="8879006" cy="68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It speaks for the particular and relevant subject. 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114869" y="1241946"/>
            <a:ext cx="2819400" cy="7125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Impersonal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8709" y="2089956"/>
            <a:ext cx="2845560" cy="7125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Concise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4869" y="2937966"/>
            <a:ext cx="2819400" cy="7125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Directed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4869" y="3740340"/>
            <a:ext cx="2819400" cy="7125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Archival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98377" y="4529920"/>
            <a:ext cx="2835892" cy="7125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Cites other Contribution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97240" y="5317225"/>
            <a:ext cx="2837029" cy="7125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Specific style and format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8710" y="6104530"/>
            <a:ext cx="2845559" cy="7125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Pertain to Technical Subject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3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178" y="767115"/>
            <a:ext cx="8552007" cy="868343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The Importance of Technical </a:t>
            </a:r>
            <a:r>
              <a:rPr lang="en-US" b="1" dirty="0"/>
              <a:t>W</a:t>
            </a:r>
            <a:r>
              <a:rPr lang="en-US" b="1" dirty="0" smtClean="0"/>
              <a:t>riter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715" y="1635458"/>
            <a:ext cx="8952931" cy="285636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100" dirty="0"/>
              <a:t>    In most of the cases, these reports and documents are one’s only form of communication with clients, government agencies, managers, and professionals at other facilities and companies.</a:t>
            </a:r>
          </a:p>
          <a:p>
            <a:pPr algn="just">
              <a:buNone/>
            </a:pPr>
            <a:endParaRPr lang="en-US" sz="21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100" dirty="0"/>
              <a:t>   The recipient will usually use the report or document to perform a task, make a decision, solve a problem, or acquire information and knowledge.</a:t>
            </a:r>
          </a:p>
          <a:p>
            <a:pPr algn="just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5073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431" y="688076"/>
            <a:ext cx="7624548" cy="10772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 Purposes of Technical </a:t>
            </a:r>
            <a:r>
              <a:rPr lang="en-US" b="1" dirty="0" smtClean="0">
                <a:solidFill>
                  <a:schemeClr val="tx1"/>
                </a:solidFill>
              </a:rPr>
              <a:t>Writing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172994"/>
              </p:ext>
            </p:extLst>
          </p:nvPr>
        </p:nvGraphicFramePr>
        <p:xfrm>
          <a:off x="2743201" y="2057400"/>
          <a:ext cx="6619875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81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6154" y="1152099"/>
            <a:ext cx="8462748" cy="10772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technical writer should be good at/with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807623"/>
              </p:ext>
            </p:extLst>
          </p:nvPr>
        </p:nvGraphicFramePr>
        <p:xfrm>
          <a:off x="1678674" y="1912582"/>
          <a:ext cx="9648967" cy="459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747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751" y="146438"/>
            <a:ext cx="8911687" cy="5223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Technical Writer- job post</a:t>
            </a:r>
            <a:br>
              <a:rPr lang="en-US" b="1" dirty="0"/>
            </a:br>
            <a:r>
              <a:rPr lang="en-US" dirty="0" err="1">
                <a:hlinkClick r:id="rId2"/>
              </a:rPr>
              <a:t>SourceCode</a:t>
            </a:r>
            <a:r>
              <a:rPr lang="en-US" dirty="0">
                <a:hlinkClick r:id="rId2"/>
              </a:rPr>
              <a:t> Private Ltd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0501" y="1501254"/>
            <a:ext cx="5800299" cy="440996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400" b="1" dirty="0" smtClean="0"/>
              <a:t>Job </a:t>
            </a:r>
            <a:r>
              <a:rPr lang="en-US" sz="1400" b="1" dirty="0"/>
              <a:t>brief</a:t>
            </a:r>
            <a:endParaRPr lang="en-US" sz="1400" dirty="0"/>
          </a:p>
          <a:p>
            <a:pPr algn="just"/>
            <a:r>
              <a:rPr lang="en-US" sz="1400" dirty="0"/>
              <a:t>We are looking for a Technical Writer to produce high-quality documentation that contributes to the overall success of our products. You will join a team of talented tech writers who work collaboratively with developers, quality engineers, product managers, and usability experts to make our products easier to use.</a:t>
            </a:r>
          </a:p>
          <a:p>
            <a:pPr marL="0" indent="0" algn="just">
              <a:buNone/>
            </a:pPr>
            <a:r>
              <a:rPr lang="en-US" sz="1400" b="1" dirty="0"/>
              <a:t>Responsibilities</a:t>
            </a:r>
            <a:endParaRPr lang="en-US" sz="1400" dirty="0"/>
          </a:p>
          <a:p>
            <a:pPr algn="just"/>
            <a:r>
              <a:rPr lang="en-US" sz="1400" dirty="0"/>
              <a:t>Work with internal teams to obtain an in-depth understanding of the product and the documentation requirements</a:t>
            </a:r>
          </a:p>
          <a:p>
            <a:pPr algn="just"/>
            <a:r>
              <a:rPr lang="en-US" sz="1400" dirty="0"/>
              <a:t>Produce high-quality documentation that meets applicable standards and is appropriate for its intended audience</a:t>
            </a:r>
          </a:p>
          <a:p>
            <a:pPr algn="just"/>
            <a:r>
              <a:rPr lang="en-US" sz="1400" dirty="0"/>
              <a:t>Write easy-to-understand user interface text, online help and developer guides</a:t>
            </a:r>
          </a:p>
          <a:p>
            <a:pPr algn="just"/>
            <a:r>
              <a:rPr lang="en-US" sz="1400" dirty="0"/>
              <a:t>Create tutorials to help end-users use a variety of applications</a:t>
            </a:r>
          </a:p>
          <a:p>
            <a:pPr algn="just"/>
            <a:r>
              <a:rPr lang="en-US" sz="1400" dirty="0"/>
              <a:t>Analyze existing and potential content, focusing on reuse and single-sourcing opportunities</a:t>
            </a:r>
          </a:p>
          <a:p>
            <a:pPr algn="just"/>
            <a:r>
              <a:rPr lang="en-US" sz="1400" dirty="0"/>
              <a:t>Create and maintain the information architecture</a:t>
            </a:r>
          </a:p>
          <a:p>
            <a:pPr algn="just"/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1868" y="1501254"/>
            <a:ext cx="5308979" cy="503602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/>
              <a:t>Requirements and skills</a:t>
            </a:r>
            <a:endParaRPr lang="en-US" dirty="0"/>
          </a:p>
          <a:p>
            <a:pPr algn="just"/>
            <a:r>
              <a:rPr lang="en-US" dirty="0"/>
              <a:t>Proven working experience in technical writing</a:t>
            </a:r>
          </a:p>
          <a:p>
            <a:pPr algn="just"/>
            <a:r>
              <a:rPr lang="en-US" dirty="0"/>
              <a:t>Ability to deliver high quality documentation paying attention to detail</a:t>
            </a:r>
          </a:p>
          <a:p>
            <a:pPr algn="just"/>
            <a:r>
              <a:rPr lang="en-US" dirty="0"/>
              <a:t>Ability to quickly grasp complex technical concepts and make them easily understandable in text and pictures</a:t>
            </a:r>
          </a:p>
          <a:p>
            <a:pPr algn="just"/>
            <a:r>
              <a:rPr lang="en-US" dirty="0"/>
              <a:t>Excellent written skills in English</a:t>
            </a:r>
          </a:p>
          <a:p>
            <a:pPr algn="just"/>
            <a:r>
              <a:rPr lang="en-US" dirty="0"/>
              <a:t>Strong working knowledge of Microsoft Office</a:t>
            </a:r>
          </a:p>
          <a:p>
            <a:pPr algn="just"/>
            <a:r>
              <a:rPr lang="en-US" dirty="0"/>
              <a:t>University degree in Computer Science, Engineering or equivalent preferred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05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442</Words>
  <Application>Microsoft Office PowerPoint</Application>
  <PresentationFormat>Widescreen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Wisp</vt:lpstr>
      <vt:lpstr>Introduction to Technical Writing </vt:lpstr>
      <vt:lpstr>What is Technical Writing? </vt:lpstr>
      <vt:lpstr>Technically written documents can be categorized as, </vt:lpstr>
      <vt:lpstr>PowerPoint Presentation</vt:lpstr>
      <vt:lpstr>Attributes of Technical Writing </vt:lpstr>
      <vt:lpstr>The Importance of Technical Writer </vt:lpstr>
      <vt:lpstr>Common Purposes of Technical Writing</vt:lpstr>
      <vt:lpstr>A technical writer should be good at/with</vt:lpstr>
      <vt:lpstr>Technical Writer- job post SourceCode Private Ltd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Technical Writing</dc:title>
  <dc:creator>Faculty</dc:creator>
  <cp:lastModifiedBy>Faculty</cp:lastModifiedBy>
  <cp:revision>13</cp:revision>
  <dcterms:created xsi:type="dcterms:W3CDTF">2023-01-25T07:06:15Z</dcterms:created>
  <dcterms:modified xsi:type="dcterms:W3CDTF">2023-01-25T09:26:55Z</dcterms:modified>
</cp:coreProperties>
</file>