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9" r:id="rId7"/>
    <p:sldId id="270" r:id="rId8"/>
    <p:sldId id="275" r:id="rId9"/>
    <p:sldId id="274" r:id="rId10"/>
    <p:sldId id="271" r:id="rId11"/>
    <p:sldId id="267" r:id="rId12"/>
    <p:sldId id="272" r:id="rId13"/>
    <p:sldId id="273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761EF-AF1D-4858-A4B7-0F6E33152FAD}" type="doc">
      <dgm:prSet loTypeId="urn:microsoft.com/office/officeart/2005/8/layout/v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D60D91-AFAE-4BF6-8ECB-532B55F23DCC}">
      <dgm:prSet phldrT="[Text]" custT="1"/>
      <dgm:spPr/>
      <dgm:t>
        <a:bodyPr/>
        <a:lstStyle/>
        <a:p>
          <a:r>
            <a:rPr lang="en-US" sz="3200" b="1" u="sng" dirty="0" smtClean="0"/>
            <a:t>Consumer-Oriented instructions</a:t>
          </a:r>
          <a:endParaRPr lang="en-US" sz="3200" dirty="0"/>
        </a:p>
      </dgm:t>
    </dgm:pt>
    <dgm:pt modelId="{D74BCD50-F8A4-4B2C-BED4-86EF24D76773}" type="parTrans" cxnId="{1FA54864-5C14-4F2B-8781-64A8F3682052}">
      <dgm:prSet/>
      <dgm:spPr/>
      <dgm:t>
        <a:bodyPr/>
        <a:lstStyle/>
        <a:p>
          <a:endParaRPr lang="en-US"/>
        </a:p>
      </dgm:t>
    </dgm:pt>
    <dgm:pt modelId="{E00B10EB-4FF6-4124-890F-177942A26095}" type="sibTrans" cxnId="{1FA54864-5C14-4F2B-8781-64A8F3682052}">
      <dgm:prSet/>
      <dgm:spPr/>
      <dgm:t>
        <a:bodyPr/>
        <a:lstStyle/>
        <a:p>
          <a:endParaRPr lang="en-US"/>
        </a:p>
      </dgm:t>
    </dgm:pt>
    <dgm:pt modelId="{AD1FC756-1D5E-4217-9BB8-DE45E4F6F652}">
      <dgm:prSet phldrT="[Text]" custT="1"/>
      <dgm:spPr/>
      <dgm:t>
        <a:bodyPr/>
        <a:lstStyle/>
        <a:p>
          <a:pPr algn="just"/>
          <a:r>
            <a:rPr lang="en-US" sz="2000" dirty="0" smtClean="0"/>
            <a:t>Instructions written to facilitate clients, customers, employees </a:t>
          </a:r>
          <a:r>
            <a:rPr lang="en-US" sz="2000" dirty="0" err="1" smtClean="0"/>
            <a:t>etc</a:t>
          </a:r>
          <a:r>
            <a:rPr lang="en-US" sz="2000" dirty="0" smtClean="0"/>
            <a:t> who have non-	engineering background</a:t>
          </a:r>
          <a:endParaRPr lang="en-US" sz="2000" dirty="0"/>
        </a:p>
      </dgm:t>
    </dgm:pt>
    <dgm:pt modelId="{B9C529C9-E24E-4719-AA96-19E9248572B0}" type="parTrans" cxnId="{45A9D669-8139-4367-8DC7-D2D7D759DB38}">
      <dgm:prSet/>
      <dgm:spPr/>
      <dgm:t>
        <a:bodyPr/>
        <a:lstStyle/>
        <a:p>
          <a:endParaRPr lang="en-US"/>
        </a:p>
      </dgm:t>
    </dgm:pt>
    <dgm:pt modelId="{75FFECC2-BC7D-4594-A976-35E8CA01C706}" type="sibTrans" cxnId="{45A9D669-8139-4367-8DC7-D2D7D759DB38}">
      <dgm:prSet/>
      <dgm:spPr/>
      <dgm:t>
        <a:bodyPr/>
        <a:lstStyle/>
        <a:p>
          <a:endParaRPr lang="en-US"/>
        </a:p>
      </dgm:t>
    </dgm:pt>
    <dgm:pt modelId="{A00C63FF-5A7B-4B12-BDCD-11AE066EB5D1}">
      <dgm:prSet phldrT="[Text]" custT="1"/>
      <dgm:spPr/>
      <dgm:t>
        <a:bodyPr/>
        <a:lstStyle/>
        <a:p>
          <a:r>
            <a:rPr lang="en-US" sz="3600" b="1" u="sng" dirty="0" smtClean="0"/>
            <a:t>User guide –Product or a service</a:t>
          </a:r>
          <a:endParaRPr lang="en-US" sz="3600" dirty="0"/>
        </a:p>
      </dgm:t>
    </dgm:pt>
    <dgm:pt modelId="{B783E147-27B2-46F3-92E2-0B0D2569ED67}" type="parTrans" cxnId="{73420DDC-7BD8-4CA7-8E4F-C9A38A11F6F3}">
      <dgm:prSet/>
      <dgm:spPr/>
      <dgm:t>
        <a:bodyPr/>
        <a:lstStyle/>
        <a:p>
          <a:endParaRPr lang="en-US"/>
        </a:p>
      </dgm:t>
    </dgm:pt>
    <dgm:pt modelId="{C2E942E9-7515-445B-B998-54A06D664FFF}" type="sibTrans" cxnId="{73420DDC-7BD8-4CA7-8E4F-C9A38A11F6F3}">
      <dgm:prSet/>
      <dgm:spPr/>
      <dgm:t>
        <a:bodyPr/>
        <a:lstStyle/>
        <a:p>
          <a:endParaRPr lang="en-US"/>
        </a:p>
      </dgm:t>
    </dgm:pt>
    <dgm:pt modelId="{56BBCBE7-0278-43D0-B9C2-B40172AF4B50}">
      <dgm:prSet phldrT="[Text]" custT="1"/>
      <dgm:spPr/>
      <dgm:t>
        <a:bodyPr/>
        <a:lstStyle/>
        <a:p>
          <a:pPr algn="just"/>
          <a:r>
            <a:rPr lang="en-US" sz="2000" dirty="0" smtClean="0"/>
            <a:t>A comprehensive guide that includes instructions (along with other elements) for mainly users with technical background</a:t>
          </a:r>
          <a:endParaRPr lang="en-US" sz="2000" dirty="0"/>
        </a:p>
      </dgm:t>
    </dgm:pt>
    <dgm:pt modelId="{25C8B604-A3F6-435B-88DB-51B37BCB8F7F}" type="parTrans" cxnId="{7C0D4134-1933-4F10-8491-E5E73C456AC7}">
      <dgm:prSet/>
      <dgm:spPr/>
      <dgm:t>
        <a:bodyPr/>
        <a:lstStyle/>
        <a:p>
          <a:endParaRPr lang="en-US"/>
        </a:p>
      </dgm:t>
    </dgm:pt>
    <dgm:pt modelId="{F3CDE385-A2E2-4D64-8A0D-4B66427CC38D}" type="sibTrans" cxnId="{7C0D4134-1933-4F10-8491-E5E73C456AC7}">
      <dgm:prSet/>
      <dgm:spPr/>
      <dgm:t>
        <a:bodyPr/>
        <a:lstStyle/>
        <a:p>
          <a:endParaRPr lang="en-US"/>
        </a:p>
      </dgm:t>
    </dgm:pt>
    <dgm:pt modelId="{EA7434B4-511B-4C4C-8314-F28DCF91C971}" type="pres">
      <dgm:prSet presAssocID="{25D761EF-AF1D-4858-A4B7-0F6E33152FAD}" presName="Name0" presStyleCnt="0">
        <dgm:presLayoutVars>
          <dgm:dir/>
          <dgm:animLvl val="lvl"/>
          <dgm:resizeHandles/>
        </dgm:presLayoutVars>
      </dgm:prSet>
      <dgm:spPr/>
    </dgm:pt>
    <dgm:pt modelId="{ECBF8553-5F6A-49C6-B6CF-E1401AEF1F59}" type="pres">
      <dgm:prSet presAssocID="{8BD60D91-AFAE-4BF6-8ECB-532B55F23DCC}" presName="linNode" presStyleCnt="0"/>
      <dgm:spPr/>
    </dgm:pt>
    <dgm:pt modelId="{55D790B0-CE74-43B4-8436-6A82C82B7721}" type="pres">
      <dgm:prSet presAssocID="{8BD60D91-AFAE-4BF6-8ECB-532B55F23DC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91F7B-163D-4DFD-8159-2910A35CB997}" type="pres">
      <dgm:prSet presAssocID="{8BD60D91-AFAE-4BF6-8ECB-532B55F23DC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712F6-D942-4875-AEA9-A5BC08261F80}" type="pres">
      <dgm:prSet presAssocID="{E00B10EB-4FF6-4124-890F-177942A26095}" presName="spacing" presStyleCnt="0"/>
      <dgm:spPr/>
    </dgm:pt>
    <dgm:pt modelId="{6FF9FB63-A9C0-4D56-8744-01BE3B883726}" type="pres">
      <dgm:prSet presAssocID="{A00C63FF-5A7B-4B12-BDCD-11AE066EB5D1}" presName="linNode" presStyleCnt="0"/>
      <dgm:spPr/>
    </dgm:pt>
    <dgm:pt modelId="{56AA448C-7C62-4D80-97D3-7B52BDCF6BB0}" type="pres">
      <dgm:prSet presAssocID="{A00C63FF-5A7B-4B12-BDCD-11AE066EB5D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0055F-0009-4A5D-9276-542098DDBEA6}" type="pres">
      <dgm:prSet presAssocID="{A00C63FF-5A7B-4B12-BDCD-11AE066EB5D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9D669-8139-4367-8DC7-D2D7D759DB38}" srcId="{8BD60D91-AFAE-4BF6-8ECB-532B55F23DCC}" destId="{AD1FC756-1D5E-4217-9BB8-DE45E4F6F652}" srcOrd="0" destOrd="0" parTransId="{B9C529C9-E24E-4719-AA96-19E9248572B0}" sibTransId="{75FFECC2-BC7D-4594-A976-35E8CA01C706}"/>
    <dgm:cxn modelId="{24756981-01B5-4B23-82F7-03C933F2152E}" type="presOf" srcId="{25D761EF-AF1D-4858-A4B7-0F6E33152FAD}" destId="{EA7434B4-511B-4C4C-8314-F28DCF91C971}" srcOrd="0" destOrd="0" presId="urn:microsoft.com/office/officeart/2005/8/layout/vList6"/>
    <dgm:cxn modelId="{F8C38E2B-1E27-481B-9698-81BA9BF42126}" type="presOf" srcId="{8BD60D91-AFAE-4BF6-8ECB-532B55F23DCC}" destId="{55D790B0-CE74-43B4-8436-6A82C82B7721}" srcOrd="0" destOrd="0" presId="urn:microsoft.com/office/officeart/2005/8/layout/vList6"/>
    <dgm:cxn modelId="{A2621651-8A3D-4B5E-BBFB-662A6D5799C5}" type="presOf" srcId="{56BBCBE7-0278-43D0-B9C2-B40172AF4B50}" destId="{1970055F-0009-4A5D-9276-542098DDBEA6}" srcOrd="0" destOrd="0" presId="urn:microsoft.com/office/officeart/2005/8/layout/vList6"/>
    <dgm:cxn modelId="{7C0D4134-1933-4F10-8491-E5E73C456AC7}" srcId="{A00C63FF-5A7B-4B12-BDCD-11AE066EB5D1}" destId="{56BBCBE7-0278-43D0-B9C2-B40172AF4B50}" srcOrd="0" destOrd="0" parTransId="{25C8B604-A3F6-435B-88DB-51B37BCB8F7F}" sibTransId="{F3CDE385-A2E2-4D64-8A0D-4B66427CC38D}"/>
    <dgm:cxn modelId="{73420DDC-7BD8-4CA7-8E4F-C9A38A11F6F3}" srcId="{25D761EF-AF1D-4858-A4B7-0F6E33152FAD}" destId="{A00C63FF-5A7B-4B12-BDCD-11AE066EB5D1}" srcOrd="1" destOrd="0" parTransId="{B783E147-27B2-46F3-92E2-0B0D2569ED67}" sibTransId="{C2E942E9-7515-445B-B998-54A06D664FFF}"/>
    <dgm:cxn modelId="{1FA54864-5C14-4F2B-8781-64A8F3682052}" srcId="{25D761EF-AF1D-4858-A4B7-0F6E33152FAD}" destId="{8BD60D91-AFAE-4BF6-8ECB-532B55F23DCC}" srcOrd="0" destOrd="0" parTransId="{D74BCD50-F8A4-4B2C-BED4-86EF24D76773}" sibTransId="{E00B10EB-4FF6-4124-890F-177942A26095}"/>
    <dgm:cxn modelId="{5BEC29FE-C0F6-4808-819D-FA29491D28B9}" type="presOf" srcId="{A00C63FF-5A7B-4B12-BDCD-11AE066EB5D1}" destId="{56AA448C-7C62-4D80-97D3-7B52BDCF6BB0}" srcOrd="0" destOrd="0" presId="urn:microsoft.com/office/officeart/2005/8/layout/vList6"/>
    <dgm:cxn modelId="{5C36D68D-49B1-404D-AD27-4962A977A931}" type="presOf" srcId="{AD1FC756-1D5E-4217-9BB8-DE45E4F6F652}" destId="{0E691F7B-163D-4DFD-8159-2910A35CB997}" srcOrd="0" destOrd="0" presId="urn:microsoft.com/office/officeart/2005/8/layout/vList6"/>
    <dgm:cxn modelId="{D5A70A4B-2EC7-4F7E-A956-54922794A2DA}" type="presParOf" srcId="{EA7434B4-511B-4C4C-8314-F28DCF91C971}" destId="{ECBF8553-5F6A-49C6-B6CF-E1401AEF1F59}" srcOrd="0" destOrd="0" presId="urn:microsoft.com/office/officeart/2005/8/layout/vList6"/>
    <dgm:cxn modelId="{9867D053-2A06-4E52-ADAF-3BD4DE1B8042}" type="presParOf" srcId="{ECBF8553-5F6A-49C6-B6CF-E1401AEF1F59}" destId="{55D790B0-CE74-43B4-8436-6A82C82B7721}" srcOrd="0" destOrd="0" presId="urn:microsoft.com/office/officeart/2005/8/layout/vList6"/>
    <dgm:cxn modelId="{22EA29C8-FC44-4E51-B452-A5A149063348}" type="presParOf" srcId="{ECBF8553-5F6A-49C6-B6CF-E1401AEF1F59}" destId="{0E691F7B-163D-4DFD-8159-2910A35CB997}" srcOrd="1" destOrd="0" presId="urn:microsoft.com/office/officeart/2005/8/layout/vList6"/>
    <dgm:cxn modelId="{2D0D5F42-6ACF-445D-AB61-39CC193AE15B}" type="presParOf" srcId="{EA7434B4-511B-4C4C-8314-F28DCF91C971}" destId="{549712F6-D942-4875-AEA9-A5BC08261F80}" srcOrd="1" destOrd="0" presId="urn:microsoft.com/office/officeart/2005/8/layout/vList6"/>
    <dgm:cxn modelId="{4F7547A4-9E25-4F08-960E-EC9823D53AD1}" type="presParOf" srcId="{EA7434B4-511B-4C4C-8314-F28DCF91C971}" destId="{6FF9FB63-A9C0-4D56-8744-01BE3B883726}" srcOrd="2" destOrd="0" presId="urn:microsoft.com/office/officeart/2005/8/layout/vList6"/>
    <dgm:cxn modelId="{2D5455CB-BC5B-4804-BD97-F43C9ADB5FC3}" type="presParOf" srcId="{6FF9FB63-A9C0-4D56-8744-01BE3B883726}" destId="{56AA448C-7C62-4D80-97D3-7B52BDCF6BB0}" srcOrd="0" destOrd="0" presId="urn:microsoft.com/office/officeart/2005/8/layout/vList6"/>
    <dgm:cxn modelId="{A8C34509-993C-4AC0-B434-B67B1FE2D7A6}" type="presParOf" srcId="{6FF9FB63-A9C0-4D56-8744-01BE3B883726}" destId="{1970055F-0009-4A5D-9276-542098DDBE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E9A73-FF4A-4430-8D1A-524759BD6D77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D7CD9C-A6A7-422A-875B-F80738D3CCC1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Approaches to Writing Instructions</a:t>
          </a:r>
          <a:endParaRPr lang="en-US" b="1" dirty="0">
            <a:solidFill>
              <a:srgbClr val="FFFF00"/>
            </a:solidFill>
          </a:endParaRPr>
        </a:p>
      </dgm:t>
    </dgm:pt>
    <dgm:pt modelId="{DAEA3840-4EAD-419B-B6C9-EF0F26F6121E}" type="parTrans" cxnId="{E09DF499-1B66-4B64-A566-9DA43FA08622}">
      <dgm:prSet/>
      <dgm:spPr/>
      <dgm:t>
        <a:bodyPr/>
        <a:lstStyle/>
        <a:p>
          <a:endParaRPr lang="en-US"/>
        </a:p>
      </dgm:t>
    </dgm:pt>
    <dgm:pt modelId="{67CEED74-1C22-4F2D-8642-34BB2E64A81C}" type="sibTrans" cxnId="{E09DF499-1B66-4B64-A566-9DA43FA08622}">
      <dgm:prSet/>
      <dgm:spPr/>
      <dgm:t>
        <a:bodyPr/>
        <a:lstStyle/>
        <a:p>
          <a:endParaRPr lang="en-US"/>
        </a:p>
      </dgm:t>
    </dgm:pt>
    <dgm:pt modelId="{C7145970-7571-4ED3-BD7E-D1D5C009E1CF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Feature and function oriented approach</a:t>
          </a:r>
          <a:endParaRPr lang="en-US" dirty="0">
            <a:solidFill>
              <a:srgbClr val="002060"/>
            </a:solidFill>
          </a:endParaRPr>
        </a:p>
      </dgm:t>
    </dgm:pt>
    <dgm:pt modelId="{8816D078-2D6E-4AA0-85E0-AD071783DBD3}" type="parTrans" cxnId="{84D41232-6B85-419D-B177-8A96B6246A6C}">
      <dgm:prSet/>
      <dgm:spPr/>
      <dgm:t>
        <a:bodyPr/>
        <a:lstStyle/>
        <a:p>
          <a:endParaRPr lang="en-US"/>
        </a:p>
      </dgm:t>
    </dgm:pt>
    <dgm:pt modelId="{693794CB-25C9-49E9-805D-E391E1E1CEEE}" type="sibTrans" cxnId="{84D41232-6B85-419D-B177-8A96B6246A6C}">
      <dgm:prSet/>
      <dgm:spPr/>
      <dgm:t>
        <a:bodyPr/>
        <a:lstStyle/>
        <a:p>
          <a:endParaRPr lang="en-US"/>
        </a:p>
      </dgm:t>
    </dgm:pt>
    <dgm:pt modelId="{830D3E8F-AFC6-46AE-BDEB-6F0C1762B05C}">
      <dgm:prSet phldrT="[Text]" custT="1"/>
      <dgm:spPr/>
      <dgm:t>
        <a:bodyPr/>
        <a:lstStyle/>
        <a:p>
          <a:r>
            <a:rPr lang="en-US" sz="3600" dirty="0" smtClean="0">
              <a:solidFill>
                <a:srgbClr val="002060"/>
              </a:solidFill>
            </a:rPr>
            <a:t>Task oriented approach</a:t>
          </a:r>
          <a:endParaRPr lang="en-US" sz="3600" dirty="0">
            <a:solidFill>
              <a:srgbClr val="002060"/>
            </a:solidFill>
          </a:endParaRPr>
        </a:p>
      </dgm:t>
    </dgm:pt>
    <dgm:pt modelId="{422EF0F1-2E56-4876-A4C2-6F1D85919A3F}" type="parTrans" cxnId="{1C44227B-31C3-4491-AEFA-599A2796075B}">
      <dgm:prSet/>
      <dgm:spPr/>
      <dgm:t>
        <a:bodyPr/>
        <a:lstStyle/>
        <a:p>
          <a:endParaRPr lang="en-US"/>
        </a:p>
      </dgm:t>
    </dgm:pt>
    <dgm:pt modelId="{2940EA89-3C92-429C-8F05-73D911AF8C2E}" type="sibTrans" cxnId="{1C44227B-31C3-4491-AEFA-599A2796075B}">
      <dgm:prSet/>
      <dgm:spPr/>
      <dgm:t>
        <a:bodyPr/>
        <a:lstStyle/>
        <a:p>
          <a:endParaRPr lang="en-US"/>
        </a:p>
      </dgm:t>
    </dgm:pt>
    <dgm:pt modelId="{950BFEA3-D7A7-4172-88F5-547F92BAE70C}" type="pres">
      <dgm:prSet presAssocID="{638E9A73-FF4A-4430-8D1A-524759BD6D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AB5816-A498-44D3-9847-9CEE62B51E52}" type="pres">
      <dgm:prSet presAssocID="{28D7CD9C-A6A7-422A-875B-F80738D3CCC1}" presName="singleCycle" presStyleCnt="0"/>
      <dgm:spPr/>
    </dgm:pt>
    <dgm:pt modelId="{4A77A6AE-AB1A-40BD-AB21-2BC38C3D93FE}" type="pres">
      <dgm:prSet presAssocID="{28D7CD9C-A6A7-422A-875B-F80738D3CCC1}" presName="singleCenter" presStyleLbl="node1" presStyleIdx="0" presStyleCnt="3" custScaleX="22448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30CE908-FF79-4E60-A8ED-39C6F5C0D4BD}" type="pres">
      <dgm:prSet presAssocID="{8816D078-2D6E-4AA0-85E0-AD071783DBD3}" presName="Name56" presStyleLbl="parChTrans1D2" presStyleIdx="0" presStyleCnt="2"/>
      <dgm:spPr/>
      <dgm:t>
        <a:bodyPr/>
        <a:lstStyle/>
        <a:p>
          <a:endParaRPr lang="en-US"/>
        </a:p>
      </dgm:t>
    </dgm:pt>
    <dgm:pt modelId="{11DD699A-C807-47EC-95AD-0ED8B4FFDB1F}" type="pres">
      <dgm:prSet presAssocID="{C7145970-7571-4ED3-BD7E-D1D5C009E1CF}" presName="text0" presStyleLbl="node1" presStyleIdx="1" presStyleCnt="3" custScaleX="536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36639-792A-4810-9EA1-69EAAA64FA30}" type="pres">
      <dgm:prSet presAssocID="{422EF0F1-2E56-4876-A4C2-6F1D85919A3F}" presName="Name56" presStyleLbl="parChTrans1D2" presStyleIdx="1" presStyleCnt="2"/>
      <dgm:spPr/>
      <dgm:t>
        <a:bodyPr/>
        <a:lstStyle/>
        <a:p>
          <a:endParaRPr lang="en-US"/>
        </a:p>
      </dgm:t>
    </dgm:pt>
    <dgm:pt modelId="{8850ECD4-43D1-4CB6-830D-21225364641F}" type="pres">
      <dgm:prSet presAssocID="{830D3E8F-AFC6-46AE-BDEB-6F0C1762B05C}" presName="text0" presStyleLbl="node1" presStyleIdx="2" presStyleCnt="3" custScaleX="519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9DF499-1B66-4B64-A566-9DA43FA08622}" srcId="{638E9A73-FF4A-4430-8D1A-524759BD6D77}" destId="{28D7CD9C-A6A7-422A-875B-F80738D3CCC1}" srcOrd="0" destOrd="0" parTransId="{DAEA3840-4EAD-419B-B6C9-EF0F26F6121E}" sibTransId="{67CEED74-1C22-4F2D-8642-34BB2E64A81C}"/>
    <dgm:cxn modelId="{DEA16D77-53CD-4E8B-934E-A4EEFE4558BF}" type="presOf" srcId="{8816D078-2D6E-4AA0-85E0-AD071783DBD3}" destId="{830CE908-FF79-4E60-A8ED-39C6F5C0D4BD}" srcOrd="0" destOrd="0" presId="urn:microsoft.com/office/officeart/2008/layout/RadialCluster"/>
    <dgm:cxn modelId="{1C44227B-31C3-4491-AEFA-599A2796075B}" srcId="{28D7CD9C-A6A7-422A-875B-F80738D3CCC1}" destId="{830D3E8F-AFC6-46AE-BDEB-6F0C1762B05C}" srcOrd="1" destOrd="0" parTransId="{422EF0F1-2E56-4876-A4C2-6F1D85919A3F}" sibTransId="{2940EA89-3C92-429C-8F05-73D911AF8C2E}"/>
    <dgm:cxn modelId="{E289CBB9-B1D2-42DC-B079-CD9CBC7C36DF}" type="presOf" srcId="{422EF0F1-2E56-4876-A4C2-6F1D85919A3F}" destId="{2E836639-792A-4810-9EA1-69EAAA64FA30}" srcOrd="0" destOrd="0" presId="urn:microsoft.com/office/officeart/2008/layout/RadialCluster"/>
    <dgm:cxn modelId="{01B8D58B-3E25-4222-8869-40DE12F8F1D0}" type="presOf" srcId="{638E9A73-FF4A-4430-8D1A-524759BD6D77}" destId="{950BFEA3-D7A7-4172-88F5-547F92BAE70C}" srcOrd="0" destOrd="0" presId="urn:microsoft.com/office/officeart/2008/layout/RadialCluster"/>
    <dgm:cxn modelId="{84D41232-6B85-419D-B177-8A96B6246A6C}" srcId="{28D7CD9C-A6A7-422A-875B-F80738D3CCC1}" destId="{C7145970-7571-4ED3-BD7E-D1D5C009E1CF}" srcOrd="0" destOrd="0" parTransId="{8816D078-2D6E-4AA0-85E0-AD071783DBD3}" sibTransId="{693794CB-25C9-49E9-805D-E391E1E1CEEE}"/>
    <dgm:cxn modelId="{E08F39BE-4D11-4D2E-A600-719C2FB7FBF2}" type="presOf" srcId="{830D3E8F-AFC6-46AE-BDEB-6F0C1762B05C}" destId="{8850ECD4-43D1-4CB6-830D-21225364641F}" srcOrd="0" destOrd="0" presId="urn:microsoft.com/office/officeart/2008/layout/RadialCluster"/>
    <dgm:cxn modelId="{FA219AF1-CEAE-4B56-AA80-9638C65B2D42}" type="presOf" srcId="{28D7CD9C-A6A7-422A-875B-F80738D3CCC1}" destId="{4A77A6AE-AB1A-40BD-AB21-2BC38C3D93FE}" srcOrd="0" destOrd="0" presId="urn:microsoft.com/office/officeart/2008/layout/RadialCluster"/>
    <dgm:cxn modelId="{CB657516-F8BD-477F-9892-9E29F502EE46}" type="presOf" srcId="{C7145970-7571-4ED3-BD7E-D1D5C009E1CF}" destId="{11DD699A-C807-47EC-95AD-0ED8B4FFDB1F}" srcOrd="0" destOrd="0" presId="urn:microsoft.com/office/officeart/2008/layout/RadialCluster"/>
    <dgm:cxn modelId="{483BE131-FD1D-4ABB-B159-9D308EA372C9}" type="presParOf" srcId="{950BFEA3-D7A7-4172-88F5-547F92BAE70C}" destId="{1CAB5816-A498-44D3-9847-9CEE62B51E52}" srcOrd="0" destOrd="0" presId="urn:microsoft.com/office/officeart/2008/layout/RadialCluster"/>
    <dgm:cxn modelId="{4D3B57EF-DA78-4620-9100-8BA9B22712B7}" type="presParOf" srcId="{1CAB5816-A498-44D3-9847-9CEE62B51E52}" destId="{4A77A6AE-AB1A-40BD-AB21-2BC38C3D93FE}" srcOrd="0" destOrd="0" presId="urn:microsoft.com/office/officeart/2008/layout/RadialCluster"/>
    <dgm:cxn modelId="{33EEFF54-D220-4163-88F9-D744963AC4FA}" type="presParOf" srcId="{1CAB5816-A498-44D3-9847-9CEE62B51E52}" destId="{830CE908-FF79-4E60-A8ED-39C6F5C0D4BD}" srcOrd="1" destOrd="0" presId="urn:microsoft.com/office/officeart/2008/layout/RadialCluster"/>
    <dgm:cxn modelId="{FE054293-B1F3-4288-A7F5-116307264F48}" type="presParOf" srcId="{1CAB5816-A498-44D3-9847-9CEE62B51E52}" destId="{11DD699A-C807-47EC-95AD-0ED8B4FFDB1F}" srcOrd="2" destOrd="0" presId="urn:microsoft.com/office/officeart/2008/layout/RadialCluster"/>
    <dgm:cxn modelId="{2CC7FD5B-8C54-4A3A-967E-FE6EA19CF3E9}" type="presParOf" srcId="{1CAB5816-A498-44D3-9847-9CEE62B51E52}" destId="{2E836639-792A-4810-9EA1-69EAAA64FA30}" srcOrd="3" destOrd="0" presId="urn:microsoft.com/office/officeart/2008/layout/RadialCluster"/>
    <dgm:cxn modelId="{6510FA44-7BDC-4D9D-BA02-D794587B8444}" type="presParOf" srcId="{1CAB5816-A498-44D3-9847-9CEE62B51E52}" destId="{8850ECD4-43D1-4CB6-830D-21225364641F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DF154-424E-449F-9D5C-B9D3AF85CC6B}" type="doc">
      <dgm:prSet loTypeId="urn:microsoft.com/office/officeart/2008/layout/RadialCluster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5FE46F-B7ED-4E65-8036-4449E90783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Works if</a:t>
          </a:r>
          <a:endParaRPr lang="en-US" dirty="0">
            <a:solidFill>
              <a:schemeClr val="tx1"/>
            </a:solidFill>
          </a:endParaRPr>
        </a:p>
      </dgm:t>
    </dgm:pt>
    <dgm:pt modelId="{0FFC6137-F18B-45E7-9B5A-EAF32E371457}" type="parTrans" cxnId="{BF5D78AA-B9B9-478B-A80C-10FA49A235FC}">
      <dgm:prSet/>
      <dgm:spPr/>
      <dgm:t>
        <a:bodyPr/>
        <a:lstStyle/>
        <a:p>
          <a:endParaRPr lang="en-US"/>
        </a:p>
      </dgm:t>
    </dgm:pt>
    <dgm:pt modelId="{C88A8D3A-5D85-4D79-9444-0F4D5AD3A729}" type="sibTrans" cxnId="{BF5D78AA-B9B9-478B-A80C-10FA49A235FC}">
      <dgm:prSet/>
      <dgm:spPr/>
      <dgm:t>
        <a:bodyPr/>
        <a:lstStyle/>
        <a:p>
          <a:endParaRPr lang="en-US"/>
        </a:p>
      </dgm:t>
    </dgm:pt>
    <dgm:pt modelId="{355E4BAA-F794-4AF0-AC9C-FAEC8349571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product is simple</a:t>
          </a:r>
          <a:endParaRPr lang="en-US" dirty="0">
            <a:solidFill>
              <a:schemeClr val="tx1"/>
            </a:solidFill>
          </a:endParaRPr>
        </a:p>
      </dgm:t>
    </dgm:pt>
    <dgm:pt modelId="{1BDCB405-B4D6-4D57-823C-0112547B5FC3}" type="parTrans" cxnId="{F7DA475D-7AAF-4E6B-ADC2-AF845B301FA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73F0E6-F230-45B5-A4F3-7851793C8D47}" type="sibTrans" cxnId="{F7DA475D-7AAF-4E6B-ADC2-AF845B301FA9}">
      <dgm:prSet/>
      <dgm:spPr/>
      <dgm:t>
        <a:bodyPr/>
        <a:lstStyle/>
        <a:p>
          <a:endParaRPr lang="en-US"/>
        </a:p>
      </dgm:t>
    </dgm:pt>
    <dgm:pt modelId="{FABEEFB1-9291-47C5-A3C0-FB204A86061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Combination of feature are not needed to accomplish tasks</a:t>
          </a:r>
          <a:endParaRPr lang="en-US" dirty="0">
            <a:solidFill>
              <a:schemeClr val="tx1"/>
            </a:solidFill>
          </a:endParaRPr>
        </a:p>
      </dgm:t>
    </dgm:pt>
    <dgm:pt modelId="{8C25C971-B173-4BEA-BABD-4099AB5B43A8}" type="parTrans" cxnId="{414B5238-B41F-43E7-B8A8-033706220F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A3E60A-4C92-4342-9150-C9EC2ED0CCA4}" type="sibTrans" cxnId="{414B5238-B41F-43E7-B8A8-033706220F99}">
      <dgm:prSet/>
      <dgm:spPr/>
      <dgm:t>
        <a:bodyPr/>
        <a:lstStyle/>
        <a:p>
          <a:endParaRPr lang="en-US"/>
        </a:p>
      </dgm:t>
    </dgm:pt>
    <dgm:pt modelId="{26B5909D-372B-41DC-A4FF-54C9E84C4AD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labels are adequately self descriptive</a:t>
          </a:r>
          <a:endParaRPr lang="en-US" dirty="0">
            <a:solidFill>
              <a:schemeClr val="tx1"/>
            </a:solidFill>
          </a:endParaRPr>
        </a:p>
      </dgm:t>
    </dgm:pt>
    <dgm:pt modelId="{199145B4-6D8D-44C6-B61B-FAAC7A80E0BF}" type="parTrans" cxnId="{71F6BF75-B0C4-4D30-83B7-81410E6C06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E58D0D-297E-418B-8891-D71C79891BD1}" type="sibTrans" cxnId="{71F6BF75-B0C4-4D30-83B7-81410E6C0666}">
      <dgm:prSet/>
      <dgm:spPr/>
      <dgm:t>
        <a:bodyPr/>
        <a:lstStyle/>
        <a:p>
          <a:endParaRPr lang="en-US"/>
        </a:p>
      </dgm:t>
    </dgm:pt>
    <dgm:pt modelId="{996E00B3-7989-4F3F-9F0D-2863FE24A73A}" type="pres">
      <dgm:prSet presAssocID="{2A1DF154-424E-449F-9D5C-B9D3AF85CC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7A6D80E-3F5D-4BCB-8C2C-F98FAA8A75EB}" type="pres">
      <dgm:prSet presAssocID="{415FE46F-B7ED-4E65-8036-4449E9078331}" presName="singleCycle" presStyleCnt="0"/>
      <dgm:spPr/>
    </dgm:pt>
    <dgm:pt modelId="{40D6A7EB-8328-42FE-ADD2-412ADC701CEB}" type="pres">
      <dgm:prSet presAssocID="{415FE46F-B7ED-4E65-8036-4449E9078331}" presName="singleCenter" presStyleLbl="node1" presStyleIdx="0" presStyleCnt="4" custScaleX="74863" custScaleY="61257">
        <dgm:presLayoutVars>
          <dgm:chMax val="7"/>
          <dgm:chPref val="7"/>
        </dgm:presLayoutVars>
      </dgm:prSet>
      <dgm:spPr/>
    </dgm:pt>
    <dgm:pt modelId="{4FEE31F8-B12D-4974-B3E6-CDB59A06A03C}" type="pres">
      <dgm:prSet presAssocID="{1BDCB405-B4D6-4D57-823C-0112547B5FC3}" presName="Name56" presStyleLbl="parChTrans1D2" presStyleIdx="0" presStyleCnt="3"/>
      <dgm:spPr/>
    </dgm:pt>
    <dgm:pt modelId="{1C584347-C784-4DDD-ADE5-24E7989C12D1}" type="pres">
      <dgm:prSet presAssocID="{355E4BAA-F794-4AF0-AC9C-FAEC83495712}" presName="text0" presStyleLbl="node1" presStyleIdx="1" presStyleCnt="4" custScaleX="234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6E57C-6C10-4F66-8BF1-18BDBCC3836D}" type="pres">
      <dgm:prSet presAssocID="{8C25C971-B173-4BEA-BABD-4099AB5B43A8}" presName="Name56" presStyleLbl="parChTrans1D2" presStyleIdx="1" presStyleCnt="3"/>
      <dgm:spPr/>
    </dgm:pt>
    <dgm:pt modelId="{4C2E4938-CFA5-4B22-B48F-C3F50CD8F895}" type="pres">
      <dgm:prSet presAssocID="{FABEEFB1-9291-47C5-A3C0-FB204A860612}" presName="text0" presStyleLbl="node1" presStyleIdx="2" presStyleCnt="4" custScaleX="316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D56F9-4D8D-4FF3-9E8C-58D87DDADCF4}" type="pres">
      <dgm:prSet presAssocID="{199145B4-6D8D-44C6-B61B-FAAC7A80E0BF}" presName="Name56" presStyleLbl="parChTrans1D2" presStyleIdx="2" presStyleCnt="3"/>
      <dgm:spPr/>
    </dgm:pt>
    <dgm:pt modelId="{89332F4F-3CD0-4A41-8206-2A7641FB3EAF}" type="pres">
      <dgm:prSet presAssocID="{26B5909D-372B-41DC-A4FF-54C9E84C4AD6}" presName="text0" presStyleLbl="node1" presStyleIdx="3" presStyleCnt="4" custScaleX="312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DA475D-7AAF-4E6B-ADC2-AF845B301FA9}" srcId="{415FE46F-B7ED-4E65-8036-4449E9078331}" destId="{355E4BAA-F794-4AF0-AC9C-FAEC83495712}" srcOrd="0" destOrd="0" parTransId="{1BDCB405-B4D6-4D57-823C-0112547B5FC3}" sibTransId="{A373F0E6-F230-45B5-A4F3-7851793C8D47}"/>
    <dgm:cxn modelId="{FF24D890-D2EE-4C84-B6D7-0226581BD7E8}" type="presOf" srcId="{355E4BAA-F794-4AF0-AC9C-FAEC83495712}" destId="{1C584347-C784-4DDD-ADE5-24E7989C12D1}" srcOrd="0" destOrd="0" presId="urn:microsoft.com/office/officeart/2008/layout/RadialCluster"/>
    <dgm:cxn modelId="{5B6CFCCF-292F-42E0-B916-A9939ABBC314}" type="presOf" srcId="{2A1DF154-424E-449F-9D5C-B9D3AF85CC6B}" destId="{996E00B3-7989-4F3F-9F0D-2863FE24A73A}" srcOrd="0" destOrd="0" presId="urn:microsoft.com/office/officeart/2008/layout/RadialCluster"/>
    <dgm:cxn modelId="{897C568B-0C2C-466A-91DF-6E1535D8CF46}" type="presOf" srcId="{8C25C971-B173-4BEA-BABD-4099AB5B43A8}" destId="{EFD6E57C-6C10-4F66-8BF1-18BDBCC3836D}" srcOrd="0" destOrd="0" presId="urn:microsoft.com/office/officeart/2008/layout/RadialCluster"/>
    <dgm:cxn modelId="{414B5238-B41F-43E7-B8A8-033706220F99}" srcId="{415FE46F-B7ED-4E65-8036-4449E9078331}" destId="{FABEEFB1-9291-47C5-A3C0-FB204A860612}" srcOrd="1" destOrd="0" parTransId="{8C25C971-B173-4BEA-BABD-4099AB5B43A8}" sibTransId="{1BA3E60A-4C92-4342-9150-C9EC2ED0CCA4}"/>
    <dgm:cxn modelId="{68D47034-D9A7-4A09-BB1F-5C94E733E095}" type="presOf" srcId="{FABEEFB1-9291-47C5-A3C0-FB204A860612}" destId="{4C2E4938-CFA5-4B22-B48F-C3F50CD8F895}" srcOrd="0" destOrd="0" presId="urn:microsoft.com/office/officeart/2008/layout/RadialCluster"/>
    <dgm:cxn modelId="{A465B985-3702-4199-924B-AB75CFBF2FB2}" type="presOf" srcId="{199145B4-6D8D-44C6-B61B-FAAC7A80E0BF}" destId="{735D56F9-4D8D-4FF3-9E8C-58D87DDADCF4}" srcOrd="0" destOrd="0" presId="urn:microsoft.com/office/officeart/2008/layout/RadialCluster"/>
    <dgm:cxn modelId="{BF5D78AA-B9B9-478B-A80C-10FA49A235FC}" srcId="{2A1DF154-424E-449F-9D5C-B9D3AF85CC6B}" destId="{415FE46F-B7ED-4E65-8036-4449E9078331}" srcOrd="0" destOrd="0" parTransId="{0FFC6137-F18B-45E7-9B5A-EAF32E371457}" sibTransId="{C88A8D3A-5D85-4D79-9444-0F4D5AD3A729}"/>
    <dgm:cxn modelId="{6E0F4B2F-FD2D-4B7B-8E70-4EA26486A274}" type="presOf" srcId="{1BDCB405-B4D6-4D57-823C-0112547B5FC3}" destId="{4FEE31F8-B12D-4974-B3E6-CDB59A06A03C}" srcOrd="0" destOrd="0" presId="urn:microsoft.com/office/officeart/2008/layout/RadialCluster"/>
    <dgm:cxn modelId="{4F68640B-B8C4-4D37-B2D9-AABD05FF7D60}" type="presOf" srcId="{26B5909D-372B-41DC-A4FF-54C9E84C4AD6}" destId="{89332F4F-3CD0-4A41-8206-2A7641FB3EAF}" srcOrd="0" destOrd="0" presId="urn:microsoft.com/office/officeart/2008/layout/RadialCluster"/>
    <dgm:cxn modelId="{B854DE0F-73D4-42F9-B26D-02FE33871F3A}" type="presOf" srcId="{415FE46F-B7ED-4E65-8036-4449E9078331}" destId="{40D6A7EB-8328-42FE-ADD2-412ADC701CEB}" srcOrd="0" destOrd="0" presId="urn:microsoft.com/office/officeart/2008/layout/RadialCluster"/>
    <dgm:cxn modelId="{71F6BF75-B0C4-4D30-83B7-81410E6C0666}" srcId="{415FE46F-B7ED-4E65-8036-4449E9078331}" destId="{26B5909D-372B-41DC-A4FF-54C9E84C4AD6}" srcOrd="2" destOrd="0" parTransId="{199145B4-6D8D-44C6-B61B-FAAC7A80E0BF}" sibTransId="{CCE58D0D-297E-418B-8891-D71C79891BD1}"/>
    <dgm:cxn modelId="{E629CE24-1060-4910-9706-9F66F8B4B547}" type="presParOf" srcId="{996E00B3-7989-4F3F-9F0D-2863FE24A73A}" destId="{97A6D80E-3F5D-4BCB-8C2C-F98FAA8A75EB}" srcOrd="0" destOrd="0" presId="urn:microsoft.com/office/officeart/2008/layout/RadialCluster"/>
    <dgm:cxn modelId="{E70F10ED-1F51-40B0-B558-4F4770E446AD}" type="presParOf" srcId="{97A6D80E-3F5D-4BCB-8C2C-F98FAA8A75EB}" destId="{40D6A7EB-8328-42FE-ADD2-412ADC701CEB}" srcOrd="0" destOrd="0" presId="urn:microsoft.com/office/officeart/2008/layout/RadialCluster"/>
    <dgm:cxn modelId="{516A4157-4FB1-4C69-ADF0-3F71469BBC23}" type="presParOf" srcId="{97A6D80E-3F5D-4BCB-8C2C-F98FAA8A75EB}" destId="{4FEE31F8-B12D-4974-B3E6-CDB59A06A03C}" srcOrd="1" destOrd="0" presId="urn:microsoft.com/office/officeart/2008/layout/RadialCluster"/>
    <dgm:cxn modelId="{9060155E-5DA3-407D-8281-209C4B453AC9}" type="presParOf" srcId="{97A6D80E-3F5D-4BCB-8C2C-F98FAA8A75EB}" destId="{1C584347-C784-4DDD-ADE5-24E7989C12D1}" srcOrd="2" destOrd="0" presId="urn:microsoft.com/office/officeart/2008/layout/RadialCluster"/>
    <dgm:cxn modelId="{0E14D7E6-9C8B-49EE-92E6-EF98085F5868}" type="presParOf" srcId="{97A6D80E-3F5D-4BCB-8C2C-F98FAA8A75EB}" destId="{EFD6E57C-6C10-4F66-8BF1-18BDBCC3836D}" srcOrd="3" destOrd="0" presId="urn:microsoft.com/office/officeart/2008/layout/RadialCluster"/>
    <dgm:cxn modelId="{48D06EEA-1D9B-464E-B6B0-7F918E78D523}" type="presParOf" srcId="{97A6D80E-3F5D-4BCB-8C2C-F98FAA8A75EB}" destId="{4C2E4938-CFA5-4B22-B48F-C3F50CD8F895}" srcOrd="4" destOrd="0" presId="urn:microsoft.com/office/officeart/2008/layout/RadialCluster"/>
    <dgm:cxn modelId="{0BF7DC7B-6B44-4978-A300-DEEE344D58F3}" type="presParOf" srcId="{97A6D80E-3F5D-4BCB-8C2C-F98FAA8A75EB}" destId="{735D56F9-4D8D-4FF3-9E8C-58D87DDADCF4}" srcOrd="5" destOrd="0" presId="urn:microsoft.com/office/officeart/2008/layout/RadialCluster"/>
    <dgm:cxn modelId="{91C5623C-CD6F-4779-94BB-A3A575327F98}" type="presParOf" srcId="{97A6D80E-3F5D-4BCB-8C2C-F98FAA8A75EB}" destId="{89332F4F-3CD0-4A41-8206-2A7641FB3EA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1DF154-424E-449F-9D5C-B9D3AF85CC6B}" type="doc">
      <dgm:prSet loTypeId="urn:microsoft.com/office/officeart/2008/layout/RadialCluster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15FE46F-B7ED-4E65-8036-4449E90783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Works when </a:t>
          </a:r>
          <a:endParaRPr lang="en-US" dirty="0">
            <a:solidFill>
              <a:schemeClr val="tx1"/>
            </a:solidFill>
          </a:endParaRPr>
        </a:p>
      </dgm:t>
    </dgm:pt>
    <dgm:pt modelId="{0FFC6137-F18B-45E7-9B5A-EAF32E371457}" type="parTrans" cxnId="{BF5D78AA-B9B9-478B-A80C-10FA49A235FC}">
      <dgm:prSet/>
      <dgm:spPr/>
      <dgm:t>
        <a:bodyPr/>
        <a:lstStyle/>
        <a:p>
          <a:endParaRPr lang="en-US"/>
        </a:p>
      </dgm:t>
    </dgm:pt>
    <dgm:pt modelId="{C88A8D3A-5D85-4D79-9444-0F4D5AD3A729}" type="sibTrans" cxnId="{BF5D78AA-B9B9-478B-A80C-10FA49A235FC}">
      <dgm:prSet/>
      <dgm:spPr/>
      <dgm:t>
        <a:bodyPr/>
        <a:lstStyle/>
        <a:p>
          <a:endParaRPr lang="en-US"/>
        </a:p>
      </dgm:t>
    </dgm:pt>
    <dgm:pt modelId="{355E4BAA-F794-4AF0-AC9C-FAEC8349571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task is relatively more complex</a:t>
          </a:r>
          <a:endParaRPr lang="en-US" dirty="0">
            <a:solidFill>
              <a:schemeClr val="tx1"/>
            </a:solidFill>
          </a:endParaRPr>
        </a:p>
      </dgm:t>
    </dgm:pt>
    <dgm:pt modelId="{1BDCB405-B4D6-4D57-823C-0112547B5FC3}" type="parTrans" cxnId="{F7DA475D-7AAF-4E6B-ADC2-AF845B301FA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73F0E6-F230-45B5-A4F3-7851793C8D47}" type="sibTrans" cxnId="{F7DA475D-7AAF-4E6B-ADC2-AF845B301FA9}">
      <dgm:prSet/>
      <dgm:spPr/>
      <dgm:t>
        <a:bodyPr/>
        <a:lstStyle/>
        <a:p>
          <a:endParaRPr lang="en-US"/>
        </a:p>
      </dgm:t>
    </dgm:pt>
    <dgm:pt modelId="{FABEEFB1-9291-47C5-A3C0-FB204A86061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Should involve a “How to……” situation</a:t>
          </a:r>
          <a:endParaRPr lang="en-US" dirty="0">
            <a:solidFill>
              <a:schemeClr val="tx1"/>
            </a:solidFill>
          </a:endParaRPr>
        </a:p>
      </dgm:t>
    </dgm:pt>
    <dgm:pt modelId="{8C25C971-B173-4BEA-BABD-4099AB5B43A8}" type="parTrans" cxnId="{414B5238-B41F-43E7-B8A8-033706220F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A3E60A-4C92-4342-9150-C9EC2ED0CCA4}" type="sibTrans" cxnId="{414B5238-B41F-43E7-B8A8-033706220F99}">
      <dgm:prSet/>
      <dgm:spPr/>
      <dgm:t>
        <a:bodyPr/>
        <a:lstStyle/>
        <a:p>
          <a:endParaRPr lang="en-US"/>
        </a:p>
      </dgm:t>
    </dgm:pt>
    <dgm:pt modelId="{26B5909D-372B-41DC-A4FF-54C9E84C4AD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variety of steps is involved to accomplish a task</a:t>
          </a:r>
          <a:endParaRPr lang="en-US" dirty="0">
            <a:solidFill>
              <a:schemeClr val="tx1"/>
            </a:solidFill>
          </a:endParaRPr>
        </a:p>
      </dgm:t>
    </dgm:pt>
    <dgm:pt modelId="{199145B4-6D8D-44C6-B61B-FAAC7A80E0BF}" type="parTrans" cxnId="{71F6BF75-B0C4-4D30-83B7-81410E6C06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E58D0D-297E-418B-8891-D71C79891BD1}" type="sibTrans" cxnId="{71F6BF75-B0C4-4D30-83B7-81410E6C0666}">
      <dgm:prSet/>
      <dgm:spPr/>
      <dgm:t>
        <a:bodyPr/>
        <a:lstStyle/>
        <a:p>
          <a:endParaRPr lang="en-US"/>
        </a:p>
      </dgm:t>
    </dgm:pt>
    <dgm:pt modelId="{996E00B3-7989-4F3F-9F0D-2863FE24A73A}" type="pres">
      <dgm:prSet presAssocID="{2A1DF154-424E-449F-9D5C-B9D3AF85CC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7A6D80E-3F5D-4BCB-8C2C-F98FAA8A75EB}" type="pres">
      <dgm:prSet presAssocID="{415FE46F-B7ED-4E65-8036-4449E9078331}" presName="singleCycle" presStyleCnt="0"/>
      <dgm:spPr/>
    </dgm:pt>
    <dgm:pt modelId="{40D6A7EB-8328-42FE-ADD2-412ADC701CEB}" type="pres">
      <dgm:prSet presAssocID="{415FE46F-B7ED-4E65-8036-4449E9078331}" presName="singleCenter" presStyleLbl="node1" presStyleIdx="0" presStyleCnt="4" custScaleX="74863" custScaleY="6125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4FEE31F8-B12D-4974-B3E6-CDB59A06A03C}" type="pres">
      <dgm:prSet presAssocID="{1BDCB405-B4D6-4D57-823C-0112547B5FC3}" presName="Name56" presStyleLbl="parChTrans1D2" presStyleIdx="0" presStyleCnt="3"/>
      <dgm:spPr/>
    </dgm:pt>
    <dgm:pt modelId="{1C584347-C784-4DDD-ADE5-24E7989C12D1}" type="pres">
      <dgm:prSet presAssocID="{355E4BAA-F794-4AF0-AC9C-FAEC83495712}" presName="text0" presStyleLbl="node1" presStyleIdx="1" presStyleCnt="4" custScaleX="234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6E57C-6C10-4F66-8BF1-18BDBCC3836D}" type="pres">
      <dgm:prSet presAssocID="{8C25C971-B173-4BEA-BABD-4099AB5B43A8}" presName="Name56" presStyleLbl="parChTrans1D2" presStyleIdx="1" presStyleCnt="3"/>
      <dgm:spPr/>
    </dgm:pt>
    <dgm:pt modelId="{4C2E4938-CFA5-4B22-B48F-C3F50CD8F895}" type="pres">
      <dgm:prSet presAssocID="{FABEEFB1-9291-47C5-A3C0-FB204A860612}" presName="text0" presStyleLbl="node1" presStyleIdx="2" presStyleCnt="4" custScaleX="316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D56F9-4D8D-4FF3-9E8C-58D87DDADCF4}" type="pres">
      <dgm:prSet presAssocID="{199145B4-6D8D-44C6-B61B-FAAC7A80E0BF}" presName="Name56" presStyleLbl="parChTrans1D2" presStyleIdx="2" presStyleCnt="3"/>
      <dgm:spPr/>
    </dgm:pt>
    <dgm:pt modelId="{89332F4F-3CD0-4A41-8206-2A7641FB3EAF}" type="pres">
      <dgm:prSet presAssocID="{26B5909D-372B-41DC-A4FF-54C9E84C4AD6}" presName="text0" presStyleLbl="node1" presStyleIdx="3" presStyleCnt="4" custScaleX="312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6D9FD4-DABE-40F3-987C-B5D6E4687F3C}" type="presOf" srcId="{355E4BAA-F794-4AF0-AC9C-FAEC83495712}" destId="{1C584347-C784-4DDD-ADE5-24E7989C12D1}" srcOrd="0" destOrd="0" presId="urn:microsoft.com/office/officeart/2008/layout/RadialCluster"/>
    <dgm:cxn modelId="{BF5D78AA-B9B9-478B-A80C-10FA49A235FC}" srcId="{2A1DF154-424E-449F-9D5C-B9D3AF85CC6B}" destId="{415FE46F-B7ED-4E65-8036-4449E9078331}" srcOrd="0" destOrd="0" parTransId="{0FFC6137-F18B-45E7-9B5A-EAF32E371457}" sibTransId="{C88A8D3A-5D85-4D79-9444-0F4D5AD3A729}"/>
    <dgm:cxn modelId="{8F853B3A-E0B2-4812-919E-840975E45077}" type="presOf" srcId="{26B5909D-372B-41DC-A4FF-54C9E84C4AD6}" destId="{89332F4F-3CD0-4A41-8206-2A7641FB3EAF}" srcOrd="0" destOrd="0" presId="urn:microsoft.com/office/officeart/2008/layout/RadialCluster"/>
    <dgm:cxn modelId="{71F6BF75-B0C4-4D30-83B7-81410E6C0666}" srcId="{415FE46F-B7ED-4E65-8036-4449E9078331}" destId="{26B5909D-372B-41DC-A4FF-54C9E84C4AD6}" srcOrd="2" destOrd="0" parTransId="{199145B4-6D8D-44C6-B61B-FAAC7A80E0BF}" sibTransId="{CCE58D0D-297E-418B-8891-D71C79891BD1}"/>
    <dgm:cxn modelId="{A3AC5781-452C-4A28-9DB5-085C3F2B8EF3}" type="presOf" srcId="{8C25C971-B173-4BEA-BABD-4099AB5B43A8}" destId="{EFD6E57C-6C10-4F66-8BF1-18BDBCC3836D}" srcOrd="0" destOrd="0" presId="urn:microsoft.com/office/officeart/2008/layout/RadialCluster"/>
    <dgm:cxn modelId="{F7DA475D-7AAF-4E6B-ADC2-AF845B301FA9}" srcId="{415FE46F-B7ED-4E65-8036-4449E9078331}" destId="{355E4BAA-F794-4AF0-AC9C-FAEC83495712}" srcOrd="0" destOrd="0" parTransId="{1BDCB405-B4D6-4D57-823C-0112547B5FC3}" sibTransId="{A373F0E6-F230-45B5-A4F3-7851793C8D47}"/>
    <dgm:cxn modelId="{414B5238-B41F-43E7-B8A8-033706220F99}" srcId="{415FE46F-B7ED-4E65-8036-4449E9078331}" destId="{FABEEFB1-9291-47C5-A3C0-FB204A860612}" srcOrd="1" destOrd="0" parTransId="{8C25C971-B173-4BEA-BABD-4099AB5B43A8}" sibTransId="{1BA3E60A-4C92-4342-9150-C9EC2ED0CCA4}"/>
    <dgm:cxn modelId="{D4C9DAD7-D096-4A93-9A03-4135760B99A8}" type="presOf" srcId="{415FE46F-B7ED-4E65-8036-4449E9078331}" destId="{40D6A7EB-8328-42FE-ADD2-412ADC701CEB}" srcOrd="0" destOrd="0" presId="urn:microsoft.com/office/officeart/2008/layout/RadialCluster"/>
    <dgm:cxn modelId="{37A4A39A-003D-4068-BC3B-9DA7B6FE75C6}" type="presOf" srcId="{199145B4-6D8D-44C6-B61B-FAAC7A80E0BF}" destId="{735D56F9-4D8D-4FF3-9E8C-58D87DDADCF4}" srcOrd="0" destOrd="0" presId="urn:microsoft.com/office/officeart/2008/layout/RadialCluster"/>
    <dgm:cxn modelId="{35B3B3F8-FCAE-4F7E-A22C-610DDD6FC51E}" type="presOf" srcId="{1BDCB405-B4D6-4D57-823C-0112547B5FC3}" destId="{4FEE31F8-B12D-4974-B3E6-CDB59A06A03C}" srcOrd="0" destOrd="0" presId="urn:microsoft.com/office/officeart/2008/layout/RadialCluster"/>
    <dgm:cxn modelId="{7DF0B705-827D-4188-A0C4-23557105098E}" type="presOf" srcId="{2A1DF154-424E-449F-9D5C-B9D3AF85CC6B}" destId="{996E00B3-7989-4F3F-9F0D-2863FE24A73A}" srcOrd="0" destOrd="0" presId="urn:microsoft.com/office/officeart/2008/layout/RadialCluster"/>
    <dgm:cxn modelId="{C9E90507-A6F5-48EA-9E21-71968F0C37C7}" type="presOf" srcId="{FABEEFB1-9291-47C5-A3C0-FB204A860612}" destId="{4C2E4938-CFA5-4B22-B48F-C3F50CD8F895}" srcOrd="0" destOrd="0" presId="urn:microsoft.com/office/officeart/2008/layout/RadialCluster"/>
    <dgm:cxn modelId="{9B1EEE9C-0237-462D-97D4-235FE7069026}" type="presParOf" srcId="{996E00B3-7989-4F3F-9F0D-2863FE24A73A}" destId="{97A6D80E-3F5D-4BCB-8C2C-F98FAA8A75EB}" srcOrd="0" destOrd="0" presId="urn:microsoft.com/office/officeart/2008/layout/RadialCluster"/>
    <dgm:cxn modelId="{0FBCB4F1-1973-4ADE-A9FE-2D9F30BF0753}" type="presParOf" srcId="{97A6D80E-3F5D-4BCB-8C2C-F98FAA8A75EB}" destId="{40D6A7EB-8328-42FE-ADD2-412ADC701CEB}" srcOrd="0" destOrd="0" presId="urn:microsoft.com/office/officeart/2008/layout/RadialCluster"/>
    <dgm:cxn modelId="{9D01C700-8F6E-4ACF-8B5A-63279366E1EF}" type="presParOf" srcId="{97A6D80E-3F5D-4BCB-8C2C-F98FAA8A75EB}" destId="{4FEE31F8-B12D-4974-B3E6-CDB59A06A03C}" srcOrd="1" destOrd="0" presId="urn:microsoft.com/office/officeart/2008/layout/RadialCluster"/>
    <dgm:cxn modelId="{D248452F-7D54-4E31-9AFB-4ECA32A53564}" type="presParOf" srcId="{97A6D80E-3F5D-4BCB-8C2C-F98FAA8A75EB}" destId="{1C584347-C784-4DDD-ADE5-24E7989C12D1}" srcOrd="2" destOrd="0" presId="urn:microsoft.com/office/officeart/2008/layout/RadialCluster"/>
    <dgm:cxn modelId="{0CA35B1A-4AB9-43E4-9031-163DA84B8D14}" type="presParOf" srcId="{97A6D80E-3F5D-4BCB-8C2C-F98FAA8A75EB}" destId="{EFD6E57C-6C10-4F66-8BF1-18BDBCC3836D}" srcOrd="3" destOrd="0" presId="urn:microsoft.com/office/officeart/2008/layout/RadialCluster"/>
    <dgm:cxn modelId="{DABA4033-9E7C-4D93-847F-2B4FD0106890}" type="presParOf" srcId="{97A6D80E-3F5D-4BCB-8C2C-F98FAA8A75EB}" destId="{4C2E4938-CFA5-4B22-B48F-C3F50CD8F895}" srcOrd="4" destOrd="0" presId="urn:microsoft.com/office/officeart/2008/layout/RadialCluster"/>
    <dgm:cxn modelId="{BE96817B-053A-4F37-B86C-78F83DF32F44}" type="presParOf" srcId="{97A6D80E-3F5D-4BCB-8C2C-F98FAA8A75EB}" destId="{735D56F9-4D8D-4FF3-9E8C-58D87DDADCF4}" srcOrd="5" destOrd="0" presId="urn:microsoft.com/office/officeart/2008/layout/RadialCluster"/>
    <dgm:cxn modelId="{00802C57-AD5C-46A9-9B3A-0E4ADE8CCA28}" type="presParOf" srcId="{97A6D80E-3F5D-4BCB-8C2C-F98FAA8A75EB}" destId="{89332F4F-3CD0-4A41-8206-2A7641FB3EA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EF1F9-376B-42CD-B683-610B9C834C2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0DEB5D-095C-48CC-8199-C079B27ED054}">
      <dgm:prSet phldrT="[Text]"/>
      <dgm:spPr/>
      <dgm:t>
        <a:bodyPr/>
        <a:lstStyle/>
        <a:p>
          <a:r>
            <a:rPr lang="en-US" dirty="0" smtClean="0"/>
            <a:t>Analyze the audience</a:t>
          </a:r>
          <a:endParaRPr lang="en-US" dirty="0"/>
        </a:p>
      </dgm:t>
    </dgm:pt>
    <dgm:pt modelId="{0F6D7F74-A260-4300-B639-025B3B7DC9CD}" type="parTrans" cxnId="{F2A83A26-1AD6-418E-9AEC-4CD8A8E26522}">
      <dgm:prSet/>
      <dgm:spPr/>
      <dgm:t>
        <a:bodyPr/>
        <a:lstStyle/>
        <a:p>
          <a:endParaRPr lang="en-US"/>
        </a:p>
      </dgm:t>
    </dgm:pt>
    <dgm:pt modelId="{7D9CFCAE-C68C-4670-9166-BF4D60F61D8E}" type="sibTrans" cxnId="{F2A83A26-1AD6-418E-9AEC-4CD8A8E26522}">
      <dgm:prSet/>
      <dgm:spPr/>
      <dgm:t>
        <a:bodyPr/>
        <a:lstStyle/>
        <a:p>
          <a:endParaRPr lang="en-US"/>
        </a:p>
      </dgm:t>
    </dgm:pt>
    <dgm:pt modelId="{63A7F3C7-2DCA-47FA-AE2C-84D00479F9A7}">
      <dgm:prSet phldrT="[Text]"/>
      <dgm:spPr/>
      <dgm:t>
        <a:bodyPr/>
        <a:lstStyle/>
        <a:p>
          <a:r>
            <a:rPr lang="en-US" dirty="0" smtClean="0"/>
            <a:t>Analyze the purpose </a:t>
          </a:r>
          <a:endParaRPr lang="en-US" dirty="0"/>
        </a:p>
      </dgm:t>
    </dgm:pt>
    <dgm:pt modelId="{33BCB416-A91B-42A7-B5BC-AFE5246D808B}" type="parTrans" cxnId="{13CB8157-F917-4BB4-B4F6-AFF5368DB3F6}">
      <dgm:prSet/>
      <dgm:spPr/>
      <dgm:t>
        <a:bodyPr/>
        <a:lstStyle/>
        <a:p>
          <a:endParaRPr lang="en-US"/>
        </a:p>
      </dgm:t>
    </dgm:pt>
    <dgm:pt modelId="{AB260214-0A74-45FA-B09E-EB2873B63411}" type="sibTrans" cxnId="{13CB8157-F917-4BB4-B4F6-AFF5368DB3F6}">
      <dgm:prSet/>
      <dgm:spPr/>
      <dgm:t>
        <a:bodyPr/>
        <a:lstStyle/>
        <a:p>
          <a:endParaRPr lang="en-US"/>
        </a:p>
      </dgm:t>
    </dgm:pt>
    <dgm:pt modelId="{84D51FB1-2CA0-42ED-A5EC-D8D70D7EB2CC}">
      <dgm:prSet phldrT="[Text]"/>
      <dgm:spPr/>
      <dgm:t>
        <a:bodyPr/>
        <a:lstStyle/>
        <a:p>
          <a:r>
            <a:rPr lang="en-US" dirty="0" smtClean="0"/>
            <a:t>Analyze the context</a:t>
          </a:r>
          <a:endParaRPr lang="en-US" dirty="0"/>
        </a:p>
      </dgm:t>
    </dgm:pt>
    <dgm:pt modelId="{FDC067E8-27A7-427B-A11E-902BB37BA00E}" type="parTrans" cxnId="{691AAC6D-67EB-46E9-9753-9225A6A4C1F0}">
      <dgm:prSet/>
      <dgm:spPr/>
      <dgm:t>
        <a:bodyPr/>
        <a:lstStyle/>
        <a:p>
          <a:endParaRPr lang="en-US"/>
        </a:p>
      </dgm:t>
    </dgm:pt>
    <dgm:pt modelId="{C8E0973A-D123-45EE-88EE-AA2E7EF11607}" type="sibTrans" cxnId="{691AAC6D-67EB-46E9-9753-9225A6A4C1F0}">
      <dgm:prSet/>
      <dgm:spPr/>
      <dgm:t>
        <a:bodyPr/>
        <a:lstStyle/>
        <a:p>
          <a:endParaRPr lang="en-US"/>
        </a:p>
      </dgm:t>
    </dgm:pt>
    <dgm:pt modelId="{975D4F65-8132-44DE-ABB9-2AEFCFB9CE38}">
      <dgm:prSet phldrT="[Text]"/>
      <dgm:spPr/>
      <dgm:t>
        <a:bodyPr/>
        <a:lstStyle/>
        <a:p>
          <a:r>
            <a:rPr lang="en-US" dirty="0" smtClean="0"/>
            <a:t>Apply </a:t>
          </a:r>
          <a:r>
            <a:rPr lang="en-US" dirty="0" smtClean="0">
              <a:solidFill>
                <a:srgbClr val="C00000"/>
              </a:solidFill>
            </a:rPr>
            <a:t>S</a:t>
          </a:r>
          <a:r>
            <a:rPr lang="en-US" dirty="0" smtClean="0">
              <a:solidFill>
                <a:srgbClr val="002060"/>
              </a:solidFill>
            </a:rPr>
            <a:t>C</a:t>
          </a:r>
          <a:r>
            <a:rPr lang="en-US" dirty="0" smtClean="0">
              <a:solidFill>
                <a:srgbClr val="FFC000"/>
              </a:solidFill>
            </a:rPr>
            <a:t>O</a:t>
          </a:r>
          <a:r>
            <a:rPr lang="en-US" dirty="0" smtClean="0">
              <a:solidFill>
                <a:srgbClr val="7030A0"/>
              </a:solidFill>
            </a:rPr>
            <a:t>P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E</a:t>
          </a:r>
          <a:endParaRPr lang="en-US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6A8A4839-5373-478D-A43F-D6E1DD2BB6C9}" type="parTrans" cxnId="{2CDF4FD3-DF61-4F82-8FC8-B02BCE64443A}">
      <dgm:prSet/>
      <dgm:spPr/>
      <dgm:t>
        <a:bodyPr/>
        <a:lstStyle/>
        <a:p>
          <a:endParaRPr lang="en-US"/>
        </a:p>
      </dgm:t>
    </dgm:pt>
    <dgm:pt modelId="{7F8462F1-1826-4335-B13B-7C427BBD038C}" type="sibTrans" cxnId="{2CDF4FD3-DF61-4F82-8FC8-B02BCE64443A}">
      <dgm:prSet/>
      <dgm:spPr/>
      <dgm:t>
        <a:bodyPr/>
        <a:lstStyle/>
        <a:p>
          <a:endParaRPr lang="en-US"/>
        </a:p>
      </dgm:t>
    </dgm:pt>
    <dgm:pt modelId="{DC351B8A-DE63-4968-BB65-381089DEC59B}" type="pres">
      <dgm:prSet presAssocID="{390EF1F9-376B-42CD-B683-610B9C834C27}" presName="diagram" presStyleCnt="0">
        <dgm:presLayoutVars>
          <dgm:dir/>
          <dgm:resizeHandles val="exact"/>
        </dgm:presLayoutVars>
      </dgm:prSet>
      <dgm:spPr/>
    </dgm:pt>
    <dgm:pt modelId="{270EB22B-1B7B-4C4E-ACA4-301CA46CA94D}" type="pres">
      <dgm:prSet presAssocID="{BE0DEB5D-095C-48CC-8199-C079B27ED05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F1660-946D-4494-AE60-5774853737AB}" type="pres">
      <dgm:prSet presAssocID="{7D9CFCAE-C68C-4670-9166-BF4D60F61D8E}" presName="sibTrans" presStyleCnt="0"/>
      <dgm:spPr/>
    </dgm:pt>
    <dgm:pt modelId="{53D40B5B-F027-4E76-8FEF-8EA30B66F933}" type="pres">
      <dgm:prSet presAssocID="{63A7F3C7-2DCA-47FA-AE2C-84D00479F9A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6D421-ECA2-4651-AA99-9094BBD45539}" type="pres">
      <dgm:prSet presAssocID="{AB260214-0A74-45FA-B09E-EB2873B63411}" presName="sibTrans" presStyleCnt="0"/>
      <dgm:spPr/>
    </dgm:pt>
    <dgm:pt modelId="{E1B71DE3-12CE-47F7-BF90-FD89D62366A2}" type="pres">
      <dgm:prSet presAssocID="{84D51FB1-2CA0-42ED-A5EC-D8D70D7EB2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ABF90-F260-4593-A4C2-0FDB3542A65B}" type="pres">
      <dgm:prSet presAssocID="{C8E0973A-D123-45EE-88EE-AA2E7EF11607}" presName="sibTrans" presStyleCnt="0"/>
      <dgm:spPr/>
    </dgm:pt>
    <dgm:pt modelId="{106BD575-0080-41D8-88B1-08B1980B558C}" type="pres">
      <dgm:prSet presAssocID="{975D4F65-8132-44DE-ABB9-2AEFCFB9CE3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A83A26-1AD6-418E-9AEC-4CD8A8E26522}" srcId="{390EF1F9-376B-42CD-B683-610B9C834C27}" destId="{BE0DEB5D-095C-48CC-8199-C079B27ED054}" srcOrd="0" destOrd="0" parTransId="{0F6D7F74-A260-4300-B639-025B3B7DC9CD}" sibTransId="{7D9CFCAE-C68C-4670-9166-BF4D60F61D8E}"/>
    <dgm:cxn modelId="{08AC95CE-0ACE-4052-92F2-0B9045F2D4E8}" type="presOf" srcId="{84D51FB1-2CA0-42ED-A5EC-D8D70D7EB2CC}" destId="{E1B71DE3-12CE-47F7-BF90-FD89D62366A2}" srcOrd="0" destOrd="0" presId="urn:microsoft.com/office/officeart/2005/8/layout/default"/>
    <dgm:cxn modelId="{7C069A5E-1ADB-43CB-9E41-BBEA416444CA}" type="presOf" srcId="{63A7F3C7-2DCA-47FA-AE2C-84D00479F9A7}" destId="{53D40B5B-F027-4E76-8FEF-8EA30B66F933}" srcOrd="0" destOrd="0" presId="urn:microsoft.com/office/officeart/2005/8/layout/default"/>
    <dgm:cxn modelId="{46CA4181-A79E-41AD-BF8B-8F6DCEC5CC66}" type="presOf" srcId="{BE0DEB5D-095C-48CC-8199-C079B27ED054}" destId="{270EB22B-1B7B-4C4E-ACA4-301CA46CA94D}" srcOrd="0" destOrd="0" presId="urn:microsoft.com/office/officeart/2005/8/layout/default"/>
    <dgm:cxn modelId="{13CB8157-F917-4BB4-B4F6-AFF5368DB3F6}" srcId="{390EF1F9-376B-42CD-B683-610B9C834C27}" destId="{63A7F3C7-2DCA-47FA-AE2C-84D00479F9A7}" srcOrd="1" destOrd="0" parTransId="{33BCB416-A91B-42A7-B5BC-AFE5246D808B}" sibTransId="{AB260214-0A74-45FA-B09E-EB2873B63411}"/>
    <dgm:cxn modelId="{2CDF4FD3-DF61-4F82-8FC8-B02BCE64443A}" srcId="{390EF1F9-376B-42CD-B683-610B9C834C27}" destId="{975D4F65-8132-44DE-ABB9-2AEFCFB9CE38}" srcOrd="3" destOrd="0" parTransId="{6A8A4839-5373-478D-A43F-D6E1DD2BB6C9}" sibTransId="{7F8462F1-1826-4335-B13B-7C427BBD038C}"/>
    <dgm:cxn modelId="{691AAC6D-67EB-46E9-9753-9225A6A4C1F0}" srcId="{390EF1F9-376B-42CD-B683-610B9C834C27}" destId="{84D51FB1-2CA0-42ED-A5EC-D8D70D7EB2CC}" srcOrd="2" destOrd="0" parTransId="{FDC067E8-27A7-427B-A11E-902BB37BA00E}" sibTransId="{C8E0973A-D123-45EE-88EE-AA2E7EF11607}"/>
    <dgm:cxn modelId="{9E502519-3C1F-48B3-A94D-DDECBA89DD27}" type="presOf" srcId="{975D4F65-8132-44DE-ABB9-2AEFCFB9CE38}" destId="{106BD575-0080-41D8-88B1-08B1980B558C}" srcOrd="0" destOrd="0" presId="urn:microsoft.com/office/officeart/2005/8/layout/default"/>
    <dgm:cxn modelId="{6342ECE7-717F-48B4-850A-805DAA617053}" type="presOf" srcId="{390EF1F9-376B-42CD-B683-610B9C834C27}" destId="{DC351B8A-DE63-4968-BB65-381089DEC59B}" srcOrd="0" destOrd="0" presId="urn:microsoft.com/office/officeart/2005/8/layout/default"/>
    <dgm:cxn modelId="{53CF21E1-E30F-4AC8-8E8D-41A221B2EB0D}" type="presParOf" srcId="{DC351B8A-DE63-4968-BB65-381089DEC59B}" destId="{270EB22B-1B7B-4C4E-ACA4-301CA46CA94D}" srcOrd="0" destOrd="0" presId="urn:microsoft.com/office/officeart/2005/8/layout/default"/>
    <dgm:cxn modelId="{072C8326-3C6E-4A02-A55D-9F185FB1430B}" type="presParOf" srcId="{DC351B8A-DE63-4968-BB65-381089DEC59B}" destId="{067F1660-946D-4494-AE60-5774853737AB}" srcOrd="1" destOrd="0" presId="urn:microsoft.com/office/officeart/2005/8/layout/default"/>
    <dgm:cxn modelId="{3FE63B7E-628D-45D4-8626-48DF3902400A}" type="presParOf" srcId="{DC351B8A-DE63-4968-BB65-381089DEC59B}" destId="{53D40B5B-F027-4E76-8FEF-8EA30B66F933}" srcOrd="2" destOrd="0" presId="urn:microsoft.com/office/officeart/2005/8/layout/default"/>
    <dgm:cxn modelId="{6969F9C1-688C-4F03-A802-EC6F3CCAB793}" type="presParOf" srcId="{DC351B8A-DE63-4968-BB65-381089DEC59B}" destId="{9376D421-ECA2-4651-AA99-9094BBD45539}" srcOrd="3" destOrd="0" presId="urn:microsoft.com/office/officeart/2005/8/layout/default"/>
    <dgm:cxn modelId="{7655BD9E-6C80-4E6F-85A7-19C0DBE967C7}" type="presParOf" srcId="{DC351B8A-DE63-4968-BB65-381089DEC59B}" destId="{E1B71DE3-12CE-47F7-BF90-FD89D62366A2}" srcOrd="4" destOrd="0" presId="urn:microsoft.com/office/officeart/2005/8/layout/default"/>
    <dgm:cxn modelId="{ADA680CD-8E65-403E-9F37-C1F8420EE7F2}" type="presParOf" srcId="{DC351B8A-DE63-4968-BB65-381089DEC59B}" destId="{D1CABF90-F260-4593-A4C2-0FDB3542A65B}" srcOrd="5" destOrd="0" presId="urn:microsoft.com/office/officeart/2005/8/layout/default"/>
    <dgm:cxn modelId="{B1881F1E-6D34-4A41-B673-54A84C773179}" type="presParOf" srcId="{DC351B8A-DE63-4968-BB65-381089DEC59B}" destId="{106BD575-0080-41D8-88B1-08B1980B558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91F7B-163D-4DFD-8159-2910A35CB997}">
      <dsp:nvSpPr>
        <dsp:cNvPr id="0" name=""/>
        <dsp:cNvSpPr/>
      </dsp:nvSpPr>
      <dsp:spPr>
        <a:xfrm>
          <a:off x="3291839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Instructions written to facilitate clients, customers, employees </a:t>
          </a:r>
          <a:r>
            <a:rPr lang="en-US" sz="2000" kern="1200" dirty="0" err="1" smtClean="0"/>
            <a:t>etc</a:t>
          </a:r>
          <a:r>
            <a:rPr lang="en-US" sz="2000" kern="1200" dirty="0" smtClean="0"/>
            <a:t> who have non-	engineering background</a:t>
          </a:r>
          <a:endParaRPr lang="en-US" sz="2000" kern="1200" dirty="0"/>
        </a:p>
      </dsp:txBody>
      <dsp:txXfrm>
        <a:off x="3291839" y="269889"/>
        <a:ext cx="4129750" cy="1616020"/>
      </dsp:txXfrm>
    </dsp:sp>
    <dsp:sp modelId="{55D790B0-CE74-43B4-8436-6A82C82B7721}">
      <dsp:nvSpPr>
        <dsp:cNvPr id="0" name=""/>
        <dsp:cNvSpPr/>
      </dsp:nvSpPr>
      <dsp:spPr>
        <a:xfrm>
          <a:off x="0" y="552"/>
          <a:ext cx="3291840" cy="215469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 smtClean="0"/>
            <a:t>Consumer-Oriented instructions</a:t>
          </a:r>
          <a:endParaRPr lang="en-US" sz="3200" kern="1200" dirty="0"/>
        </a:p>
      </dsp:txBody>
      <dsp:txXfrm>
        <a:off x="105183" y="105735"/>
        <a:ext cx="3081474" cy="1944328"/>
      </dsp:txXfrm>
    </dsp:sp>
    <dsp:sp modelId="{1970055F-0009-4A5D-9276-542098DDBEA6}">
      <dsp:nvSpPr>
        <dsp:cNvPr id="0" name=""/>
        <dsp:cNvSpPr/>
      </dsp:nvSpPr>
      <dsp:spPr>
        <a:xfrm>
          <a:off x="3291839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comprehensive guide that includes instructions (along with other elements) for mainly users with technical background</a:t>
          </a:r>
          <a:endParaRPr lang="en-US" sz="2000" kern="1200" dirty="0"/>
        </a:p>
      </dsp:txBody>
      <dsp:txXfrm>
        <a:off x="3291839" y="2640053"/>
        <a:ext cx="4129750" cy="1616020"/>
      </dsp:txXfrm>
    </dsp:sp>
    <dsp:sp modelId="{56AA448C-7C62-4D80-97D3-7B52BDCF6BB0}">
      <dsp:nvSpPr>
        <dsp:cNvPr id="0" name=""/>
        <dsp:cNvSpPr/>
      </dsp:nvSpPr>
      <dsp:spPr>
        <a:xfrm>
          <a:off x="0" y="2370716"/>
          <a:ext cx="3291840" cy="215469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u="sng" kern="1200" dirty="0" smtClean="0"/>
            <a:t>User guide –Product or a service</a:t>
          </a:r>
          <a:endParaRPr lang="en-US" sz="3600" kern="1200" dirty="0"/>
        </a:p>
      </dsp:txBody>
      <dsp:txXfrm>
        <a:off x="105183" y="2475899"/>
        <a:ext cx="3081474" cy="1944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7A6AE-AB1A-40BD-AB21-2BC38C3D93FE}">
      <dsp:nvSpPr>
        <dsp:cNvPr id="0" name=""/>
        <dsp:cNvSpPr/>
      </dsp:nvSpPr>
      <dsp:spPr>
        <a:xfrm>
          <a:off x="2257238" y="1930797"/>
          <a:ext cx="3715123" cy="1654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FFFF00"/>
              </a:solidFill>
            </a:rPr>
            <a:t>Approaches to Writing Instructions</a:t>
          </a:r>
          <a:endParaRPr lang="en-US" sz="3100" b="1" kern="1200" dirty="0">
            <a:solidFill>
              <a:srgbClr val="FFFF00"/>
            </a:solidFill>
          </a:endParaRPr>
        </a:p>
      </dsp:txBody>
      <dsp:txXfrm>
        <a:off x="2338027" y="2011586"/>
        <a:ext cx="3553545" cy="1493390"/>
      </dsp:txXfrm>
    </dsp:sp>
    <dsp:sp modelId="{830CE908-FF79-4E60-A8ED-39C6F5C0D4BD}">
      <dsp:nvSpPr>
        <dsp:cNvPr id="0" name=""/>
        <dsp:cNvSpPr/>
      </dsp:nvSpPr>
      <dsp:spPr>
        <a:xfrm rot="16200000">
          <a:off x="3704053" y="1520050"/>
          <a:ext cx="8214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1493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D699A-C807-47EC-95AD-0ED8B4FFDB1F}">
      <dsp:nvSpPr>
        <dsp:cNvPr id="0" name=""/>
        <dsp:cNvSpPr/>
      </dsp:nvSpPr>
      <dsp:spPr>
        <a:xfrm>
          <a:off x="1142705" y="474"/>
          <a:ext cx="5944189" cy="11088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002060"/>
              </a:solidFill>
            </a:rPr>
            <a:t>Feature and function oriented approach</a:t>
          </a:r>
          <a:endParaRPr lang="en-US" sz="2900" kern="1200" dirty="0">
            <a:solidFill>
              <a:srgbClr val="002060"/>
            </a:solidFill>
          </a:endParaRPr>
        </a:p>
      </dsp:txBody>
      <dsp:txXfrm>
        <a:off x="1196834" y="54603"/>
        <a:ext cx="5835931" cy="1000571"/>
      </dsp:txXfrm>
    </dsp:sp>
    <dsp:sp modelId="{2E836639-792A-4810-9EA1-69EAAA64FA30}">
      <dsp:nvSpPr>
        <dsp:cNvPr id="0" name=""/>
        <dsp:cNvSpPr/>
      </dsp:nvSpPr>
      <dsp:spPr>
        <a:xfrm rot="5400000">
          <a:off x="3704053" y="3996512"/>
          <a:ext cx="8214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1493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ECD4-43D1-4CB6-830D-21225364641F}">
      <dsp:nvSpPr>
        <dsp:cNvPr id="0" name=""/>
        <dsp:cNvSpPr/>
      </dsp:nvSpPr>
      <dsp:spPr>
        <a:xfrm>
          <a:off x="1235580" y="4407259"/>
          <a:ext cx="5758438" cy="11088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002060"/>
              </a:solidFill>
            </a:rPr>
            <a:t>Task oriented approach</a:t>
          </a:r>
          <a:endParaRPr lang="en-US" sz="3600" kern="1200" dirty="0">
            <a:solidFill>
              <a:srgbClr val="002060"/>
            </a:solidFill>
          </a:endParaRPr>
        </a:p>
      </dsp:txBody>
      <dsp:txXfrm>
        <a:off x="1289709" y="4461388"/>
        <a:ext cx="5650180" cy="1000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6A7EB-8328-42FE-ADD2-412ADC701CEB}">
      <dsp:nvSpPr>
        <dsp:cNvPr id="0" name=""/>
        <dsp:cNvSpPr/>
      </dsp:nvSpPr>
      <dsp:spPr>
        <a:xfrm>
          <a:off x="3584372" y="2432630"/>
          <a:ext cx="1043934" cy="85420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Works if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26071" y="2474329"/>
        <a:ext cx="960536" cy="770806"/>
      </dsp:txXfrm>
    </dsp:sp>
    <dsp:sp modelId="{4FEE31F8-B12D-4974-B3E6-CDB59A06A03C}">
      <dsp:nvSpPr>
        <dsp:cNvPr id="0" name=""/>
        <dsp:cNvSpPr/>
      </dsp:nvSpPr>
      <dsp:spPr>
        <a:xfrm rot="16200000">
          <a:off x="3482198" y="1808488"/>
          <a:ext cx="12482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283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84347-C784-4DDD-ADE5-24E7989C12D1}">
      <dsp:nvSpPr>
        <dsp:cNvPr id="0" name=""/>
        <dsp:cNvSpPr/>
      </dsp:nvSpPr>
      <dsp:spPr>
        <a:xfrm>
          <a:off x="3010728" y="250058"/>
          <a:ext cx="2191223" cy="934288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The product is simple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3056336" y="295666"/>
        <a:ext cx="2100007" cy="843072"/>
      </dsp:txXfrm>
    </dsp:sp>
    <dsp:sp modelId="{EFD6E57C-6C10-4F66-8BF1-18BDBCC3836D}">
      <dsp:nvSpPr>
        <dsp:cNvPr id="0" name=""/>
        <dsp:cNvSpPr/>
      </dsp:nvSpPr>
      <dsp:spPr>
        <a:xfrm rot="1800000">
          <a:off x="4587744" y="3312471"/>
          <a:ext cx="6055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552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E4938-CFA5-4B22-B48F-C3F50CD8F895}">
      <dsp:nvSpPr>
        <dsp:cNvPr id="0" name=""/>
        <dsp:cNvSpPr/>
      </dsp:nvSpPr>
      <dsp:spPr>
        <a:xfrm>
          <a:off x="4484907" y="3463853"/>
          <a:ext cx="2953836" cy="934288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Combination of feature are not needed to accomplish tasks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530515" y="3509461"/>
        <a:ext cx="2862620" cy="843072"/>
      </dsp:txXfrm>
    </dsp:sp>
    <dsp:sp modelId="{735D56F9-4D8D-4FF3-9E8C-58D87DDADCF4}">
      <dsp:nvSpPr>
        <dsp:cNvPr id="0" name=""/>
        <dsp:cNvSpPr/>
      </dsp:nvSpPr>
      <dsp:spPr>
        <a:xfrm rot="9000000">
          <a:off x="3019409" y="3312471"/>
          <a:ext cx="6055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552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32F4F-3CD0-4A41-8206-2A7641FB3EAF}">
      <dsp:nvSpPr>
        <dsp:cNvPr id="0" name=""/>
        <dsp:cNvSpPr/>
      </dsp:nvSpPr>
      <dsp:spPr>
        <a:xfrm>
          <a:off x="790856" y="3463853"/>
          <a:ext cx="2919996" cy="93428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The labels are adequately self descriptive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36464" y="3509461"/>
        <a:ext cx="2828780" cy="843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6A7EB-8328-42FE-ADD2-412ADC701CEB}">
      <dsp:nvSpPr>
        <dsp:cNvPr id="0" name=""/>
        <dsp:cNvSpPr/>
      </dsp:nvSpPr>
      <dsp:spPr>
        <a:xfrm>
          <a:off x="3584372" y="2432630"/>
          <a:ext cx="1043934" cy="8542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Works when 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26071" y="2474329"/>
        <a:ext cx="960536" cy="770806"/>
      </dsp:txXfrm>
    </dsp:sp>
    <dsp:sp modelId="{4FEE31F8-B12D-4974-B3E6-CDB59A06A03C}">
      <dsp:nvSpPr>
        <dsp:cNvPr id="0" name=""/>
        <dsp:cNvSpPr/>
      </dsp:nvSpPr>
      <dsp:spPr>
        <a:xfrm rot="16200000">
          <a:off x="3482198" y="1808488"/>
          <a:ext cx="12482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28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84347-C784-4DDD-ADE5-24E7989C12D1}">
      <dsp:nvSpPr>
        <dsp:cNvPr id="0" name=""/>
        <dsp:cNvSpPr/>
      </dsp:nvSpPr>
      <dsp:spPr>
        <a:xfrm>
          <a:off x="3010728" y="250058"/>
          <a:ext cx="2191223" cy="934288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The task is relatively more complex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056336" y="295666"/>
        <a:ext cx="2100007" cy="843072"/>
      </dsp:txXfrm>
    </dsp:sp>
    <dsp:sp modelId="{EFD6E57C-6C10-4F66-8BF1-18BDBCC3836D}">
      <dsp:nvSpPr>
        <dsp:cNvPr id="0" name=""/>
        <dsp:cNvSpPr/>
      </dsp:nvSpPr>
      <dsp:spPr>
        <a:xfrm rot="1800000">
          <a:off x="4587744" y="3312471"/>
          <a:ext cx="6055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552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E4938-CFA5-4B22-B48F-C3F50CD8F895}">
      <dsp:nvSpPr>
        <dsp:cNvPr id="0" name=""/>
        <dsp:cNvSpPr/>
      </dsp:nvSpPr>
      <dsp:spPr>
        <a:xfrm>
          <a:off x="4484907" y="3463853"/>
          <a:ext cx="2953836" cy="934288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Should involve a “How to……” situation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530515" y="3509461"/>
        <a:ext cx="2862620" cy="843072"/>
      </dsp:txXfrm>
    </dsp:sp>
    <dsp:sp modelId="{735D56F9-4D8D-4FF3-9E8C-58D87DDADCF4}">
      <dsp:nvSpPr>
        <dsp:cNvPr id="0" name=""/>
        <dsp:cNvSpPr/>
      </dsp:nvSpPr>
      <dsp:spPr>
        <a:xfrm rot="9000000">
          <a:off x="3019409" y="3312471"/>
          <a:ext cx="6055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552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32F4F-3CD0-4A41-8206-2A7641FB3EAF}">
      <dsp:nvSpPr>
        <dsp:cNvPr id="0" name=""/>
        <dsp:cNvSpPr/>
      </dsp:nvSpPr>
      <dsp:spPr>
        <a:xfrm>
          <a:off x="790856" y="3463853"/>
          <a:ext cx="2919996" cy="934288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variety of steps is involved to accomplish a task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36464" y="3509461"/>
        <a:ext cx="2828780" cy="8430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EB22B-1B7B-4C4E-ACA4-301CA46CA94D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Analyze the audience</a:t>
          </a:r>
          <a:endParaRPr lang="en-US" sz="5100" kern="1200" dirty="0"/>
        </a:p>
      </dsp:txBody>
      <dsp:txXfrm>
        <a:off x="460905" y="1047"/>
        <a:ext cx="3479899" cy="2087939"/>
      </dsp:txXfrm>
    </dsp:sp>
    <dsp:sp modelId="{53D40B5B-F027-4E76-8FEF-8EA30B66F933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Analyze the purpose </a:t>
          </a:r>
          <a:endParaRPr lang="en-US" sz="5100" kern="1200" dirty="0"/>
        </a:p>
      </dsp:txBody>
      <dsp:txXfrm>
        <a:off x="4288794" y="1047"/>
        <a:ext cx="3479899" cy="2087939"/>
      </dsp:txXfrm>
    </dsp:sp>
    <dsp:sp modelId="{E1B71DE3-12CE-47F7-BF90-FD89D62366A2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Analyze the context</a:t>
          </a:r>
          <a:endParaRPr lang="en-US" sz="5100" kern="1200" dirty="0"/>
        </a:p>
      </dsp:txBody>
      <dsp:txXfrm>
        <a:off x="460905" y="2436976"/>
        <a:ext cx="3479899" cy="2087939"/>
      </dsp:txXfrm>
    </dsp:sp>
    <dsp:sp modelId="{106BD575-0080-41D8-88B1-08B1980B558C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Apply </a:t>
          </a:r>
          <a:r>
            <a:rPr lang="en-US" sz="5100" kern="1200" dirty="0" smtClean="0">
              <a:solidFill>
                <a:srgbClr val="C00000"/>
              </a:solidFill>
            </a:rPr>
            <a:t>S</a:t>
          </a:r>
          <a:r>
            <a:rPr lang="en-US" sz="5100" kern="1200" dirty="0" smtClean="0">
              <a:solidFill>
                <a:srgbClr val="002060"/>
              </a:solidFill>
            </a:rPr>
            <a:t>C</a:t>
          </a:r>
          <a:r>
            <a:rPr lang="en-US" sz="5100" kern="1200" dirty="0" smtClean="0">
              <a:solidFill>
                <a:srgbClr val="FFC000"/>
              </a:solidFill>
            </a:rPr>
            <a:t>O</a:t>
          </a:r>
          <a:r>
            <a:rPr lang="en-US" sz="5100" kern="1200" dirty="0" smtClean="0">
              <a:solidFill>
                <a:srgbClr val="7030A0"/>
              </a:solidFill>
            </a:rPr>
            <a:t>P</a:t>
          </a:r>
          <a:r>
            <a:rPr lang="en-US" sz="5100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E</a:t>
          </a:r>
          <a:endParaRPr lang="en-US" sz="5100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5B12-7523-445C-AC1A-A2E776D6E8E7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E1A2-3EB0-492C-A66E-C79AF5DD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How Not to Write a User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 short introduction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1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Instructions and User Guides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863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02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21446"/>
              </p:ext>
            </p:extLst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9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and function oriented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89419"/>
              </p:ext>
            </p:extLst>
          </p:nvPr>
        </p:nvGraphicFramePr>
        <p:xfrm>
          <a:off x="457200" y="20574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295400"/>
            <a:ext cx="7696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/>
              <a:t>Focuses on explaining/describing each button, switch, knob, menu, and option, as they function individually.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2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Task-oriented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417672"/>
              </p:ext>
            </p:extLst>
          </p:nvPr>
        </p:nvGraphicFramePr>
        <p:xfrm>
          <a:off x="457200" y="20574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295400"/>
            <a:ext cx="7696200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Focus is on accomplishing a task as a result of a combination of functions or parts.</a:t>
            </a:r>
          </a:p>
        </p:txBody>
      </p:sp>
    </p:spTree>
    <p:extLst>
      <p:ext uri="{BB962C8B-B14F-4D97-AF65-F5344CB8AC3E}">
        <p14:creationId xmlns:p14="http://schemas.microsoft.com/office/powerpoint/2010/main" val="370289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8556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9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Take </a:t>
            </a:r>
            <a:r>
              <a:rPr lang="en-US" sz="3200" b="1" dirty="0"/>
              <a:t>this medicine one, two, three or four </a:t>
            </a:r>
            <a:r>
              <a:rPr lang="en-US" sz="3200" b="1" dirty="0" smtClean="0"/>
              <a:t>times  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4" name="Content Placeholder 3" descr="user manual medicine.png"/>
          <p:cNvPicPr>
            <a:picLocks noGrp="1" noChangeAspect="1"/>
          </p:cNvPicPr>
          <p:nvPr>
            <p:ph idx="1"/>
          </p:nvPr>
        </p:nvPicPr>
        <p:blipFill>
          <a:blip r:embed="rId2"/>
          <a:srcRect l="2973" t="22942" r="6216" b="10319"/>
          <a:stretch>
            <a:fillRect/>
          </a:stretch>
        </p:blipFill>
        <p:spPr>
          <a:xfrm>
            <a:off x="361950" y="1524000"/>
            <a:ext cx="8553450" cy="48876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You’re </a:t>
            </a:r>
            <a:r>
              <a:rPr lang="en-US" sz="4000" b="1" dirty="0"/>
              <a:t>doing it wrong. You’re still doing it wrong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elmet.png"/>
          <p:cNvPicPr>
            <a:picLocks noGrp="1" noChangeAspect="1"/>
          </p:cNvPicPr>
          <p:nvPr>
            <p:ph idx="1"/>
          </p:nvPr>
        </p:nvPicPr>
        <p:blipFill>
          <a:blip r:embed="rId2"/>
          <a:srcRect t="35356" b="27604"/>
          <a:stretch>
            <a:fillRect/>
          </a:stretch>
        </p:blipFill>
        <p:spPr>
          <a:xfrm>
            <a:off x="304800" y="1600200"/>
            <a:ext cx="8636905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Riding a Honda motorcycle</a:t>
            </a:r>
            <a:endParaRPr lang="en-US" dirty="0"/>
          </a:p>
        </p:txBody>
      </p:sp>
      <p:pic>
        <p:nvPicPr>
          <p:cNvPr id="4" name="Content Placeholder 3" descr="how to ride a motorcycle.png"/>
          <p:cNvPicPr>
            <a:picLocks noGrp="1" noChangeAspect="1"/>
          </p:cNvPicPr>
          <p:nvPr>
            <p:ph idx="1"/>
          </p:nvPr>
        </p:nvPicPr>
        <p:blipFill>
          <a:blip r:embed="rId2"/>
          <a:srcRect t="10930" r="6364" b="15682"/>
          <a:stretch>
            <a:fillRect/>
          </a:stretch>
        </p:blipFill>
        <p:spPr>
          <a:xfrm>
            <a:off x="0" y="990600"/>
            <a:ext cx="9144000" cy="58219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How </a:t>
            </a:r>
            <a:r>
              <a:rPr lang="en-US" sz="3600" dirty="0"/>
              <a:t>do I interpret the programmed actions?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program instructions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328" t="3367" r="14083" b="15819"/>
          <a:stretch>
            <a:fillRect/>
          </a:stretch>
        </p:blipFill>
        <p:spPr>
          <a:xfrm>
            <a:off x="228600" y="990600"/>
            <a:ext cx="8915400" cy="57056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0"/>
            <a:ext cx="6705600" cy="4525963"/>
          </a:xfrm>
        </p:spPr>
      </p:pic>
    </p:spTree>
    <p:extLst>
      <p:ext uri="{BB962C8B-B14F-4D97-AF65-F5344CB8AC3E}">
        <p14:creationId xmlns:p14="http://schemas.microsoft.com/office/powerpoint/2010/main" val="396210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914400"/>
            <a:ext cx="7543800" cy="4834731"/>
          </a:xfrm>
        </p:spPr>
      </p:pic>
    </p:spTree>
    <p:extLst>
      <p:ext uri="{BB962C8B-B14F-4D97-AF65-F5344CB8AC3E}">
        <p14:creationId xmlns:p14="http://schemas.microsoft.com/office/powerpoint/2010/main" val="347210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user guide</a:t>
            </a:r>
            <a:r>
              <a:rPr lang="en-US" dirty="0" smtClean="0"/>
              <a:t> or </a:t>
            </a:r>
            <a:r>
              <a:rPr lang="en-US" b="1" dirty="0" smtClean="0"/>
              <a:t>user's guide</a:t>
            </a:r>
            <a:r>
              <a:rPr lang="en-US" dirty="0" smtClean="0"/>
              <a:t>, also commonly known as a </a:t>
            </a:r>
            <a:r>
              <a:rPr lang="en-US" b="1" dirty="0" smtClean="0"/>
              <a:t>manual</a:t>
            </a:r>
            <a:r>
              <a:rPr lang="en-US" dirty="0" smtClean="0"/>
              <a:t>, is a </a:t>
            </a:r>
            <a:r>
              <a:rPr lang="en-US" u="sng" dirty="0"/>
              <a:t>technical </a:t>
            </a:r>
            <a:r>
              <a:rPr lang="en-US" u="sng" dirty="0" smtClean="0"/>
              <a:t>communication document </a:t>
            </a:r>
            <a:r>
              <a:rPr lang="en-US" dirty="0" smtClean="0"/>
              <a:t>intended to give assistance to people using a particular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Manuals are written guides or reference materials which are used for training, assembling mechanisms, operating machinery or equipment, servicing products, or repairing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Components of a User Guide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805810"/>
            <a:ext cx="8229600" cy="5943600"/>
          </a:xfrm>
        </p:spPr>
        <p:txBody>
          <a:bodyPr>
            <a:noAutofit/>
          </a:bodyPr>
          <a:lstStyle/>
          <a:p>
            <a:pPr lvl="0"/>
            <a:r>
              <a:rPr lang="en-US" sz="2000" b="1" dirty="0" smtClean="0"/>
              <a:t>Front and back covers</a:t>
            </a:r>
          </a:p>
          <a:p>
            <a:pPr lvl="0"/>
            <a:r>
              <a:rPr lang="en-US" sz="2000" b="1" dirty="0" smtClean="0"/>
              <a:t>Title page</a:t>
            </a:r>
          </a:p>
          <a:p>
            <a:pPr lvl="0"/>
            <a:r>
              <a:rPr lang="en-US" sz="2000" b="1" dirty="0" smtClean="0"/>
              <a:t>Edition notice</a:t>
            </a:r>
          </a:p>
          <a:p>
            <a:pPr lvl="0"/>
            <a:r>
              <a:rPr lang="en-US" sz="2000" b="1" dirty="0" smtClean="0"/>
              <a:t>Trademarks and Disclaimers</a:t>
            </a:r>
          </a:p>
          <a:p>
            <a:pPr lvl="0"/>
            <a:r>
              <a:rPr lang="en-US" sz="2000" b="1" dirty="0" smtClean="0"/>
              <a:t>Warranties</a:t>
            </a:r>
          </a:p>
          <a:p>
            <a:pPr lvl="0"/>
            <a:r>
              <a:rPr lang="en-US" sz="2000" b="1" dirty="0" smtClean="0"/>
              <a:t>License agreements</a:t>
            </a:r>
          </a:p>
          <a:p>
            <a:pPr marL="0" lvl="0" indent="0" algn="ctr">
              <a:buNone/>
            </a:pPr>
            <a:r>
              <a:rPr lang="en-US" sz="2000" b="1" dirty="0" smtClean="0"/>
              <a:t>TABLE OF CONTENTS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Preface, Introduction, Product description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Getting started information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Installation procedure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Operating, maintenance, and trouble shooting instructions with safety notices</a:t>
            </a:r>
          </a:p>
          <a:p>
            <a:pPr marL="0" lvl="0" indent="0" algn="ctr">
              <a:buNone/>
            </a:pPr>
            <a:r>
              <a:rPr lang="en-US" sz="2000" b="1" dirty="0" smtClean="0"/>
              <a:t>APPENDIXES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Glossary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Index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Reader-comment form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32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283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How Not to Write a User Guide</vt:lpstr>
      <vt:lpstr> Take this medicine one, two, three or four times   </vt:lpstr>
      <vt:lpstr> You’re doing it wrong. You’re still doing it wrong </vt:lpstr>
      <vt:lpstr>Riding a Honda motorcycle</vt:lpstr>
      <vt:lpstr> How do I interpret the programmed actions? </vt:lpstr>
      <vt:lpstr>PowerPoint Presentation</vt:lpstr>
      <vt:lpstr>PowerPoint Presentation</vt:lpstr>
      <vt:lpstr>DEFINITION</vt:lpstr>
      <vt:lpstr>Components of a User Guide</vt:lpstr>
      <vt:lpstr>Instructions and User Guides</vt:lpstr>
      <vt:lpstr>PowerPoint Presentation</vt:lpstr>
      <vt:lpstr>Feature and function oriented approach</vt:lpstr>
      <vt:lpstr>Task-oriented approach</vt:lpstr>
      <vt:lpstr>Points to remember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Not to Write a User Guide</dc:title>
  <dc:creator>dellpc</dc:creator>
  <cp:lastModifiedBy>Faculty</cp:lastModifiedBy>
  <cp:revision>14</cp:revision>
  <dcterms:created xsi:type="dcterms:W3CDTF">2021-10-04T18:27:32Z</dcterms:created>
  <dcterms:modified xsi:type="dcterms:W3CDTF">2022-03-06T06:46:58Z</dcterms:modified>
</cp:coreProperties>
</file>