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1"/>
  </p:notesMasterIdLst>
  <p:sldIdLst>
    <p:sldId id="266" r:id="rId2"/>
    <p:sldId id="258" r:id="rId3"/>
    <p:sldId id="259" r:id="rId4"/>
    <p:sldId id="257" r:id="rId5"/>
    <p:sldId id="263" r:id="rId6"/>
    <p:sldId id="260" r:id="rId7"/>
    <p:sldId id="261" r:id="rId8"/>
    <p:sldId id="267" r:id="rId9"/>
    <p:sldId id="268" r:id="rId10"/>
    <p:sldId id="264" r:id="rId11"/>
    <p:sldId id="282" r:id="rId12"/>
    <p:sldId id="270" r:id="rId13"/>
    <p:sldId id="283" r:id="rId14"/>
    <p:sldId id="272" r:id="rId15"/>
    <p:sldId id="284" r:id="rId16"/>
    <p:sldId id="285" r:id="rId17"/>
    <p:sldId id="288" r:id="rId18"/>
    <p:sldId id="273" r:id="rId19"/>
    <p:sldId id="275" r:id="rId20"/>
    <p:sldId id="289" r:id="rId21"/>
    <p:sldId id="293" r:id="rId22"/>
    <p:sldId id="290" r:id="rId23"/>
    <p:sldId id="291" r:id="rId24"/>
    <p:sldId id="276" r:id="rId25"/>
    <p:sldId id="277" r:id="rId26"/>
    <p:sldId id="281" r:id="rId27"/>
    <p:sldId id="278" r:id="rId28"/>
    <p:sldId id="279"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eria Ali" initials="JA" lastIdx="11" clrIdx="0">
    <p:extLst>
      <p:ext uri="{19B8F6BF-5375-455C-9EA6-DF929625EA0E}">
        <p15:presenceInfo xmlns:p15="http://schemas.microsoft.com/office/powerpoint/2012/main" userId="Javeria 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7T00:05:23.477" idx="2">
    <p:pos x="10" y="10"/>
    <p:text>-Present Simple
-Exploratory in nature</p:text>
    <p:extLst>
      <p:ext uri="{C676402C-5697-4E1C-873F-D02D1690AC5C}">
        <p15:threadingInfo xmlns:p15="http://schemas.microsoft.com/office/powerpoint/2012/main" timeZoneBias="-300"/>
      </p:ext>
    </p:extLst>
  </p:cm>
  <p:cm authorId="1" dt="2020-04-07T00:06:40.372" idx="3">
    <p:pos x="7142" y="1294"/>
    <p:text>"What"? The nature of the paper.</p:text>
    <p:extLst>
      <p:ext uri="{C676402C-5697-4E1C-873F-D02D1690AC5C}">
        <p15:threadingInfo xmlns:p15="http://schemas.microsoft.com/office/powerpoint/2012/main" timeZoneBias="-300"/>
      </p:ext>
    </p:extLst>
  </p:cm>
  <p:cm authorId="1" dt="2020-04-07T00:09:28.860" idx="4">
    <p:pos x="7142" y="1684"/>
    <p:text>Emerging problem</p:text>
    <p:extLst>
      <p:ext uri="{C676402C-5697-4E1C-873F-D02D1690AC5C}">
        <p15:threadingInfo xmlns:p15="http://schemas.microsoft.com/office/powerpoint/2012/main" timeZoneBias="-300"/>
      </p:ext>
    </p:extLst>
  </p:cm>
  <p:cm authorId="1" dt="2020-04-07T00:10:18.552" idx="5">
    <p:pos x="7080" y="2074"/>
    <p:text>Methodology, it is a review by authors.</p:text>
    <p:extLst>
      <p:ext uri="{C676402C-5697-4E1C-873F-D02D1690AC5C}">
        <p15:threadingInfo xmlns:p15="http://schemas.microsoft.com/office/powerpoint/2012/main" timeZoneBias="-300"/>
      </p:ext>
    </p:extLst>
  </p:cm>
  <p:cm authorId="1" dt="2020-04-07T00:11:21.056" idx="6">
    <p:pos x="2091" y="2658"/>
    <p:text>It concludes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07T00:13:16.965" idx="7">
    <p:pos x="7015" y="714"/>
    <p:text>Motivation and reason</p:text>
    <p:extLst>
      <p:ext uri="{C676402C-5697-4E1C-873F-D02D1690AC5C}">
        <p15:threadingInfo xmlns:p15="http://schemas.microsoft.com/office/powerpoint/2012/main" timeZoneBias="-300"/>
      </p:ext>
    </p:extLst>
  </p:cm>
  <p:cm authorId="1" dt="2020-04-07T00:28:34.673" idx="8">
    <p:pos x="7160" y="913"/>
    <p:text>Appears to be a solution or idea</p:text>
    <p:extLst>
      <p:ext uri="{C676402C-5697-4E1C-873F-D02D1690AC5C}">
        <p15:threadingInfo xmlns:p15="http://schemas.microsoft.com/office/powerpoint/2012/main" timeZoneBias="-300"/>
      </p:ext>
    </p:extLst>
  </p:cm>
  <p:cm authorId="1" dt="2020-04-07T00:30:06.669" idx="9">
    <p:pos x="7134" y="1498"/>
    <p:text>Methodology</p:text>
    <p:extLst>
      <p:ext uri="{C676402C-5697-4E1C-873F-D02D1690AC5C}">
        <p15:threadingInfo xmlns:p15="http://schemas.microsoft.com/office/powerpoint/2012/main" timeZoneBias="-300"/>
      </p:ext>
    </p:extLst>
  </p:cm>
  <p:cm authorId="1" dt="2020-04-07T00:31:12.569" idx="10">
    <p:pos x="7089" y="2286"/>
    <p:text>Result, findings</p:text>
    <p:extLst>
      <p:ext uri="{C676402C-5697-4E1C-873F-D02D1690AC5C}">
        <p15:threadingInfo xmlns:p15="http://schemas.microsoft.com/office/powerpoint/2012/main" timeZoneBias="-300"/>
      </p:ext>
    </p:extLst>
  </p:cm>
  <p:cm authorId="1" dt="2020-04-07T00:31:44.192" idx="11">
    <p:pos x="7098" y="2871"/>
    <p:text>Conclusion</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B3EE8-1709-40CA-96AC-CC898919B380}" type="doc">
      <dgm:prSet loTypeId="urn:microsoft.com/office/officeart/2005/8/layout/hList6" loCatId="list" qsTypeId="urn:microsoft.com/office/officeart/2005/8/quickstyle/3d1" qsCatId="3D" csTypeId="urn:microsoft.com/office/officeart/2005/8/colors/colorful4" csCatId="colorful" phldr="1"/>
      <dgm:spPr/>
      <dgm:t>
        <a:bodyPr/>
        <a:lstStyle/>
        <a:p>
          <a:endParaRPr lang="en-US"/>
        </a:p>
      </dgm:t>
    </dgm:pt>
    <dgm:pt modelId="{48913CC5-4C85-4FEC-B182-D60BA5F2747A}">
      <dgm:prSet phldrT="[Text]"/>
      <dgm:spPr/>
      <dgm:t>
        <a:bodyPr/>
        <a:lstStyle/>
        <a:p>
          <a:r>
            <a:rPr lang="en-US" dirty="0"/>
            <a:t>Motivation</a:t>
          </a:r>
        </a:p>
      </dgm:t>
    </dgm:pt>
    <dgm:pt modelId="{9164C7DF-7059-4115-BA92-73AC2BE92477}" type="parTrans" cxnId="{872FEDD7-37B3-44AC-9CCC-210653380A19}">
      <dgm:prSet/>
      <dgm:spPr/>
      <dgm:t>
        <a:bodyPr/>
        <a:lstStyle/>
        <a:p>
          <a:endParaRPr lang="en-US"/>
        </a:p>
      </dgm:t>
    </dgm:pt>
    <dgm:pt modelId="{E35E74F7-F877-45CA-A884-299BB6F66189}" type="sibTrans" cxnId="{872FEDD7-37B3-44AC-9CCC-210653380A19}">
      <dgm:prSet/>
      <dgm:spPr/>
      <dgm:t>
        <a:bodyPr/>
        <a:lstStyle/>
        <a:p>
          <a:endParaRPr lang="en-US"/>
        </a:p>
      </dgm:t>
    </dgm:pt>
    <dgm:pt modelId="{2EFDA51B-AAA0-48EC-968D-2738E8A62BC1}">
      <dgm:prSet phldrT="[Text]"/>
      <dgm:spPr/>
      <dgm:t>
        <a:bodyPr/>
        <a:lstStyle/>
        <a:p>
          <a:r>
            <a:rPr lang="en-US" dirty="0"/>
            <a:t>Problem statement </a:t>
          </a:r>
        </a:p>
      </dgm:t>
    </dgm:pt>
    <dgm:pt modelId="{ACD717AE-51CF-4936-80EA-6258CBFEB025}" type="parTrans" cxnId="{4EA60CE6-039F-439B-866B-912D8D3A8C29}">
      <dgm:prSet/>
      <dgm:spPr/>
      <dgm:t>
        <a:bodyPr/>
        <a:lstStyle/>
        <a:p>
          <a:endParaRPr lang="en-US"/>
        </a:p>
      </dgm:t>
    </dgm:pt>
    <dgm:pt modelId="{8D7ECB18-C54E-4A58-A2EF-794763011915}" type="sibTrans" cxnId="{4EA60CE6-039F-439B-866B-912D8D3A8C29}">
      <dgm:prSet/>
      <dgm:spPr/>
      <dgm:t>
        <a:bodyPr/>
        <a:lstStyle/>
        <a:p>
          <a:endParaRPr lang="en-US"/>
        </a:p>
      </dgm:t>
    </dgm:pt>
    <dgm:pt modelId="{3E286C91-518D-4D1E-A668-1B9D67CBD689}">
      <dgm:prSet phldrT="[Text]"/>
      <dgm:spPr/>
      <dgm:t>
        <a:bodyPr/>
        <a:lstStyle/>
        <a:p>
          <a:r>
            <a:rPr lang="en-US" dirty="0"/>
            <a:t>Methodology </a:t>
          </a:r>
        </a:p>
      </dgm:t>
    </dgm:pt>
    <dgm:pt modelId="{E909C585-45BD-4792-AE0A-D08380F29E7E}" type="parTrans" cxnId="{999B0050-13E6-4936-92CF-D1BB9B2B269A}">
      <dgm:prSet/>
      <dgm:spPr/>
      <dgm:t>
        <a:bodyPr/>
        <a:lstStyle/>
        <a:p>
          <a:endParaRPr lang="en-US"/>
        </a:p>
      </dgm:t>
    </dgm:pt>
    <dgm:pt modelId="{AE3B6216-1A8D-4A5B-AF86-CE664E1E41C1}" type="sibTrans" cxnId="{999B0050-13E6-4936-92CF-D1BB9B2B269A}">
      <dgm:prSet/>
      <dgm:spPr/>
      <dgm:t>
        <a:bodyPr/>
        <a:lstStyle/>
        <a:p>
          <a:endParaRPr lang="en-US"/>
        </a:p>
      </dgm:t>
    </dgm:pt>
    <dgm:pt modelId="{E672A721-C089-4DDC-918F-168B168B94CD}">
      <dgm:prSet phldrT="[Text]"/>
      <dgm:spPr/>
      <dgm:t>
        <a:bodyPr/>
        <a:lstStyle/>
        <a:p>
          <a:r>
            <a:rPr lang="en-US" dirty="0"/>
            <a:t>Results and conclusion </a:t>
          </a:r>
        </a:p>
      </dgm:t>
    </dgm:pt>
    <dgm:pt modelId="{64340310-B013-476B-B97E-70CDA1C44AED}" type="parTrans" cxnId="{BA60B0ED-96FF-478E-9888-BCEB65EE0480}">
      <dgm:prSet/>
      <dgm:spPr/>
      <dgm:t>
        <a:bodyPr/>
        <a:lstStyle/>
        <a:p>
          <a:endParaRPr lang="en-US"/>
        </a:p>
      </dgm:t>
    </dgm:pt>
    <dgm:pt modelId="{0209E07F-BD4D-46BA-8F00-62F4BE663160}" type="sibTrans" cxnId="{BA60B0ED-96FF-478E-9888-BCEB65EE0480}">
      <dgm:prSet/>
      <dgm:spPr/>
      <dgm:t>
        <a:bodyPr/>
        <a:lstStyle/>
        <a:p>
          <a:endParaRPr lang="en-US"/>
        </a:p>
      </dgm:t>
    </dgm:pt>
    <dgm:pt modelId="{CDD5CDCC-5716-4F45-8CD4-36E003E77A8B}" type="pres">
      <dgm:prSet presAssocID="{1C9B3EE8-1709-40CA-96AC-CC898919B380}" presName="Name0" presStyleCnt="0">
        <dgm:presLayoutVars>
          <dgm:dir/>
          <dgm:resizeHandles val="exact"/>
        </dgm:presLayoutVars>
      </dgm:prSet>
      <dgm:spPr/>
      <dgm:t>
        <a:bodyPr/>
        <a:lstStyle/>
        <a:p>
          <a:endParaRPr lang="en-US"/>
        </a:p>
      </dgm:t>
    </dgm:pt>
    <dgm:pt modelId="{332BCF9C-35B1-45C0-89B1-789A4D9B42F3}" type="pres">
      <dgm:prSet presAssocID="{48913CC5-4C85-4FEC-B182-D60BA5F2747A}" presName="node" presStyleLbl="node1" presStyleIdx="0" presStyleCnt="4">
        <dgm:presLayoutVars>
          <dgm:bulletEnabled val="1"/>
        </dgm:presLayoutVars>
      </dgm:prSet>
      <dgm:spPr/>
      <dgm:t>
        <a:bodyPr/>
        <a:lstStyle/>
        <a:p>
          <a:endParaRPr lang="en-US"/>
        </a:p>
      </dgm:t>
    </dgm:pt>
    <dgm:pt modelId="{A640F303-87F9-41A7-8EBF-B9B2929434B6}" type="pres">
      <dgm:prSet presAssocID="{E35E74F7-F877-45CA-A884-299BB6F66189}" presName="sibTrans" presStyleCnt="0"/>
      <dgm:spPr/>
    </dgm:pt>
    <dgm:pt modelId="{256630D5-750F-4598-8AB3-1BD71B51F257}" type="pres">
      <dgm:prSet presAssocID="{2EFDA51B-AAA0-48EC-968D-2738E8A62BC1}" presName="node" presStyleLbl="node1" presStyleIdx="1" presStyleCnt="4">
        <dgm:presLayoutVars>
          <dgm:bulletEnabled val="1"/>
        </dgm:presLayoutVars>
      </dgm:prSet>
      <dgm:spPr/>
      <dgm:t>
        <a:bodyPr/>
        <a:lstStyle/>
        <a:p>
          <a:endParaRPr lang="en-US"/>
        </a:p>
      </dgm:t>
    </dgm:pt>
    <dgm:pt modelId="{2CFC089F-626B-4685-B857-4409E8030A27}" type="pres">
      <dgm:prSet presAssocID="{8D7ECB18-C54E-4A58-A2EF-794763011915}" presName="sibTrans" presStyleCnt="0"/>
      <dgm:spPr/>
    </dgm:pt>
    <dgm:pt modelId="{B9BA20CD-88AC-4780-AF07-372C7786B4DB}" type="pres">
      <dgm:prSet presAssocID="{3E286C91-518D-4D1E-A668-1B9D67CBD689}" presName="node" presStyleLbl="node1" presStyleIdx="2" presStyleCnt="4">
        <dgm:presLayoutVars>
          <dgm:bulletEnabled val="1"/>
        </dgm:presLayoutVars>
      </dgm:prSet>
      <dgm:spPr/>
      <dgm:t>
        <a:bodyPr/>
        <a:lstStyle/>
        <a:p>
          <a:endParaRPr lang="en-US"/>
        </a:p>
      </dgm:t>
    </dgm:pt>
    <dgm:pt modelId="{065A3A76-C4DD-4E3B-A513-3BD319310B1B}" type="pres">
      <dgm:prSet presAssocID="{AE3B6216-1A8D-4A5B-AF86-CE664E1E41C1}" presName="sibTrans" presStyleCnt="0"/>
      <dgm:spPr/>
    </dgm:pt>
    <dgm:pt modelId="{BA2B904F-38DB-4D0B-A484-47CCC43B60FD}" type="pres">
      <dgm:prSet presAssocID="{E672A721-C089-4DDC-918F-168B168B94CD}" presName="node" presStyleLbl="node1" presStyleIdx="3" presStyleCnt="4">
        <dgm:presLayoutVars>
          <dgm:bulletEnabled val="1"/>
        </dgm:presLayoutVars>
      </dgm:prSet>
      <dgm:spPr/>
      <dgm:t>
        <a:bodyPr/>
        <a:lstStyle/>
        <a:p>
          <a:endParaRPr lang="en-US"/>
        </a:p>
      </dgm:t>
    </dgm:pt>
  </dgm:ptLst>
  <dgm:cxnLst>
    <dgm:cxn modelId="{322C1BD2-470C-4E23-993D-6B140CDDC773}" type="presOf" srcId="{1C9B3EE8-1709-40CA-96AC-CC898919B380}" destId="{CDD5CDCC-5716-4F45-8CD4-36E003E77A8B}" srcOrd="0" destOrd="0" presId="urn:microsoft.com/office/officeart/2005/8/layout/hList6"/>
    <dgm:cxn modelId="{3B72C869-D6B3-412F-A796-4516C4854533}" type="presOf" srcId="{2EFDA51B-AAA0-48EC-968D-2738E8A62BC1}" destId="{256630D5-750F-4598-8AB3-1BD71B51F257}" srcOrd="0" destOrd="0" presId="urn:microsoft.com/office/officeart/2005/8/layout/hList6"/>
    <dgm:cxn modelId="{872FEDD7-37B3-44AC-9CCC-210653380A19}" srcId="{1C9B3EE8-1709-40CA-96AC-CC898919B380}" destId="{48913CC5-4C85-4FEC-B182-D60BA5F2747A}" srcOrd="0" destOrd="0" parTransId="{9164C7DF-7059-4115-BA92-73AC2BE92477}" sibTransId="{E35E74F7-F877-45CA-A884-299BB6F66189}"/>
    <dgm:cxn modelId="{725F9170-4606-4BF8-9753-788D4F160D27}" type="presOf" srcId="{48913CC5-4C85-4FEC-B182-D60BA5F2747A}" destId="{332BCF9C-35B1-45C0-89B1-789A4D9B42F3}" srcOrd="0" destOrd="0" presId="urn:microsoft.com/office/officeart/2005/8/layout/hList6"/>
    <dgm:cxn modelId="{7158FD80-7CD0-407D-9306-E760754FB8AE}" type="presOf" srcId="{E672A721-C089-4DDC-918F-168B168B94CD}" destId="{BA2B904F-38DB-4D0B-A484-47CCC43B60FD}" srcOrd="0" destOrd="0" presId="urn:microsoft.com/office/officeart/2005/8/layout/hList6"/>
    <dgm:cxn modelId="{4EA60CE6-039F-439B-866B-912D8D3A8C29}" srcId="{1C9B3EE8-1709-40CA-96AC-CC898919B380}" destId="{2EFDA51B-AAA0-48EC-968D-2738E8A62BC1}" srcOrd="1" destOrd="0" parTransId="{ACD717AE-51CF-4936-80EA-6258CBFEB025}" sibTransId="{8D7ECB18-C54E-4A58-A2EF-794763011915}"/>
    <dgm:cxn modelId="{BA60B0ED-96FF-478E-9888-BCEB65EE0480}" srcId="{1C9B3EE8-1709-40CA-96AC-CC898919B380}" destId="{E672A721-C089-4DDC-918F-168B168B94CD}" srcOrd="3" destOrd="0" parTransId="{64340310-B013-476B-B97E-70CDA1C44AED}" sibTransId="{0209E07F-BD4D-46BA-8F00-62F4BE663160}"/>
    <dgm:cxn modelId="{1A64AB06-CD40-44DA-9ACC-5D2883164DEE}" type="presOf" srcId="{3E286C91-518D-4D1E-A668-1B9D67CBD689}" destId="{B9BA20CD-88AC-4780-AF07-372C7786B4DB}" srcOrd="0" destOrd="0" presId="urn:microsoft.com/office/officeart/2005/8/layout/hList6"/>
    <dgm:cxn modelId="{999B0050-13E6-4936-92CF-D1BB9B2B269A}" srcId="{1C9B3EE8-1709-40CA-96AC-CC898919B380}" destId="{3E286C91-518D-4D1E-A668-1B9D67CBD689}" srcOrd="2" destOrd="0" parTransId="{E909C585-45BD-4792-AE0A-D08380F29E7E}" sibTransId="{AE3B6216-1A8D-4A5B-AF86-CE664E1E41C1}"/>
    <dgm:cxn modelId="{B691BC04-CEED-4B78-B19B-D37B56ABE1BD}" type="presParOf" srcId="{CDD5CDCC-5716-4F45-8CD4-36E003E77A8B}" destId="{332BCF9C-35B1-45C0-89B1-789A4D9B42F3}" srcOrd="0" destOrd="0" presId="urn:microsoft.com/office/officeart/2005/8/layout/hList6"/>
    <dgm:cxn modelId="{603A54D2-9AA1-44CA-8EEF-E602B98F8EAE}" type="presParOf" srcId="{CDD5CDCC-5716-4F45-8CD4-36E003E77A8B}" destId="{A640F303-87F9-41A7-8EBF-B9B2929434B6}" srcOrd="1" destOrd="0" presId="urn:microsoft.com/office/officeart/2005/8/layout/hList6"/>
    <dgm:cxn modelId="{98B35152-E3C6-439D-9C82-FBF9438049E5}" type="presParOf" srcId="{CDD5CDCC-5716-4F45-8CD4-36E003E77A8B}" destId="{256630D5-750F-4598-8AB3-1BD71B51F257}" srcOrd="2" destOrd="0" presId="urn:microsoft.com/office/officeart/2005/8/layout/hList6"/>
    <dgm:cxn modelId="{FDF25914-2025-491E-BCBE-BA58D6B98DF2}" type="presParOf" srcId="{CDD5CDCC-5716-4F45-8CD4-36E003E77A8B}" destId="{2CFC089F-626B-4685-B857-4409E8030A27}" srcOrd="3" destOrd="0" presId="urn:microsoft.com/office/officeart/2005/8/layout/hList6"/>
    <dgm:cxn modelId="{BF30A406-EEF7-4340-8716-0B57CC045CB0}" type="presParOf" srcId="{CDD5CDCC-5716-4F45-8CD4-36E003E77A8B}" destId="{B9BA20CD-88AC-4780-AF07-372C7786B4DB}" srcOrd="4" destOrd="0" presId="urn:microsoft.com/office/officeart/2005/8/layout/hList6"/>
    <dgm:cxn modelId="{5C2AE2BB-8BAB-4D44-A14C-EF3BFC5E183E}" type="presParOf" srcId="{CDD5CDCC-5716-4F45-8CD4-36E003E77A8B}" destId="{065A3A76-C4DD-4E3B-A513-3BD319310B1B}" srcOrd="5" destOrd="0" presId="urn:microsoft.com/office/officeart/2005/8/layout/hList6"/>
    <dgm:cxn modelId="{A23211C7-7110-4922-A483-7DA4447E80C7}" type="presParOf" srcId="{CDD5CDCC-5716-4F45-8CD4-36E003E77A8B}" destId="{BA2B904F-38DB-4D0B-A484-47CCC43B60F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EFD4D5-41EE-41AF-838A-EEDF7720B981}" type="doc">
      <dgm:prSet loTypeId="urn:microsoft.com/office/officeart/2005/8/layout/list1" loCatId="list" qsTypeId="urn:microsoft.com/office/officeart/2005/8/quickstyle/simple5" qsCatId="simple" csTypeId="urn:microsoft.com/office/officeart/2005/8/colors/colorful1" csCatId="colorful" phldr="1"/>
      <dgm:spPr/>
      <dgm:t>
        <a:bodyPr/>
        <a:lstStyle/>
        <a:p>
          <a:endParaRPr lang="en-US"/>
        </a:p>
      </dgm:t>
    </dgm:pt>
    <dgm:pt modelId="{F214246E-2855-4825-B08B-5EE50F30379B}">
      <dgm:prSet phldrT="[Text]" custT="1"/>
      <dgm:spPr/>
      <dgm:t>
        <a:bodyPr/>
        <a:lstStyle/>
        <a:p>
          <a:r>
            <a:rPr lang="en-US" sz="2800" b="1" dirty="0" smtClean="0">
              <a:solidFill>
                <a:schemeClr val="tx1"/>
              </a:solidFill>
            </a:rPr>
            <a:t>It discusses the function of the report</a:t>
          </a:r>
          <a:endParaRPr lang="en-US" sz="2800" b="1" dirty="0">
            <a:solidFill>
              <a:schemeClr val="tx1"/>
            </a:solidFill>
          </a:endParaRPr>
        </a:p>
      </dgm:t>
    </dgm:pt>
    <dgm:pt modelId="{46A918AA-496D-4FCF-931F-0DF1888E8869}" type="parTrans" cxnId="{F8F8DD9C-B19F-4F0D-8D7D-9F2D3263A693}">
      <dgm:prSet/>
      <dgm:spPr/>
      <dgm:t>
        <a:bodyPr/>
        <a:lstStyle/>
        <a:p>
          <a:endParaRPr lang="en-US"/>
        </a:p>
      </dgm:t>
    </dgm:pt>
    <dgm:pt modelId="{B95C586E-E4AA-4D7E-B532-1C410D642120}" type="sibTrans" cxnId="{F8F8DD9C-B19F-4F0D-8D7D-9F2D3263A693}">
      <dgm:prSet/>
      <dgm:spPr/>
      <dgm:t>
        <a:bodyPr/>
        <a:lstStyle/>
        <a:p>
          <a:endParaRPr lang="en-US"/>
        </a:p>
      </dgm:t>
    </dgm:pt>
    <dgm:pt modelId="{12F01CC2-F69C-473C-8786-81D26B322BE6}">
      <dgm:prSet phldrT="[Text]" custT="1"/>
      <dgm:spPr/>
      <dgm:t>
        <a:bodyPr/>
        <a:lstStyle/>
        <a:p>
          <a:r>
            <a:rPr lang="en-US" sz="2800" b="1" dirty="0" smtClean="0">
              <a:solidFill>
                <a:schemeClr val="tx1"/>
              </a:solidFill>
            </a:rPr>
            <a:t>Discusses the accomplishments</a:t>
          </a:r>
          <a:endParaRPr lang="en-US" sz="2800" b="1" dirty="0">
            <a:solidFill>
              <a:schemeClr val="tx1"/>
            </a:solidFill>
          </a:endParaRPr>
        </a:p>
      </dgm:t>
    </dgm:pt>
    <dgm:pt modelId="{57D0B98A-7879-4FF5-962E-475F0E0117C7}" type="parTrans" cxnId="{5D903D27-2BF4-45FB-A613-1B891FF0E992}">
      <dgm:prSet/>
      <dgm:spPr/>
      <dgm:t>
        <a:bodyPr/>
        <a:lstStyle/>
        <a:p>
          <a:endParaRPr lang="en-US"/>
        </a:p>
      </dgm:t>
    </dgm:pt>
    <dgm:pt modelId="{961824B0-D9F4-41DB-AB65-F1A8E0BE31A8}" type="sibTrans" cxnId="{5D903D27-2BF4-45FB-A613-1B891FF0E992}">
      <dgm:prSet/>
      <dgm:spPr/>
      <dgm:t>
        <a:bodyPr/>
        <a:lstStyle/>
        <a:p>
          <a:endParaRPr lang="en-US"/>
        </a:p>
      </dgm:t>
    </dgm:pt>
    <dgm:pt modelId="{F646EF7D-4B96-4104-9A86-9C3425358F4F}">
      <dgm:prSet phldrT="[Text]" custT="1"/>
      <dgm:spPr/>
      <dgm:t>
        <a:bodyPr/>
        <a:lstStyle/>
        <a:p>
          <a:r>
            <a:rPr lang="en-US" sz="2800" b="1" dirty="0" smtClean="0">
              <a:solidFill>
                <a:schemeClr val="tx1"/>
              </a:solidFill>
            </a:rPr>
            <a:t>Source of authorization </a:t>
          </a:r>
          <a:endParaRPr lang="en-US" sz="2800" b="1" dirty="0">
            <a:solidFill>
              <a:schemeClr val="tx1"/>
            </a:solidFill>
          </a:endParaRPr>
        </a:p>
      </dgm:t>
    </dgm:pt>
    <dgm:pt modelId="{77268DED-1202-404A-81AD-918BFAAE28B0}" type="parTrans" cxnId="{3C19A343-76AB-4E28-96AF-418AE6E5ABF4}">
      <dgm:prSet/>
      <dgm:spPr/>
      <dgm:t>
        <a:bodyPr/>
        <a:lstStyle/>
        <a:p>
          <a:endParaRPr lang="en-US"/>
        </a:p>
      </dgm:t>
    </dgm:pt>
    <dgm:pt modelId="{85187D24-66FC-4FD0-90FF-700E263C5566}" type="sibTrans" cxnId="{3C19A343-76AB-4E28-96AF-418AE6E5ABF4}">
      <dgm:prSet/>
      <dgm:spPr/>
      <dgm:t>
        <a:bodyPr/>
        <a:lstStyle/>
        <a:p>
          <a:endParaRPr lang="en-US"/>
        </a:p>
      </dgm:t>
    </dgm:pt>
    <dgm:pt modelId="{D81BBE43-3E7C-4F5D-8C3D-9778EFF13112}">
      <dgm:prSet phldrT="[Text]" custT="1"/>
      <dgm:spPr/>
      <dgm:t>
        <a:bodyPr/>
        <a:lstStyle/>
        <a:p>
          <a:r>
            <a:rPr lang="en-US" sz="2800" b="1" dirty="0" smtClean="0">
              <a:solidFill>
                <a:schemeClr val="tx1"/>
              </a:solidFill>
            </a:rPr>
            <a:t>Provides the material to reader before they read the body of the report</a:t>
          </a:r>
          <a:endParaRPr lang="en-US" sz="2800" b="1" dirty="0">
            <a:solidFill>
              <a:schemeClr val="tx1"/>
            </a:solidFill>
          </a:endParaRPr>
        </a:p>
      </dgm:t>
    </dgm:pt>
    <dgm:pt modelId="{EA6BDA12-3F3A-4BCD-9DAD-100FDAE43B93}" type="parTrans" cxnId="{16421108-8E0F-47FD-8653-45C695824DDA}">
      <dgm:prSet/>
      <dgm:spPr/>
      <dgm:t>
        <a:bodyPr/>
        <a:lstStyle/>
        <a:p>
          <a:endParaRPr lang="en-US"/>
        </a:p>
      </dgm:t>
    </dgm:pt>
    <dgm:pt modelId="{070458F9-4BB9-4B00-9552-CCC0604F998D}" type="sibTrans" cxnId="{16421108-8E0F-47FD-8653-45C695824DDA}">
      <dgm:prSet/>
      <dgm:spPr/>
      <dgm:t>
        <a:bodyPr/>
        <a:lstStyle/>
        <a:p>
          <a:endParaRPr lang="en-US"/>
        </a:p>
      </dgm:t>
    </dgm:pt>
    <dgm:pt modelId="{56DBA4A2-13E8-4A3C-8923-A125D0E439B7}" type="pres">
      <dgm:prSet presAssocID="{8DEFD4D5-41EE-41AF-838A-EEDF7720B981}" presName="linear" presStyleCnt="0">
        <dgm:presLayoutVars>
          <dgm:dir/>
          <dgm:animLvl val="lvl"/>
          <dgm:resizeHandles val="exact"/>
        </dgm:presLayoutVars>
      </dgm:prSet>
      <dgm:spPr/>
      <dgm:t>
        <a:bodyPr/>
        <a:lstStyle/>
        <a:p>
          <a:endParaRPr lang="en-US"/>
        </a:p>
      </dgm:t>
    </dgm:pt>
    <dgm:pt modelId="{0AC59215-AE66-48F4-A336-EF169D2E8636}" type="pres">
      <dgm:prSet presAssocID="{F214246E-2855-4825-B08B-5EE50F30379B}" presName="parentLin" presStyleCnt="0"/>
      <dgm:spPr/>
    </dgm:pt>
    <dgm:pt modelId="{FC5BDBD0-E3B2-41C4-B6B0-41F8F8E6BB5A}" type="pres">
      <dgm:prSet presAssocID="{F214246E-2855-4825-B08B-5EE50F30379B}" presName="parentLeftMargin" presStyleLbl="node1" presStyleIdx="0" presStyleCnt="4"/>
      <dgm:spPr/>
      <dgm:t>
        <a:bodyPr/>
        <a:lstStyle/>
        <a:p>
          <a:endParaRPr lang="en-US"/>
        </a:p>
      </dgm:t>
    </dgm:pt>
    <dgm:pt modelId="{0C4971D7-C831-4A7F-A793-83A61859BDFF}" type="pres">
      <dgm:prSet presAssocID="{F214246E-2855-4825-B08B-5EE50F30379B}" presName="parentText" presStyleLbl="node1" presStyleIdx="0" presStyleCnt="4" custScaleX="110692">
        <dgm:presLayoutVars>
          <dgm:chMax val="0"/>
          <dgm:bulletEnabled val="1"/>
        </dgm:presLayoutVars>
      </dgm:prSet>
      <dgm:spPr/>
      <dgm:t>
        <a:bodyPr/>
        <a:lstStyle/>
        <a:p>
          <a:endParaRPr lang="en-US"/>
        </a:p>
      </dgm:t>
    </dgm:pt>
    <dgm:pt modelId="{10E06EB5-75B4-4329-80E6-B9FF1A8A0214}" type="pres">
      <dgm:prSet presAssocID="{F214246E-2855-4825-B08B-5EE50F30379B}" presName="negativeSpace" presStyleCnt="0"/>
      <dgm:spPr/>
    </dgm:pt>
    <dgm:pt modelId="{AF926092-4712-4BF7-96AC-8BEB38DA940B}" type="pres">
      <dgm:prSet presAssocID="{F214246E-2855-4825-B08B-5EE50F30379B}" presName="childText" presStyleLbl="conFgAcc1" presStyleIdx="0" presStyleCnt="4">
        <dgm:presLayoutVars>
          <dgm:bulletEnabled val="1"/>
        </dgm:presLayoutVars>
      </dgm:prSet>
      <dgm:spPr/>
    </dgm:pt>
    <dgm:pt modelId="{B89D7315-1A72-43D1-9076-C70B8C22DC77}" type="pres">
      <dgm:prSet presAssocID="{B95C586E-E4AA-4D7E-B532-1C410D642120}" presName="spaceBetweenRectangles" presStyleCnt="0"/>
      <dgm:spPr/>
    </dgm:pt>
    <dgm:pt modelId="{56D3C17A-49CA-4DC1-9795-64C5018EE5F6}" type="pres">
      <dgm:prSet presAssocID="{12F01CC2-F69C-473C-8786-81D26B322BE6}" presName="parentLin" presStyleCnt="0"/>
      <dgm:spPr/>
    </dgm:pt>
    <dgm:pt modelId="{23268B37-8261-4E25-85F9-24A010EC0659}" type="pres">
      <dgm:prSet presAssocID="{12F01CC2-F69C-473C-8786-81D26B322BE6}" presName="parentLeftMargin" presStyleLbl="node1" presStyleIdx="0" presStyleCnt="4"/>
      <dgm:spPr/>
      <dgm:t>
        <a:bodyPr/>
        <a:lstStyle/>
        <a:p>
          <a:endParaRPr lang="en-US"/>
        </a:p>
      </dgm:t>
    </dgm:pt>
    <dgm:pt modelId="{7C1EF302-E7CB-4469-9638-80B95058A18A}" type="pres">
      <dgm:prSet presAssocID="{12F01CC2-F69C-473C-8786-81D26B322BE6}" presName="parentText" presStyleLbl="node1" presStyleIdx="1" presStyleCnt="4" custScaleX="110692">
        <dgm:presLayoutVars>
          <dgm:chMax val="0"/>
          <dgm:bulletEnabled val="1"/>
        </dgm:presLayoutVars>
      </dgm:prSet>
      <dgm:spPr/>
      <dgm:t>
        <a:bodyPr/>
        <a:lstStyle/>
        <a:p>
          <a:endParaRPr lang="en-US"/>
        </a:p>
      </dgm:t>
    </dgm:pt>
    <dgm:pt modelId="{1D17374E-6995-4CB0-B5F6-D0B5A67CAF83}" type="pres">
      <dgm:prSet presAssocID="{12F01CC2-F69C-473C-8786-81D26B322BE6}" presName="negativeSpace" presStyleCnt="0"/>
      <dgm:spPr/>
    </dgm:pt>
    <dgm:pt modelId="{59F9ECC8-791F-43CE-838A-FF0A3D9F8B32}" type="pres">
      <dgm:prSet presAssocID="{12F01CC2-F69C-473C-8786-81D26B322BE6}" presName="childText" presStyleLbl="conFgAcc1" presStyleIdx="1" presStyleCnt="4">
        <dgm:presLayoutVars>
          <dgm:bulletEnabled val="1"/>
        </dgm:presLayoutVars>
      </dgm:prSet>
      <dgm:spPr/>
    </dgm:pt>
    <dgm:pt modelId="{27E6D757-B50A-47CC-979C-E8CD39C43ACD}" type="pres">
      <dgm:prSet presAssocID="{961824B0-D9F4-41DB-AB65-F1A8E0BE31A8}" presName="spaceBetweenRectangles" presStyleCnt="0"/>
      <dgm:spPr/>
    </dgm:pt>
    <dgm:pt modelId="{2904F16C-4F05-495F-AA1E-62268CB0E294}" type="pres">
      <dgm:prSet presAssocID="{F646EF7D-4B96-4104-9A86-9C3425358F4F}" presName="parentLin" presStyleCnt="0"/>
      <dgm:spPr/>
    </dgm:pt>
    <dgm:pt modelId="{9CADFAB5-0F5C-4A9E-AC90-0D836F047A04}" type="pres">
      <dgm:prSet presAssocID="{F646EF7D-4B96-4104-9A86-9C3425358F4F}" presName="parentLeftMargin" presStyleLbl="node1" presStyleIdx="1" presStyleCnt="4"/>
      <dgm:spPr/>
      <dgm:t>
        <a:bodyPr/>
        <a:lstStyle/>
        <a:p>
          <a:endParaRPr lang="en-US"/>
        </a:p>
      </dgm:t>
    </dgm:pt>
    <dgm:pt modelId="{F63C0B6E-ACAC-41B9-8813-EC41A97FBF83}" type="pres">
      <dgm:prSet presAssocID="{F646EF7D-4B96-4104-9A86-9C3425358F4F}" presName="parentText" presStyleLbl="node1" presStyleIdx="2" presStyleCnt="4" custScaleX="110319">
        <dgm:presLayoutVars>
          <dgm:chMax val="0"/>
          <dgm:bulletEnabled val="1"/>
        </dgm:presLayoutVars>
      </dgm:prSet>
      <dgm:spPr/>
      <dgm:t>
        <a:bodyPr/>
        <a:lstStyle/>
        <a:p>
          <a:endParaRPr lang="en-US"/>
        </a:p>
      </dgm:t>
    </dgm:pt>
    <dgm:pt modelId="{EC154DF0-A00B-48BB-9D2A-85F3EFF0D8FB}" type="pres">
      <dgm:prSet presAssocID="{F646EF7D-4B96-4104-9A86-9C3425358F4F}" presName="negativeSpace" presStyleCnt="0"/>
      <dgm:spPr/>
    </dgm:pt>
    <dgm:pt modelId="{FCBB8422-B425-4193-B41B-865AC65B4F18}" type="pres">
      <dgm:prSet presAssocID="{F646EF7D-4B96-4104-9A86-9C3425358F4F}" presName="childText" presStyleLbl="conFgAcc1" presStyleIdx="2" presStyleCnt="4">
        <dgm:presLayoutVars>
          <dgm:bulletEnabled val="1"/>
        </dgm:presLayoutVars>
      </dgm:prSet>
      <dgm:spPr/>
    </dgm:pt>
    <dgm:pt modelId="{FD52A4D9-8056-4742-93C7-C0A99BCC1B95}" type="pres">
      <dgm:prSet presAssocID="{85187D24-66FC-4FD0-90FF-700E263C5566}" presName="spaceBetweenRectangles" presStyleCnt="0"/>
      <dgm:spPr/>
    </dgm:pt>
    <dgm:pt modelId="{83E1D786-483C-4A02-8308-7A789F953BD1}" type="pres">
      <dgm:prSet presAssocID="{D81BBE43-3E7C-4F5D-8C3D-9778EFF13112}" presName="parentLin" presStyleCnt="0"/>
      <dgm:spPr/>
    </dgm:pt>
    <dgm:pt modelId="{3E64ADED-B8D2-4706-8274-2DD0550EFACD}" type="pres">
      <dgm:prSet presAssocID="{D81BBE43-3E7C-4F5D-8C3D-9778EFF13112}" presName="parentLeftMargin" presStyleLbl="node1" presStyleIdx="2" presStyleCnt="4"/>
      <dgm:spPr/>
      <dgm:t>
        <a:bodyPr/>
        <a:lstStyle/>
        <a:p>
          <a:endParaRPr lang="en-US"/>
        </a:p>
      </dgm:t>
    </dgm:pt>
    <dgm:pt modelId="{3DC6612C-3D94-4650-A662-1396ED945274}" type="pres">
      <dgm:prSet presAssocID="{D81BBE43-3E7C-4F5D-8C3D-9778EFF13112}" presName="parentText" presStyleLbl="node1" presStyleIdx="3" presStyleCnt="4" custScaleX="110466">
        <dgm:presLayoutVars>
          <dgm:chMax val="0"/>
          <dgm:bulletEnabled val="1"/>
        </dgm:presLayoutVars>
      </dgm:prSet>
      <dgm:spPr/>
      <dgm:t>
        <a:bodyPr/>
        <a:lstStyle/>
        <a:p>
          <a:endParaRPr lang="en-US"/>
        </a:p>
      </dgm:t>
    </dgm:pt>
    <dgm:pt modelId="{DE76E13A-95CA-4E8C-AB8C-949B393F151C}" type="pres">
      <dgm:prSet presAssocID="{D81BBE43-3E7C-4F5D-8C3D-9778EFF13112}" presName="negativeSpace" presStyleCnt="0"/>
      <dgm:spPr/>
    </dgm:pt>
    <dgm:pt modelId="{DC688D5B-AAB3-4234-B567-71B4061EF081}" type="pres">
      <dgm:prSet presAssocID="{D81BBE43-3E7C-4F5D-8C3D-9778EFF13112}" presName="childText" presStyleLbl="conFgAcc1" presStyleIdx="3" presStyleCnt="4">
        <dgm:presLayoutVars>
          <dgm:bulletEnabled val="1"/>
        </dgm:presLayoutVars>
      </dgm:prSet>
      <dgm:spPr/>
    </dgm:pt>
  </dgm:ptLst>
  <dgm:cxnLst>
    <dgm:cxn modelId="{2DB2ECA5-BF2B-4AB9-92BC-7E93EAEAB80D}" type="presOf" srcId="{F646EF7D-4B96-4104-9A86-9C3425358F4F}" destId="{F63C0B6E-ACAC-41B9-8813-EC41A97FBF83}" srcOrd="1" destOrd="0" presId="urn:microsoft.com/office/officeart/2005/8/layout/list1"/>
    <dgm:cxn modelId="{CD190F1A-71B7-47A6-9411-E3655CF12111}" type="presOf" srcId="{F646EF7D-4B96-4104-9A86-9C3425358F4F}" destId="{9CADFAB5-0F5C-4A9E-AC90-0D836F047A04}" srcOrd="0" destOrd="0" presId="urn:microsoft.com/office/officeart/2005/8/layout/list1"/>
    <dgm:cxn modelId="{3C19A343-76AB-4E28-96AF-418AE6E5ABF4}" srcId="{8DEFD4D5-41EE-41AF-838A-EEDF7720B981}" destId="{F646EF7D-4B96-4104-9A86-9C3425358F4F}" srcOrd="2" destOrd="0" parTransId="{77268DED-1202-404A-81AD-918BFAAE28B0}" sibTransId="{85187D24-66FC-4FD0-90FF-700E263C5566}"/>
    <dgm:cxn modelId="{5D903D27-2BF4-45FB-A613-1B891FF0E992}" srcId="{8DEFD4D5-41EE-41AF-838A-EEDF7720B981}" destId="{12F01CC2-F69C-473C-8786-81D26B322BE6}" srcOrd="1" destOrd="0" parTransId="{57D0B98A-7879-4FF5-962E-475F0E0117C7}" sibTransId="{961824B0-D9F4-41DB-AB65-F1A8E0BE31A8}"/>
    <dgm:cxn modelId="{63E372A6-A808-43B7-8672-2404E5DAE898}" type="presOf" srcId="{12F01CC2-F69C-473C-8786-81D26B322BE6}" destId="{23268B37-8261-4E25-85F9-24A010EC0659}" srcOrd="0" destOrd="0" presId="urn:microsoft.com/office/officeart/2005/8/layout/list1"/>
    <dgm:cxn modelId="{F8F8DD9C-B19F-4F0D-8D7D-9F2D3263A693}" srcId="{8DEFD4D5-41EE-41AF-838A-EEDF7720B981}" destId="{F214246E-2855-4825-B08B-5EE50F30379B}" srcOrd="0" destOrd="0" parTransId="{46A918AA-496D-4FCF-931F-0DF1888E8869}" sibTransId="{B95C586E-E4AA-4D7E-B532-1C410D642120}"/>
    <dgm:cxn modelId="{883E76E4-5323-4FB1-AEA0-64C1F4B5F71B}" type="presOf" srcId="{F214246E-2855-4825-B08B-5EE50F30379B}" destId="{FC5BDBD0-E3B2-41C4-B6B0-41F8F8E6BB5A}" srcOrd="0" destOrd="0" presId="urn:microsoft.com/office/officeart/2005/8/layout/list1"/>
    <dgm:cxn modelId="{D3FD8711-06E0-4D67-849E-135F930B2AD5}" type="presOf" srcId="{F214246E-2855-4825-B08B-5EE50F30379B}" destId="{0C4971D7-C831-4A7F-A793-83A61859BDFF}" srcOrd="1" destOrd="0" presId="urn:microsoft.com/office/officeart/2005/8/layout/list1"/>
    <dgm:cxn modelId="{16421108-8E0F-47FD-8653-45C695824DDA}" srcId="{8DEFD4D5-41EE-41AF-838A-EEDF7720B981}" destId="{D81BBE43-3E7C-4F5D-8C3D-9778EFF13112}" srcOrd="3" destOrd="0" parTransId="{EA6BDA12-3F3A-4BCD-9DAD-100FDAE43B93}" sibTransId="{070458F9-4BB9-4B00-9552-CCC0604F998D}"/>
    <dgm:cxn modelId="{6F8C8896-0E3E-446C-8CCF-F2BE11BAFC71}" type="presOf" srcId="{8DEFD4D5-41EE-41AF-838A-EEDF7720B981}" destId="{56DBA4A2-13E8-4A3C-8923-A125D0E439B7}" srcOrd="0" destOrd="0" presId="urn:microsoft.com/office/officeart/2005/8/layout/list1"/>
    <dgm:cxn modelId="{64E845A9-C301-414A-BAF1-C54E75A22C2D}" type="presOf" srcId="{D81BBE43-3E7C-4F5D-8C3D-9778EFF13112}" destId="{3DC6612C-3D94-4650-A662-1396ED945274}" srcOrd="1" destOrd="0" presId="urn:microsoft.com/office/officeart/2005/8/layout/list1"/>
    <dgm:cxn modelId="{1EB47F6E-01BA-427F-8B82-23C13B97A174}" type="presOf" srcId="{12F01CC2-F69C-473C-8786-81D26B322BE6}" destId="{7C1EF302-E7CB-4469-9638-80B95058A18A}" srcOrd="1" destOrd="0" presId="urn:microsoft.com/office/officeart/2005/8/layout/list1"/>
    <dgm:cxn modelId="{B518AAB5-1B3B-43C7-A7D0-1121D7544D61}" type="presOf" srcId="{D81BBE43-3E7C-4F5D-8C3D-9778EFF13112}" destId="{3E64ADED-B8D2-4706-8274-2DD0550EFACD}" srcOrd="0" destOrd="0" presId="urn:microsoft.com/office/officeart/2005/8/layout/list1"/>
    <dgm:cxn modelId="{742E03C1-5083-48BB-85F4-DB5CF436448D}" type="presParOf" srcId="{56DBA4A2-13E8-4A3C-8923-A125D0E439B7}" destId="{0AC59215-AE66-48F4-A336-EF169D2E8636}" srcOrd="0" destOrd="0" presId="urn:microsoft.com/office/officeart/2005/8/layout/list1"/>
    <dgm:cxn modelId="{C1046136-3051-4F9D-93BD-7BAB6607FABF}" type="presParOf" srcId="{0AC59215-AE66-48F4-A336-EF169D2E8636}" destId="{FC5BDBD0-E3B2-41C4-B6B0-41F8F8E6BB5A}" srcOrd="0" destOrd="0" presId="urn:microsoft.com/office/officeart/2005/8/layout/list1"/>
    <dgm:cxn modelId="{9C352BAA-7EC3-4091-B601-23515CC3FF31}" type="presParOf" srcId="{0AC59215-AE66-48F4-A336-EF169D2E8636}" destId="{0C4971D7-C831-4A7F-A793-83A61859BDFF}" srcOrd="1" destOrd="0" presId="urn:microsoft.com/office/officeart/2005/8/layout/list1"/>
    <dgm:cxn modelId="{499895DC-B79D-4FF7-B193-E40B8C3579F6}" type="presParOf" srcId="{56DBA4A2-13E8-4A3C-8923-A125D0E439B7}" destId="{10E06EB5-75B4-4329-80E6-B9FF1A8A0214}" srcOrd="1" destOrd="0" presId="urn:microsoft.com/office/officeart/2005/8/layout/list1"/>
    <dgm:cxn modelId="{12C10BEE-A807-4B82-8A3E-FA79DFC1930A}" type="presParOf" srcId="{56DBA4A2-13E8-4A3C-8923-A125D0E439B7}" destId="{AF926092-4712-4BF7-96AC-8BEB38DA940B}" srcOrd="2" destOrd="0" presId="urn:microsoft.com/office/officeart/2005/8/layout/list1"/>
    <dgm:cxn modelId="{AA673859-B11E-405F-95BC-B5DD4B433FCE}" type="presParOf" srcId="{56DBA4A2-13E8-4A3C-8923-A125D0E439B7}" destId="{B89D7315-1A72-43D1-9076-C70B8C22DC77}" srcOrd="3" destOrd="0" presId="urn:microsoft.com/office/officeart/2005/8/layout/list1"/>
    <dgm:cxn modelId="{9D3B72AE-4254-42D8-997E-D7DB3316B30E}" type="presParOf" srcId="{56DBA4A2-13E8-4A3C-8923-A125D0E439B7}" destId="{56D3C17A-49CA-4DC1-9795-64C5018EE5F6}" srcOrd="4" destOrd="0" presId="urn:microsoft.com/office/officeart/2005/8/layout/list1"/>
    <dgm:cxn modelId="{1524FA7D-2F86-4880-A039-17ABB281FC7E}" type="presParOf" srcId="{56D3C17A-49CA-4DC1-9795-64C5018EE5F6}" destId="{23268B37-8261-4E25-85F9-24A010EC0659}" srcOrd="0" destOrd="0" presId="urn:microsoft.com/office/officeart/2005/8/layout/list1"/>
    <dgm:cxn modelId="{73D8FCC7-9E0E-4CAC-AF1F-244039334109}" type="presParOf" srcId="{56D3C17A-49CA-4DC1-9795-64C5018EE5F6}" destId="{7C1EF302-E7CB-4469-9638-80B95058A18A}" srcOrd="1" destOrd="0" presId="urn:microsoft.com/office/officeart/2005/8/layout/list1"/>
    <dgm:cxn modelId="{C678BE6D-0231-471C-9E66-44109923A793}" type="presParOf" srcId="{56DBA4A2-13E8-4A3C-8923-A125D0E439B7}" destId="{1D17374E-6995-4CB0-B5F6-D0B5A67CAF83}" srcOrd="5" destOrd="0" presId="urn:microsoft.com/office/officeart/2005/8/layout/list1"/>
    <dgm:cxn modelId="{4B3F9CE5-FE35-4552-B5C2-1B6B1DC46C0A}" type="presParOf" srcId="{56DBA4A2-13E8-4A3C-8923-A125D0E439B7}" destId="{59F9ECC8-791F-43CE-838A-FF0A3D9F8B32}" srcOrd="6" destOrd="0" presId="urn:microsoft.com/office/officeart/2005/8/layout/list1"/>
    <dgm:cxn modelId="{E1C30BDE-1EE3-4133-800B-6634079DE33D}" type="presParOf" srcId="{56DBA4A2-13E8-4A3C-8923-A125D0E439B7}" destId="{27E6D757-B50A-47CC-979C-E8CD39C43ACD}" srcOrd="7" destOrd="0" presId="urn:microsoft.com/office/officeart/2005/8/layout/list1"/>
    <dgm:cxn modelId="{9BCE7DDE-48F4-4800-A744-660F9329E322}" type="presParOf" srcId="{56DBA4A2-13E8-4A3C-8923-A125D0E439B7}" destId="{2904F16C-4F05-495F-AA1E-62268CB0E294}" srcOrd="8" destOrd="0" presId="urn:microsoft.com/office/officeart/2005/8/layout/list1"/>
    <dgm:cxn modelId="{DA0DF6C1-1B55-45B5-9ED6-692C8C18DD6C}" type="presParOf" srcId="{2904F16C-4F05-495F-AA1E-62268CB0E294}" destId="{9CADFAB5-0F5C-4A9E-AC90-0D836F047A04}" srcOrd="0" destOrd="0" presId="urn:microsoft.com/office/officeart/2005/8/layout/list1"/>
    <dgm:cxn modelId="{FB55CF21-5BB5-49EB-8F7F-B2C41FFD6423}" type="presParOf" srcId="{2904F16C-4F05-495F-AA1E-62268CB0E294}" destId="{F63C0B6E-ACAC-41B9-8813-EC41A97FBF83}" srcOrd="1" destOrd="0" presId="urn:microsoft.com/office/officeart/2005/8/layout/list1"/>
    <dgm:cxn modelId="{A8F4F4C8-9C35-434C-B663-B431E6F4CFD3}" type="presParOf" srcId="{56DBA4A2-13E8-4A3C-8923-A125D0E439B7}" destId="{EC154DF0-A00B-48BB-9D2A-85F3EFF0D8FB}" srcOrd="9" destOrd="0" presId="urn:microsoft.com/office/officeart/2005/8/layout/list1"/>
    <dgm:cxn modelId="{871AC820-00C7-487B-ADBB-B38D863DB427}" type="presParOf" srcId="{56DBA4A2-13E8-4A3C-8923-A125D0E439B7}" destId="{FCBB8422-B425-4193-B41B-865AC65B4F18}" srcOrd="10" destOrd="0" presId="urn:microsoft.com/office/officeart/2005/8/layout/list1"/>
    <dgm:cxn modelId="{4521B759-DCFB-442A-B8CB-88B9D6917426}" type="presParOf" srcId="{56DBA4A2-13E8-4A3C-8923-A125D0E439B7}" destId="{FD52A4D9-8056-4742-93C7-C0A99BCC1B95}" srcOrd="11" destOrd="0" presId="urn:microsoft.com/office/officeart/2005/8/layout/list1"/>
    <dgm:cxn modelId="{667CE7E6-74FD-4F2D-8C88-F281DE5112B0}" type="presParOf" srcId="{56DBA4A2-13E8-4A3C-8923-A125D0E439B7}" destId="{83E1D786-483C-4A02-8308-7A789F953BD1}" srcOrd="12" destOrd="0" presId="urn:microsoft.com/office/officeart/2005/8/layout/list1"/>
    <dgm:cxn modelId="{B0E6997A-5163-4121-9191-4AB4C1C653CA}" type="presParOf" srcId="{83E1D786-483C-4A02-8308-7A789F953BD1}" destId="{3E64ADED-B8D2-4706-8274-2DD0550EFACD}" srcOrd="0" destOrd="0" presId="urn:microsoft.com/office/officeart/2005/8/layout/list1"/>
    <dgm:cxn modelId="{1D50AF72-01CA-4742-95B4-166D0E11D25E}" type="presParOf" srcId="{83E1D786-483C-4A02-8308-7A789F953BD1}" destId="{3DC6612C-3D94-4650-A662-1396ED945274}" srcOrd="1" destOrd="0" presId="urn:microsoft.com/office/officeart/2005/8/layout/list1"/>
    <dgm:cxn modelId="{69367F3C-CF47-4267-B514-2B2F8E95E4B5}" type="presParOf" srcId="{56DBA4A2-13E8-4A3C-8923-A125D0E439B7}" destId="{DE76E13A-95CA-4E8C-AB8C-949B393F151C}" srcOrd="13" destOrd="0" presId="urn:microsoft.com/office/officeart/2005/8/layout/list1"/>
    <dgm:cxn modelId="{0D1C9CD8-32A3-443B-B488-E612FD44D329}" type="presParOf" srcId="{56DBA4A2-13E8-4A3C-8923-A125D0E439B7}" destId="{DC688D5B-AAB3-4234-B567-71B4061EF08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3A26E7-249C-4911-90B3-55ECF2C1E679}" type="doc">
      <dgm:prSet loTypeId="urn:microsoft.com/office/officeart/2005/8/layout/hProcess9" loCatId="process" qsTypeId="urn:microsoft.com/office/officeart/2005/8/quickstyle/3d2" qsCatId="3D" csTypeId="urn:microsoft.com/office/officeart/2005/8/colors/colorful3" csCatId="colorful" phldr="1"/>
      <dgm:spPr/>
      <dgm:t>
        <a:bodyPr/>
        <a:lstStyle/>
        <a:p>
          <a:endParaRPr lang="en-US"/>
        </a:p>
      </dgm:t>
    </dgm:pt>
    <dgm:pt modelId="{31925974-1C65-41DF-92D8-A09A092185D1}">
      <dgm:prSet phldrT="[Text]" custT="1"/>
      <dgm:spPr/>
      <dgm:t>
        <a:bodyPr/>
        <a:lstStyle/>
        <a:p>
          <a:r>
            <a:rPr lang="en-US" sz="2000" b="1" dirty="0">
              <a:solidFill>
                <a:schemeClr val="tx1"/>
              </a:solidFill>
            </a:rPr>
            <a:t>Background	</a:t>
          </a:r>
        </a:p>
      </dgm:t>
    </dgm:pt>
    <dgm:pt modelId="{C1932A60-1B77-46F9-9C9F-D1E5488A1075}" type="parTrans" cxnId="{AE1E23BD-B1CF-4BAE-A099-CCF5690C4E17}">
      <dgm:prSet/>
      <dgm:spPr/>
      <dgm:t>
        <a:bodyPr/>
        <a:lstStyle/>
        <a:p>
          <a:endParaRPr lang="en-US"/>
        </a:p>
      </dgm:t>
    </dgm:pt>
    <dgm:pt modelId="{F17A6379-ACC0-4160-93EF-9749F27A11CF}" type="sibTrans" cxnId="{AE1E23BD-B1CF-4BAE-A099-CCF5690C4E17}">
      <dgm:prSet/>
      <dgm:spPr/>
      <dgm:t>
        <a:bodyPr/>
        <a:lstStyle/>
        <a:p>
          <a:endParaRPr lang="en-US"/>
        </a:p>
      </dgm:t>
    </dgm:pt>
    <dgm:pt modelId="{98EC5BB0-A0C5-4B5D-9DC5-DBAD76023124}">
      <dgm:prSet phldrT="[Text]"/>
      <dgm:spPr/>
      <dgm:t>
        <a:bodyPr/>
        <a:lstStyle/>
        <a:p>
          <a:r>
            <a:rPr lang="en-US" b="1" dirty="0">
              <a:solidFill>
                <a:schemeClr val="tx1"/>
              </a:solidFill>
            </a:rPr>
            <a:t>Statement</a:t>
          </a:r>
          <a:r>
            <a:rPr lang="en-US" b="1" baseline="0" dirty="0">
              <a:solidFill>
                <a:schemeClr val="tx1"/>
              </a:solidFill>
            </a:rPr>
            <a:t> of problem </a:t>
          </a:r>
          <a:endParaRPr lang="en-US" b="1" dirty="0">
            <a:solidFill>
              <a:schemeClr val="tx1"/>
            </a:solidFill>
          </a:endParaRPr>
        </a:p>
      </dgm:t>
    </dgm:pt>
    <dgm:pt modelId="{DE3ACB4B-6683-4340-8AAC-C25F832261CC}" type="parTrans" cxnId="{AEC480D1-2877-4C0A-8697-BFFE7CC88EF5}">
      <dgm:prSet/>
      <dgm:spPr/>
      <dgm:t>
        <a:bodyPr/>
        <a:lstStyle/>
        <a:p>
          <a:endParaRPr lang="en-US"/>
        </a:p>
      </dgm:t>
    </dgm:pt>
    <dgm:pt modelId="{19F59FA6-907C-44AE-A2DB-ED8524B87A20}" type="sibTrans" cxnId="{AEC480D1-2877-4C0A-8697-BFFE7CC88EF5}">
      <dgm:prSet/>
      <dgm:spPr/>
      <dgm:t>
        <a:bodyPr/>
        <a:lstStyle/>
        <a:p>
          <a:endParaRPr lang="en-US"/>
        </a:p>
      </dgm:t>
    </dgm:pt>
    <dgm:pt modelId="{00018224-8744-436C-9F0A-7D7B82C3253E}">
      <dgm:prSet phldrT="[Text]" custT="1"/>
      <dgm:spPr/>
      <dgm:t>
        <a:bodyPr/>
        <a:lstStyle/>
        <a:p>
          <a:r>
            <a:rPr lang="en-US" sz="2800" b="1" dirty="0">
              <a:solidFill>
                <a:schemeClr val="tx1"/>
              </a:solidFill>
            </a:rPr>
            <a:t>Purpose </a:t>
          </a:r>
        </a:p>
      </dgm:t>
    </dgm:pt>
    <dgm:pt modelId="{75460E10-EC47-46E5-BBA2-50B23D2D41DD}" type="parTrans" cxnId="{C3FB1ABF-7F4A-404D-8963-5C502280AB0B}">
      <dgm:prSet/>
      <dgm:spPr/>
      <dgm:t>
        <a:bodyPr/>
        <a:lstStyle/>
        <a:p>
          <a:endParaRPr lang="en-US"/>
        </a:p>
      </dgm:t>
    </dgm:pt>
    <dgm:pt modelId="{1BA0F0EA-C645-45F5-AEEF-B628C34EC115}" type="sibTrans" cxnId="{C3FB1ABF-7F4A-404D-8963-5C502280AB0B}">
      <dgm:prSet/>
      <dgm:spPr/>
      <dgm:t>
        <a:bodyPr/>
        <a:lstStyle/>
        <a:p>
          <a:endParaRPr lang="en-US"/>
        </a:p>
      </dgm:t>
    </dgm:pt>
    <dgm:pt modelId="{A5983BC7-6496-4F19-AA4A-D017F8CB7FAE}">
      <dgm:prSet phldrT="[Text]" custT="1"/>
      <dgm:spPr/>
      <dgm:t>
        <a:bodyPr/>
        <a:lstStyle/>
        <a:p>
          <a:r>
            <a:rPr lang="en-US" sz="2000" b="1" dirty="0">
              <a:solidFill>
                <a:schemeClr val="tx1"/>
              </a:solidFill>
            </a:rPr>
            <a:t>Objectives  </a:t>
          </a:r>
        </a:p>
      </dgm:t>
    </dgm:pt>
    <dgm:pt modelId="{C4605A2E-EFD0-4465-BF21-BC4B216D75AE}" type="parTrans" cxnId="{24301BF5-37EB-45B3-ADAA-18106C02ABF9}">
      <dgm:prSet/>
      <dgm:spPr/>
      <dgm:t>
        <a:bodyPr/>
        <a:lstStyle/>
        <a:p>
          <a:endParaRPr lang="en-US"/>
        </a:p>
      </dgm:t>
    </dgm:pt>
    <dgm:pt modelId="{15CB74E8-7A13-4C1E-B227-65547018FC7D}" type="sibTrans" cxnId="{24301BF5-37EB-45B3-ADAA-18106C02ABF9}">
      <dgm:prSet/>
      <dgm:spPr/>
      <dgm:t>
        <a:bodyPr/>
        <a:lstStyle/>
        <a:p>
          <a:endParaRPr lang="en-US"/>
        </a:p>
      </dgm:t>
    </dgm:pt>
    <dgm:pt modelId="{B832A9E2-7752-4C45-9A8C-F6CF0F086F89}">
      <dgm:prSet phldrT="[Text]" custT="1"/>
      <dgm:spPr/>
      <dgm:t>
        <a:bodyPr/>
        <a:lstStyle/>
        <a:p>
          <a:r>
            <a:rPr lang="en-US" sz="2000" b="1" dirty="0">
              <a:solidFill>
                <a:schemeClr val="tx1"/>
              </a:solidFill>
            </a:rPr>
            <a:t>Research Questions </a:t>
          </a:r>
        </a:p>
      </dgm:t>
    </dgm:pt>
    <dgm:pt modelId="{15EA4818-7B5D-410A-9921-FDDDB67CA92D}" type="parTrans" cxnId="{8FBEF58F-07DB-4322-A299-5537711E1654}">
      <dgm:prSet/>
      <dgm:spPr/>
      <dgm:t>
        <a:bodyPr/>
        <a:lstStyle/>
        <a:p>
          <a:endParaRPr lang="en-US"/>
        </a:p>
      </dgm:t>
    </dgm:pt>
    <dgm:pt modelId="{332E2F32-A800-4CCE-88AC-10B40FE85041}" type="sibTrans" cxnId="{8FBEF58F-07DB-4322-A299-5537711E1654}">
      <dgm:prSet/>
      <dgm:spPr/>
      <dgm:t>
        <a:bodyPr/>
        <a:lstStyle/>
        <a:p>
          <a:endParaRPr lang="en-US"/>
        </a:p>
      </dgm:t>
    </dgm:pt>
    <dgm:pt modelId="{EA446F0E-EACB-400F-91E5-67CFEA2AFACD}">
      <dgm:prSet phldrT="[Text]" custT="1"/>
      <dgm:spPr/>
      <dgm:t>
        <a:bodyPr/>
        <a:lstStyle/>
        <a:p>
          <a:r>
            <a:rPr lang="en-US" sz="2000" b="1" dirty="0">
              <a:solidFill>
                <a:schemeClr val="tx1"/>
              </a:solidFill>
            </a:rPr>
            <a:t>Significance </a:t>
          </a:r>
        </a:p>
      </dgm:t>
    </dgm:pt>
    <dgm:pt modelId="{CED92645-2267-4287-BA24-9CB4388456CC}" type="parTrans" cxnId="{415404D3-3F78-49F2-90E9-33172374AD90}">
      <dgm:prSet/>
      <dgm:spPr/>
      <dgm:t>
        <a:bodyPr/>
        <a:lstStyle/>
        <a:p>
          <a:endParaRPr lang="en-US"/>
        </a:p>
      </dgm:t>
    </dgm:pt>
    <dgm:pt modelId="{89F856F7-00B0-449E-93D7-05EDD912362C}" type="sibTrans" cxnId="{415404D3-3F78-49F2-90E9-33172374AD90}">
      <dgm:prSet/>
      <dgm:spPr/>
      <dgm:t>
        <a:bodyPr/>
        <a:lstStyle/>
        <a:p>
          <a:endParaRPr lang="en-US"/>
        </a:p>
      </dgm:t>
    </dgm:pt>
    <dgm:pt modelId="{ADF5592F-C12F-449F-8ABE-B6EDDD6C13E6}">
      <dgm:prSet phldrT="[Text]" custT="1"/>
      <dgm:spPr/>
      <dgm:t>
        <a:bodyPr/>
        <a:lstStyle/>
        <a:p>
          <a:r>
            <a:rPr lang="en-US" sz="2800" b="1" dirty="0">
              <a:solidFill>
                <a:schemeClr val="tx1"/>
              </a:solidFill>
            </a:rPr>
            <a:t>Scope</a:t>
          </a:r>
          <a:r>
            <a:rPr lang="en-US" sz="2800" b="1" baseline="0" dirty="0">
              <a:solidFill>
                <a:schemeClr val="tx1"/>
              </a:solidFill>
            </a:rPr>
            <a:t> </a:t>
          </a:r>
          <a:endParaRPr lang="en-US" sz="2800" b="1" dirty="0">
            <a:solidFill>
              <a:schemeClr val="tx1"/>
            </a:solidFill>
          </a:endParaRPr>
        </a:p>
      </dgm:t>
    </dgm:pt>
    <dgm:pt modelId="{5123E9F8-2870-4744-B494-226A1F8D588F}" type="parTrans" cxnId="{4165975F-3267-4031-9B01-EC0476E690B7}">
      <dgm:prSet/>
      <dgm:spPr/>
      <dgm:t>
        <a:bodyPr/>
        <a:lstStyle/>
        <a:p>
          <a:endParaRPr lang="en-US"/>
        </a:p>
      </dgm:t>
    </dgm:pt>
    <dgm:pt modelId="{FAF6500F-3909-4BFE-B205-36312A919ECD}" type="sibTrans" cxnId="{4165975F-3267-4031-9B01-EC0476E690B7}">
      <dgm:prSet/>
      <dgm:spPr/>
      <dgm:t>
        <a:bodyPr/>
        <a:lstStyle/>
        <a:p>
          <a:endParaRPr lang="en-US"/>
        </a:p>
      </dgm:t>
    </dgm:pt>
    <dgm:pt modelId="{4A948DFC-73A2-4FA9-A892-5E3B8F3CBE0B}" type="pres">
      <dgm:prSet presAssocID="{233A26E7-249C-4911-90B3-55ECF2C1E679}" presName="CompostProcess" presStyleCnt="0">
        <dgm:presLayoutVars>
          <dgm:dir/>
          <dgm:resizeHandles val="exact"/>
        </dgm:presLayoutVars>
      </dgm:prSet>
      <dgm:spPr/>
      <dgm:t>
        <a:bodyPr/>
        <a:lstStyle/>
        <a:p>
          <a:endParaRPr lang="en-US"/>
        </a:p>
      </dgm:t>
    </dgm:pt>
    <dgm:pt modelId="{52449D26-271B-4859-9ED9-38A69F391CCE}" type="pres">
      <dgm:prSet presAssocID="{233A26E7-249C-4911-90B3-55ECF2C1E679}" presName="arrow" presStyleLbl="bgShp" presStyleIdx="0" presStyleCnt="1"/>
      <dgm:spPr/>
      <dgm:t>
        <a:bodyPr/>
        <a:lstStyle/>
        <a:p>
          <a:endParaRPr lang="en-US"/>
        </a:p>
      </dgm:t>
    </dgm:pt>
    <dgm:pt modelId="{C165184C-BA40-47EC-87A1-8958A989764D}" type="pres">
      <dgm:prSet presAssocID="{233A26E7-249C-4911-90B3-55ECF2C1E679}" presName="linearProcess" presStyleCnt="0"/>
      <dgm:spPr/>
      <dgm:t>
        <a:bodyPr/>
        <a:lstStyle/>
        <a:p>
          <a:endParaRPr lang="en-US"/>
        </a:p>
      </dgm:t>
    </dgm:pt>
    <dgm:pt modelId="{BAB22F8E-4A00-4AAF-9D8F-D45FE157438F}" type="pres">
      <dgm:prSet presAssocID="{31925974-1C65-41DF-92D8-A09A092185D1}" presName="textNode" presStyleLbl="node1" presStyleIdx="0" presStyleCnt="7">
        <dgm:presLayoutVars>
          <dgm:bulletEnabled val="1"/>
        </dgm:presLayoutVars>
      </dgm:prSet>
      <dgm:spPr/>
      <dgm:t>
        <a:bodyPr/>
        <a:lstStyle/>
        <a:p>
          <a:endParaRPr lang="en-US"/>
        </a:p>
      </dgm:t>
    </dgm:pt>
    <dgm:pt modelId="{C9E2EFCD-4459-4226-B21C-E5AB82F195DD}" type="pres">
      <dgm:prSet presAssocID="{F17A6379-ACC0-4160-93EF-9749F27A11CF}" presName="sibTrans" presStyleCnt="0"/>
      <dgm:spPr/>
      <dgm:t>
        <a:bodyPr/>
        <a:lstStyle/>
        <a:p>
          <a:endParaRPr lang="en-US"/>
        </a:p>
      </dgm:t>
    </dgm:pt>
    <dgm:pt modelId="{32DAFC26-5A71-482F-8A8E-2799EF881248}" type="pres">
      <dgm:prSet presAssocID="{98EC5BB0-A0C5-4B5D-9DC5-DBAD76023124}" presName="textNode" presStyleLbl="node1" presStyleIdx="1" presStyleCnt="7">
        <dgm:presLayoutVars>
          <dgm:bulletEnabled val="1"/>
        </dgm:presLayoutVars>
      </dgm:prSet>
      <dgm:spPr/>
      <dgm:t>
        <a:bodyPr/>
        <a:lstStyle/>
        <a:p>
          <a:endParaRPr lang="en-US"/>
        </a:p>
      </dgm:t>
    </dgm:pt>
    <dgm:pt modelId="{2CC1577E-5311-410A-930F-209DF6F63E5D}" type="pres">
      <dgm:prSet presAssocID="{19F59FA6-907C-44AE-A2DB-ED8524B87A20}" presName="sibTrans" presStyleCnt="0"/>
      <dgm:spPr/>
      <dgm:t>
        <a:bodyPr/>
        <a:lstStyle/>
        <a:p>
          <a:endParaRPr lang="en-US"/>
        </a:p>
      </dgm:t>
    </dgm:pt>
    <dgm:pt modelId="{7C940D7A-5AB5-4043-B1F6-EBD0988821E6}" type="pres">
      <dgm:prSet presAssocID="{00018224-8744-436C-9F0A-7D7B82C3253E}" presName="textNode" presStyleLbl="node1" presStyleIdx="2" presStyleCnt="7">
        <dgm:presLayoutVars>
          <dgm:bulletEnabled val="1"/>
        </dgm:presLayoutVars>
      </dgm:prSet>
      <dgm:spPr/>
      <dgm:t>
        <a:bodyPr/>
        <a:lstStyle/>
        <a:p>
          <a:endParaRPr lang="en-US"/>
        </a:p>
      </dgm:t>
    </dgm:pt>
    <dgm:pt modelId="{D9BB983C-2B53-40F0-ADDE-B0DE82A4269F}" type="pres">
      <dgm:prSet presAssocID="{1BA0F0EA-C645-45F5-AEEF-B628C34EC115}" presName="sibTrans" presStyleCnt="0"/>
      <dgm:spPr/>
      <dgm:t>
        <a:bodyPr/>
        <a:lstStyle/>
        <a:p>
          <a:endParaRPr lang="en-US"/>
        </a:p>
      </dgm:t>
    </dgm:pt>
    <dgm:pt modelId="{148E5ABA-D090-4B66-B2FF-7D0AF760DA3F}" type="pres">
      <dgm:prSet presAssocID="{A5983BC7-6496-4F19-AA4A-D017F8CB7FAE}" presName="textNode" presStyleLbl="node1" presStyleIdx="3" presStyleCnt="7">
        <dgm:presLayoutVars>
          <dgm:bulletEnabled val="1"/>
        </dgm:presLayoutVars>
      </dgm:prSet>
      <dgm:spPr/>
      <dgm:t>
        <a:bodyPr/>
        <a:lstStyle/>
        <a:p>
          <a:endParaRPr lang="en-US"/>
        </a:p>
      </dgm:t>
    </dgm:pt>
    <dgm:pt modelId="{949B171C-3CFA-4D18-BE15-78B72B1C12D2}" type="pres">
      <dgm:prSet presAssocID="{15CB74E8-7A13-4C1E-B227-65547018FC7D}" presName="sibTrans" presStyleCnt="0"/>
      <dgm:spPr/>
      <dgm:t>
        <a:bodyPr/>
        <a:lstStyle/>
        <a:p>
          <a:endParaRPr lang="en-US"/>
        </a:p>
      </dgm:t>
    </dgm:pt>
    <dgm:pt modelId="{3CFCCCCC-E48C-472F-AE1F-FDAD4B481793}" type="pres">
      <dgm:prSet presAssocID="{B832A9E2-7752-4C45-9A8C-F6CF0F086F89}" presName="textNode" presStyleLbl="node1" presStyleIdx="4" presStyleCnt="7">
        <dgm:presLayoutVars>
          <dgm:bulletEnabled val="1"/>
        </dgm:presLayoutVars>
      </dgm:prSet>
      <dgm:spPr/>
      <dgm:t>
        <a:bodyPr/>
        <a:lstStyle/>
        <a:p>
          <a:endParaRPr lang="en-US"/>
        </a:p>
      </dgm:t>
    </dgm:pt>
    <dgm:pt modelId="{E46902EC-6708-4090-AC90-1695FB277C82}" type="pres">
      <dgm:prSet presAssocID="{332E2F32-A800-4CCE-88AC-10B40FE85041}" presName="sibTrans" presStyleCnt="0"/>
      <dgm:spPr/>
      <dgm:t>
        <a:bodyPr/>
        <a:lstStyle/>
        <a:p>
          <a:endParaRPr lang="en-US"/>
        </a:p>
      </dgm:t>
    </dgm:pt>
    <dgm:pt modelId="{0764CC05-5029-48FF-9C63-423250FA3818}" type="pres">
      <dgm:prSet presAssocID="{EA446F0E-EACB-400F-91E5-67CFEA2AFACD}" presName="textNode" presStyleLbl="node1" presStyleIdx="5" presStyleCnt="7">
        <dgm:presLayoutVars>
          <dgm:bulletEnabled val="1"/>
        </dgm:presLayoutVars>
      </dgm:prSet>
      <dgm:spPr/>
      <dgm:t>
        <a:bodyPr/>
        <a:lstStyle/>
        <a:p>
          <a:endParaRPr lang="en-US"/>
        </a:p>
      </dgm:t>
    </dgm:pt>
    <dgm:pt modelId="{18D05590-E7BB-49D7-9008-A8FDCBB2D220}" type="pres">
      <dgm:prSet presAssocID="{89F856F7-00B0-449E-93D7-05EDD912362C}" presName="sibTrans" presStyleCnt="0"/>
      <dgm:spPr/>
      <dgm:t>
        <a:bodyPr/>
        <a:lstStyle/>
        <a:p>
          <a:endParaRPr lang="en-US"/>
        </a:p>
      </dgm:t>
    </dgm:pt>
    <dgm:pt modelId="{C4CB662A-3BCC-442A-B43D-4CF1EC927FA8}" type="pres">
      <dgm:prSet presAssocID="{ADF5592F-C12F-449F-8ABE-B6EDDD6C13E6}" presName="textNode" presStyleLbl="node1" presStyleIdx="6" presStyleCnt="7">
        <dgm:presLayoutVars>
          <dgm:bulletEnabled val="1"/>
        </dgm:presLayoutVars>
      </dgm:prSet>
      <dgm:spPr/>
      <dgm:t>
        <a:bodyPr/>
        <a:lstStyle/>
        <a:p>
          <a:endParaRPr lang="en-US"/>
        </a:p>
      </dgm:t>
    </dgm:pt>
  </dgm:ptLst>
  <dgm:cxnLst>
    <dgm:cxn modelId="{8FBEF58F-07DB-4322-A299-5537711E1654}" srcId="{233A26E7-249C-4911-90B3-55ECF2C1E679}" destId="{B832A9E2-7752-4C45-9A8C-F6CF0F086F89}" srcOrd="4" destOrd="0" parTransId="{15EA4818-7B5D-410A-9921-FDDDB67CA92D}" sibTransId="{332E2F32-A800-4CCE-88AC-10B40FE85041}"/>
    <dgm:cxn modelId="{EA7B2422-7625-4571-8FA9-F94AAFF516F7}" type="presOf" srcId="{EA446F0E-EACB-400F-91E5-67CFEA2AFACD}" destId="{0764CC05-5029-48FF-9C63-423250FA3818}" srcOrd="0" destOrd="0" presId="urn:microsoft.com/office/officeart/2005/8/layout/hProcess9"/>
    <dgm:cxn modelId="{43777425-12AC-43F4-B615-1CAD679D1C06}" type="presOf" srcId="{233A26E7-249C-4911-90B3-55ECF2C1E679}" destId="{4A948DFC-73A2-4FA9-A892-5E3B8F3CBE0B}" srcOrd="0" destOrd="0" presId="urn:microsoft.com/office/officeart/2005/8/layout/hProcess9"/>
    <dgm:cxn modelId="{AE1E23BD-B1CF-4BAE-A099-CCF5690C4E17}" srcId="{233A26E7-249C-4911-90B3-55ECF2C1E679}" destId="{31925974-1C65-41DF-92D8-A09A092185D1}" srcOrd="0" destOrd="0" parTransId="{C1932A60-1B77-46F9-9C9F-D1E5488A1075}" sibTransId="{F17A6379-ACC0-4160-93EF-9749F27A11CF}"/>
    <dgm:cxn modelId="{24301BF5-37EB-45B3-ADAA-18106C02ABF9}" srcId="{233A26E7-249C-4911-90B3-55ECF2C1E679}" destId="{A5983BC7-6496-4F19-AA4A-D017F8CB7FAE}" srcOrd="3" destOrd="0" parTransId="{C4605A2E-EFD0-4465-BF21-BC4B216D75AE}" sibTransId="{15CB74E8-7A13-4C1E-B227-65547018FC7D}"/>
    <dgm:cxn modelId="{C3FB1ABF-7F4A-404D-8963-5C502280AB0B}" srcId="{233A26E7-249C-4911-90B3-55ECF2C1E679}" destId="{00018224-8744-436C-9F0A-7D7B82C3253E}" srcOrd="2" destOrd="0" parTransId="{75460E10-EC47-46E5-BBA2-50B23D2D41DD}" sibTransId="{1BA0F0EA-C645-45F5-AEEF-B628C34EC115}"/>
    <dgm:cxn modelId="{72DC1024-44DB-44E5-9BA5-BCD9BAF1E2B4}" type="presOf" srcId="{B832A9E2-7752-4C45-9A8C-F6CF0F086F89}" destId="{3CFCCCCC-E48C-472F-AE1F-FDAD4B481793}" srcOrd="0" destOrd="0" presId="urn:microsoft.com/office/officeart/2005/8/layout/hProcess9"/>
    <dgm:cxn modelId="{415404D3-3F78-49F2-90E9-33172374AD90}" srcId="{233A26E7-249C-4911-90B3-55ECF2C1E679}" destId="{EA446F0E-EACB-400F-91E5-67CFEA2AFACD}" srcOrd="5" destOrd="0" parTransId="{CED92645-2267-4287-BA24-9CB4388456CC}" sibTransId="{89F856F7-00B0-449E-93D7-05EDD912362C}"/>
    <dgm:cxn modelId="{4165975F-3267-4031-9B01-EC0476E690B7}" srcId="{233A26E7-249C-4911-90B3-55ECF2C1E679}" destId="{ADF5592F-C12F-449F-8ABE-B6EDDD6C13E6}" srcOrd="6" destOrd="0" parTransId="{5123E9F8-2870-4744-B494-226A1F8D588F}" sibTransId="{FAF6500F-3909-4BFE-B205-36312A919ECD}"/>
    <dgm:cxn modelId="{667D4A8E-6119-49BD-966D-336A388D1BE9}" type="presOf" srcId="{A5983BC7-6496-4F19-AA4A-D017F8CB7FAE}" destId="{148E5ABA-D090-4B66-B2FF-7D0AF760DA3F}" srcOrd="0" destOrd="0" presId="urn:microsoft.com/office/officeart/2005/8/layout/hProcess9"/>
    <dgm:cxn modelId="{D454C53A-E067-430E-8F32-3C68EF5DBEF9}" type="presOf" srcId="{31925974-1C65-41DF-92D8-A09A092185D1}" destId="{BAB22F8E-4A00-4AAF-9D8F-D45FE157438F}" srcOrd="0" destOrd="0" presId="urn:microsoft.com/office/officeart/2005/8/layout/hProcess9"/>
    <dgm:cxn modelId="{69A4A79C-92AB-4DAB-9091-0283B1663C0E}" type="presOf" srcId="{ADF5592F-C12F-449F-8ABE-B6EDDD6C13E6}" destId="{C4CB662A-3BCC-442A-B43D-4CF1EC927FA8}" srcOrd="0" destOrd="0" presId="urn:microsoft.com/office/officeart/2005/8/layout/hProcess9"/>
    <dgm:cxn modelId="{B1C956FF-F531-4DC3-9E04-721A41F68545}" type="presOf" srcId="{00018224-8744-436C-9F0A-7D7B82C3253E}" destId="{7C940D7A-5AB5-4043-B1F6-EBD0988821E6}" srcOrd="0" destOrd="0" presId="urn:microsoft.com/office/officeart/2005/8/layout/hProcess9"/>
    <dgm:cxn modelId="{4EA11082-F8DF-4EC3-A4F0-1AF04E8751D3}" type="presOf" srcId="{98EC5BB0-A0C5-4B5D-9DC5-DBAD76023124}" destId="{32DAFC26-5A71-482F-8A8E-2799EF881248}" srcOrd="0" destOrd="0" presId="urn:microsoft.com/office/officeart/2005/8/layout/hProcess9"/>
    <dgm:cxn modelId="{AEC480D1-2877-4C0A-8697-BFFE7CC88EF5}" srcId="{233A26E7-249C-4911-90B3-55ECF2C1E679}" destId="{98EC5BB0-A0C5-4B5D-9DC5-DBAD76023124}" srcOrd="1" destOrd="0" parTransId="{DE3ACB4B-6683-4340-8AAC-C25F832261CC}" sibTransId="{19F59FA6-907C-44AE-A2DB-ED8524B87A20}"/>
    <dgm:cxn modelId="{0161607B-29CC-4662-8550-0FF853968FFB}" type="presParOf" srcId="{4A948DFC-73A2-4FA9-A892-5E3B8F3CBE0B}" destId="{52449D26-271B-4859-9ED9-38A69F391CCE}" srcOrd="0" destOrd="0" presId="urn:microsoft.com/office/officeart/2005/8/layout/hProcess9"/>
    <dgm:cxn modelId="{027DFF95-0A42-4B07-9FDF-34C8A56C9215}" type="presParOf" srcId="{4A948DFC-73A2-4FA9-A892-5E3B8F3CBE0B}" destId="{C165184C-BA40-47EC-87A1-8958A989764D}" srcOrd="1" destOrd="0" presId="urn:microsoft.com/office/officeart/2005/8/layout/hProcess9"/>
    <dgm:cxn modelId="{7B481196-3599-41D6-8E1B-BF97A58741FD}" type="presParOf" srcId="{C165184C-BA40-47EC-87A1-8958A989764D}" destId="{BAB22F8E-4A00-4AAF-9D8F-D45FE157438F}" srcOrd="0" destOrd="0" presId="urn:microsoft.com/office/officeart/2005/8/layout/hProcess9"/>
    <dgm:cxn modelId="{FF673091-60E3-42BD-BC55-9154A3350EE8}" type="presParOf" srcId="{C165184C-BA40-47EC-87A1-8958A989764D}" destId="{C9E2EFCD-4459-4226-B21C-E5AB82F195DD}" srcOrd="1" destOrd="0" presId="urn:microsoft.com/office/officeart/2005/8/layout/hProcess9"/>
    <dgm:cxn modelId="{5B570D4B-31DB-4628-8F07-694CB7D2B738}" type="presParOf" srcId="{C165184C-BA40-47EC-87A1-8958A989764D}" destId="{32DAFC26-5A71-482F-8A8E-2799EF881248}" srcOrd="2" destOrd="0" presId="urn:microsoft.com/office/officeart/2005/8/layout/hProcess9"/>
    <dgm:cxn modelId="{1C90904F-0B1C-4D02-9221-62C48AFDA406}" type="presParOf" srcId="{C165184C-BA40-47EC-87A1-8958A989764D}" destId="{2CC1577E-5311-410A-930F-209DF6F63E5D}" srcOrd="3" destOrd="0" presId="urn:microsoft.com/office/officeart/2005/8/layout/hProcess9"/>
    <dgm:cxn modelId="{635C893E-B4B6-459E-8ECF-840B52C4C932}" type="presParOf" srcId="{C165184C-BA40-47EC-87A1-8958A989764D}" destId="{7C940D7A-5AB5-4043-B1F6-EBD0988821E6}" srcOrd="4" destOrd="0" presId="urn:microsoft.com/office/officeart/2005/8/layout/hProcess9"/>
    <dgm:cxn modelId="{C5C997DA-E94C-41E2-AECD-60D86F23A82A}" type="presParOf" srcId="{C165184C-BA40-47EC-87A1-8958A989764D}" destId="{D9BB983C-2B53-40F0-ADDE-B0DE82A4269F}" srcOrd="5" destOrd="0" presId="urn:microsoft.com/office/officeart/2005/8/layout/hProcess9"/>
    <dgm:cxn modelId="{DF069E86-50F3-48C2-9B7A-5B2976764A7F}" type="presParOf" srcId="{C165184C-BA40-47EC-87A1-8958A989764D}" destId="{148E5ABA-D090-4B66-B2FF-7D0AF760DA3F}" srcOrd="6" destOrd="0" presId="urn:microsoft.com/office/officeart/2005/8/layout/hProcess9"/>
    <dgm:cxn modelId="{22D1AF7B-05D1-40A9-BF41-56AFD19DF47A}" type="presParOf" srcId="{C165184C-BA40-47EC-87A1-8958A989764D}" destId="{949B171C-3CFA-4D18-BE15-78B72B1C12D2}" srcOrd="7" destOrd="0" presId="urn:microsoft.com/office/officeart/2005/8/layout/hProcess9"/>
    <dgm:cxn modelId="{2E891C9F-53F0-4AB3-B4BC-E6EF2AA5E844}" type="presParOf" srcId="{C165184C-BA40-47EC-87A1-8958A989764D}" destId="{3CFCCCCC-E48C-472F-AE1F-FDAD4B481793}" srcOrd="8" destOrd="0" presId="urn:microsoft.com/office/officeart/2005/8/layout/hProcess9"/>
    <dgm:cxn modelId="{4B68AAA6-AF91-4BC6-A292-9645426B0FC9}" type="presParOf" srcId="{C165184C-BA40-47EC-87A1-8958A989764D}" destId="{E46902EC-6708-4090-AC90-1695FB277C82}" srcOrd="9" destOrd="0" presId="urn:microsoft.com/office/officeart/2005/8/layout/hProcess9"/>
    <dgm:cxn modelId="{73B2C113-FEA6-405D-8852-E732E6E91DA2}" type="presParOf" srcId="{C165184C-BA40-47EC-87A1-8958A989764D}" destId="{0764CC05-5029-48FF-9C63-423250FA3818}" srcOrd="10" destOrd="0" presId="urn:microsoft.com/office/officeart/2005/8/layout/hProcess9"/>
    <dgm:cxn modelId="{0782581C-C0AE-4CD8-938E-DF3DF06AAD79}" type="presParOf" srcId="{C165184C-BA40-47EC-87A1-8958A989764D}" destId="{18D05590-E7BB-49D7-9008-A8FDCBB2D220}" srcOrd="11" destOrd="0" presId="urn:microsoft.com/office/officeart/2005/8/layout/hProcess9"/>
    <dgm:cxn modelId="{3C8618D2-3106-4EF3-9F8B-0FE744AFA6F4}" type="presParOf" srcId="{C165184C-BA40-47EC-87A1-8958A989764D}" destId="{C4CB662A-3BCC-442A-B43D-4CF1EC927FA8}"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9B71B6-B350-43AF-9FBE-C23EA289C263}" type="doc">
      <dgm:prSet loTypeId="urn:microsoft.com/office/officeart/2005/8/layout/hList1" loCatId="list" qsTypeId="urn:microsoft.com/office/officeart/2005/8/quickstyle/simple5" qsCatId="simple" csTypeId="urn:microsoft.com/office/officeart/2005/8/colors/colorful2" csCatId="colorful" phldr="1"/>
      <dgm:spPr/>
      <dgm:t>
        <a:bodyPr/>
        <a:lstStyle/>
        <a:p>
          <a:endParaRPr lang="en-US"/>
        </a:p>
      </dgm:t>
    </dgm:pt>
    <dgm:pt modelId="{84598693-DEBA-40F4-A87A-6C528C227F96}">
      <dgm:prSet phldrT="[Text]"/>
      <dgm:spPr/>
      <dgm:t>
        <a:bodyPr/>
        <a:lstStyle/>
        <a:p>
          <a:r>
            <a:rPr lang="en-US" dirty="0" smtClean="0"/>
            <a:t>Where</a:t>
          </a:r>
          <a:endParaRPr lang="en-US" dirty="0"/>
        </a:p>
      </dgm:t>
    </dgm:pt>
    <dgm:pt modelId="{81F0A2EC-3C1E-4611-9E6A-34D16D2449A8}" type="parTrans" cxnId="{9419718F-8375-4B21-82C1-1A8D755CCDC5}">
      <dgm:prSet/>
      <dgm:spPr/>
      <dgm:t>
        <a:bodyPr/>
        <a:lstStyle/>
        <a:p>
          <a:endParaRPr lang="en-US"/>
        </a:p>
      </dgm:t>
    </dgm:pt>
    <dgm:pt modelId="{E638961B-CBA1-48AF-A14B-D69CBF23F042}" type="sibTrans" cxnId="{9419718F-8375-4B21-82C1-1A8D755CCDC5}">
      <dgm:prSet/>
      <dgm:spPr/>
      <dgm:t>
        <a:bodyPr/>
        <a:lstStyle/>
        <a:p>
          <a:endParaRPr lang="en-US"/>
        </a:p>
      </dgm:t>
    </dgm:pt>
    <dgm:pt modelId="{AE234396-984E-4A26-9CDA-41C899AE0C54}">
      <dgm:prSet phldrT="[Text]"/>
      <dgm:spPr/>
      <dgm:t>
        <a:bodyPr/>
        <a:lstStyle/>
        <a:p>
          <a:r>
            <a:rPr lang="en-US" dirty="0" smtClean="0"/>
            <a:t>does your research journey start?</a:t>
          </a:r>
          <a:endParaRPr lang="en-US" dirty="0"/>
        </a:p>
      </dgm:t>
    </dgm:pt>
    <dgm:pt modelId="{20016D21-63F6-4F83-B68E-4E50294362F6}" type="parTrans" cxnId="{FE372780-DF3C-4CE9-9F3C-528F44B0234C}">
      <dgm:prSet/>
      <dgm:spPr/>
      <dgm:t>
        <a:bodyPr/>
        <a:lstStyle/>
        <a:p>
          <a:endParaRPr lang="en-US"/>
        </a:p>
      </dgm:t>
    </dgm:pt>
    <dgm:pt modelId="{7EEEF8A0-9493-4E11-923B-3544A4E5EA22}" type="sibTrans" cxnId="{FE372780-DF3C-4CE9-9F3C-528F44B0234C}">
      <dgm:prSet/>
      <dgm:spPr/>
      <dgm:t>
        <a:bodyPr/>
        <a:lstStyle/>
        <a:p>
          <a:endParaRPr lang="en-US"/>
        </a:p>
      </dgm:t>
    </dgm:pt>
    <dgm:pt modelId="{7FB67D74-CF25-4CCD-88D6-F7D1C4FD62BE}">
      <dgm:prSet phldrT="[Text]"/>
      <dgm:spPr/>
      <dgm:t>
        <a:bodyPr/>
        <a:lstStyle/>
        <a:p>
          <a:r>
            <a:rPr lang="en-US" dirty="0" smtClean="0"/>
            <a:t>Why</a:t>
          </a:r>
          <a:endParaRPr lang="en-US" dirty="0"/>
        </a:p>
      </dgm:t>
    </dgm:pt>
    <dgm:pt modelId="{70885FA2-16E7-4B42-8E2E-7207E4478132}" type="parTrans" cxnId="{6F9D6A8B-461A-4DBC-A8A9-38DAA2F16D4C}">
      <dgm:prSet/>
      <dgm:spPr/>
      <dgm:t>
        <a:bodyPr/>
        <a:lstStyle/>
        <a:p>
          <a:endParaRPr lang="en-US"/>
        </a:p>
      </dgm:t>
    </dgm:pt>
    <dgm:pt modelId="{D6BE5428-C780-4DED-83F8-3E22DB0A3870}" type="sibTrans" cxnId="{6F9D6A8B-461A-4DBC-A8A9-38DAA2F16D4C}">
      <dgm:prSet/>
      <dgm:spPr/>
      <dgm:t>
        <a:bodyPr/>
        <a:lstStyle/>
        <a:p>
          <a:endParaRPr lang="en-US"/>
        </a:p>
      </dgm:t>
    </dgm:pt>
    <dgm:pt modelId="{A97EDEEE-1A4E-4436-BB6E-0938A1F642D8}">
      <dgm:prSet phldrT="[Text]"/>
      <dgm:spPr/>
      <dgm:t>
        <a:bodyPr/>
        <a:lstStyle/>
        <a:p>
          <a:r>
            <a:rPr lang="en-US" dirty="0" smtClean="0"/>
            <a:t>are you interested in the topic?</a:t>
          </a:r>
          <a:endParaRPr lang="en-US" dirty="0"/>
        </a:p>
      </dgm:t>
    </dgm:pt>
    <dgm:pt modelId="{9C6DF3DD-DE20-4A32-9F1C-594CF28CDC2E}" type="parTrans" cxnId="{B962A7D7-9EFD-4C41-8945-52C1CC3E8379}">
      <dgm:prSet/>
      <dgm:spPr/>
      <dgm:t>
        <a:bodyPr/>
        <a:lstStyle/>
        <a:p>
          <a:endParaRPr lang="en-US"/>
        </a:p>
      </dgm:t>
    </dgm:pt>
    <dgm:pt modelId="{C3B73895-FE7D-4690-8BF7-ACAAB92A0A67}" type="sibTrans" cxnId="{B962A7D7-9EFD-4C41-8945-52C1CC3E8379}">
      <dgm:prSet/>
      <dgm:spPr/>
      <dgm:t>
        <a:bodyPr/>
        <a:lstStyle/>
        <a:p>
          <a:endParaRPr lang="en-US"/>
        </a:p>
      </dgm:t>
    </dgm:pt>
    <dgm:pt modelId="{6A09A426-7B8B-4154-A457-83A9F9DB2B25}">
      <dgm:prSet phldrT="[Text]"/>
      <dgm:spPr/>
      <dgm:t>
        <a:bodyPr/>
        <a:lstStyle/>
        <a:p>
          <a:r>
            <a:rPr lang="en-US" dirty="0" smtClean="0"/>
            <a:t>How</a:t>
          </a:r>
          <a:endParaRPr lang="en-US" dirty="0"/>
        </a:p>
      </dgm:t>
    </dgm:pt>
    <dgm:pt modelId="{D6C03FFE-68A7-4DAE-B828-F1A388421A0A}" type="parTrans" cxnId="{6278E806-7DCD-44A0-AD6F-8E883757C1DB}">
      <dgm:prSet/>
      <dgm:spPr/>
      <dgm:t>
        <a:bodyPr/>
        <a:lstStyle/>
        <a:p>
          <a:endParaRPr lang="en-US"/>
        </a:p>
      </dgm:t>
    </dgm:pt>
    <dgm:pt modelId="{5A28A39D-5F93-4856-B37B-B0060CE7D845}" type="sibTrans" cxnId="{6278E806-7DCD-44A0-AD6F-8E883757C1DB}">
      <dgm:prSet/>
      <dgm:spPr/>
      <dgm:t>
        <a:bodyPr/>
        <a:lstStyle/>
        <a:p>
          <a:endParaRPr lang="en-US"/>
        </a:p>
      </dgm:t>
    </dgm:pt>
    <dgm:pt modelId="{E2C2710C-C3DD-4D68-BFA5-94EF14643800}">
      <dgm:prSet phldrT="[Text]"/>
      <dgm:spPr/>
      <dgm:t>
        <a:bodyPr/>
        <a:lstStyle/>
        <a:p>
          <a:r>
            <a:rPr lang="en-US" dirty="0" smtClean="0"/>
            <a:t>have you developed your research question/s?</a:t>
          </a:r>
          <a:endParaRPr lang="en-US" dirty="0"/>
        </a:p>
      </dgm:t>
    </dgm:pt>
    <dgm:pt modelId="{18A91514-A883-4C3B-A269-B6D9A1196664}" type="parTrans" cxnId="{4232D06A-79D2-4D21-AC3E-0090B5B142B9}">
      <dgm:prSet/>
      <dgm:spPr/>
      <dgm:t>
        <a:bodyPr/>
        <a:lstStyle/>
        <a:p>
          <a:endParaRPr lang="en-US"/>
        </a:p>
      </dgm:t>
    </dgm:pt>
    <dgm:pt modelId="{27020866-85F5-4651-AB2C-9B2666AFF333}" type="sibTrans" cxnId="{4232D06A-79D2-4D21-AC3E-0090B5B142B9}">
      <dgm:prSet/>
      <dgm:spPr/>
      <dgm:t>
        <a:bodyPr/>
        <a:lstStyle/>
        <a:p>
          <a:endParaRPr lang="en-US"/>
        </a:p>
      </dgm:t>
    </dgm:pt>
    <dgm:pt modelId="{22EC58AB-1CE5-4C8A-97CD-15B56E95995E}" type="pres">
      <dgm:prSet presAssocID="{769B71B6-B350-43AF-9FBE-C23EA289C263}" presName="Name0" presStyleCnt="0">
        <dgm:presLayoutVars>
          <dgm:dir/>
          <dgm:animLvl val="lvl"/>
          <dgm:resizeHandles val="exact"/>
        </dgm:presLayoutVars>
      </dgm:prSet>
      <dgm:spPr/>
      <dgm:t>
        <a:bodyPr/>
        <a:lstStyle/>
        <a:p>
          <a:endParaRPr lang="en-US"/>
        </a:p>
      </dgm:t>
    </dgm:pt>
    <dgm:pt modelId="{E121DB8D-998F-4D37-8057-4FEAA0AEE118}" type="pres">
      <dgm:prSet presAssocID="{84598693-DEBA-40F4-A87A-6C528C227F96}" presName="composite" presStyleCnt="0"/>
      <dgm:spPr/>
    </dgm:pt>
    <dgm:pt modelId="{2037544E-87E4-47B5-ABEF-C576089C883C}" type="pres">
      <dgm:prSet presAssocID="{84598693-DEBA-40F4-A87A-6C528C227F96}" presName="parTx" presStyleLbl="alignNode1" presStyleIdx="0" presStyleCnt="3">
        <dgm:presLayoutVars>
          <dgm:chMax val="0"/>
          <dgm:chPref val="0"/>
          <dgm:bulletEnabled val="1"/>
        </dgm:presLayoutVars>
      </dgm:prSet>
      <dgm:spPr/>
      <dgm:t>
        <a:bodyPr/>
        <a:lstStyle/>
        <a:p>
          <a:endParaRPr lang="en-US"/>
        </a:p>
      </dgm:t>
    </dgm:pt>
    <dgm:pt modelId="{DE38781C-4B08-43FD-B980-959A7DB37103}" type="pres">
      <dgm:prSet presAssocID="{84598693-DEBA-40F4-A87A-6C528C227F96}" presName="desTx" presStyleLbl="alignAccFollowNode1" presStyleIdx="0" presStyleCnt="3">
        <dgm:presLayoutVars>
          <dgm:bulletEnabled val="1"/>
        </dgm:presLayoutVars>
      </dgm:prSet>
      <dgm:spPr/>
      <dgm:t>
        <a:bodyPr/>
        <a:lstStyle/>
        <a:p>
          <a:endParaRPr lang="en-US"/>
        </a:p>
      </dgm:t>
    </dgm:pt>
    <dgm:pt modelId="{142F1790-83AC-4CB2-BED4-C681CC8BA917}" type="pres">
      <dgm:prSet presAssocID="{E638961B-CBA1-48AF-A14B-D69CBF23F042}" presName="space" presStyleCnt="0"/>
      <dgm:spPr/>
    </dgm:pt>
    <dgm:pt modelId="{9179DB51-6682-40CB-8D28-251FFB622C92}" type="pres">
      <dgm:prSet presAssocID="{7FB67D74-CF25-4CCD-88D6-F7D1C4FD62BE}" presName="composite" presStyleCnt="0"/>
      <dgm:spPr/>
    </dgm:pt>
    <dgm:pt modelId="{5E0BD5A2-6C21-4120-B9C4-B3DAA269B4B8}" type="pres">
      <dgm:prSet presAssocID="{7FB67D74-CF25-4CCD-88D6-F7D1C4FD62BE}" presName="parTx" presStyleLbl="alignNode1" presStyleIdx="1" presStyleCnt="3">
        <dgm:presLayoutVars>
          <dgm:chMax val="0"/>
          <dgm:chPref val="0"/>
          <dgm:bulletEnabled val="1"/>
        </dgm:presLayoutVars>
      </dgm:prSet>
      <dgm:spPr/>
      <dgm:t>
        <a:bodyPr/>
        <a:lstStyle/>
        <a:p>
          <a:endParaRPr lang="en-US"/>
        </a:p>
      </dgm:t>
    </dgm:pt>
    <dgm:pt modelId="{9351BD11-4325-4B73-9533-2EDEAF3E9982}" type="pres">
      <dgm:prSet presAssocID="{7FB67D74-CF25-4CCD-88D6-F7D1C4FD62BE}" presName="desTx" presStyleLbl="alignAccFollowNode1" presStyleIdx="1" presStyleCnt="3">
        <dgm:presLayoutVars>
          <dgm:bulletEnabled val="1"/>
        </dgm:presLayoutVars>
      </dgm:prSet>
      <dgm:spPr/>
      <dgm:t>
        <a:bodyPr/>
        <a:lstStyle/>
        <a:p>
          <a:endParaRPr lang="en-US"/>
        </a:p>
      </dgm:t>
    </dgm:pt>
    <dgm:pt modelId="{6C68323F-3930-49B8-A8E9-718AC427CCF1}" type="pres">
      <dgm:prSet presAssocID="{D6BE5428-C780-4DED-83F8-3E22DB0A3870}" presName="space" presStyleCnt="0"/>
      <dgm:spPr/>
    </dgm:pt>
    <dgm:pt modelId="{E543236A-06F8-44EF-8171-C229DB41DCBA}" type="pres">
      <dgm:prSet presAssocID="{6A09A426-7B8B-4154-A457-83A9F9DB2B25}" presName="composite" presStyleCnt="0"/>
      <dgm:spPr/>
    </dgm:pt>
    <dgm:pt modelId="{F034C655-85E8-4E87-820D-A06F98EBE605}" type="pres">
      <dgm:prSet presAssocID="{6A09A426-7B8B-4154-A457-83A9F9DB2B25}" presName="parTx" presStyleLbl="alignNode1" presStyleIdx="2" presStyleCnt="3">
        <dgm:presLayoutVars>
          <dgm:chMax val="0"/>
          <dgm:chPref val="0"/>
          <dgm:bulletEnabled val="1"/>
        </dgm:presLayoutVars>
      </dgm:prSet>
      <dgm:spPr/>
      <dgm:t>
        <a:bodyPr/>
        <a:lstStyle/>
        <a:p>
          <a:endParaRPr lang="en-US"/>
        </a:p>
      </dgm:t>
    </dgm:pt>
    <dgm:pt modelId="{BDB1913C-A79B-43C7-9109-C877D24C447A}" type="pres">
      <dgm:prSet presAssocID="{6A09A426-7B8B-4154-A457-83A9F9DB2B25}" presName="desTx" presStyleLbl="alignAccFollowNode1" presStyleIdx="2" presStyleCnt="3">
        <dgm:presLayoutVars>
          <dgm:bulletEnabled val="1"/>
        </dgm:presLayoutVars>
      </dgm:prSet>
      <dgm:spPr/>
      <dgm:t>
        <a:bodyPr/>
        <a:lstStyle/>
        <a:p>
          <a:endParaRPr lang="en-US"/>
        </a:p>
      </dgm:t>
    </dgm:pt>
  </dgm:ptLst>
  <dgm:cxnLst>
    <dgm:cxn modelId="{FE372780-DF3C-4CE9-9F3C-528F44B0234C}" srcId="{84598693-DEBA-40F4-A87A-6C528C227F96}" destId="{AE234396-984E-4A26-9CDA-41C899AE0C54}" srcOrd="0" destOrd="0" parTransId="{20016D21-63F6-4F83-B68E-4E50294362F6}" sibTransId="{7EEEF8A0-9493-4E11-923B-3544A4E5EA22}"/>
    <dgm:cxn modelId="{EE5CB15A-AB87-4311-B2BA-3065B492E6BB}" type="presOf" srcId="{E2C2710C-C3DD-4D68-BFA5-94EF14643800}" destId="{BDB1913C-A79B-43C7-9109-C877D24C447A}" srcOrd="0" destOrd="0" presId="urn:microsoft.com/office/officeart/2005/8/layout/hList1"/>
    <dgm:cxn modelId="{4232D06A-79D2-4D21-AC3E-0090B5B142B9}" srcId="{6A09A426-7B8B-4154-A457-83A9F9DB2B25}" destId="{E2C2710C-C3DD-4D68-BFA5-94EF14643800}" srcOrd="0" destOrd="0" parTransId="{18A91514-A883-4C3B-A269-B6D9A1196664}" sibTransId="{27020866-85F5-4651-AB2C-9B2666AFF333}"/>
    <dgm:cxn modelId="{676ADBA0-517D-4E6B-9A59-1F3EFDB5E26B}" type="presOf" srcId="{6A09A426-7B8B-4154-A457-83A9F9DB2B25}" destId="{F034C655-85E8-4E87-820D-A06F98EBE605}" srcOrd="0" destOrd="0" presId="urn:microsoft.com/office/officeart/2005/8/layout/hList1"/>
    <dgm:cxn modelId="{6F9D6A8B-461A-4DBC-A8A9-38DAA2F16D4C}" srcId="{769B71B6-B350-43AF-9FBE-C23EA289C263}" destId="{7FB67D74-CF25-4CCD-88D6-F7D1C4FD62BE}" srcOrd="1" destOrd="0" parTransId="{70885FA2-16E7-4B42-8E2E-7207E4478132}" sibTransId="{D6BE5428-C780-4DED-83F8-3E22DB0A3870}"/>
    <dgm:cxn modelId="{6278E806-7DCD-44A0-AD6F-8E883757C1DB}" srcId="{769B71B6-B350-43AF-9FBE-C23EA289C263}" destId="{6A09A426-7B8B-4154-A457-83A9F9DB2B25}" srcOrd="2" destOrd="0" parTransId="{D6C03FFE-68A7-4DAE-B828-F1A388421A0A}" sibTransId="{5A28A39D-5F93-4856-B37B-B0060CE7D845}"/>
    <dgm:cxn modelId="{A18F8FF8-4B66-4025-90E9-E6719CD23A25}" type="presOf" srcId="{A97EDEEE-1A4E-4436-BB6E-0938A1F642D8}" destId="{9351BD11-4325-4B73-9533-2EDEAF3E9982}" srcOrd="0" destOrd="0" presId="urn:microsoft.com/office/officeart/2005/8/layout/hList1"/>
    <dgm:cxn modelId="{7DC75436-DF21-4D55-AC34-B5710218A0A8}" type="presOf" srcId="{7FB67D74-CF25-4CCD-88D6-F7D1C4FD62BE}" destId="{5E0BD5A2-6C21-4120-B9C4-B3DAA269B4B8}" srcOrd="0" destOrd="0" presId="urn:microsoft.com/office/officeart/2005/8/layout/hList1"/>
    <dgm:cxn modelId="{D71E219A-DCC1-4008-A2A9-64EA16CB0232}" type="presOf" srcId="{769B71B6-B350-43AF-9FBE-C23EA289C263}" destId="{22EC58AB-1CE5-4C8A-97CD-15B56E95995E}" srcOrd="0" destOrd="0" presId="urn:microsoft.com/office/officeart/2005/8/layout/hList1"/>
    <dgm:cxn modelId="{9419718F-8375-4B21-82C1-1A8D755CCDC5}" srcId="{769B71B6-B350-43AF-9FBE-C23EA289C263}" destId="{84598693-DEBA-40F4-A87A-6C528C227F96}" srcOrd="0" destOrd="0" parTransId="{81F0A2EC-3C1E-4611-9E6A-34D16D2449A8}" sibTransId="{E638961B-CBA1-48AF-A14B-D69CBF23F042}"/>
    <dgm:cxn modelId="{D7A6016C-9AD7-4B93-8234-64943630F3BD}" type="presOf" srcId="{AE234396-984E-4A26-9CDA-41C899AE0C54}" destId="{DE38781C-4B08-43FD-B980-959A7DB37103}" srcOrd="0" destOrd="0" presId="urn:microsoft.com/office/officeart/2005/8/layout/hList1"/>
    <dgm:cxn modelId="{B962A7D7-9EFD-4C41-8945-52C1CC3E8379}" srcId="{7FB67D74-CF25-4CCD-88D6-F7D1C4FD62BE}" destId="{A97EDEEE-1A4E-4436-BB6E-0938A1F642D8}" srcOrd="0" destOrd="0" parTransId="{9C6DF3DD-DE20-4A32-9F1C-594CF28CDC2E}" sibTransId="{C3B73895-FE7D-4690-8BF7-ACAAB92A0A67}"/>
    <dgm:cxn modelId="{48C6470A-E748-4614-9AF9-C9DF1AE08750}" type="presOf" srcId="{84598693-DEBA-40F4-A87A-6C528C227F96}" destId="{2037544E-87E4-47B5-ABEF-C576089C883C}" srcOrd="0" destOrd="0" presId="urn:microsoft.com/office/officeart/2005/8/layout/hList1"/>
    <dgm:cxn modelId="{06E02F8E-52C1-4AEB-A04E-ADD8983E0609}" type="presParOf" srcId="{22EC58AB-1CE5-4C8A-97CD-15B56E95995E}" destId="{E121DB8D-998F-4D37-8057-4FEAA0AEE118}" srcOrd="0" destOrd="0" presId="urn:microsoft.com/office/officeart/2005/8/layout/hList1"/>
    <dgm:cxn modelId="{A46B8A42-AEB1-407B-978B-92C145A1B796}" type="presParOf" srcId="{E121DB8D-998F-4D37-8057-4FEAA0AEE118}" destId="{2037544E-87E4-47B5-ABEF-C576089C883C}" srcOrd="0" destOrd="0" presId="urn:microsoft.com/office/officeart/2005/8/layout/hList1"/>
    <dgm:cxn modelId="{B8FEF94B-9846-4819-801E-B235566309BE}" type="presParOf" srcId="{E121DB8D-998F-4D37-8057-4FEAA0AEE118}" destId="{DE38781C-4B08-43FD-B980-959A7DB37103}" srcOrd="1" destOrd="0" presId="urn:microsoft.com/office/officeart/2005/8/layout/hList1"/>
    <dgm:cxn modelId="{5922AFBF-7E9B-4520-9583-A66AB1A542F9}" type="presParOf" srcId="{22EC58AB-1CE5-4C8A-97CD-15B56E95995E}" destId="{142F1790-83AC-4CB2-BED4-C681CC8BA917}" srcOrd="1" destOrd="0" presId="urn:microsoft.com/office/officeart/2005/8/layout/hList1"/>
    <dgm:cxn modelId="{90C10BCE-2757-484D-BEE5-78B1A8EC2CCC}" type="presParOf" srcId="{22EC58AB-1CE5-4C8A-97CD-15B56E95995E}" destId="{9179DB51-6682-40CB-8D28-251FFB622C92}" srcOrd="2" destOrd="0" presId="urn:microsoft.com/office/officeart/2005/8/layout/hList1"/>
    <dgm:cxn modelId="{712F819D-66B0-4494-93A0-35C43BEA79CB}" type="presParOf" srcId="{9179DB51-6682-40CB-8D28-251FFB622C92}" destId="{5E0BD5A2-6C21-4120-B9C4-B3DAA269B4B8}" srcOrd="0" destOrd="0" presId="urn:microsoft.com/office/officeart/2005/8/layout/hList1"/>
    <dgm:cxn modelId="{AF7F3347-DAE4-4713-9684-4EE3E418F1B9}" type="presParOf" srcId="{9179DB51-6682-40CB-8D28-251FFB622C92}" destId="{9351BD11-4325-4B73-9533-2EDEAF3E9982}" srcOrd="1" destOrd="0" presId="urn:microsoft.com/office/officeart/2005/8/layout/hList1"/>
    <dgm:cxn modelId="{A15D8757-B8A5-4351-95BC-A46C6B565C6B}" type="presParOf" srcId="{22EC58AB-1CE5-4C8A-97CD-15B56E95995E}" destId="{6C68323F-3930-49B8-A8E9-718AC427CCF1}" srcOrd="3" destOrd="0" presId="urn:microsoft.com/office/officeart/2005/8/layout/hList1"/>
    <dgm:cxn modelId="{02F69E2B-63EE-43FC-B9BE-C6AD6591D2F4}" type="presParOf" srcId="{22EC58AB-1CE5-4C8A-97CD-15B56E95995E}" destId="{E543236A-06F8-44EF-8171-C229DB41DCBA}" srcOrd="4" destOrd="0" presId="urn:microsoft.com/office/officeart/2005/8/layout/hList1"/>
    <dgm:cxn modelId="{6CF0403D-7475-4178-9F2C-0C86D9DDA96A}" type="presParOf" srcId="{E543236A-06F8-44EF-8171-C229DB41DCBA}" destId="{F034C655-85E8-4E87-820D-A06F98EBE605}" srcOrd="0" destOrd="0" presId="urn:microsoft.com/office/officeart/2005/8/layout/hList1"/>
    <dgm:cxn modelId="{E08C9ECB-E996-4BFB-B562-167C83EA7B82}" type="presParOf" srcId="{E543236A-06F8-44EF-8171-C229DB41DCBA}" destId="{BDB1913C-A79B-43C7-9109-C877D24C447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35402F-7C21-4544-B2AC-C70EFB44EC39}"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45436305-4806-4C9C-99E2-61F99CA586EC}">
      <dgm:prSet phldrT="[Text]"/>
      <dgm:spPr/>
      <dgm:t>
        <a:bodyPr/>
        <a:lstStyle/>
        <a:p>
          <a:r>
            <a:rPr lang="en-US" b="0" i="0" dirty="0" smtClean="0">
              <a:solidFill>
                <a:schemeClr val="tx1"/>
              </a:solidFill>
            </a:rPr>
            <a:t>A </a:t>
          </a:r>
          <a:r>
            <a:rPr lang="en-US" b="1" i="0" dirty="0" smtClean="0">
              <a:solidFill>
                <a:schemeClr val="tx1"/>
              </a:solidFill>
            </a:rPr>
            <a:t>general overview</a:t>
          </a:r>
          <a:r>
            <a:rPr lang="en-US" b="0" i="0" dirty="0" smtClean="0">
              <a:solidFill>
                <a:schemeClr val="tx1"/>
              </a:solidFill>
            </a:rPr>
            <a:t> of the topic and why it is important </a:t>
          </a:r>
          <a:endParaRPr lang="en-US" dirty="0">
            <a:solidFill>
              <a:schemeClr val="tx1"/>
            </a:solidFill>
          </a:endParaRPr>
        </a:p>
      </dgm:t>
    </dgm:pt>
    <dgm:pt modelId="{EEC5FBDF-6E0F-423A-9C31-8786B0D7A499}" type="parTrans" cxnId="{C92E6174-DACD-403B-96DE-A39F3E27AC8B}">
      <dgm:prSet/>
      <dgm:spPr/>
      <dgm:t>
        <a:bodyPr/>
        <a:lstStyle/>
        <a:p>
          <a:endParaRPr lang="en-US"/>
        </a:p>
      </dgm:t>
    </dgm:pt>
    <dgm:pt modelId="{F0E1C203-1BAE-44F2-9757-31443A690C7B}" type="sibTrans" cxnId="{C92E6174-DACD-403B-96DE-A39F3E27AC8B}">
      <dgm:prSet/>
      <dgm:spPr/>
      <dgm:t>
        <a:bodyPr/>
        <a:lstStyle/>
        <a:p>
          <a:endParaRPr lang="en-US"/>
        </a:p>
      </dgm:t>
    </dgm:pt>
    <dgm:pt modelId="{F13C7CC3-999D-4B14-8DA7-99E18B27BFEC}">
      <dgm:prSet phldrT="[Text]"/>
      <dgm:spPr/>
      <dgm:t>
        <a:bodyPr/>
        <a:lstStyle/>
        <a:p>
          <a:r>
            <a:rPr lang="en-US" b="0" i="0" dirty="0" smtClean="0">
              <a:solidFill>
                <a:schemeClr val="tx1"/>
              </a:solidFill>
            </a:rPr>
            <a:t>The </a:t>
          </a:r>
          <a:r>
            <a:rPr lang="en-US" b="1" i="0" dirty="0" smtClean="0">
              <a:solidFill>
                <a:schemeClr val="tx1"/>
              </a:solidFill>
            </a:rPr>
            <a:t>current state of the research</a:t>
          </a:r>
          <a:r>
            <a:rPr lang="en-US" b="0" i="0" dirty="0" smtClean="0">
              <a:solidFill>
                <a:schemeClr val="tx1"/>
              </a:solidFill>
            </a:rPr>
            <a:t> on the topic</a:t>
          </a:r>
          <a:endParaRPr lang="en-US" dirty="0">
            <a:solidFill>
              <a:schemeClr val="tx1"/>
            </a:solidFill>
          </a:endParaRPr>
        </a:p>
      </dgm:t>
    </dgm:pt>
    <dgm:pt modelId="{617A4457-B52D-4AC0-8523-85D25BA12C57}" type="parTrans" cxnId="{31256760-93A4-4FA1-91D4-8F4DF7667CCF}">
      <dgm:prSet/>
      <dgm:spPr/>
      <dgm:t>
        <a:bodyPr/>
        <a:lstStyle/>
        <a:p>
          <a:endParaRPr lang="en-US"/>
        </a:p>
      </dgm:t>
    </dgm:pt>
    <dgm:pt modelId="{7C4A81BD-F758-4414-B2C2-588B9BADF28F}" type="sibTrans" cxnId="{31256760-93A4-4FA1-91D4-8F4DF7667CCF}">
      <dgm:prSet/>
      <dgm:spPr/>
      <dgm:t>
        <a:bodyPr/>
        <a:lstStyle/>
        <a:p>
          <a:endParaRPr lang="en-US"/>
        </a:p>
      </dgm:t>
    </dgm:pt>
    <dgm:pt modelId="{168F4BF2-AC8A-470D-8FA5-F97C1D776E50}">
      <dgm:prSet phldrT="[Text]"/>
      <dgm:spPr/>
      <dgm:t>
        <a:bodyPr/>
        <a:lstStyle/>
        <a:p>
          <a:r>
            <a:rPr lang="en-US" b="1" i="0" dirty="0" smtClean="0">
              <a:solidFill>
                <a:schemeClr val="tx1"/>
              </a:solidFill>
            </a:rPr>
            <a:t>Controversies </a:t>
          </a:r>
          <a:r>
            <a:rPr lang="en-US" b="0" i="0" dirty="0" smtClean="0">
              <a:solidFill>
                <a:schemeClr val="tx1"/>
              </a:solidFill>
            </a:rPr>
            <a:t>about current knowledge or specific past studies</a:t>
          </a:r>
          <a:endParaRPr lang="en-US" dirty="0">
            <a:solidFill>
              <a:schemeClr val="tx1"/>
            </a:solidFill>
          </a:endParaRPr>
        </a:p>
      </dgm:t>
    </dgm:pt>
    <dgm:pt modelId="{1006F7AF-8096-4E6E-9D2D-98FA92E648A8}" type="parTrans" cxnId="{B5707F68-43B3-43F2-906C-37A796608B0A}">
      <dgm:prSet/>
      <dgm:spPr/>
      <dgm:t>
        <a:bodyPr/>
        <a:lstStyle/>
        <a:p>
          <a:endParaRPr lang="en-US"/>
        </a:p>
      </dgm:t>
    </dgm:pt>
    <dgm:pt modelId="{3FC35932-0999-4E82-9E14-E3873B2E0958}" type="sibTrans" cxnId="{B5707F68-43B3-43F2-906C-37A796608B0A}">
      <dgm:prSet/>
      <dgm:spPr/>
      <dgm:t>
        <a:bodyPr/>
        <a:lstStyle/>
        <a:p>
          <a:endParaRPr lang="en-US"/>
        </a:p>
      </dgm:t>
    </dgm:pt>
    <dgm:pt modelId="{864076F6-ABEE-4A57-B42A-057313D3182E}">
      <dgm:prSet phldrT="[Text]"/>
      <dgm:spPr/>
      <dgm:t>
        <a:bodyPr/>
        <a:lstStyle/>
        <a:p>
          <a:r>
            <a:rPr lang="en-US" b="1" i="0" dirty="0" smtClean="0">
              <a:solidFill>
                <a:schemeClr val="tx1"/>
              </a:solidFill>
            </a:rPr>
            <a:t>Methods and techniques</a:t>
          </a:r>
          <a:r>
            <a:rPr lang="en-US" b="0" i="0" dirty="0" smtClean="0">
              <a:solidFill>
                <a:schemeClr val="tx1"/>
              </a:solidFill>
            </a:rPr>
            <a:t> used in the study </a:t>
          </a:r>
          <a:endParaRPr lang="en-US" dirty="0">
            <a:solidFill>
              <a:schemeClr val="tx1"/>
            </a:solidFill>
          </a:endParaRPr>
        </a:p>
      </dgm:t>
    </dgm:pt>
    <dgm:pt modelId="{A0F03BB4-EEEA-461C-BCC8-9207F2A6FBA9}" type="parTrans" cxnId="{A227CF60-7D11-40B2-85A9-560503B5B323}">
      <dgm:prSet/>
      <dgm:spPr/>
      <dgm:t>
        <a:bodyPr/>
        <a:lstStyle/>
        <a:p>
          <a:endParaRPr lang="en-US"/>
        </a:p>
      </dgm:t>
    </dgm:pt>
    <dgm:pt modelId="{C57100EE-7BA8-4CA4-9B4D-BBE60998EE65}" type="sibTrans" cxnId="{A227CF60-7D11-40B2-85A9-560503B5B323}">
      <dgm:prSet/>
      <dgm:spPr/>
      <dgm:t>
        <a:bodyPr/>
        <a:lstStyle/>
        <a:p>
          <a:endParaRPr lang="en-US"/>
        </a:p>
      </dgm:t>
    </dgm:pt>
    <dgm:pt modelId="{012E59A0-1707-4D57-A72E-DEFC18B16561}" type="pres">
      <dgm:prSet presAssocID="{C035402F-7C21-4544-B2AC-C70EFB44EC39}" presName="diagram" presStyleCnt="0">
        <dgm:presLayoutVars>
          <dgm:dir/>
          <dgm:resizeHandles val="exact"/>
        </dgm:presLayoutVars>
      </dgm:prSet>
      <dgm:spPr/>
      <dgm:t>
        <a:bodyPr/>
        <a:lstStyle/>
        <a:p>
          <a:endParaRPr lang="en-US"/>
        </a:p>
      </dgm:t>
    </dgm:pt>
    <dgm:pt modelId="{8EBB3A92-A914-418B-ACA5-FA8587E4C47B}" type="pres">
      <dgm:prSet presAssocID="{45436305-4806-4C9C-99E2-61F99CA586EC}" presName="node" presStyleLbl="node1" presStyleIdx="0" presStyleCnt="4">
        <dgm:presLayoutVars>
          <dgm:bulletEnabled val="1"/>
        </dgm:presLayoutVars>
      </dgm:prSet>
      <dgm:spPr/>
      <dgm:t>
        <a:bodyPr/>
        <a:lstStyle/>
        <a:p>
          <a:endParaRPr lang="en-US"/>
        </a:p>
      </dgm:t>
    </dgm:pt>
    <dgm:pt modelId="{7DEB1894-463B-44F2-96DE-06A25D281E0E}" type="pres">
      <dgm:prSet presAssocID="{F0E1C203-1BAE-44F2-9757-31443A690C7B}" presName="sibTrans" presStyleCnt="0"/>
      <dgm:spPr/>
    </dgm:pt>
    <dgm:pt modelId="{7BA127BF-675B-41F4-A45B-4B89454188B1}" type="pres">
      <dgm:prSet presAssocID="{F13C7CC3-999D-4B14-8DA7-99E18B27BFEC}" presName="node" presStyleLbl="node1" presStyleIdx="1" presStyleCnt="4">
        <dgm:presLayoutVars>
          <dgm:bulletEnabled val="1"/>
        </dgm:presLayoutVars>
      </dgm:prSet>
      <dgm:spPr/>
      <dgm:t>
        <a:bodyPr/>
        <a:lstStyle/>
        <a:p>
          <a:endParaRPr lang="en-US"/>
        </a:p>
      </dgm:t>
    </dgm:pt>
    <dgm:pt modelId="{8009F833-6159-475E-81B7-6BF22F0C28F7}" type="pres">
      <dgm:prSet presAssocID="{7C4A81BD-F758-4414-B2C2-588B9BADF28F}" presName="sibTrans" presStyleCnt="0"/>
      <dgm:spPr/>
    </dgm:pt>
    <dgm:pt modelId="{0175C79D-19C5-4F94-93EA-6D4DE363DC6F}" type="pres">
      <dgm:prSet presAssocID="{168F4BF2-AC8A-470D-8FA5-F97C1D776E50}" presName="node" presStyleLbl="node1" presStyleIdx="2" presStyleCnt="4">
        <dgm:presLayoutVars>
          <dgm:bulletEnabled val="1"/>
        </dgm:presLayoutVars>
      </dgm:prSet>
      <dgm:spPr/>
      <dgm:t>
        <a:bodyPr/>
        <a:lstStyle/>
        <a:p>
          <a:endParaRPr lang="en-US"/>
        </a:p>
      </dgm:t>
    </dgm:pt>
    <dgm:pt modelId="{0DCB08FC-B2AA-4783-A4FD-60700C0290C9}" type="pres">
      <dgm:prSet presAssocID="{3FC35932-0999-4E82-9E14-E3873B2E0958}" presName="sibTrans" presStyleCnt="0"/>
      <dgm:spPr/>
    </dgm:pt>
    <dgm:pt modelId="{D0839988-39EC-4694-B53C-56595FA0C18B}" type="pres">
      <dgm:prSet presAssocID="{864076F6-ABEE-4A57-B42A-057313D3182E}" presName="node" presStyleLbl="node1" presStyleIdx="3" presStyleCnt="4">
        <dgm:presLayoutVars>
          <dgm:bulletEnabled val="1"/>
        </dgm:presLayoutVars>
      </dgm:prSet>
      <dgm:spPr/>
      <dgm:t>
        <a:bodyPr/>
        <a:lstStyle/>
        <a:p>
          <a:endParaRPr lang="en-US"/>
        </a:p>
      </dgm:t>
    </dgm:pt>
  </dgm:ptLst>
  <dgm:cxnLst>
    <dgm:cxn modelId="{C92E6174-DACD-403B-96DE-A39F3E27AC8B}" srcId="{C035402F-7C21-4544-B2AC-C70EFB44EC39}" destId="{45436305-4806-4C9C-99E2-61F99CA586EC}" srcOrd="0" destOrd="0" parTransId="{EEC5FBDF-6E0F-423A-9C31-8786B0D7A499}" sibTransId="{F0E1C203-1BAE-44F2-9757-31443A690C7B}"/>
    <dgm:cxn modelId="{A227CF60-7D11-40B2-85A9-560503B5B323}" srcId="{C035402F-7C21-4544-B2AC-C70EFB44EC39}" destId="{864076F6-ABEE-4A57-B42A-057313D3182E}" srcOrd="3" destOrd="0" parTransId="{A0F03BB4-EEEA-461C-BCC8-9207F2A6FBA9}" sibTransId="{C57100EE-7BA8-4CA4-9B4D-BBE60998EE65}"/>
    <dgm:cxn modelId="{B5707F68-43B3-43F2-906C-37A796608B0A}" srcId="{C035402F-7C21-4544-B2AC-C70EFB44EC39}" destId="{168F4BF2-AC8A-470D-8FA5-F97C1D776E50}" srcOrd="2" destOrd="0" parTransId="{1006F7AF-8096-4E6E-9D2D-98FA92E648A8}" sibTransId="{3FC35932-0999-4E82-9E14-E3873B2E0958}"/>
    <dgm:cxn modelId="{7BA2CE1C-C519-4999-BBD2-665DECCBED8E}" type="presOf" srcId="{45436305-4806-4C9C-99E2-61F99CA586EC}" destId="{8EBB3A92-A914-418B-ACA5-FA8587E4C47B}" srcOrd="0" destOrd="0" presId="urn:microsoft.com/office/officeart/2005/8/layout/default"/>
    <dgm:cxn modelId="{768A1392-1337-40C9-BA47-1561A37AFFBA}" type="presOf" srcId="{C035402F-7C21-4544-B2AC-C70EFB44EC39}" destId="{012E59A0-1707-4D57-A72E-DEFC18B16561}" srcOrd="0" destOrd="0" presId="urn:microsoft.com/office/officeart/2005/8/layout/default"/>
    <dgm:cxn modelId="{2D80965C-DEA3-4679-9F80-DC23BA4FDC73}" type="presOf" srcId="{864076F6-ABEE-4A57-B42A-057313D3182E}" destId="{D0839988-39EC-4694-B53C-56595FA0C18B}" srcOrd="0" destOrd="0" presId="urn:microsoft.com/office/officeart/2005/8/layout/default"/>
    <dgm:cxn modelId="{31256760-93A4-4FA1-91D4-8F4DF7667CCF}" srcId="{C035402F-7C21-4544-B2AC-C70EFB44EC39}" destId="{F13C7CC3-999D-4B14-8DA7-99E18B27BFEC}" srcOrd="1" destOrd="0" parTransId="{617A4457-B52D-4AC0-8523-85D25BA12C57}" sibTransId="{7C4A81BD-F758-4414-B2C2-588B9BADF28F}"/>
    <dgm:cxn modelId="{B1DDAEE2-C706-491E-B409-126CB90AC4DE}" type="presOf" srcId="{F13C7CC3-999D-4B14-8DA7-99E18B27BFEC}" destId="{7BA127BF-675B-41F4-A45B-4B89454188B1}" srcOrd="0" destOrd="0" presId="urn:microsoft.com/office/officeart/2005/8/layout/default"/>
    <dgm:cxn modelId="{C0635389-797D-483B-88C5-3E3D36940D6A}" type="presOf" srcId="{168F4BF2-AC8A-470D-8FA5-F97C1D776E50}" destId="{0175C79D-19C5-4F94-93EA-6D4DE363DC6F}" srcOrd="0" destOrd="0" presId="urn:microsoft.com/office/officeart/2005/8/layout/default"/>
    <dgm:cxn modelId="{0D052956-C8D9-4FB5-96BE-2C70C0AC87C7}" type="presParOf" srcId="{012E59A0-1707-4D57-A72E-DEFC18B16561}" destId="{8EBB3A92-A914-418B-ACA5-FA8587E4C47B}" srcOrd="0" destOrd="0" presId="urn:microsoft.com/office/officeart/2005/8/layout/default"/>
    <dgm:cxn modelId="{DFE8D0BB-595C-49EF-B899-D6D3D6884B88}" type="presParOf" srcId="{012E59A0-1707-4D57-A72E-DEFC18B16561}" destId="{7DEB1894-463B-44F2-96DE-06A25D281E0E}" srcOrd="1" destOrd="0" presId="urn:microsoft.com/office/officeart/2005/8/layout/default"/>
    <dgm:cxn modelId="{980E8158-CC7D-4118-924B-5FC66ECCFFF2}" type="presParOf" srcId="{012E59A0-1707-4D57-A72E-DEFC18B16561}" destId="{7BA127BF-675B-41F4-A45B-4B89454188B1}" srcOrd="2" destOrd="0" presId="urn:microsoft.com/office/officeart/2005/8/layout/default"/>
    <dgm:cxn modelId="{D57E55F1-79AC-46FC-8560-6D4A5A4C4630}" type="presParOf" srcId="{012E59A0-1707-4D57-A72E-DEFC18B16561}" destId="{8009F833-6159-475E-81B7-6BF22F0C28F7}" srcOrd="3" destOrd="0" presId="urn:microsoft.com/office/officeart/2005/8/layout/default"/>
    <dgm:cxn modelId="{88073534-DB25-40B8-B4B4-46446E621CFA}" type="presParOf" srcId="{012E59A0-1707-4D57-A72E-DEFC18B16561}" destId="{0175C79D-19C5-4F94-93EA-6D4DE363DC6F}" srcOrd="4" destOrd="0" presId="urn:microsoft.com/office/officeart/2005/8/layout/default"/>
    <dgm:cxn modelId="{2824393D-1AEF-48D4-979D-34A7D152096E}" type="presParOf" srcId="{012E59A0-1707-4D57-A72E-DEFC18B16561}" destId="{0DCB08FC-B2AA-4783-A4FD-60700C0290C9}" srcOrd="5" destOrd="0" presId="urn:microsoft.com/office/officeart/2005/8/layout/default"/>
    <dgm:cxn modelId="{358287C3-6D48-4B9C-AFD2-9DC817BCC575}" type="presParOf" srcId="{012E59A0-1707-4D57-A72E-DEFC18B16561}" destId="{D0839988-39EC-4694-B53C-56595FA0C18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C82535-75A2-4F6E-8879-8051E2452F46}"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1BDA4826-565B-4B1E-9989-26728874701A}">
      <dgm:prSet phldrT="[Text]"/>
      <dgm:spPr/>
      <dgm:t>
        <a:bodyPr/>
        <a:lstStyle/>
        <a:p>
          <a:r>
            <a:rPr lang="en-US" b="1" i="0" dirty="0" smtClean="0"/>
            <a:t>specifically on the current state of the field</a:t>
          </a:r>
          <a:endParaRPr lang="en-US" b="1" dirty="0"/>
        </a:p>
      </dgm:t>
    </dgm:pt>
    <dgm:pt modelId="{CB2F7879-0620-43D0-BCA1-75CB3A2444C9}" type="parTrans" cxnId="{0A835449-0C8A-466B-94A3-E423AE0A6CB4}">
      <dgm:prSet/>
      <dgm:spPr/>
      <dgm:t>
        <a:bodyPr/>
        <a:lstStyle/>
        <a:p>
          <a:endParaRPr lang="en-US"/>
        </a:p>
      </dgm:t>
    </dgm:pt>
    <dgm:pt modelId="{A2E479AE-2E47-41FF-A029-E827953FDB9D}" type="sibTrans" cxnId="{0A835449-0C8A-466B-94A3-E423AE0A6CB4}">
      <dgm:prSet/>
      <dgm:spPr/>
      <dgm:t>
        <a:bodyPr/>
        <a:lstStyle/>
        <a:p>
          <a:endParaRPr lang="en-US"/>
        </a:p>
      </dgm:t>
    </dgm:pt>
    <dgm:pt modelId="{8A634C4F-D22F-41D5-B1DA-576C63C3B22B}">
      <dgm:prSet phldrT="[Text]"/>
      <dgm:spPr/>
      <dgm:t>
        <a:bodyPr/>
        <a:lstStyle/>
        <a:p>
          <a:r>
            <a:rPr lang="en-US" b="1" i="0" dirty="0" smtClean="0"/>
            <a:t>process/practice/product use you describe</a:t>
          </a:r>
          <a:endParaRPr lang="en-US" b="1" dirty="0"/>
        </a:p>
      </dgm:t>
    </dgm:pt>
    <dgm:pt modelId="{C6461424-9038-495F-8188-64BA57FB0634}" type="parTrans" cxnId="{6D3275FA-B517-4C72-8B26-8E9FB61CCCA2}">
      <dgm:prSet/>
      <dgm:spPr/>
      <dgm:t>
        <a:bodyPr/>
        <a:lstStyle/>
        <a:p>
          <a:endParaRPr lang="en-US"/>
        </a:p>
      </dgm:t>
    </dgm:pt>
    <dgm:pt modelId="{D20EAFB1-9AD0-4A90-9A56-9556F0D341BC}" type="sibTrans" cxnId="{6D3275FA-B517-4C72-8B26-8E9FB61CCCA2}">
      <dgm:prSet/>
      <dgm:spPr/>
      <dgm:t>
        <a:bodyPr/>
        <a:lstStyle/>
        <a:p>
          <a:endParaRPr lang="en-US"/>
        </a:p>
      </dgm:t>
    </dgm:pt>
    <dgm:pt modelId="{7B0E1907-D8EF-4A29-B38C-8A736369CE1F}">
      <dgm:prSet phldrT="[Text]"/>
      <dgm:spPr/>
      <dgm:t>
        <a:bodyPr/>
        <a:lstStyle/>
        <a:p>
          <a:r>
            <a:rPr lang="en-US" b="1" i="0" dirty="0" smtClean="0"/>
            <a:t>relevant studies that have already reported</a:t>
          </a:r>
          <a:endParaRPr lang="en-US" b="1" dirty="0"/>
        </a:p>
      </dgm:t>
    </dgm:pt>
    <dgm:pt modelId="{634671E0-8F18-4FBF-9EE3-B566006D581B}" type="parTrans" cxnId="{474E29D2-BC44-426C-98E8-8C18C54FFE35}">
      <dgm:prSet/>
      <dgm:spPr/>
      <dgm:t>
        <a:bodyPr/>
        <a:lstStyle/>
        <a:p>
          <a:endParaRPr lang="en-US"/>
        </a:p>
      </dgm:t>
    </dgm:pt>
    <dgm:pt modelId="{572B65DE-C493-43B8-B8BD-0A73E86CB529}" type="sibTrans" cxnId="{474E29D2-BC44-426C-98E8-8C18C54FFE35}">
      <dgm:prSet/>
      <dgm:spPr/>
      <dgm:t>
        <a:bodyPr/>
        <a:lstStyle/>
        <a:p>
          <a:endParaRPr lang="en-US"/>
        </a:p>
      </dgm:t>
    </dgm:pt>
    <dgm:pt modelId="{056E819E-81AE-4ADC-B393-3D0A01CAAE3D}" type="pres">
      <dgm:prSet presAssocID="{C8C82535-75A2-4F6E-8879-8051E2452F46}" presName="linear" presStyleCnt="0">
        <dgm:presLayoutVars>
          <dgm:dir/>
          <dgm:animLvl val="lvl"/>
          <dgm:resizeHandles val="exact"/>
        </dgm:presLayoutVars>
      </dgm:prSet>
      <dgm:spPr/>
      <dgm:t>
        <a:bodyPr/>
        <a:lstStyle/>
        <a:p>
          <a:endParaRPr lang="en-US"/>
        </a:p>
      </dgm:t>
    </dgm:pt>
    <dgm:pt modelId="{8A0C66A6-4680-4DED-BA26-5310725F0BEB}" type="pres">
      <dgm:prSet presAssocID="{1BDA4826-565B-4B1E-9989-26728874701A}" presName="parentLin" presStyleCnt="0"/>
      <dgm:spPr/>
    </dgm:pt>
    <dgm:pt modelId="{1C23B2A9-FE0E-4DA6-92B2-B9FF8A5C9939}" type="pres">
      <dgm:prSet presAssocID="{1BDA4826-565B-4B1E-9989-26728874701A}" presName="parentLeftMargin" presStyleLbl="node1" presStyleIdx="0" presStyleCnt="3"/>
      <dgm:spPr/>
      <dgm:t>
        <a:bodyPr/>
        <a:lstStyle/>
        <a:p>
          <a:endParaRPr lang="en-US"/>
        </a:p>
      </dgm:t>
    </dgm:pt>
    <dgm:pt modelId="{E8DFD1DD-7A09-48A5-ACA9-22E15CE5D9CA}" type="pres">
      <dgm:prSet presAssocID="{1BDA4826-565B-4B1E-9989-26728874701A}" presName="parentText" presStyleLbl="node1" presStyleIdx="0" presStyleCnt="3">
        <dgm:presLayoutVars>
          <dgm:chMax val="0"/>
          <dgm:bulletEnabled val="1"/>
        </dgm:presLayoutVars>
      </dgm:prSet>
      <dgm:spPr/>
      <dgm:t>
        <a:bodyPr/>
        <a:lstStyle/>
        <a:p>
          <a:endParaRPr lang="en-US"/>
        </a:p>
      </dgm:t>
    </dgm:pt>
    <dgm:pt modelId="{548A3553-9F73-4FF6-9168-4FE9C8D4B5BF}" type="pres">
      <dgm:prSet presAssocID="{1BDA4826-565B-4B1E-9989-26728874701A}" presName="negativeSpace" presStyleCnt="0"/>
      <dgm:spPr/>
    </dgm:pt>
    <dgm:pt modelId="{7ACA0FD4-6664-428F-B215-45B9072C80FE}" type="pres">
      <dgm:prSet presAssocID="{1BDA4826-565B-4B1E-9989-26728874701A}" presName="childText" presStyleLbl="conFgAcc1" presStyleIdx="0" presStyleCnt="3">
        <dgm:presLayoutVars>
          <dgm:bulletEnabled val="1"/>
        </dgm:presLayoutVars>
      </dgm:prSet>
      <dgm:spPr/>
    </dgm:pt>
    <dgm:pt modelId="{AB739556-279A-4151-BC83-2E454F280654}" type="pres">
      <dgm:prSet presAssocID="{A2E479AE-2E47-41FF-A029-E827953FDB9D}" presName="spaceBetweenRectangles" presStyleCnt="0"/>
      <dgm:spPr/>
    </dgm:pt>
    <dgm:pt modelId="{8117DBE1-BE36-468A-AABF-EC990AEFCF9B}" type="pres">
      <dgm:prSet presAssocID="{8A634C4F-D22F-41D5-B1DA-576C63C3B22B}" presName="parentLin" presStyleCnt="0"/>
      <dgm:spPr/>
    </dgm:pt>
    <dgm:pt modelId="{A4041403-3DED-4957-8978-98D4ADD41AD2}" type="pres">
      <dgm:prSet presAssocID="{8A634C4F-D22F-41D5-B1DA-576C63C3B22B}" presName="parentLeftMargin" presStyleLbl="node1" presStyleIdx="0" presStyleCnt="3"/>
      <dgm:spPr/>
      <dgm:t>
        <a:bodyPr/>
        <a:lstStyle/>
        <a:p>
          <a:endParaRPr lang="en-US"/>
        </a:p>
      </dgm:t>
    </dgm:pt>
    <dgm:pt modelId="{6C34F4F3-3BB4-457E-A05F-68A8BD283409}" type="pres">
      <dgm:prSet presAssocID="{8A634C4F-D22F-41D5-B1DA-576C63C3B22B}" presName="parentText" presStyleLbl="node1" presStyleIdx="1" presStyleCnt="3">
        <dgm:presLayoutVars>
          <dgm:chMax val="0"/>
          <dgm:bulletEnabled val="1"/>
        </dgm:presLayoutVars>
      </dgm:prSet>
      <dgm:spPr/>
      <dgm:t>
        <a:bodyPr/>
        <a:lstStyle/>
        <a:p>
          <a:endParaRPr lang="en-US"/>
        </a:p>
      </dgm:t>
    </dgm:pt>
    <dgm:pt modelId="{215FAB95-5EDF-4EBE-88F1-DD1727F7F0A9}" type="pres">
      <dgm:prSet presAssocID="{8A634C4F-D22F-41D5-B1DA-576C63C3B22B}" presName="negativeSpace" presStyleCnt="0"/>
      <dgm:spPr/>
    </dgm:pt>
    <dgm:pt modelId="{8B634858-C075-4366-9847-597B8EEA7448}" type="pres">
      <dgm:prSet presAssocID="{8A634C4F-D22F-41D5-B1DA-576C63C3B22B}" presName="childText" presStyleLbl="conFgAcc1" presStyleIdx="1" presStyleCnt="3">
        <dgm:presLayoutVars>
          <dgm:bulletEnabled val="1"/>
        </dgm:presLayoutVars>
      </dgm:prSet>
      <dgm:spPr/>
    </dgm:pt>
    <dgm:pt modelId="{DBAF73D3-D77B-4119-8039-A4F6DB44DE72}" type="pres">
      <dgm:prSet presAssocID="{D20EAFB1-9AD0-4A90-9A56-9556F0D341BC}" presName="spaceBetweenRectangles" presStyleCnt="0"/>
      <dgm:spPr/>
    </dgm:pt>
    <dgm:pt modelId="{E326EAC8-ED64-4B4D-99A6-78CC65972F48}" type="pres">
      <dgm:prSet presAssocID="{7B0E1907-D8EF-4A29-B38C-8A736369CE1F}" presName="parentLin" presStyleCnt="0"/>
      <dgm:spPr/>
    </dgm:pt>
    <dgm:pt modelId="{F1348191-B8D4-46B9-A316-3CEC8EB2AF52}" type="pres">
      <dgm:prSet presAssocID="{7B0E1907-D8EF-4A29-B38C-8A736369CE1F}" presName="parentLeftMargin" presStyleLbl="node1" presStyleIdx="1" presStyleCnt="3"/>
      <dgm:spPr/>
      <dgm:t>
        <a:bodyPr/>
        <a:lstStyle/>
        <a:p>
          <a:endParaRPr lang="en-US"/>
        </a:p>
      </dgm:t>
    </dgm:pt>
    <dgm:pt modelId="{482F58E0-98F9-4F41-909B-4D8C1FC0E281}" type="pres">
      <dgm:prSet presAssocID="{7B0E1907-D8EF-4A29-B38C-8A736369CE1F}" presName="parentText" presStyleLbl="node1" presStyleIdx="2" presStyleCnt="3">
        <dgm:presLayoutVars>
          <dgm:chMax val="0"/>
          <dgm:bulletEnabled val="1"/>
        </dgm:presLayoutVars>
      </dgm:prSet>
      <dgm:spPr/>
      <dgm:t>
        <a:bodyPr/>
        <a:lstStyle/>
        <a:p>
          <a:endParaRPr lang="en-US"/>
        </a:p>
      </dgm:t>
    </dgm:pt>
    <dgm:pt modelId="{B752FC21-DD6A-4C4C-B6FD-701A10884EAE}" type="pres">
      <dgm:prSet presAssocID="{7B0E1907-D8EF-4A29-B38C-8A736369CE1F}" presName="negativeSpace" presStyleCnt="0"/>
      <dgm:spPr/>
    </dgm:pt>
    <dgm:pt modelId="{2D3D0499-CB80-42EA-B608-E205EA0E762B}" type="pres">
      <dgm:prSet presAssocID="{7B0E1907-D8EF-4A29-B38C-8A736369CE1F}" presName="childText" presStyleLbl="conFgAcc1" presStyleIdx="2" presStyleCnt="3">
        <dgm:presLayoutVars>
          <dgm:bulletEnabled val="1"/>
        </dgm:presLayoutVars>
      </dgm:prSet>
      <dgm:spPr/>
    </dgm:pt>
  </dgm:ptLst>
  <dgm:cxnLst>
    <dgm:cxn modelId="{474E29D2-BC44-426C-98E8-8C18C54FFE35}" srcId="{C8C82535-75A2-4F6E-8879-8051E2452F46}" destId="{7B0E1907-D8EF-4A29-B38C-8A736369CE1F}" srcOrd="2" destOrd="0" parTransId="{634671E0-8F18-4FBF-9EE3-B566006D581B}" sibTransId="{572B65DE-C493-43B8-B8BD-0A73E86CB529}"/>
    <dgm:cxn modelId="{84C00659-C0CD-442B-8D3B-56B67C69206C}" type="presOf" srcId="{1BDA4826-565B-4B1E-9989-26728874701A}" destId="{1C23B2A9-FE0E-4DA6-92B2-B9FF8A5C9939}" srcOrd="0" destOrd="0" presId="urn:microsoft.com/office/officeart/2005/8/layout/list1"/>
    <dgm:cxn modelId="{0A835449-0C8A-466B-94A3-E423AE0A6CB4}" srcId="{C8C82535-75A2-4F6E-8879-8051E2452F46}" destId="{1BDA4826-565B-4B1E-9989-26728874701A}" srcOrd="0" destOrd="0" parTransId="{CB2F7879-0620-43D0-BCA1-75CB3A2444C9}" sibTransId="{A2E479AE-2E47-41FF-A029-E827953FDB9D}"/>
    <dgm:cxn modelId="{1DFD26FB-1525-4B4C-BBC7-61B2135A19A2}" type="presOf" srcId="{C8C82535-75A2-4F6E-8879-8051E2452F46}" destId="{056E819E-81AE-4ADC-B393-3D0A01CAAE3D}" srcOrd="0" destOrd="0" presId="urn:microsoft.com/office/officeart/2005/8/layout/list1"/>
    <dgm:cxn modelId="{88D2C638-4DFE-486B-BB5B-1E4E5C6F7ED6}" type="presOf" srcId="{7B0E1907-D8EF-4A29-B38C-8A736369CE1F}" destId="{482F58E0-98F9-4F41-909B-4D8C1FC0E281}" srcOrd="1" destOrd="0" presId="urn:microsoft.com/office/officeart/2005/8/layout/list1"/>
    <dgm:cxn modelId="{9EC5C622-9FAF-4DB1-9488-86F21CB86715}" type="presOf" srcId="{8A634C4F-D22F-41D5-B1DA-576C63C3B22B}" destId="{6C34F4F3-3BB4-457E-A05F-68A8BD283409}" srcOrd="1" destOrd="0" presId="urn:microsoft.com/office/officeart/2005/8/layout/list1"/>
    <dgm:cxn modelId="{CC75B4DE-A39F-44D6-9F06-7C92B59911A6}" type="presOf" srcId="{1BDA4826-565B-4B1E-9989-26728874701A}" destId="{E8DFD1DD-7A09-48A5-ACA9-22E15CE5D9CA}" srcOrd="1" destOrd="0" presId="urn:microsoft.com/office/officeart/2005/8/layout/list1"/>
    <dgm:cxn modelId="{6D3275FA-B517-4C72-8B26-8E9FB61CCCA2}" srcId="{C8C82535-75A2-4F6E-8879-8051E2452F46}" destId="{8A634C4F-D22F-41D5-B1DA-576C63C3B22B}" srcOrd="1" destOrd="0" parTransId="{C6461424-9038-495F-8188-64BA57FB0634}" sibTransId="{D20EAFB1-9AD0-4A90-9A56-9556F0D341BC}"/>
    <dgm:cxn modelId="{3243DF3A-7FEC-4A3E-B7E7-3417A76F1FA9}" type="presOf" srcId="{8A634C4F-D22F-41D5-B1DA-576C63C3B22B}" destId="{A4041403-3DED-4957-8978-98D4ADD41AD2}" srcOrd="0" destOrd="0" presId="urn:microsoft.com/office/officeart/2005/8/layout/list1"/>
    <dgm:cxn modelId="{8044698F-D5B3-46FA-B9FD-B48388C44A38}" type="presOf" srcId="{7B0E1907-D8EF-4A29-B38C-8A736369CE1F}" destId="{F1348191-B8D4-46B9-A316-3CEC8EB2AF52}" srcOrd="0" destOrd="0" presId="urn:microsoft.com/office/officeart/2005/8/layout/list1"/>
    <dgm:cxn modelId="{1C55716C-A002-4BB8-BA74-3C0DD8077368}" type="presParOf" srcId="{056E819E-81AE-4ADC-B393-3D0A01CAAE3D}" destId="{8A0C66A6-4680-4DED-BA26-5310725F0BEB}" srcOrd="0" destOrd="0" presId="urn:microsoft.com/office/officeart/2005/8/layout/list1"/>
    <dgm:cxn modelId="{CBE3E14B-3074-417C-82DF-9B57EB4A36C0}" type="presParOf" srcId="{8A0C66A6-4680-4DED-BA26-5310725F0BEB}" destId="{1C23B2A9-FE0E-4DA6-92B2-B9FF8A5C9939}" srcOrd="0" destOrd="0" presId="urn:microsoft.com/office/officeart/2005/8/layout/list1"/>
    <dgm:cxn modelId="{19C17B9D-1EDF-4BC5-9056-166C2F88386A}" type="presParOf" srcId="{8A0C66A6-4680-4DED-BA26-5310725F0BEB}" destId="{E8DFD1DD-7A09-48A5-ACA9-22E15CE5D9CA}" srcOrd="1" destOrd="0" presId="urn:microsoft.com/office/officeart/2005/8/layout/list1"/>
    <dgm:cxn modelId="{804C448E-AE8A-4E32-A776-1CEA63A15515}" type="presParOf" srcId="{056E819E-81AE-4ADC-B393-3D0A01CAAE3D}" destId="{548A3553-9F73-4FF6-9168-4FE9C8D4B5BF}" srcOrd="1" destOrd="0" presId="urn:microsoft.com/office/officeart/2005/8/layout/list1"/>
    <dgm:cxn modelId="{DF60CF39-E9AA-4E00-B5E0-C3EE099AF71C}" type="presParOf" srcId="{056E819E-81AE-4ADC-B393-3D0A01CAAE3D}" destId="{7ACA0FD4-6664-428F-B215-45B9072C80FE}" srcOrd="2" destOrd="0" presId="urn:microsoft.com/office/officeart/2005/8/layout/list1"/>
    <dgm:cxn modelId="{F119EF62-B386-4624-830E-1834164241CA}" type="presParOf" srcId="{056E819E-81AE-4ADC-B393-3D0A01CAAE3D}" destId="{AB739556-279A-4151-BC83-2E454F280654}" srcOrd="3" destOrd="0" presId="urn:microsoft.com/office/officeart/2005/8/layout/list1"/>
    <dgm:cxn modelId="{B49A57E8-03F1-4089-883E-3112007F30A6}" type="presParOf" srcId="{056E819E-81AE-4ADC-B393-3D0A01CAAE3D}" destId="{8117DBE1-BE36-468A-AABF-EC990AEFCF9B}" srcOrd="4" destOrd="0" presId="urn:microsoft.com/office/officeart/2005/8/layout/list1"/>
    <dgm:cxn modelId="{5125A37B-F317-461F-A27B-02BEAE92F85D}" type="presParOf" srcId="{8117DBE1-BE36-468A-AABF-EC990AEFCF9B}" destId="{A4041403-3DED-4957-8978-98D4ADD41AD2}" srcOrd="0" destOrd="0" presId="urn:microsoft.com/office/officeart/2005/8/layout/list1"/>
    <dgm:cxn modelId="{8E288B3C-DA30-4566-A7D2-2395437F92F4}" type="presParOf" srcId="{8117DBE1-BE36-468A-AABF-EC990AEFCF9B}" destId="{6C34F4F3-3BB4-457E-A05F-68A8BD283409}" srcOrd="1" destOrd="0" presId="urn:microsoft.com/office/officeart/2005/8/layout/list1"/>
    <dgm:cxn modelId="{B0514E31-001E-47E8-BC50-71C27AB9158B}" type="presParOf" srcId="{056E819E-81AE-4ADC-B393-3D0A01CAAE3D}" destId="{215FAB95-5EDF-4EBE-88F1-DD1727F7F0A9}" srcOrd="5" destOrd="0" presId="urn:microsoft.com/office/officeart/2005/8/layout/list1"/>
    <dgm:cxn modelId="{60931BBE-2E05-402A-A02C-4C522303DBE6}" type="presParOf" srcId="{056E819E-81AE-4ADC-B393-3D0A01CAAE3D}" destId="{8B634858-C075-4366-9847-597B8EEA7448}" srcOrd="6" destOrd="0" presId="urn:microsoft.com/office/officeart/2005/8/layout/list1"/>
    <dgm:cxn modelId="{75B871AE-452B-4E87-9DEB-24AD892D8A20}" type="presParOf" srcId="{056E819E-81AE-4ADC-B393-3D0A01CAAE3D}" destId="{DBAF73D3-D77B-4119-8039-A4F6DB44DE72}" srcOrd="7" destOrd="0" presId="urn:microsoft.com/office/officeart/2005/8/layout/list1"/>
    <dgm:cxn modelId="{DC04849C-22C3-41F6-BB73-31C8E8C396D0}" type="presParOf" srcId="{056E819E-81AE-4ADC-B393-3D0A01CAAE3D}" destId="{E326EAC8-ED64-4B4D-99A6-78CC65972F48}" srcOrd="8" destOrd="0" presId="urn:microsoft.com/office/officeart/2005/8/layout/list1"/>
    <dgm:cxn modelId="{4BB9B7D7-0A86-4906-A7ED-C85CCC7081F6}" type="presParOf" srcId="{E326EAC8-ED64-4B4D-99A6-78CC65972F48}" destId="{F1348191-B8D4-46B9-A316-3CEC8EB2AF52}" srcOrd="0" destOrd="0" presId="urn:microsoft.com/office/officeart/2005/8/layout/list1"/>
    <dgm:cxn modelId="{8514462F-FA22-4F13-AF98-B5C3D2C60EEB}" type="presParOf" srcId="{E326EAC8-ED64-4B4D-99A6-78CC65972F48}" destId="{482F58E0-98F9-4F41-909B-4D8C1FC0E281}" srcOrd="1" destOrd="0" presId="urn:microsoft.com/office/officeart/2005/8/layout/list1"/>
    <dgm:cxn modelId="{5B01C2E1-DD45-4A9F-B60D-FF88FC1C7D79}" type="presParOf" srcId="{056E819E-81AE-4ADC-B393-3D0A01CAAE3D}" destId="{B752FC21-DD6A-4C4C-B6FD-701A10884EAE}" srcOrd="9" destOrd="0" presId="urn:microsoft.com/office/officeart/2005/8/layout/list1"/>
    <dgm:cxn modelId="{495CD087-89B9-4E20-87D3-A7B75C4D0AC3}" type="presParOf" srcId="{056E819E-81AE-4ADC-B393-3D0A01CAAE3D}" destId="{2D3D0499-CB80-42EA-B608-E205EA0E762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2828C4-1985-4E27-BD6A-25837628B66B}" type="doc">
      <dgm:prSet loTypeId="urn:microsoft.com/office/officeart/2008/layout/RadialCluster" loCatId="cycle" qsTypeId="urn:microsoft.com/office/officeart/2005/8/quickstyle/simple5" qsCatId="simple" csTypeId="urn:microsoft.com/office/officeart/2005/8/colors/colorful1" csCatId="colorful" phldr="1"/>
      <dgm:spPr/>
      <dgm:t>
        <a:bodyPr/>
        <a:lstStyle/>
        <a:p>
          <a:endParaRPr lang="en-US"/>
        </a:p>
      </dgm:t>
    </dgm:pt>
    <dgm:pt modelId="{83D6D392-C723-4512-9542-01E8A52EB8E2}">
      <dgm:prSet phldrT="[Text]"/>
      <dgm:spPr/>
      <dgm:t>
        <a:bodyPr/>
        <a:lstStyle/>
        <a:p>
          <a:r>
            <a:rPr lang="en-US" b="1" dirty="0" smtClean="0">
              <a:solidFill>
                <a:schemeClr val="tx1"/>
              </a:solidFill>
            </a:rPr>
            <a:t>Problem Statement</a:t>
          </a:r>
          <a:endParaRPr lang="en-US" b="1" dirty="0">
            <a:solidFill>
              <a:schemeClr val="tx1"/>
            </a:solidFill>
          </a:endParaRPr>
        </a:p>
      </dgm:t>
    </dgm:pt>
    <dgm:pt modelId="{50BDDD05-A539-465F-AB17-A8B740B37FEA}" type="parTrans" cxnId="{9AE690BC-EF10-4F29-96B9-B20EEA4A3498}">
      <dgm:prSet/>
      <dgm:spPr/>
      <dgm:t>
        <a:bodyPr/>
        <a:lstStyle/>
        <a:p>
          <a:endParaRPr lang="en-US"/>
        </a:p>
      </dgm:t>
    </dgm:pt>
    <dgm:pt modelId="{09147957-F078-469E-A302-35DA466C19AC}" type="sibTrans" cxnId="{9AE690BC-EF10-4F29-96B9-B20EEA4A3498}">
      <dgm:prSet/>
      <dgm:spPr/>
      <dgm:t>
        <a:bodyPr/>
        <a:lstStyle/>
        <a:p>
          <a:endParaRPr lang="en-US"/>
        </a:p>
      </dgm:t>
    </dgm:pt>
    <dgm:pt modelId="{9A5E70F4-AD30-41DD-BAD7-689EB82432A3}">
      <dgm:prSet phldrT="[Text]"/>
      <dgm:spPr/>
      <dgm:t>
        <a:bodyPr/>
        <a:lstStyle/>
        <a:p>
          <a:r>
            <a:rPr lang="en-US" b="1" dirty="0" smtClean="0">
              <a:solidFill>
                <a:schemeClr val="tx1"/>
              </a:solidFill>
            </a:rPr>
            <a:t>How will it contribute? </a:t>
          </a:r>
          <a:endParaRPr lang="en-US" b="1" dirty="0">
            <a:solidFill>
              <a:schemeClr val="tx1"/>
            </a:solidFill>
          </a:endParaRPr>
        </a:p>
      </dgm:t>
    </dgm:pt>
    <dgm:pt modelId="{C77F15CA-A16C-4E14-88DE-ACF5FD8914C7}" type="parTrans" cxnId="{37445D75-1168-4CB3-A718-E3DE0B83B303}">
      <dgm:prSet/>
      <dgm:spPr/>
      <dgm:t>
        <a:bodyPr/>
        <a:lstStyle/>
        <a:p>
          <a:endParaRPr lang="en-US" b="1">
            <a:solidFill>
              <a:schemeClr val="tx1"/>
            </a:solidFill>
          </a:endParaRPr>
        </a:p>
      </dgm:t>
    </dgm:pt>
    <dgm:pt modelId="{97BEAB82-3332-45B8-B189-0294E42C249F}" type="sibTrans" cxnId="{37445D75-1168-4CB3-A718-E3DE0B83B303}">
      <dgm:prSet/>
      <dgm:spPr/>
      <dgm:t>
        <a:bodyPr/>
        <a:lstStyle/>
        <a:p>
          <a:endParaRPr lang="en-US"/>
        </a:p>
      </dgm:t>
    </dgm:pt>
    <dgm:pt modelId="{2B3D5013-29F0-483B-8355-595E3969C931}">
      <dgm:prSet phldrT="[Text]"/>
      <dgm:spPr/>
      <dgm:t>
        <a:bodyPr/>
        <a:lstStyle/>
        <a:p>
          <a:r>
            <a:rPr lang="en-US" b="1" dirty="0" smtClean="0">
              <a:solidFill>
                <a:schemeClr val="tx1"/>
              </a:solidFill>
            </a:rPr>
            <a:t>Why does it matter??</a:t>
          </a:r>
          <a:endParaRPr lang="en-US" b="1" dirty="0">
            <a:solidFill>
              <a:schemeClr val="tx1"/>
            </a:solidFill>
          </a:endParaRPr>
        </a:p>
      </dgm:t>
    </dgm:pt>
    <dgm:pt modelId="{5B875E9D-EC3F-45E2-817C-95E179550C5E}" type="parTrans" cxnId="{BFD9E3C0-D1B9-47F8-9FD0-CBDD12CDCB82}">
      <dgm:prSet/>
      <dgm:spPr/>
      <dgm:t>
        <a:bodyPr/>
        <a:lstStyle/>
        <a:p>
          <a:endParaRPr lang="en-US" b="1">
            <a:solidFill>
              <a:schemeClr val="tx1"/>
            </a:solidFill>
          </a:endParaRPr>
        </a:p>
      </dgm:t>
    </dgm:pt>
    <dgm:pt modelId="{E130A65D-C5EB-4CCB-AA9D-6C9AB32A99A8}" type="sibTrans" cxnId="{BFD9E3C0-D1B9-47F8-9FD0-CBDD12CDCB82}">
      <dgm:prSet/>
      <dgm:spPr/>
      <dgm:t>
        <a:bodyPr/>
        <a:lstStyle/>
        <a:p>
          <a:endParaRPr lang="en-US"/>
        </a:p>
      </dgm:t>
    </dgm:pt>
    <dgm:pt modelId="{4854F5A2-2602-4B36-AEA5-25F11DC67D2E}">
      <dgm:prSet phldrT="[Text]"/>
      <dgm:spPr/>
      <dgm:t>
        <a:bodyPr/>
        <a:lstStyle/>
        <a:p>
          <a:r>
            <a:rPr lang="en-US" b="1" dirty="0" smtClean="0">
              <a:solidFill>
                <a:schemeClr val="tx1"/>
              </a:solidFill>
            </a:rPr>
            <a:t>What is the significance?</a:t>
          </a:r>
          <a:endParaRPr lang="en-US" b="1" dirty="0">
            <a:solidFill>
              <a:schemeClr val="tx1"/>
            </a:solidFill>
          </a:endParaRPr>
        </a:p>
      </dgm:t>
    </dgm:pt>
    <dgm:pt modelId="{C5DB34B6-9CE2-49FD-82AB-A06F18749F0E}" type="parTrans" cxnId="{10ABD7E0-1303-4A41-9B86-9373E8172B84}">
      <dgm:prSet/>
      <dgm:spPr/>
      <dgm:t>
        <a:bodyPr/>
        <a:lstStyle/>
        <a:p>
          <a:endParaRPr lang="en-US" b="1">
            <a:solidFill>
              <a:schemeClr val="tx1"/>
            </a:solidFill>
          </a:endParaRPr>
        </a:p>
      </dgm:t>
    </dgm:pt>
    <dgm:pt modelId="{AF83ACFD-411F-4CAB-B91E-3DA067F6BA26}" type="sibTrans" cxnId="{10ABD7E0-1303-4A41-9B86-9373E8172B84}">
      <dgm:prSet/>
      <dgm:spPr/>
      <dgm:t>
        <a:bodyPr/>
        <a:lstStyle/>
        <a:p>
          <a:endParaRPr lang="en-US"/>
        </a:p>
      </dgm:t>
    </dgm:pt>
    <dgm:pt modelId="{157A150B-1557-46A4-AD01-E6AC517899FF}" type="pres">
      <dgm:prSet presAssocID="{DD2828C4-1985-4E27-BD6A-25837628B66B}" presName="Name0" presStyleCnt="0">
        <dgm:presLayoutVars>
          <dgm:chMax val="1"/>
          <dgm:chPref val="1"/>
          <dgm:dir/>
          <dgm:animOne val="branch"/>
          <dgm:animLvl val="lvl"/>
        </dgm:presLayoutVars>
      </dgm:prSet>
      <dgm:spPr/>
    </dgm:pt>
    <dgm:pt modelId="{9F61EFB9-C426-4236-B963-2D866C816AD6}" type="pres">
      <dgm:prSet presAssocID="{83D6D392-C723-4512-9542-01E8A52EB8E2}" presName="singleCycle" presStyleCnt="0"/>
      <dgm:spPr/>
    </dgm:pt>
    <dgm:pt modelId="{CDABB569-FCBD-475C-925B-400CB073F62A}" type="pres">
      <dgm:prSet presAssocID="{83D6D392-C723-4512-9542-01E8A52EB8E2}" presName="singleCenter" presStyleLbl="node1" presStyleIdx="0" presStyleCnt="4">
        <dgm:presLayoutVars>
          <dgm:chMax val="7"/>
          <dgm:chPref val="7"/>
        </dgm:presLayoutVars>
      </dgm:prSet>
      <dgm:spPr/>
      <dgm:t>
        <a:bodyPr/>
        <a:lstStyle/>
        <a:p>
          <a:endParaRPr lang="en-US"/>
        </a:p>
      </dgm:t>
    </dgm:pt>
    <dgm:pt modelId="{E0BC8EEF-E6BD-4102-A98B-CBB8447A9D17}" type="pres">
      <dgm:prSet presAssocID="{C77F15CA-A16C-4E14-88DE-ACF5FD8914C7}" presName="Name56" presStyleLbl="parChTrans1D2" presStyleIdx="0" presStyleCnt="3"/>
      <dgm:spPr/>
    </dgm:pt>
    <dgm:pt modelId="{B0FCD4EF-C21F-441E-B0E5-3280D6597FDD}" type="pres">
      <dgm:prSet presAssocID="{9A5E70F4-AD30-41DD-BAD7-689EB82432A3}" presName="text0" presStyleLbl="node1" presStyleIdx="1" presStyleCnt="4" custScaleX="295450">
        <dgm:presLayoutVars>
          <dgm:bulletEnabled val="1"/>
        </dgm:presLayoutVars>
      </dgm:prSet>
      <dgm:spPr/>
      <dgm:t>
        <a:bodyPr/>
        <a:lstStyle/>
        <a:p>
          <a:endParaRPr lang="en-US"/>
        </a:p>
      </dgm:t>
    </dgm:pt>
    <dgm:pt modelId="{F7962E87-2A22-4D30-8526-9645EA73C021}" type="pres">
      <dgm:prSet presAssocID="{5B875E9D-EC3F-45E2-817C-95E179550C5E}" presName="Name56" presStyleLbl="parChTrans1D2" presStyleIdx="1" presStyleCnt="3"/>
      <dgm:spPr/>
    </dgm:pt>
    <dgm:pt modelId="{568A8C6A-2B90-4985-BAC4-836BBF09D09D}" type="pres">
      <dgm:prSet presAssocID="{2B3D5013-29F0-483B-8355-595E3969C931}" presName="text0" presStyleLbl="node1" presStyleIdx="2" presStyleCnt="4" custScaleX="259853">
        <dgm:presLayoutVars>
          <dgm:bulletEnabled val="1"/>
        </dgm:presLayoutVars>
      </dgm:prSet>
      <dgm:spPr/>
    </dgm:pt>
    <dgm:pt modelId="{860789D5-A424-4154-AA7A-776CE8B3B2AA}" type="pres">
      <dgm:prSet presAssocID="{C5DB34B6-9CE2-49FD-82AB-A06F18749F0E}" presName="Name56" presStyleLbl="parChTrans1D2" presStyleIdx="2" presStyleCnt="3"/>
      <dgm:spPr/>
    </dgm:pt>
    <dgm:pt modelId="{2CCD8B25-A7F6-4622-AB32-1AA6621C1F9A}" type="pres">
      <dgm:prSet presAssocID="{4854F5A2-2602-4B36-AEA5-25F11DC67D2E}" presName="text0" presStyleLbl="node1" presStyleIdx="3" presStyleCnt="4" custScaleX="244895" custRadScaleRad="99461" custRadScaleInc="904">
        <dgm:presLayoutVars>
          <dgm:bulletEnabled val="1"/>
        </dgm:presLayoutVars>
      </dgm:prSet>
      <dgm:spPr/>
      <dgm:t>
        <a:bodyPr/>
        <a:lstStyle/>
        <a:p>
          <a:endParaRPr lang="en-US"/>
        </a:p>
      </dgm:t>
    </dgm:pt>
  </dgm:ptLst>
  <dgm:cxnLst>
    <dgm:cxn modelId="{37435EBF-5A1B-498B-9BC7-775FAAE1A02A}" type="presOf" srcId="{9A5E70F4-AD30-41DD-BAD7-689EB82432A3}" destId="{B0FCD4EF-C21F-441E-B0E5-3280D6597FDD}" srcOrd="0" destOrd="0" presId="urn:microsoft.com/office/officeart/2008/layout/RadialCluster"/>
    <dgm:cxn modelId="{763C426C-19C0-4A8E-83EE-7415E399BC55}" type="presOf" srcId="{5B875E9D-EC3F-45E2-817C-95E179550C5E}" destId="{F7962E87-2A22-4D30-8526-9645EA73C021}" srcOrd="0" destOrd="0" presId="urn:microsoft.com/office/officeart/2008/layout/RadialCluster"/>
    <dgm:cxn modelId="{8BD4970C-043A-4B0E-915E-2C856E760467}" type="presOf" srcId="{C77F15CA-A16C-4E14-88DE-ACF5FD8914C7}" destId="{E0BC8EEF-E6BD-4102-A98B-CBB8447A9D17}" srcOrd="0" destOrd="0" presId="urn:microsoft.com/office/officeart/2008/layout/RadialCluster"/>
    <dgm:cxn modelId="{10ABD7E0-1303-4A41-9B86-9373E8172B84}" srcId="{83D6D392-C723-4512-9542-01E8A52EB8E2}" destId="{4854F5A2-2602-4B36-AEA5-25F11DC67D2E}" srcOrd="2" destOrd="0" parTransId="{C5DB34B6-9CE2-49FD-82AB-A06F18749F0E}" sibTransId="{AF83ACFD-411F-4CAB-B91E-3DA067F6BA26}"/>
    <dgm:cxn modelId="{9AE690BC-EF10-4F29-96B9-B20EEA4A3498}" srcId="{DD2828C4-1985-4E27-BD6A-25837628B66B}" destId="{83D6D392-C723-4512-9542-01E8A52EB8E2}" srcOrd="0" destOrd="0" parTransId="{50BDDD05-A539-465F-AB17-A8B740B37FEA}" sibTransId="{09147957-F078-469E-A302-35DA466C19AC}"/>
    <dgm:cxn modelId="{37445D75-1168-4CB3-A718-E3DE0B83B303}" srcId="{83D6D392-C723-4512-9542-01E8A52EB8E2}" destId="{9A5E70F4-AD30-41DD-BAD7-689EB82432A3}" srcOrd="0" destOrd="0" parTransId="{C77F15CA-A16C-4E14-88DE-ACF5FD8914C7}" sibTransId="{97BEAB82-3332-45B8-B189-0294E42C249F}"/>
    <dgm:cxn modelId="{BFD9E3C0-D1B9-47F8-9FD0-CBDD12CDCB82}" srcId="{83D6D392-C723-4512-9542-01E8A52EB8E2}" destId="{2B3D5013-29F0-483B-8355-595E3969C931}" srcOrd="1" destOrd="0" parTransId="{5B875E9D-EC3F-45E2-817C-95E179550C5E}" sibTransId="{E130A65D-C5EB-4CCB-AA9D-6C9AB32A99A8}"/>
    <dgm:cxn modelId="{77891E3A-5A25-43D0-A5E2-FD573CEEFFFC}" type="presOf" srcId="{4854F5A2-2602-4B36-AEA5-25F11DC67D2E}" destId="{2CCD8B25-A7F6-4622-AB32-1AA6621C1F9A}" srcOrd="0" destOrd="0" presId="urn:microsoft.com/office/officeart/2008/layout/RadialCluster"/>
    <dgm:cxn modelId="{E540257E-68EC-4EAF-AA75-FAADCED036BE}" type="presOf" srcId="{C5DB34B6-9CE2-49FD-82AB-A06F18749F0E}" destId="{860789D5-A424-4154-AA7A-776CE8B3B2AA}" srcOrd="0" destOrd="0" presId="urn:microsoft.com/office/officeart/2008/layout/RadialCluster"/>
    <dgm:cxn modelId="{69D0A8CE-9DDA-4C9E-970E-BCAD4C01400F}" type="presOf" srcId="{83D6D392-C723-4512-9542-01E8A52EB8E2}" destId="{CDABB569-FCBD-475C-925B-400CB073F62A}" srcOrd="0" destOrd="0" presId="urn:microsoft.com/office/officeart/2008/layout/RadialCluster"/>
    <dgm:cxn modelId="{155F17D7-F9AA-45F9-879E-D3B1F2B1CEE9}" type="presOf" srcId="{2B3D5013-29F0-483B-8355-595E3969C931}" destId="{568A8C6A-2B90-4985-BAC4-836BBF09D09D}" srcOrd="0" destOrd="0" presId="urn:microsoft.com/office/officeart/2008/layout/RadialCluster"/>
    <dgm:cxn modelId="{A7FD03F1-EA3E-410C-AD30-6F7372BAAC5E}" type="presOf" srcId="{DD2828C4-1985-4E27-BD6A-25837628B66B}" destId="{157A150B-1557-46A4-AD01-E6AC517899FF}" srcOrd="0" destOrd="0" presId="urn:microsoft.com/office/officeart/2008/layout/RadialCluster"/>
    <dgm:cxn modelId="{34D8A1CD-74F9-4322-BD6C-ED6BF8265506}" type="presParOf" srcId="{157A150B-1557-46A4-AD01-E6AC517899FF}" destId="{9F61EFB9-C426-4236-B963-2D866C816AD6}" srcOrd="0" destOrd="0" presId="urn:microsoft.com/office/officeart/2008/layout/RadialCluster"/>
    <dgm:cxn modelId="{774885A3-4177-417D-9313-CECC289F809B}" type="presParOf" srcId="{9F61EFB9-C426-4236-B963-2D866C816AD6}" destId="{CDABB569-FCBD-475C-925B-400CB073F62A}" srcOrd="0" destOrd="0" presId="urn:microsoft.com/office/officeart/2008/layout/RadialCluster"/>
    <dgm:cxn modelId="{49596179-67A8-4D7F-B6D7-9AF062D7E9C0}" type="presParOf" srcId="{9F61EFB9-C426-4236-B963-2D866C816AD6}" destId="{E0BC8EEF-E6BD-4102-A98B-CBB8447A9D17}" srcOrd="1" destOrd="0" presId="urn:microsoft.com/office/officeart/2008/layout/RadialCluster"/>
    <dgm:cxn modelId="{F5F92E50-BA35-4C83-AFFC-A4543DF0D355}" type="presParOf" srcId="{9F61EFB9-C426-4236-B963-2D866C816AD6}" destId="{B0FCD4EF-C21F-441E-B0E5-3280D6597FDD}" srcOrd="2" destOrd="0" presId="urn:microsoft.com/office/officeart/2008/layout/RadialCluster"/>
    <dgm:cxn modelId="{B8228E2C-5657-472D-8CE7-06C09FAC221E}" type="presParOf" srcId="{9F61EFB9-C426-4236-B963-2D866C816AD6}" destId="{F7962E87-2A22-4D30-8526-9645EA73C021}" srcOrd="3" destOrd="0" presId="urn:microsoft.com/office/officeart/2008/layout/RadialCluster"/>
    <dgm:cxn modelId="{7676C1A9-9FBE-455A-BFD4-A3D8DE243735}" type="presParOf" srcId="{9F61EFB9-C426-4236-B963-2D866C816AD6}" destId="{568A8C6A-2B90-4985-BAC4-836BBF09D09D}" srcOrd="4" destOrd="0" presId="urn:microsoft.com/office/officeart/2008/layout/RadialCluster"/>
    <dgm:cxn modelId="{389A2549-6B83-4D1B-B4F2-B6EC714D66A3}" type="presParOf" srcId="{9F61EFB9-C426-4236-B963-2D866C816AD6}" destId="{860789D5-A424-4154-AA7A-776CE8B3B2AA}" srcOrd="5" destOrd="0" presId="urn:microsoft.com/office/officeart/2008/layout/RadialCluster"/>
    <dgm:cxn modelId="{A0CCED55-923A-46D4-B254-848ACCE0C281}" type="presParOf" srcId="{9F61EFB9-C426-4236-B963-2D866C816AD6}" destId="{2CCD8B25-A7F6-4622-AB32-1AA6621C1F9A}"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987AFE-0225-4141-B567-C25BE197939D}" type="doc">
      <dgm:prSet loTypeId="urn:microsoft.com/office/officeart/2005/8/layout/target3" loCatId="list" qsTypeId="urn:microsoft.com/office/officeart/2005/8/quickstyle/simple5" qsCatId="simple" csTypeId="urn:microsoft.com/office/officeart/2005/8/colors/colorful4" csCatId="colorful" phldr="1"/>
      <dgm:spPr/>
      <dgm:t>
        <a:bodyPr/>
        <a:lstStyle/>
        <a:p>
          <a:endParaRPr lang="en-US"/>
        </a:p>
      </dgm:t>
    </dgm:pt>
    <dgm:pt modelId="{4ADB58DB-7BC9-46A6-98EA-EB488E3CD328}">
      <dgm:prSet phldrT="[Text]"/>
      <dgm:spPr/>
      <dgm:t>
        <a:bodyPr/>
        <a:lstStyle/>
        <a:p>
          <a:r>
            <a:rPr lang="en-US" b="1" dirty="0" smtClean="0">
              <a:solidFill>
                <a:srgbClr val="FF0000"/>
              </a:solidFill>
            </a:rPr>
            <a:t>CONTEXT </a:t>
          </a:r>
          <a:endParaRPr lang="en-US" b="1" dirty="0">
            <a:solidFill>
              <a:srgbClr val="FF0000"/>
            </a:solidFill>
          </a:endParaRPr>
        </a:p>
      </dgm:t>
    </dgm:pt>
    <dgm:pt modelId="{E3940CBE-D09A-492C-A05D-2434A421CCFC}" type="parTrans" cxnId="{25301B83-E451-41BD-8ECC-F0CF304BA651}">
      <dgm:prSet/>
      <dgm:spPr/>
      <dgm:t>
        <a:bodyPr/>
        <a:lstStyle/>
        <a:p>
          <a:endParaRPr lang="en-US"/>
        </a:p>
      </dgm:t>
    </dgm:pt>
    <dgm:pt modelId="{86E66937-8523-49E7-AEAD-FF89AEED1423}" type="sibTrans" cxnId="{25301B83-E451-41BD-8ECC-F0CF304BA651}">
      <dgm:prSet/>
      <dgm:spPr/>
      <dgm:t>
        <a:bodyPr/>
        <a:lstStyle/>
        <a:p>
          <a:endParaRPr lang="en-US"/>
        </a:p>
      </dgm:t>
    </dgm:pt>
    <dgm:pt modelId="{E4142B35-8244-426A-9F10-9BC93CFDD438}">
      <dgm:prSet phldrT="[Text]" custT="1"/>
      <dgm:spPr/>
      <dgm:t>
        <a:bodyPr/>
        <a:lstStyle/>
        <a:p>
          <a:r>
            <a:rPr lang="en-US" sz="2000" b="1" dirty="0" smtClean="0"/>
            <a:t>Explains the background of the research</a:t>
          </a:r>
          <a:endParaRPr lang="en-US" sz="2000" b="1" dirty="0"/>
        </a:p>
      </dgm:t>
    </dgm:pt>
    <dgm:pt modelId="{3A39DDCD-5564-4C39-9E63-2126C00DB5FC}" type="parTrans" cxnId="{18501075-56C1-41F3-8A64-450C665ED6AE}">
      <dgm:prSet/>
      <dgm:spPr/>
      <dgm:t>
        <a:bodyPr/>
        <a:lstStyle/>
        <a:p>
          <a:endParaRPr lang="en-US"/>
        </a:p>
      </dgm:t>
    </dgm:pt>
    <dgm:pt modelId="{CB2209B7-1EB0-441C-BB16-64637954719E}" type="sibTrans" cxnId="{18501075-56C1-41F3-8A64-450C665ED6AE}">
      <dgm:prSet/>
      <dgm:spPr/>
      <dgm:t>
        <a:bodyPr/>
        <a:lstStyle/>
        <a:p>
          <a:endParaRPr lang="en-US"/>
        </a:p>
      </dgm:t>
    </dgm:pt>
    <dgm:pt modelId="{AFB02EB2-848D-4865-99EA-7D2EC8EFEDB8}">
      <dgm:prSet phldrT="[Text]" custT="1"/>
      <dgm:spPr/>
      <dgm:t>
        <a:bodyPr/>
        <a:lstStyle/>
        <a:p>
          <a:r>
            <a:rPr lang="en-US" sz="2000" b="1" dirty="0" smtClean="0"/>
            <a:t>A review of the past methods/attempts and shortcomings</a:t>
          </a:r>
          <a:endParaRPr lang="en-US" sz="2000" b="1" dirty="0"/>
        </a:p>
      </dgm:t>
    </dgm:pt>
    <dgm:pt modelId="{2E70843B-E9B4-4935-A934-46BA0C775A03}" type="parTrans" cxnId="{67CB90C3-B703-4E8C-9312-AF5E38B92200}">
      <dgm:prSet/>
      <dgm:spPr/>
      <dgm:t>
        <a:bodyPr/>
        <a:lstStyle/>
        <a:p>
          <a:endParaRPr lang="en-US"/>
        </a:p>
      </dgm:t>
    </dgm:pt>
    <dgm:pt modelId="{7DFCAFC3-F630-47A3-A411-283165FFE856}" type="sibTrans" cxnId="{67CB90C3-B703-4E8C-9312-AF5E38B92200}">
      <dgm:prSet/>
      <dgm:spPr/>
      <dgm:t>
        <a:bodyPr/>
        <a:lstStyle/>
        <a:p>
          <a:endParaRPr lang="en-US"/>
        </a:p>
      </dgm:t>
    </dgm:pt>
    <dgm:pt modelId="{927B228F-20D2-4EAD-9302-652EF6C376E4}">
      <dgm:prSet phldrT="[Text]"/>
      <dgm:spPr/>
      <dgm:t>
        <a:bodyPr/>
        <a:lstStyle/>
        <a:p>
          <a:r>
            <a:rPr lang="en-US" b="1" dirty="0" smtClean="0">
              <a:solidFill>
                <a:srgbClr val="FF0000"/>
              </a:solidFill>
            </a:rPr>
            <a:t>SIGNIFICANCE </a:t>
          </a:r>
          <a:endParaRPr lang="en-US" b="1" dirty="0">
            <a:solidFill>
              <a:srgbClr val="FF0000"/>
            </a:solidFill>
          </a:endParaRPr>
        </a:p>
      </dgm:t>
    </dgm:pt>
    <dgm:pt modelId="{8E1A03A1-4CDD-4047-B26D-1C1E9583788E}" type="parTrans" cxnId="{702665EF-3E83-40AD-A013-FD16B0219B8E}">
      <dgm:prSet/>
      <dgm:spPr/>
      <dgm:t>
        <a:bodyPr/>
        <a:lstStyle/>
        <a:p>
          <a:endParaRPr lang="en-US"/>
        </a:p>
      </dgm:t>
    </dgm:pt>
    <dgm:pt modelId="{26A0A6F1-B6D5-483F-8FD5-6547333CE891}" type="sibTrans" cxnId="{702665EF-3E83-40AD-A013-FD16B0219B8E}">
      <dgm:prSet/>
      <dgm:spPr/>
      <dgm:t>
        <a:bodyPr/>
        <a:lstStyle/>
        <a:p>
          <a:endParaRPr lang="en-US"/>
        </a:p>
      </dgm:t>
    </dgm:pt>
    <dgm:pt modelId="{EBA051E4-F0C2-4356-82F0-CD19C58D10EB}">
      <dgm:prSet phldrT="[Text]" custT="1"/>
      <dgm:spPr/>
      <dgm:t>
        <a:bodyPr/>
        <a:lstStyle/>
        <a:p>
          <a:r>
            <a:rPr lang="en-US" sz="2000" b="1" dirty="0" smtClean="0"/>
            <a:t>How it can contribute to the given context </a:t>
          </a:r>
          <a:endParaRPr lang="en-US" sz="2000" b="1" dirty="0"/>
        </a:p>
      </dgm:t>
    </dgm:pt>
    <dgm:pt modelId="{26BEFAF3-3E59-44B7-9B28-6FC65B1687F5}" type="parTrans" cxnId="{FF84ED87-3B13-4075-B4E0-7615FC6881FE}">
      <dgm:prSet/>
      <dgm:spPr/>
      <dgm:t>
        <a:bodyPr/>
        <a:lstStyle/>
        <a:p>
          <a:endParaRPr lang="en-US"/>
        </a:p>
      </dgm:t>
    </dgm:pt>
    <dgm:pt modelId="{9570BFC5-6974-4053-9CD9-54D058B10A0C}" type="sibTrans" cxnId="{FF84ED87-3B13-4075-B4E0-7615FC6881FE}">
      <dgm:prSet/>
      <dgm:spPr/>
      <dgm:t>
        <a:bodyPr/>
        <a:lstStyle/>
        <a:p>
          <a:endParaRPr lang="en-US"/>
        </a:p>
      </dgm:t>
    </dgm:pt>
    <dgm:pt modelId="{08745AC4-198D-4018-8A51-3DF53FEA5529}">
      <dgm:prSet phldrT="[Text]" custT="1"/>
      <dgm:spPr/>
      <dgm:t>
        <a:bodyPr/>
        <a:lstStyle/>
        <a:p>
          <a:r>
            <a:rPr lang="en-US" sz="2000" b="1" dirty="0" smtClean="0"/>
            <a:t>How it can be of advantage/benefit to the context</a:t>
          </a:r>
          <a:endParaRPr lang="en-US" sz="2000" b="1" dirty="0"/>
        </a:p>
      </dgm:t>
    </dgm:pt>
    <dgm:pt modelId="{ED498155-261C-4177-9B2D-E3B659DDEC2E}" type="parTrans" cxnId="{9872069E-78CD-4B6B-8FAF-1484CE490894}">
      <dgm:prSet/>
      <dgm:spPr/>
      <dgm:t>
        <a:bodyPr/>
        <a:lstStyle/>
        <a:p>
          <a:endParaRPr lang="en-US"/>
        </a:p>
      </dgm:t>
    </dgm:pt>
    <dgm:pt modelId="{97C53CE5-DC31-411E-AA94-93B4C8EB148D}" type="sibTrans" cxnId="{9872069E-78CD-4B6B-8FAF-1484CE490894}">
      <dgm:prSet/>
      <dgm:spPr/>
      <dgm:t>
        <a:bodyPr/>
        <a:lstStyle/>
        <a:p>
          <a:endParaRPr lang="en-US"/>
        </a:p>
      </dgm:t>
    </dgm:pt>
    <dgm:pt modelId="{6DE4E548-8042-46C2-B05B-D1F46AFDC43C}">
      <dgm:prSet phldrT="[Text]"/>
      <dgm:spPr/>
      <dgm:t>
        <a:bodyPr/>
        <a:lstStyle/>
        <a:p>
          <a:r>
            <a:rPr lang="en-US" b="1" dirty="0" smtClean="0">
              <a:solidFill>
                <a:srgbClr val="FF0000"/>
              </a:solidFill>
            </a:rPr>
            <a:t>SOLUTION </a:t>
          </a:r>
          <a:endParaRPr lang="en-US" b="1" dirty="0">
            <a:solidFill>
              <a:srgbClr val="FF0000"/>
            </a:solidFill>
          </a:endParaRPr>
        </a:p>
      </dgm:t>
    </dgm:pt>
    <dgm:pt modelId="{2BB851BA-7EE2-4E11-B209-6E69AFC50AC3}" type="parTrans" cxnId="{BBF8E312-1647-4F20-9B00-0F6222714176}">
      <dgm:prSet/>
      <dgm:spPr/>
      <dgm:t>
        <a:bodyPr/>
        <a:lstStyle/>
        <a:p>
          <a:endParaRPr lang="en-US"/>
        </a:p>
      </dgm:t>
    </dgm:pt>
    <dgm:pt modelId="{F913F9C8-0A0A-43F3-9D3F-67D46A8A5C38}" type="sibTrans" cxnId="{BBF8E312-1647-4F20-9B00-0F6222714176}">
      <dgm:prSet/>
      <dgm:spPr/>
      <dgm:t>
        <a:bodyPr/>
        <a:lstStyle/>
        <a:p>
          <a:endParaRPr lang="en-US"/>
        </a:p>
      </dgm:t>
    </dgm:pt>
    <dgm:pt modelId="{3CDD23B3-46FC-48C4-9171-CE480546406B}">
      <dgm:prSet phldrT="[Text]" custT="1"/>
      <dgm:spPr/>
      <dgm:t>
        <a:bodyPr/>
        <a:lstStyle/>
        <a:p>
          <a:r>
            <a:rPr lang="en-US" sz="2000" b="1" dirty="0" smtClean="0"/>
            <a:t>The main objectives of the study</a:t>
          </a:r>
          <a:endParaRPr lang="en-US" sz="2000" b="1" dirty="0"/>
        </a:p>
      </dgm:t>
    </dgm:pt>
    <dgm:pt modelId="{DF86610E-4F92-46E7-B48F-0935A31126BF}" type="parTrans" cxnId="{591EB173-8C92-4FC3-AC54-E0DE32556218}">
      <dgm:prSet/>
      <dgm:spPr/>
      <dgm:t>
        <a:bodyPr/>
        <a:lstStyle/>
        <a:p>
          <a:endParaRPr lang="en-US"/>
        </a:p>
      </dgm:t>
    </dgm:pt>
    <dgm:pt modelId="{1FB6BA5A-5528-482B-AE38-AAB114116C56}" type="sibTrans" cxnId="{591EB173-8C92-4FC3-AC54-E0DE32556218}">
      <dgm:prSet/>
      <dgm:spPr/>
      <dgm:t>
        <a:bodyPr/>
        <a:lstStyle/>
        <a:p>
          <a:endParaRPr lang="en-US"/>
        </a:p>
      </dgm:t>
    </dgm:pt>
    <dgm:pt modelId="{675B3315-D615-4FA2-9A51-A89E873F90BC}">
      <dgm:prSet phldrT="[Text]" custT="1"/>
      <dgm:spPr/>
      <dgm:t>
        <a:bodyPr/>
        <a:lstStyle/>
        <a:p>
          <a:r>
            <a:rPr lang="en-US" sz="2000" b="1" dirty="0" smtClean="0"/>
            <a:t>The solution to the problem to be implemented in the context</a:t>
          </a:r>
          <a:endParaRPr lang="en-US" sz="2000" b="1" dirty="0"/>
        </a:p>
      </dgm:t>
    </dgm:pt>
    <dgm:pt modelId="{9837D071-3155-44F9-8A96-B11A315CE49C}" type="parTrans" cxnId="{493D0EBD-CF03-4DD2-8A38-7B33CB6FCC03}">
      <dgm:prSet/>
      <dgm:spPr/>
      <dgm:t>
        <a:bodyPr/>
        <a:lstStyle/>
        <a:p>
          <a:endParaRPr lang="en-US"/>
        </a:p>
      </dgm:t>
    </dgm:pt>
    <dgm:pt modelId="{25C95A38-DE41-4CC9-8C40-7B0CFCAA4D9E}" type="sibTrans" cxnId="{493D0EBD-CF03-4DD2-8A38-7B33CB6FCC03}">
      <dgm:prSet/>
      <dgm:spPr/>
      <dgm:t>
        <a:bodyPr/>
        <a:lstStyle/>
        <a:p>
          <a:endParaRPr lang="en-US"/>
        </a:p>
      </dgm:t>
    </dgm:pt>
    <dgm:pt modelId="{4F8FB00B-BD74-42A2-8FF4-7A0A03AED4CC}" type="pres">
      <dgm:prSet presAssocID="{48987AFE-0225-4141-B567-C25BE197939D}" presName="Name0" presStyleCnt="0">
        <dgm:presLayoutVars>
          <dgm:chMax val="7"/>
          <dgm:dir/>
          <dgm:animLvl val="lvl"/>
          <dgm:resizeHandles val="exact"/>
        </dgm:presLayoutVars>
      </dgm:prSet>
      <dgm:spPr/>
    </dgm:pt>
    <dgm:pt modelId="{EA66BFD1-AEF4-43FA-B185-CF94B03767FA}" type="pres">
      <dgm:prSet presAssocID="{4ADB58DB-7BC9-46A6-98EA-EB488E3CD328}" presName="circle1" presStyleLbl="node1" presStyleIdx="0" presStyleCnt="3"/>
      <dgm:spPr/>
    </dgm:pt>
    <dgm:pt modelId="{97931E05-28C5-479C-9549-684EA48A875E}" type="pres">
      <dgm:prSet presAssocID="{4ADB58DB-7BC9-46A6-98EA-EB488E3CD328}" presName="space" presStyleCnt="0"/>
      <dgm:spPr/>
    </dgm:pt>
    <dgm:pt modelId="{6B77AD79-8FEA-4E30-9E85-A1883D4EA14E}" type="pres">
      <dgm:prSet presAssocID="{4ADB58DB-7BC9-46A6-98EA-EB488E3CD328}" presName="rect1" presStyleLbl="alignAcc1" presStyleIdx="0" presStyleCnt="3"/>
      <dgm:spPr/>
      <dgm:t>
        <a:bodyPr/>
        <a:lstStyle/>
        <a:p>
          <a:endParaRPr lang="en-US"/>
        </a:p>
      </dgm:t>
    </dgm:pt>
    <dgm:pt modelId="{ABE11572-C238-4033-82C1-3DFF8AECF904}" type="pres">
      <dgm:prSet presAssocID="{927B228F-20D2-4EAD-9302-652EF6C376E4}" presName="vertSpace2" presStyleLbl="node1" presStyleIdx="0" presStyleCnt="3"/>
      <dgm:spPr/>
    </dgm:pt>
    <dgm:pt modelId="{658F5197-0ABC-466A-80C0-FD55C97A60B3}" type="pres">
      <dgm:prSet presAssocID="{927B228F-20D2-4EAD-9302-652EF6C376E4}" presName="circle2" presStyleLbl="node1" presStyleIdx="1" presStyleCnt="3"/>
      <dgm:spPr/>
    </dgm:pt>
    <dgm:pt modelId="{B8EF4312-2B4B-4579-8038-51AC61C022E9}" type="pres">
      <dgm:prSet presAssocID="{927B228F-20D2-4EAD-9302-652EF6C376E4}" presName="rect2" presStyleLbl="alignAcc1" presStyleIdx="1" presStyleCnt="3"/>
      <dgm:spPr/>
      <dgm:t>
        <a:bodyPr/>
        <a:lstStyle/>
        <a:p>
          <a:endParaRPr lang="en-US"/>
        </a:p>
      </dgm:t>
    </dgm:pt>
    <dgm:pt modelId="{AABF73B9-14A5-47CD-BFAB-5F5846ADD590}" type="pres">
      <dgm:prSet presAssocID="{6DE4E548-8042-46C2-B05B-D1F46AFDC43C}" presName="vertSpace3" presStyleLbl="node1" presStyleIdx="1" presStyleCnt="3"/>
      <dgm:spPr/>
    </dgm:pt>
    <dgm:pt modelId="{D042EDDB-2DDD-4343-B028-195E55B09975}" type="pres">
      <dgm:prSet presAssocID="{6DE4E548-8042-46C2-B05B-D1F46AFDC43C}" presName="circle3" presStyleLbl="node1" presStyleIdx="2" presStyleCnt="3"/>
      <dgm:spPr/>
    </dgm:pt>
    <dgm:pt modelId="{69DD63E4-54A6-46D0-963F-C77CD0B62892}" type="pres">
      <dgm:prSet presAssocID="{6DE4E548-8042-46C2-B05B-D1F46AFDC43C}" presName="rect3" presStyleLbl="alignAcc1" presStyleIdx="2" presStyleCnt="3"/>
      <dgm:spPr/>
    </dgm:pt>
    <dgm:pt modelId="{59FD2C9D-7F65-4825-9763-B78688220393}" type="pres">
      <dgm:prSet presAssocID="{4ADB58DB-7BC9-46A6-98EA-EB488E3CD328}" presName="rect1ParTx" presStyleLbl="alignAcc1" presStyleIdx="2" presStyleCnt="3">
        <dgm:presLayoutVars>
          <dgm:chMax val="1"/>
          <dgm:bulletEnabled val="1"/>
        </dgm:presLayoutVars>
      </dgm:prSet>
      <dgm:spPr/>
      <dgm:t>
        <a:bodyPr/>
        <a:lstStyle/>
        <a:p>
          <a:endParaRPr lang="en-US"/>
        </a:p>
      </dgm:t>
    </dgm:pt>
    <dgm:pt modelId="{7F1A6501-247A-48F7-AC7F-428BB404A43D}" type="pres">
      <dgm:prSet presAssocID="{4ADB58DB-7BC9-46A6-98EA-EB488E3CD328}" presName="rect1ChTx" presStyleLbl="alignAcc1" presStyleIdx="2" presStyleCnt="3" custScaleX="118791">
        <dgm:presLayoutVars>
          <dgm:bulletEnabled val="1"/>
        </dgm:presLayoutVars>
      </dgm:prSet>
      <dgm:spPr/>
      <dgm:t>
        <a:bodyPr/>
        <a:lstStyle/>
        <a:p>
          <a:endParaRPr lang="en-US"/>
        </a:p>
      </dgm:t>
    </dgm:pt>
    <dgm:pt modelId="{3BCBE3A4-8C3E-47BD-8CAD-527274C17C54}" type="pres">
      <dgm:prSet presAssocID="{927B228F-20D2-4EAD-9302-652EF6C376E4}" presName="rect2ParTx" presStyleLbl="alignAcc1" presStyleIdx="2" presStyleCnt="3">
        <dgm:presLayoutVars>
          <dgm:chMax val="1"/>
          <dgm:bulletEnabled val="1"/>
        </dgm:presLayoutVars>
      </dgm:prSet>
      <dgm:spPr/>
      <dgm:t>
        <a:bodyPr/>
        <a:lstStyle/>
        <a:p>
          <a:endParaRPr lang="en-US"/>
        </a:p>
      </dgm:t>
    </dgm:pt>
    <dgm:pt modelId="{8FB52FD3-1209-45AC-96BE-FE36F9863CC5}" type="pres">
      <dgm:prSet presAssocID="{927B228F-20D2-4EAD-9302-652EF6C376E4}" presName="rect2ChTx" presStyleLbl="alignAcc1" presStyleIdx="2" presStyleCnt="3" custScaleX="118012">
        <dgm:presLayoutVars>
          <dgm:bulletEnabled val="1"/>
        </dgm:presLayoutVars>
      </dgm:prSet>
      <dgm:spPr/>
      <dgm:t>
        <a:bodyPr/>
        <a:lstStyle/>
        <a:p>
          <a:endParaRPr lang="en-US"/>
        </a:p>
      </dgm:t>
    </dgm:pt>
    <dgm:pt modelId="{0FFB241F-5CF6-4F8C-A575-33A76243447E}" type="pres">
      <dgm:prSet presAssocID="{6DE4E548-8042-46C2-B05B-D1F46AFDC43C}" presName="rect3ParTx" presStyleLbl="alignAcc1" presStyleIdx="2" presStyleCnt="3">
        <dgm:presLayoutVars>
          <dgm:chMax val="1"/>
          <dgm:bulletEnabled val="1"/>
        </dgm:presLayoutVars>
      </dgm:prSet>
      <dgm:spPr/>
    </dgm:pt>
    <dgm:pt modelId="{19CDEA36-9B84-4625-8298-6A40EBCE9AF2}" type="pres">
      <dgm:prSet presAssocID="{6DE4E548-8042-46C2-B05B-D1F46AFDC43C}" presName="rect3ChTx" presStyleLbl="alignAcc1" presStyleIdx="2" presStyleCnt="3" custScaleX="116165">
        <dgm:presLayoutVars>
          <dgm:bulletEnabled val="1"/>
        </dgm:presLayoutVars>
      </dgm:prSet>
      <dgm:spPr/>
      <dgm:t>
        <a:bodyPr/>
        <a:lstStyle/>
        <a:p>
          <a:endParaRPr lang="en-US"/>
        </a:p>
      </dgm:t>
    </dgm:pt>
  </dgm:ptLst>
  <dgm:cxnLst>
    <dgm:cxn modelId="{E8253D46-D2A4-4D85-8D76-3FB78D4B7698}" type="presOf" srcId="{4ADB58DB-7BC9-46A6-98EA-EB488E3CD328}" destId="{59FD2C9D-7F65-4825-9763-B78688220393}" srcOrd="1" destOrd="0" presId="urn:microsoft.com/office/officeart/2005/8/layout/target3"/>
    <dgm:cxn modelId="{35D64103-A14D-4820-AB06-14D173C11178}" type="presOf" srcId="{AFB02EB2-848D-4865-99EA-7D2EC8EFEDB8}" destId="{7F1A6501-247A-48F7-AC7F-428BB404A43D}" srcOrd="0" destOrd="1" presId="urn:microsoft.com/office/officeart/2005/8/layout/target3"/>
    <dgm:cxn modelId="{BBF8E312-1647-4F20-9B00-0F6222714176}" srcId="{48987AFE-0225-4141-B567-C25BE197939D}" destId="{6DE4E548-8042-46C2-B05B-D1F46AFDC43C}" srcOrd="2" destOrd="0" parTransId="{2BB851BA-7EE2-4E11-B209-6E69AFC50AC3}" sibTransId="{F913F9C8-0A0A-43F3-9D3F-67D46A8A5C38}"/>
    <dgm:cxn modelId="{7B94C6EC-10FE-4E75-842A-DCE66C4A75AC}" type="presOf" srcId="{927B228F-20D2-4EAD-9302-652EF6C376E4}" destId="{B8EF4312-2B4B-4579-8038-51AC61C022E9}" srcOrd="0" destOrd="0" presId="urn:microsoft.com/office/officeart/2005/8/layout/target3"/>
    <dgm:cxn modelId="{5A1AB5D5-40A3-4ACA-A9FA-E8443F3D510F}" type="presOf" srcId="{08745AC4-198D-4018-8A51-3DF53FEA5529}" destId="{8FB52FD3-1209-45AC-96BE-FE36F9863CC5}" srcOrd="0" destOrd="1" presId="urn:microsoft.com/office/officeart/2005/8/layout/target3"/>
    <dgm:cxn modelId="{AA2BB868-03B9-4309-A85A-252D7B7535AE}" type="presOf" srcId="{6DE4E548-8042-46C2-B05B-D1F46AFDC43C}" destId="{69DD63E4-54A6-46D0-963F-C77CD0B62892}" srcOrd="0" destOrd="0" presId="urn:microsoft.com/office/officeart/2005/8/layout/target3"/>
    <dgm:cxn modelId="{734AFAE8-3080-4444-A7AC-590C2014333A}" type="presOf" srcId="{927B228F-20D2-4EAD-9302-652EF6C376E4}" destId="{3BCBE3A4-8C3E-47BD-8CAD-527274C17C54}" srcOrd="1" destOrd="0" presId="urn:microsoft.com/office/officeart/2005/8/layout/target3"/>
    <dgm:cxn modelId="{8C7EC199-67BB-43E3-A10A-01CC84B8D1FB}" type="presOf" srcId="{3CDD23B3-46FC-48C4-9171-CE480546406B}" destId="{19CDEA36-9B84-4625-8298-6A40EBCE9AF2}" srcOrd="0" destOrd="0" presId="urn:microsoft.com/office/officeart/2005/8/layout/target3"/>
    <dgm:cxn modelId="{723CC1D4-8E2A-4165-A891-BFEF310EE6EC}" type="presOf" srcId="{E4142B35-8244-426A-9F10-9BC93CFDD438}" destId="{7F1A6501-247A-48F7-AC7F-428BB404A43D}" srcOrd="0" destOrd="0" presId="urn:microsoft.com/office/officeart/2005/8/layout/target3"/>
    <dgm:cxn modelId="{25301B83-E451-41BD-8ECC-F0CF304BA651}" srcId="{48987AFE-0225-4141-B567-C25BE197939D}" destId="{4ADB58DB-7BC9-46A6-98EA-EB488E3CD328}" srcOrd="0" destOrd="0" parTransId="{E3940CBE-D09A-492C-A05D-2434A421CCFC}" sibTransId="{86E66937-8523-49E7-AEAD-FF89AEED1423}"/>
    <dgm:cxn modelId="{AACBAE8F-6B2B-4AFE-867B-E83C3C7E27A2}" type="presOf" srcId="{EBA051E4-F0C2-4356-82F0-CD19C58D10EB}" destId="{8FB52FD3-1209-45AC-96BE-FE36F9863CC5}" srcOrd="0" destOrd="0" presId="urn:microsoft.com/office/officeart/2005/8/layout/target3"/>
    <dgm:cxn modelId="{702665EF-3E83-40AD-A013-FD16B0219B8E}" srcId="{48987AFE-0225-4141-B567-C25BE197939D}" destId="{927B228F-20D2-4EAD-9302-652EF6C376E4}" srcOrd="1" destOrd="0" parTransId="{8E1A03A1-4CDD-4047-B26D-1C1E9583788E}" sibTransId="{26A0A6F1-B6D5-483F-8FD5-6547333CE891}"/>
    <dgm:cxn modelId="{67CB90C3-B703-4E8C-9312-AF5E38B92200}" srcId="{4ADB58DB-7BC9-46A6-98EA-EB488E3CD328}" destId="{AFB02EB2-848D-4865-99EA-7D2EC8EFEDB8}" srcOrd="1" destOrd="0" parTransId="{2E70843B-E9B4-4935-A934-46BA0C775A03}" sibTransId="{7DFCAFC3-F630-47A3-A411-283165FFE856}"/>
    <dgm:cxn modelId="{88D8D7FA-1C87-410F-9A13-CD5865941B88}" type="presOf" srcId="{6DE4E548-8042-46C2-B05B-D1F46AFDC43C}" destId="{0FFB241F-5CF6-4F8C-A575-33A76243447E}" srcOrd="1" destOrd="0" presId="urn:microsoft.com/office/officeart/2005/8/layout/target3"/>
    <dgm:cxn modelId="{5811A2A9-30C3-435B-BFE3-8CA26AFB3ED8}" type="presOf" srcId="{675B3315-D615-4FA2-9A51-A89E873F90BC}" destId="{19CDEA36-9B84-4625-8298-6A40EBCE9AF2}" srcOrd="0" destOrd="1" presId="urn:microsoft.com/office/officeart/2005/8/layout/target3"/>
    <dgm:cxn modelId="{591EB173-8C92-4FC3-AC54-E0DE32556218}" srcId="{6DE4E548-8042-46C2-B05B-D1F46AFDC43C}" destId="{3CDD23B3-46FC-48C4-9171-CE480546406B}" srcOrd="0" destOrd="0" parTransId="{DF86610E-4F92-46E7-B48F-0935A31126BF}" sibTransId="{1FB6BA5A-5528-482B-AE38-AAB114116C56}"/>
    <dgm:cxn modelId="{93BC179C-C633-48AF-8795-B2353762B99B}" type="presOf" srcId="{48987AFE-0225-4141-B567-C25BE197939D}" destId="{4F8FB00B-BD74-42A2-8FF4-7A0A03AED4CC}" srcOrd="0" destOrd="0" presId="urn:microsoft.com/office/officeart/2005/8/layout/target3"/>
    <dgm:cxn modelId="{9872069E-78CD-4B6B-8FAF-1484CE490894}" srcId="{927B228F-20D2-4EAD-9302-652EF6C376E4}" destId="{08745AC4-198D-4018-8A51-3DF53FEA5529}" srcOrd="1" destOrd="0" parTransId="{ED498155-261C-4177-9B2D-E3B659DDEC2E}" sibTransId="{97C53CE5-DC31-411E-AA94-93B4C8EB148D}"/>
    <dgm:cxn modelId="{493D0EBD-CF03-4DD2-8A38-7B33CB6FCC03}" srcId="{6DE4E548-8042-46C2-B05B-D1F46AFDC43C}" destId="{675B3315-D615-4FA2-9A51-A89E873F90BC}" srcOrd="1" destOrd="0" parTransId="{9837D071-3155-44F9-8A96-B11A315CE49C}" sibTransId="{25C95A38-DE41-4CC9-8C40-7B0CFCAA4D9E}"/>
    <dgm:cxn modelId="{EFFEC681-42A5-46ED-8787-2F2D2664B9C8}" type="presOf" srcId="{4ADB58DB-7BC9-46A6-98EA-EB488E3CD328}" destId="{6B77AD79-8FEA-4E30-9E85-A1883D4EA14E}" srcOrd="0" destOrd="0" presId="urn:microsoft.com/office/officeart/2005/8/layout/target3"/>
    <dgm:cxn modelId="{18501075-56C1-41F3-8A64-450C665ED6AE}" srcId="{4ADB58DB-7BC9-46A6-98EA-EB488E3CD328}" destId="{E4142B35-8244-426A-9F10-9BC93CFDD438}" srcOrd="0" destOrd="0" parTransId="{3A39DDCD-5564-4C39-9E63-2126C00DB5FC}" sibTransId="{CB2209B7-1EB0-441C-BB16-64637954719E}"/>
    <dgm:cxn modelId="{FF84ED87-3B13-4075-B4E0-7615FC6881FE}" srcId="{927B228F-20D2-4EAD-9302-652EF6C376E4}" destId="{EBA051E4-F0C2-4356-82F0-CD19C58D10EB}" srcOrd="0" destOrd="0" parTransId="{26BEFAF3-3E59-44B7-9B28-6FC65B1687F5}" sibTransId="{9570BFC5-6974-4053-9CD9-54D058B10A0C}"/>
    <dgm:cxn modelId="{13BF5AA5-6014-4B79-BB7E-2F5EC4B2AF49}" type="presParOf" srcId="{4F8FB00B-BD74-42A2-8FF4-7A0A03AED4CC}" destId="{EA66BFD1-AEF4-43FA-B185-CF94B03767FA}" srcOrd="0" destOrd="0" presId="urn:microsoft.com/office/officeart/2005/8/layout/target3"/>
    <dgm:cxn modelId="{FE535A5C-C720-48EC-806C-6C58CDF8EA0A}" type="presParOf" srcId="{4F8FB00B-BD74-42A2-8FF4-7A0A03AED4CC}" destId="{97931E05-28C5-479C-9549-684EA48A875E}" srcOrd="1" destOrd="0" presId="urn:microsoft.com/office/officeart/2005/8/layout/target3"/>
    <dgm:cxn modelId="{4D8423C9-B19D-464D-8E18-07F9EDF15730}" type="presParOf" srcId="{4F8FB00B-BD74-42A2-8FF4-7A0A03AED4CC}" destId="{6B77AD79-8FEA-4E30-9E85-A1883D4EA14E}" srcOrd="2" destOrd="0" presId="urn:microsoft.com/office/officeart/2005/8/layout/target3"/>
    <dgm:cxn modelId="{89423C8B-1526-4770-B594-DBDED02C3DA0}" type="presParOf" srcId="{4F8FB00B-BD74-42A2-8FF4-7A0A03AED4CC}" destId="{ABE11572-C238-4033-82C1-3DFF8AECF904}" srcOrd="3" destOrd="0" presId="urn:microsoft.com/office/officeart/2005/8/layout/target3"/>
    <dgm:cxn modelId="{BE37760A-088D-4003-A84E-A769E9C0B9E2}" type="presParOf" srcId="{4F8FB00B-BD74-42A2-8FF4-7A0A03AED4CC}" destId="{658F5197-0ABC-466A-80C0-FD55C97A60B3}" srcOrd="4" destOrd="0" presId="urn:microsoft.com/office/officeart/2005/8/layout/target3"/>
    <dgm:cxn modelId="{1BFB2182-A412-454A-807B-B5048780297A}" type="presParOf" srcId="{4F8FB00B-BD74-42A2-8FF4-7A0A03AED4CC}" destId="{B8EF4312-2B4B-4579-8038-51AC61C022E9}" srcOrd="5" destOrd="0" presId="urn:microsoft.com/office/officeart/2005/8/layout/target3"/>
    <dgm:cxn modelId="{066C621D-F110-4F18-A496-15DC14CADB78}" type="presParOf" srcId="{4F8FB00B-BD74-42A2-8FF4-7A0A03AED4CC}" destId="{AABF73B9-14A5-47CD-BFAB-5F5846ADD590}" srcOrd="6" destOrd="0" presId="urn:microsoft.com/office/officeart/2005/8/layout/target3"/>
    <dgm:cxn modelId="{086068A8-719A-4328-BCAA-7284B0A9E243}" type="presParOf" srcId="{4F8FB00B-BD74-42A2-8FF4-7A0A03AED4CC}" destId="{D042EDDB-2DDD-4343-B028-195E55B09975}" srcOrd="7" destOrd="0" presId="urn:microsoft.com/office/officeart/2005/8/layout/target3"/>
    <dgm:cxn modelId="{A88A015E-3834-49F0-A1EE-E3B923B18F34}" type="presParOf" srcId="{4F8FB00B-BD74-42A2-8FF4-7A0A03AED4CC}" destId="{69DD63E4-54A6-46D0-963F-C77CD0B62892}" srcOrd="8" destOrd="0" presId="urn:microsoft.com/office/officeart/2005/8/layout/target3"/>
    <dgm:cxn modelId="{5B11CC6D-8216-485D-8183-D4F905348CE4}" type="presParOf" srcId="{4F8FB00B-BD74-42A2-8FF4-7A0A03AED4CC}" destId="{59FD2C9D-7F65-4825-9763-B78688220393}" srcOrd="9" destOrd="0" presId="urn:microsoft.com/office/officeart/2005/8/layout/target3"/>
    <dgm:cxn modelId="{501A4010-E898-4A28-8E09-83E095D8259E}" type="presParOf" srcId="{4F8FB00B-BD74-42A2-8FF4-7A0A03AED4CC}" destId="{7F1A6501-247A-48F7-AC7F-428BB404A43D}" srcOrd="10" destOrd="0" presId="urn:microsoft.com/office/officeart/2005/8/layout/target3"/>
    <dgm:cxn modelId="{FD82E17F-771B-44B2-A506-2D502DCE7F65}" type="presParOf" srcId="{4F8FB00B-BD74-42A2-8FF4-7A0A03AED4CC}" destId="{3BCBE3A4-8C3E-47BD-8CAD-527274C17C54}" srcOrd="11" destOrd="0" presId="urn:microsoft.com/office/officeart/2005/8/layout/target3"/>
    <dgm:cxn modelId="{33FE9EDB-878D-46B7-9AC6-96FED9192CDB}" type="presParOf" srcId="{4F8FB00B-BD74-42A2-8FF4-7A0A03AED4CC}" destId="{8FB52FD3-1209-45AC-96BE-FE36F9863CC5}" srcOrd="12" destOrd="0" presId="urn:microsoft.com/office/officeart/2005/8/layout/target3"/>
    <dgm:cxn modelId="{6F08D472-712F-41C0-BB2B-D169A3CCEE90}" type="presParOf" srcId="{4F8FB00B-BD74-42A2-8FF4-7A0A03AED4CC}" destId="{0FFB241F-5CF6-4F8C-A575-33A76243447E}" srcOrd="13" destOrd="0" presId="urn:microsoft.com/office/officeart/2005/8/layout/target3"/>
    <dgm:cxn modelId="{3FD0DB95-65D7-43B8-8929-FECBC5050DEC}" type="presParOf" srcId="{4F8FB00B-BD74-42A2-8FF4-7A0A03AED4CC}" destId="{19CDEA36-9B84-4625-8298-6A40EBCE9AF2}"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21945C0-0267-4B56-BB44-890B0C0157D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580A35-2CE7-44DE-85F6-320819C6AB7E}">
      <dgm:prSet phldrT="[Text]" custT="1"/>
      <dgm:spPr/>
      <dgm:t>
        <a:bodyPr/>
        <a:lstStyle/>
        <a:p>
          <a:r>
            <a:rPr lang="en-US" sz="2800" b="1" dirty="0"/>
            <a:t>To ascertain </a:t>
          </a:r>
        </a:p>
      </dgm:t>
    </dgm:pt>
    <dgm:pt modelId="{CA22ECF2-C440-4D74-8C6D-0F32FEBDAB2A}" type="parTrans" cxnId="{42C4D754-9B38-47EE-9DB1-4E3E171ECF7D}">
      <dgm:prSet/>
      <dgm:spPr/>
      <dgm:t>
        <a:bodyPr/>
        <a:lstStyle/>
        <a:p>
          <a:endParaRPr lang="en-US"/>
        </a:p>
      </dgm:t>
    </dgm:pt>
    <dgm:pt modelId="{D8B606B0-7FFD-4DFE-AEC8-F0D781D18884}" type="sibTrans" cxnId="{42C4D754-9B38-47EE-9DB1-4E3E171ECF7D}">
      <dgm:prSet/>
      <dgm:spPr/>
      <dgm:t>
        <a:bodyPr/>
        <a:lstStyle/>
        <a:p>
          <a:endParaRPr lang="en-US"/>
        </a:p>
      </dgm:t>
    </dgm:pt>
    <dgm:pt modelId="{66BC7B45-DC3F-4902-93AF-45DB238EC5F1}">
      <dgm:prSet phldrT="[Text]" custT="1"/>
      <dgm:spPr/>
      <dgm:t>
        <a:bodyPr/>
        <a:lstStyle/>
        <a:p>
          <a:r>
            <a:rPr lang="en-US" sz="2800" b="1" dirty="0"/>
            <a:t>To reveal </a:t>
          </a:r>
        </a:p>
      </dgm:t>
    </dgm:pt>
    <dgm:pt modelId="{6DCFFE97-59A9-45B9-B578-751464D4C26A}" type="parTrans" cxnId="{47BFE49B-D559-4F01-9D31-1393969CCBFB}">
      <dgm:prSet/>
      <dgm:spPr/>
      <dgm:t>
        <a:bodyPr/>
        <a:lstStyle/>
        <a:p>
          <a:endParaRPr lang="en-US"/>
        </a:p>
      </dgm:t>
    </dgm:pt>
    <dgm:pt modelId="{457C86EA-46F1-4F7E-AC6D-577D2C06AE51}" type="sibTrans" cxnId="{47BFE49B-D559-4F01-9D31-1393969CCBFB}">
      <dgm:prSet/>
      <dgm:spPr/>
      <dgm:t>
        <a:bodyPr/>
        <a:lstStyle/>
        <a:p>
          <a:endParaRPr lang="en-US"/>
        </a:p>
      </dgm:t>
    </dgm:pt>
    <dgm:pt modelId="{40693AF6-2BB3-49B3-ABEF-E32478E5CBC8}">
      <dgm:prSet phldrT="[Text]" custT="1"/>
      <dgm:spPr/>
      <dgm:t>
        <a:bodyPr/>
        <a:lstStyle/>
        <a:p>
          <a:r>
            <a:rPr lang="en-US" sz="2800" b="1" dirty="0"/>
            <a:t>To describe </a:t>
          </a:r>
        </a:p>
      </dgm:t>
    </dgm:pt>
    <dgm:pt modelId="{5463DD43-C21C-4ADD-8167-CE85DBEF3360}" type="parTrans" cxnId="{91EE2916-883C-4FB2-841D-E97DF6930D74}">
      <dgm:prSet/>
      <dgm:spPr/>
      <dgm:t>
        <a:bodyPr/>
        <a:lstStyle/>
        <a:p>
          <a:endParaRPr lang="en-US"/>
        </a:p>
      </dgm:t>
    </dgm:pt>
    <dgm:pt modelId="{BFBD4595-D26D-486A-B14D-763F5587CB04}" type="sibTrans" cxnId="{91EE2916-883C-4FB2-841D-E97DF6930D74}">
      <dgm:prSet/>
      <dgm:spPr/>
      <dgm:t>
        <a:bodyPr/>
        <a:lstStyle/>
        <a:p>
          <a:endParaRPr lang="en-US"/>
        </a:p>
      </dgm:t>
    </dgm:pt>
    <dgm:pt modelId="{D6787B49-0817-41AE-A2A8-965C5E91D2CE}">
      <dgm:prSet phldrT="[Text]" custT="1"/>
      <dgm:spPr/>
      <dgm:t>
        <a:bodyPr/>
        <a:lstStyle/>
        <a:p>
          <a:r>
            <a:rPr lang="en-US" sz="2800" b="1" dirty="0"/>
            <a:t>To decide</a:t>
          </a:r>
        </a:p>
      </dgm:t>
    </dgm:pt>
    <dgm:pt modelId="{6320F09C-389E-4D41-AD3E-FF2959E936EB}" type="parTrans" cxnId="{5A14528D-DB7A-4297-88A6-43FD6CC8E681}">
      <dgm:prSet/>
      <dgm:spPr/>
      <dgm:t>
        <a:bodyPr/>
        <a:lstStyle/>
        <a:p>
          <a:endParaRPr lang="en-US"/>
        </a:p>
      </dgm:t>
    </dgm:pt>
    <dgm:pt modelId="{7234E424-AD97-4D9D-A9AA-47529004D664}" type="sibTrans" cxnId="{5A14528D-DB7A-4297-88A6-43FD6CC8E681}">
      <dgm:prSet/>
      <dgm:spPr/>
      <dgm:t>
        <a:bodyPr/>
        <a:lstStyle/>
        <a:p>
          <a:endParaRPr lang="en-US"/>
        </a:p>
      </dgm:t>
    </dgm:pt>
    <dgm:pt modelId="{CC5D2B7F-A3A1-4A06-9AEE-B48639E10118}">
      <dgm:prSet phldrT="[Text]" custT="1"/>
      <dgm:spPr/>
      <dgm:t>
        <a:bodyPr/>
        <a:lstStyle/>
        <a:p>
          <a:r>
            <a:rPr lang="en-US" sz="2800" b="1" dirty="0"/>
            <a:t>To identify </a:t>
          </a:r>
        </a:p>
      </dgm:t>
    </dgm:pt>
    <dgm:pt modelId="{9831389C-FCCE-4FC5-8BB9-30B840FFB3FF}" type="parTrans" cxnId="{124F9866-F8FA-47A2-8145-099528039027}">
      <dgm:prSet/>
      <dgm:spPr/>
      <dgm:t>
        <a:bodyPr/>
        <a:lstStyle/>
        <a:p>
          <a:endParaRPr lang="en-US"/>
        </a:p>
      </dgm:t>
    </dgm:pt>
    <dgm:pt modelId="{EF6DBEF0-E787-41C5-9BE4-74B2228BF4C0}" type="sibTrans" cxnId="{124F9866-F8FA-47A2-8145-099528039027}">
      <dgm:prSet/>
      <dgm:spPr/>
      <dgm:t>
        <a:bodyPr/>
        <a:lstStyle/>
        <a:p>
          <a:endParaRPr lang="en-US"/>
        </a:p>
      </dgm:t>
    </dgm:pt>
    <dgm:pt modelId="{787E22FF-3D59-4A9E-89E8-936F7625A084}">
      <dgm:prSet phldrT="[Text]" custT="1"/>
      <dgm:spPr/>
      <dgm:t>
        <a:bodyPr/>
        <a:lstStyle/>
        <a:p>
          <a:r>
            <a:rPr lang="en-US" sz="2800" b="1" dirty="0"/>
            <a:t>To explore</a:t>
          </a:r>
        </a:p>
      </dgm:t>
    </dgm:pt>
    <dgm:pt modelId="{9A24A322-09A3-4ED3-B088-68CAB522446C}" type="parTrans" cxnId="{19C9B17D-A284-4225-B895-80E509E33F36}">
      <dgm:prSet/>
      <dgm:spPr/>
      <dgm:t>
        <a:bodyPr/>
        <a:lstStyle/>
        <a:p>
          <a:endParaRPr lang="en-US"/>
        </a:p>
      </dgm:t>
    </dgm:pt>
    <dgm:pt modelId="{396D4828-8FCB-4ADD-ABB7-498D1447C37D}" type="sibTrans" cxnId="{19C9B17D-A284-4225-B895-80E509E33F36}">
      <dgm:prSet/>
      <dgm:spPr/>
      <dgm:t>
        <a:bodyPr/>
        <a:lstStyle/>
        <a:p>
          <a:endParaRPr lang="en-US"/>
        </a:p>
      </dgm:t>
    </dgm:pt>
    <dgm:pt modelId="{42DF7B36-7C72-4850-951E-0CF1A9B879CA}">
      <dgm:prSet phldrT="[Text]" custT="1"/>
      <dgm:spPr/>
      <dgm:t>
        <a:bodyPr/>
        <a:lstStyle/>
        <a:p>
          <a:r>
            <a:rPr lang="en-US" sz="2800" b="1" dirty="0"/>
            <a:t>To discover </a:t>
          </a:r>
        </a:p>
      </dgm:t>
    </dgm:pt>
    <dgm:pt modelId="{F6186851-5B75-45CB-ACCA-802C5F6E3411}" type="parTrans" cxnId="{AB3C3979-0FDA-4F3A-855F-012B43490C97}">
      <dgm:prSet/>
      <dgm:spPr/>
      <dgm:t>
        <a:bodyPr/>
        <a:lstStyle/>
        <a:p>
          <a:endParaRPr lang="en-US"/>
        </a:p>
      </dgm:t>
    </dgm:pt>
    <dgm:pt modelId="{A00D2085-165F-480D-9529-BEE345A41151}" type="sibTrans" cxnId="{AB3C3979-0FDA-4F3A-855F-012B43490C97}">
      <dgm:prSet/>
      <dgm:spPr/>
      <dgm:t>
        <a:bodyPr/>
        <a:lstStyle/>
        <a:p>
          <a:endParaRPr lang="en-US"/>
        </a:p>
      </dgm:t>
    </dgm:pt>
    <dgm:pt modelId="{45756CD4-1BAE-4483-B128-756C87358FAC}">
      <dgm:prSet phldrT="[Text]" custT="1"/>
      <dgm:spPr/>
      <dgm:t>
        <a:bodyPr/>
        <a:lstStyle/>
        <a:p>
          <a:r>
            <a:rPr lang="en-US" sz="2800" b="1" dirty="0"/>
            <a:t>To examine </a:t>
          </a:r>
        </a:p>
      </dgm:t>
    </dgm:pt>
    <dgm:pt modelId="{24795F73-AAB3-451D-BF35-7486AC5EF903}" type="parTrans" cxnId="{FBAFA1A5-B832-4376-8F09-CB63EB7F1A01}">
      <dgm:prSet/>
      <dgm:spPr/>
      <dgm:t>
        <a:bodyPr/>
        <a:lstStyle/>
        <a:p>
          <a:endParaRPr lang="en-US"/>
        </a:p>
      </dgm:t>
    </dgm:pt>
    <dgm:pt modelId="{E93E13B5-2F84-4FB7-AF5B-5FE240DE8CBB}" type="sibTrans" cxnId="{FBAFA1A5-B832-4376-8F09-CB63EB7F1A01}">
      <dgm:prSet/>
      <dgm:spPr/>
      <dgm:t>
        <a:bodyPr/>
        <a:lstStyle/>
        <a:p>
          <a:endParaRPr lang="en-US"/>
        </a:p>
      </dgm:t>
    </dgm:pt>
    <dgm:pt modelId="{4CF39AC0-0FFD-4DF5-944C-7BE3AB023CB1}">
      <dgm:prSet phldrT="[Text]" custT="1"/>
      <dgm:spPr/>
      <dgm:t>
        <a:bodyPr/>
        <a:lstStyle/>
        <a:p>
          <a:r>
            <a:rPr lang="en-US" sz="2400" b="1" dirty="0"/>
            <a:t>To compare</a:t>
          </a:r>
        </a:p>
      </dgm:t>
    </dgm:pt>
    <dgm:pt modelId="{FB20CE5C-299B-476A-B065-FB9B1BB5B350}" type="parTrans" cxnId="{DD85010D-FA72-4530-9518-15E4E3C442ED}">
      <dgm:prSet/>
      <dgm:spPr/>
      <dgm:t>
        <a:bodyPr/>
        <a:lstStyle/>
        <a:p>
          <a:endParaRPr lang="en-US"/>
        </a:p>
      </dgm:t>
    </dgm:pt>
    <dgm:pt modelId="{8D156703-2493-4DAC-8D16-01F146EA6289}" type="sibTrans" cxnId="{DD85010D-FA72-4530-9518-15E4E3C442ED}">
      <dgm:prSet/>
      <dgm:spPr/>
      <dgm:t>
        <a:bodyPr/>
        <a:lstStyle/>
        <a:p>
          <a:endParaRPr lang="en-US"/>
        </a:p>
      </dgm:t>
    </dgm:pt>
    <dgm:pt modelId="{F4ECA7AE-1158-4378-BCAD-486EAA23FA95}">
      <dgm:prSet phldrT="[Text]" custT="1"/>
      <dgm:spPr/>
      <dgm:t>
        <a:bodyPr/>
        <a:lstStyle/>
        <a:p>
          <a:r>
            <a:rPr lang="en-US" sz="2400" b="1" dirty="0"/>
            <a:t>To assess</a:t>
          </a:r>
        </a:p>
      </dgm:t>
    </dgm:pt>
    <dgm:pt modelId="{04C9BC67-409F-4E0D-9278-BB52512A5294}" type="parTrans" cxnId="{EC7C6CE7-15A6-4244-958B-85E1E1C91B8E}">
      <dgm:prSet/>
      <dgm:spPr/>
      <dgm:t>
        <a:bodyPr/>
        <a:lstStyle/>
        <a:p>
          <a:endParaRPr lang="en-US"/>
        </a:p>
      </dgm:t>
    </dgm:pt>
    <dgm:pt modelId="{B520F9E9-35AC-47E9-B1DE-615016353BAA}" type="sibTrans" cxnId="{EC7C6CE7-15A6-4244-958B-85E1E1C91B8E}">
      <dgm:prSet/>
      <dgm:spPr/>
      <dgm:t>
        <a:bodyPr/>
        <a:lstStyle/>
        <a:p>
          <a:endParaRPr lang="en-US"/>
        </a:p>
      </dgm:t>
    </dgm:pt>
    <dgm:pt modelId="{ADF08668-C658-4958-9C0F-58F8137F59D4}">
      <dgm:prSet phldrT="[Text]" custT="1"/>
      <dgm:spPr/>
      <dgm:t>
        <a:bodyPr/>
        <a:lstStyle/>
        <a:p>
          <a:r>
            <a:rPr lang="en-US" sz="2400" b="1" dirty="0"/>
            <a:t>To investigate</a:t>
          </a:r>
        </a:p>
      </dgm:t>
    </dgm:pt>
    <dgm:pt modelId="{FDF76375-0883-4099-B96F-F9A9DF058FCE}" type="parTrans" cxnId="{EECFEF4B-6E1F-4506-B28C-B584186B2891}">
      <dgm:prSet/>
      <dgm:spPr/>
      <dgm:t>
        <a:bodyPr/>
        <a:lstStyle/>
        <a:p>
          <a:endParaRPr lang="en-US"/>
        </a:p>
      </dgm:t>
    </dgm:pt>
    <dgm:pt modelId="{51D0ECBB-4BDA-43E2-A831-1F8468F81A94}" type="sibTrans" cxnId="{EECFEF4B-6E1F-4506-B28C-B584186B2891}">
      <dgm:prSet/>
      <dgm:spPr/>
      <dgm:t>
        <a:bodyPr/>
        <a:lstStyle/>
        <a:p>
          <a:endParaRPr lang="en-US"/>
        </a:p>
      </dgm:t>
    </dgm:pt>
    <dgm:pt modelId="{CAA50717-3DBB-46DF-AC9C-EE2E8B5D0DEA}">
      <dgm:prSet phldrT="[Text]" custT="1"/>
      <dgm:spPr/>
      <dgm:t>
        <a:bodyPr/>
        <a:lstStyle/>
        <a:p>
          <a:r>
            <a:rPr lang="en-US" sz="2400" b="1" dirty="0"/>
            <a:t>To evaluate</a:t>
          </a:r>
        </a:p>
      </dgm:t>
    </dgm:pt>
    <dgm:pt modelId="{B37F40B6-91FD-4492-8ECA-2E3FC685379E}" type="parTrans" cxnId="{E9074AC0-2AF3-48D6-9A39-5B01E25C7AD3}">
      <dgm:prSet/>
      <dgm:spPr/>
      <dgm:t>
        <a:bodyPr/>
        <a:lstStyle/>
        <a:p>
          <a:endParaRPr lang="en-US"/>
        </a:p>
      </dgm:t>
    </dgm:pt>
    <dgm:pt modelId="{E629BBAA-77E8-4A14-ABBA-A15DB9070CB4}" type="sibTrans" cxnId="{E9074AC0-2AF3-48D6-9A39-5B01E25C7AD3}">
      <dgm:prSet/>
      <dgm:spPr/>
      <dgm:t>
        <a:bodyPr/>
        <a:lstStyle/>
        <a:p>
          <a:endParaRPr lang="en-US"/>
        </a:p>
      </dgm:t>
    </dgm:pt>
    <dgm:pt modelId="{31A3B076-877E-41C4-94B0-34259E077D02}">
      <dgm:prSet phldrT="[Text]" custT="1"/>
      <dgm:spPr/>
      <dgm:t>
        <a:bodyPr/>
        <a:lstStyle/>
        <a:p>
          <a:r>
            <a:rPr lang="en-US" sz="2400" b="1" dirty="0"/>
            <a:t>To recognize </a:t>
          </a:r>
        </a:p>
      </dgm:t>
    </dgm:pt>
    <dgm:pt modelId="{44B83895-D924-47FE-B64C-92FC069D4C08}" type="parTrans" cxnId="{73694C0A-5A96-4AB6-8F4B-0013140523C1}">
      <dgm:prSet/>
      <dgm:spPr/>
      <dgm:t>
        <a:bodyPr/>
        <a:lstStyle/>
        <a:p>
          <a:endParaRPr lang="en-US"/>
        </a:p>
      </dgm:t>
    </dgm:pt>
    <dgm:pt modelId="{90C5720C-DCE0-4713-9371-9A4604E3F01F}" type="sibTrans" cxnId="{73694C0A-5A96-4AB6-8F4B-0013140523C1}">
      <dgm:prSet/>
      <dgm:spPr/>
      <dgm:t>
        <a:bodyPr/>
        <a:lstStyle/>
        <a:p>
          <a:endParaRPr lang="en-US"/>
        </a:p>
      </dgm:t>
    </dgm:pt>
    <dgm:pt modelId="{0D49FC82-8AC5-458D-B9A8-BDB61C9BB8E3}">
      <dgm:prSet phldrT="[Text]" custT="1"/>
      <dgm:spPr/>
      <dgm:t>
        <a:bodyPr/>
        <a:lstStyle/>
        <a:p>
          <a:r>
            <a:rPr lang="en-US" sz="2400" b="1" dirty="0"/>
            <a:t>To measure</a:t>
          </a:r>
        </a:p>
      </dgm:t>
    </dgm:pt>
    <dgm:pt modelId="{BEBC9F16-22C6-429E-8C8E-C4809FF7281D}" type="parTrans" cxnId="{9D4154E6-0D9D-4A34-B62A-DD847D51F1A1}">
      <dgm:prSet/>
      <dgm:spPr/>
      <dgm:t>
        <a:bodyPr/>
        <a:lstStyle/>
        <a:p>
          <a:endParaRPr lang="en-US"/>
        </a:p>
      </dgm:t>
    </dgm:pt>
    <dgm:pt modelId="{CD593CB3-A0B8-4995-B9C4-041FB822DA33}" type="sibTrans" cxnId="{9D4154E6-0D9D-4A34-B62A-DD847D51F1A1}">
      <dgm:prSet/>
      <dgm:spPr/>
      <dgm:t>
        <a:bodyPr/>
        <a:lstStyle/>
        <a:p>
          <a:endParaRPr lang="en-US"/>
        </a:p>
      </dgm:t>
    </dgm:pt>
    <dgm:pt modelId="{DD111330-9A92-44EE-A3A7-1799EB69E349}">
      <dgm:prSet phldrT="[Text]" custT="1"/>
      <dgm:spPr/>
      <dgm:t>
        <a:bodyPr/>
        <a:lstStyle/>
        <a:p>
          <a:r>
            <a:rPr lang="en-US" sz="2400" b="1" dirty="0"/>
            <a:t>To find out</a:t>
          </a:r>
        </a:p>
      </dgm:t>
    </dgm:pt>
    <dgm:pt modelId="{99F8260E-A44A-4E52-BB4D-C68DA6145C84}" type="parTrans" cxnId="{A5C81210-52F6-40CD-B4E7-507BEBDA61EC}">
      <dgm:prSet/>
      <dgm:spPr/>
      <dgm:t>
        <a:bodyPr/>
        <a:lstStyle/>
        <a:p>
          <a:endParaRPr lang="en-US"/>
        </a:p>
      </dgm:t>
    </dgm:pt>
    <dgm:pt modelId="{4B982949-F7D5-4BA7-BE29-09263A6DBA9A}" type="sibTrans" cxnId="{A5C81210-52F6-40CD-B4E7-507BEBDA61EC}">
      <dgm:prSet/>
      <dgm:spPr/>
      <dgm:t>
        <a:bodyPr/>
        <a:lstStyle/>
        <a:p>
          <a:endParaRPr lang="en-US"/>
        </a:p>
      </dgm:t>
    </dgm:pt>
    <dgm:pt modelId="{76E891D5-12B6-44E9-943C-1115A94D987C}">
      <dgm:prSet phldrT="[Text]" custT="1"/>
      <dgm:spPr/>
      <dgm:t>
        <a:bodyPr/>
        <a:lstStyle/>
        <a:p>
          <a:r>
            <a:rPr lang="en-US" sz="2400" b="1" dirty="0"/>
            <a:t>To present </a:t>
          </a:r>
        </a:p>
      </dgm:t>
    </dgm:pt>
    <dgm:pt modelId="{3D204014-D93E-44DD-8C6D-852C09B566C1}" type="parTrans" cxnId="{A6FEEFDB-6967-4C68-81CD-0679164D00BE}">
      <dgm:prSet/>
      <dgm:spPr/>
      <dgm:t>
        <a:bodyPr/>
        <a:lstStyle/>
        <a:p>
          <a:endParaRPr lang="en-US"/>
        </a:p>
      </dgm:t>
    </dgm:pt>
    <dgm:pt modelId="{6A10C7CB-FB22-4DAF-BFB9-94DEBD3335BA}" type="sibTrans" cxnId="{A6FEEFDB-6967-4C68-81CD-0679164D00BE}">
      <dgm:prSet/>
      <dgm:spPr/>
      <dgm:t>
        <a:bodyPr/>
        <a:lstStyle/>
        <a:p>
          <a:endParaRPr lang="en-US"/>
        </a:p>
      </dgm:t>
    </dgm:pt>
    <dgm:pt modelId="{CC1EE2F7-AE94-45A7-9034-B122A2C9D0BF}">
      <dgm:prSet phldrT="[Text]" custT="1"/>
      <dgm:spPr/>
      <dgm:t>
        <a:bodyPr/>
        <a:lstStyle/>
        <a:p>
          <a:r>
            <a:rPr lang="en-US" sz="2400" b="1" dirty="0"/>
            <a:t>To provide</a:t>
          </a:r>
        </a:p>
      </dgm:t>
    </dgm:pt>
    <dgm:pt modelId="{6799EE9E-AADC-4FC2-A60A-2ACD5717A78E}" type="parTrans" cxnId="{5A40ABA1-DA42-4D73-8B5F-3E2173070AFD}">
      <dgm:prSet/>
      <dgm:spPr/>
      <dgm:t>
        <a:bodyPr/>
        <a:lstStyle/>
        <a:p>
          <a:endParaRPr lang="en-US"/>
        </a:p>
      </dgm:t>
    </dgm:pt>
    <dgm:pt modelId="{D20A55F6-F902-4012-8C01-7AAB3566ECD7}" type="sibTrans" cxnId="{5A40ABA1-DA42-4D73-8B5F-3E2173070AFD}">
      <dgm:prSet/>
      <dgm:spPr/>
      <dgm:t>
        <a:bodyPr/>
        <a:lstStyle/>
        <a:p>
          <a:endParaRPr lang="en-US"/>
        </a:p>
      </dgm:t>
    </dgm:pt>
    <dgm:pt modelId="{DFCDBEFC-16E1-49DC-BF59-B5782DAAFE19}">
      <dgm:prSet phldrT="[Text]" custT="1"/>
      <dgm:spPr/>
      <dgm:t>
        <a:bodyPr/>
        <a:lstStyle/>
        <a:p>
          <a:r>
            <a:rPr lang="en-US" sz="2400" b="1" dirty="0"/>
            <a:t>To determine </a:t>
          </a:r>
        </a:p>
      </dgm:t>
    </dgm:pt>
    <dgm:pt modelId="{F2F1BFC2-A857-4609-808D-7DDEF35165D5}" type="parTrans" cxnId="{3EEEEBB4-48D2-4E07-B0F9-3906DCC60AD6}">
      <dgm:prSet/>
      <dgm:spPr/>
      <dgm:t>
        <a:bodyPr/>
        <a:lstStyle/>
        <a:p>
          <a:endParaRPr lang="en-US"/>
        </a:p>
      </dgm:t>
    </dgm:pt>
    <dgm:pt modelId="{16ED36AD-838F-45B8-85FC-86E5530E2DA8}" type="sibTrans" cxnId="{3EEEEBB4-48D2-4E07-B0F9-3906DCC60AD6}">
      <dgm:prSet/>
      <dgm:spPr/>
      <dgm:t>
        <a:bodyPr/>
        <a:lstStyle/>
        <a:p>
          <a:endParaRPr lang="en-US"/>
        </a:p>
      </dgm:t>
    </dgm:pt>
    <dgm:pt modelId="{9D623E65-E583-4D5B-8A75-09EEE4337A9F}" type="pres">
      <dgm:prSet presAssocID="{E21945C0-0267-4B56-BB44-890B0C0157D5}" presName="diagram" presStyleCnt="0">
        <dgm:presLayoutVars>
          <dgm:dir/>
          <dgm:resizeHandles val="exact"/>
        </dgm:presLayoutVars>
      </dgm:prSet>
      <dgm:spPr/>
      <dgm:t>
        <a:bodyPr/>
        <a:lstStyle/>
        <a:p>
          <a:endParaRPr lang="en-US"/>
        </a:p>
      </dgm:t>
    </dgm:pt>
    <dgm:pt modelId="{CFF49D28-7354-43A5-8EE1-7324FD6CDFFE}" type="pres">
      <dgm:prSet presAssocID="{3B580A35-2CE7-44DE-85F6-320819C6AB7E}" presName="node" presStyleLbl="node1" presStyleIdx="0" presStyleCnt="18">
        <dgm:presLayoutVars>
          <dgm:bulletEnabled val="1"/>
        </dgm:presLayoutVars>
      </dgm:prSet>
      <dgm:spPr/>
      <dgm:t>
        <a:bodyPr/>
        <a:lstStyle/>
        <a:p>
          <a:endParaRPr lang="en-US"/>
        </a:p>
      </dgm:t>
    </dgm:pt>
    <dgm:pt modelId="{2309BA3A-FE39-4A55-8A77-AB21C4786C4A}" type="pres">
      <dgm:prSet presAssocID="{D8B606B0-7FFD-4DFE-AEC8-F0D781D18884}" presName="sibTrans" presStyleCnt="0"/>
      <dgm:spPr/>
    </dgm:pt>
    <dgm:pt modelId="{769EDE84-D263-410A-8693-185316E4934A}" type="pres">
      <dgm:prSet presAssocID="{66BC7B45-DC3F-4902-93AF-45DB238EC5F1}" presName="node" presStyleLbl="node1" presStyleIdx="1" presStyleCnt="18">
        <dgm:presLayoutVars>
          <dgm:bulletEnabled val="1"/>
        </dgm:presLayoutVars>
      </dgm:prSet>
      <dgm:spPr/>
      <dgm:t>
        <a:bodyPr/>
        <a:lstStyle/>
        <a:p>
          <a:endParaRPr lang="en-US"/>
        </a:p>
      </dgm:t>
    </dgm:pt>
    <dgm:pt modelId="{5154131E-A801-4F15-A828-66B460254775}" type="pres">
      <dgm:prSet presAssocID="{457C86EA-46F1-4F7E-AC6D-577D2C06AE51}" presName="sibTrans" presStyleCnt="0"/>
      <dgm:spPr/>
    </dgm:pt>
    <dgm:pt modelId="{1AA0D383-B0FA-4CDA-B59A-C9C794A6F9A9}" type="pres">
      <dgm:prSet presAssocID="{40693AF6-2BB3-49B3-ABEF-E32478E5CBC8}" presName="node" presStyleLbl="node1" presStyleIdx="2" presStyleCnt="18">
        <dgm:presLayoutVars>
          <dgm:bulletEnabled val="1"/>
        </dgm:presLayoutVars>
      </dgm:prSet>
      <dgm:spPr/>
      <dgm:t>
        <a:bodyPr/>
        <a:lstStyle/>
        <a:p>
          <a:endParaRPr lang="en-US"/>
        </a:p>
      </dgm:t>
    </dgm:pt>
    <dgm:pt modelId="{92CD9A8E-F6D9-4D79-8B1F-F540E1BB9D5C}" type="pres">
      <dgm:prSet presAssocID="{BFBD4595-D26D-486A-B14D-763F5587CB04}" presName="sibTrans" presStyleCnt="0"/>
      <dgm:spPr/>
    </dgm:pt>
    <dgm:pt modelId="{A0080D2F-E9DB-4233-9067-948AD2A88ADA}" type="pres">
      <dgm:prSet presAssocID="{D6787B49-0817-41AE-A2A8-965C5E91D2CE}" presName="node" presStyleLbl="node1" presStyleIdx="3" presStyleCnt="18">
        <dgm:presLayoutVars>
          <dgm:bulletEnabled val="1"/>
        </dgm:presLayoutVars>
      </dgm:prSet>
      <dgm:spPr/>
      <dgm:t>
        <a:bodyPr/>
        <a:lstStyle/>
        <a:p>
          <a:endParaRPr lang="en-US"/>
        </a:p>
      </dgm:t>
    </dgm:pt>
    <dgm:pt modelId="{3F2E5650-092D-4ACD-940C-1323AB77BB11}" type="pres">
      <dgm:prSet presAssocID="{7234E424-AD97-4D9D-A9AA-47529004D664}" presName="sibTrans" presStyleCnt="0"/>
      <dgm:spPr/>
    </dgm:pt>
    <dgm:pt modelId="{DD6A929A-5121-418A-8ACA-CDD080F51C13}" type="pres">
      <dgm:prSet presAssocID="{CC5D2B7F-A3A1-4A06-9AEE-B48639E10118}" presName="node" presStyleLbl="node1" presStyleIdx="4" presStyleCnt="18">
        <dgm:presLayoutVars>
          <dgm:bulletEnabled val="1"/>
        </dgm:presLayoutVars>
      </dgm:prSet>
      <dgm:spPr/>
      <dgm:t>
        <a:bodyPr/>
        <a:lstStyle/>
        <a:p>
          <a:endParaRPr lang="en-US"/>
        </a:p>
      </dgm:t>
    </dgm:pt>
    <dgm:pt modelId="{E96083E1-B3B3-45A2-939A-7B0C46F322EC}" type="pres">
      <dgm:prSet presAssocID="{EF6DBEF0-E787-41C5-9BE4-74B2228BF4C0}" presName="sibTrans" presStyleCnt="0"/>
      <dgm:spPr/>
    </dgm:pt>
    <dgm:pt modelId="{DF8C4362-FE8C-4CD0-A08A-EA2D8DA52747}" type="pres">
      <dgm:prSet presAssocID="{787E22FF-3D59-4A9E-89E8-936F7625A084}" presName="node" presStyleLbl="node1" presStyleIdx="5" presStyleCnt="18">
        <dgm:presLayoutVars>
          <dgm:bulletEnabled val="1"/>
        </dgm:presLayoutVars>
      </dgm:prSet>
      <dgm:spPr/>
      <dgm:t>
        <a:bodyPr/>
        <a:lstStyle/>
        <a:p>
          <a:endParaRPr lang="en-US"/>
        </a:p>
      </dgm:t>
    </dgm:pt>
    <dgm:pt modelId="{6AEAEA6A-3EC6-49BB-BC74-24683F182A88}" type="pres">
      <dgm:prSet presAssocID="{396D4828-8FCB-4ADD-ABB7-498D1447C37D}" presName="sibTrans" presStyleCnt="0"/>
      <dgm:spPr/>
    </dgm:pt>
    <dgm:pt modelId="{FD9731F1-9BBB-4DB2-A011-9477C6FEE7B8}" type="pres">
      <dgm:prSet presAssocID="{42DF7B36-7C72-4850-951E-0CF1A9B879CA}" presName="node" presStyleLbl="node1" presStyleIdx="6" presStyleCnt="18">
        <dgm:presLayoutVars>
          <dgm:bulletEnabled val="1"/>
        </dgm:presLayoutVars>
      </dgm:prSet>
      <dgm:spPr/>
      <dgm:t>
        <a:bodyPr/>
        <a:lstStyle/>
        <a:p>
          <a:endParaRPr lang="en-US"/>
        </a:p>
      </dgm:t>
    </dgm:pt>
    <dgm:pt modelId="{3A856202-DD1A-4FE6-8858-70DC49DC8F09}" type="pres">
      <dgm:prSet presAssocID="{A00D2085-165F-480D-9529-BEE345A41151}" presName="sibTrans" presStyleCnt="0"/>
      <dgm:spPr/>
    </dgm:pt>
    <dgm:pt modelId="{3738D961-A58B-4B23-895B-FE573B771901}" type="pres">
      <dgm:prSet presAssocID="{45756CD4-1BAE-4483-B128-756C87358FAC}" presName="node" presStyleLbl="node1" presStyleIdx="7" presStyleCnt="18">
        <dgm:presLayoutVars>
          <dgm:bulletEnabled val="1"/>
        </dgm:presLayoutVars>
      </dgm:prSet>
      <dgm:spPr/>
      <dgm:t>
        <a:bodyPr/>
        <a:lstStyle/>
        <a:p>
          <a:endParaRPr lang="en-US"/>
        </a:p>
      </dgm:t>
    </dgm:pt>
    <dgm:pt modelId="{CA74DB48-9ACB-41E5-A025-37BA0947E16B}" type="pres">
      <dgm:prSet presAssocID="{E93E13B5-2F84-4FB7-AF5B-5FE240DE8CBB}" presName="sibTrans" presStyleCnt="0"/>
      <dgm:spPr/>
    </dgm:pt>
    <dgm:pt modelId="{512F15AC-261C-4E3B-99C5-A3BAF4FBE4C0}" type="pres">
      <dgm:prSet presAssocID="{4CF39AC0-0FFD-4DF5-944C-7BE3AB023CB1}" presName="node" presStyleLbl="node1" presStyleIdx="8" presStyleCnt="18">
        <dgm:presLayoutVars>
          <dgm:bulletEnabled val="1"/>
        </dgm:presLayoutVars>
      </dgm:prSet>
      <dgm:spPr/>
      <dgm:t>
        <a:bodyPr/>
        <a:lstStyle/>
        <a:p>
          <a:endParaRPr lang="en-US"/>
        </a:p>
      </dgm:t>
    </dgm:pt>
    <dgm:pt modelId="{F0B90299-B53E-4DB5-A81E-D54C07A7EFB0}" type="pres">
      <dgm:prSet presAssocID="{8D156703-2493-4DAC-8D16-01F146EA6289}" presName="sibTrans" presStyleCnt="0"/>
      <dgm:spPr/>
    </dgm:pt>
    <dgm:pt modelId="{3256590E-9DC7-43DC-968B-9122F7DA0D27}" type="pres">
      <dgm:prSet presAssocID="{F4ECA7AE-1158-4378-BCAD-486EAA23FA95}" presName="node" presStyleLbl="node1" presStyleIdx="9" presStyleCnt="18">
        <dgm:presLayoutVars>
          <dgm:bulletEnabled val="1"/>
        </dgm:presLayoutVars>
      </dgm:prSet>
      <dgm:spPr/>
      <dgm:t>
        <a:bodyPr/>
        <a:lstStyle/>
        <a:p>
          <a:endParaRPr lang="en-US"/>
        </a:p>
      </dgm:t>
    </dgm:pt>
    <dgm:pt modelId="{6E188D4E-81AC-4FF3-95CF-1D8D7DE5A609}" type="pres">
      <dgm:prSet presAssocID="{B520F9E9-35AC-47E9-B1DE-615016353BAA}" presName="sibTrans" presStyleCnt="0"/>
      <dgm:spPr/>
    </dgm:pt>
    <dgm:pt modelId="{40FBC3B7-AEA1-408F-A78E-AD93B102E00D}" type="pres">
      <dgm:prSet presAssocID="{ADF08668-C658-4958-9C0F-58F8137F59D4}" presName="node" presStyleLbl="node1" presStyleIdx="10" presStyleCnt="18">
        <dgm:presLayoutVars>
          <dgm:bulletEnabled val="1"/>
        </dgm:presLayoutVars>
      </dgm:prSet>
      <dgm:spPr/>
      <dgm:t>
        <a:bodyPr/>
        <a:lstStyle/>
        <a:p>
          <a:endParaRPr lang="en-US"/>
        </a:p>
      </dgm:t>
    </dgm:pt>
    <dgm:pt modelId="{EDD824C5-1F30-47A3-927B-04776A7019C3}" type="pres">
      <dgm:prSet presAssocID="{51D0ECBB-4BDA-43E2-A831-1F8468F81A94}" presName="sibTrans" presStyleCnt="0"/>
      <dgm:spPr/>
    </dgm:pt>
    <dgm:pt modelId="{0AFEA027-2F44-4AB8-BB21-F75886596E9D}" type="pres">
      <dgm:prSet presAssocID="{CAA50717-3DBB-46DF-AC9C-EE2E8B5D0DEA}" presName="node" presStyleLbl="node1" presStyleIdx="11" presStyleCnt="18">
        <dgm:presLayoutVars>
          <dgm:bulletEnabled val="1"/>
        </dgm:presLayoutVars>
      </dgm:prSet>
      <dgm:spPr/>
      <dgm:t>
        <a:bodyPr/>
        <a:lstStyle/>
        <a:p>
          <a:endParaRPr lang="en-US"/>
        </a:p>
      </dgm:t>
    </dgm:pt>
    <dgm:pt modelId="{3D39B4AD-F896-475E-9510-AFD491AACEEB}" type="pres">
      <dgm:prSet presAssocID="{E629BBAA-77E8-4A14-ABBA-A15DB9070CB4}" presName="sibTrans" presStyleCnt="0"/>
      <dgm:spPr/>
    </dgm:pt>
    <dgm:pt modelId="{E3064B9E-3A18-4C92-9760-DE1DDDEDEAA2}" type="pres">
      <dgm:prSet presAssocID="{31A3B076-877E-41C4-94B0-34259E077D02}" presName="node" presStyleLbl="node1" presStyleIdx="12" presStyleCnt="18">
        <dgm:presLayoutVars>
          <dgm:bulletEnabled val="1"/>
        </dgm:presLayoutVars>
      </dgm:prSet>
      <dgm:spPr/>
      <dgm:t>
        <a:bodyPr/>
        <a:lstStyle/>
        <a:p>
          <a:endParaRPr lang="en-US"/>
        </a:p>
      </dgm:t>
    </dgm:pt>
    <dgm:pt modelId="{4C91D528-6014-4AA3-B924-8363821AFBB7}" type="pres">
      <dgm:prSet presAssocID="{90C5720C-DCE0-4713-9371-9A4604E3F01F}" presName="sibTrans" presStyleCnt="0"/>
      <dgm:spPr/>
    </dgm:pt>
    <dgm:pt modelId="{4384FB1F-F475-4023-B830-2787A642CFBE}" type="pres">
      <dgm:prSet presAssocID="{0D49FC82-8AC5-458D-B9A8-BDB61C9BB8E3}" presName="node" presStyleLbl="node1" presStyleIdx="13" presStyleCnt="18">
        <dgm:presLayoutVars>
          <dgm:bulletEnabled val="1"/>
        </dgm:presLayoutVars>
      </dgm:prSet>
      <dgm:spPr/>
      <dgm:t>
        <a:bodyPr/>
        <a:lstStyle/>
        <a:p>
          <a:endParaRPr lang="en-US"/>
        </a:p>
      </dgm:t>
    </dgm:pt>
    <dgm:pt modelId="{24D596B9-CBD9-435D-95D9-9704FC8AEC6E}" type="pres">
      <dgm:prSet presAssocID="{CD593CB3-A0B8-4995-B9C4-041FB822DA33}" presName="sibTrans" presStyleCnt="0"/>
      <dgm:spPr/>
    </dgm:pt>
    <dgm:pt modelId="{B3B7EB8D-521D-48AD-9640-8DA06F2543BF}" type="pres">
      <dgm:prSet presAssocID="{DD111330-9A92-44EE-A3A7-1799EB69E349}" presName="node" presStyleLbl="node1" presStyleIdx="14" presStyleCnt="18">
        <dgm:presLayoutVars>
          <dgm:bulletEnabled val="1"/>
        </dgm:presLayoutVars>
      </dgm:prSet>
      <dgm:spPr/>
      <dgm:t>
        <a:bodyPr/>
        <a:lstStyle/>
        <a:p>
          <a:endParaRPr lang="en-US"/>
        </a:p>
      </dgm:t>
    </dgm:pt>
    <dgm:pt modelId="{0FB7AAF7-A26B-40CA-B653-0B35DCC6F574}" type="pres">
      <dgm:prSet presAssocID="{4B982949-F7D5-4BA7-BE29-09263A6DBA9A}" presName="sibTrans" presStyleCnt="0"/>
      <dgm:spPr/>
    </dgm:pt>
    <dgm:pt modelId="{CEF2AB1A-6A7B-4953-9BDF-CE0C7D3509AB}" type="pres">
      <dgm:prSet presAssocID="{76E891D5-12B6-44E9-943C-1115A94D987C}" presName="node" presStyleLbl="node1" presStyleIdx="15" presStyleCnt="18">
        <dgm:presLayoutVars>
          <dgm:bulletEnabled val="1"/>
        </dgm:presLayoutVars>
      </dgm:prSet>
      <dgm:spPr/>
      <dgm:t>
        <a:bodyPr/>
        <a:lstStyle/>
        <a:p>
          <a:endParaRPr lang="en-US"/>
        </a:p>
      </dgm:t>
    </dgm:pt>
    <dgm:pt modelId="{CB52D5D7-20AF-40E2-99B2-464B4C25624F}" type="pres">
      <dgm:prSet presAssocID="{6A10C7CB-FB22-4DAF-BFB9-94DEBD3335BA}" presName="sibTrans" presStyleCnt="0"/>
      <dgm:spPr/>
    </dgm:pt>
    <dgm:pt modelId="{537CE6C4-5794-4D88-8AFC-D7B45C1C9D9A}" type="pres">
      <dgm:prSet presAssocID="{CC1EE2F7-AE94-45A7-9034-B122A2C9D0BF}" presName="node" presStyleLbl="node1" presStyleIdx="16" presStyleCnt="18">
        <dgm:presLayoutVars>
          <dgm:bulletEnabled val="1"/>
        </dgm:presLayoutVars>
      </dgm:prSet>
      <dgm:spPr/>
      <dgm:t>
        <a:bodyPr/>
        <a:lstStyle/>
        <a:p>
          <a:endParaRPr lang="en-US"/>
        </a:p>
      </dgm:t>
    </dgm:pt>
    <dgm:pt modelId="{F1717ED5-78FC-4EE9-8956-FD3BFBDAB3B6}" type="pres">
      <dgm:prSet presAssocID="{D20A55F6-F902-4012-8C01-7AAB3566ECD7}" presName="sibTrans" presStyleCnt="0"/>
      <dgm:spPr/>
    </dgm:pt>
    <dgm:pt modelId="{571AB282-5201-42E8-A923-B9F5A1ABBF1F}" type="pres">
      <dgm:prSet presAssocID="{DFCDBEFC-16E1-49DC-BF59-B5782DAAFE19}" presName="node" presStyleLbl="node1" presStyleIdx="17" presStyleCnt="18">
        <dgm:presLayoutVars>
          <dgm:bulletEnabled val="1"/>
        </dgm:presLayoutVars>
      </dgm:prSet>
      <dgm:spPr/>
      <dgm:t>
        <a:bodyPr/>
        <a:lstStyle/>
        <a:p>
          <a:endParaRPr lang="en-US"/>
        </a:p>
      </dgm:t>
    </dgm:pt>
  </dgm:ptLst>
  <dgm:cxnLst>
    <dgm:cxn modelId="{D54AD892-581A-46A4-94F1-C58470B0E1C5}" type="presOf" srcId="{4CF39AC0-0FFD-4DF5-944C-7BE3AB023CB1}" destId="{512F15AC-261C-4E3B-99C5-A3BAF4FBE4C0}" srcOrd="0" destOrd="0" presId="urn:microsoft.com/office/officeart/2005/8/layout/default"/>
    <dgm:cxn modelId="{5A14528D-DB7A-4297-88A6-43FD6CC8E681}" srcId="{E21945C0-0267-4B56-BB44-890B0C0157D5}" destId="{D6787B49-0817-41AE-A2A8-965C5E91D2CE}" srcOrd="3" destOrd="0" parTransId="{6320F09C-389E-4D41-AD3E-FF2959E936EB}" sibTransId="{7234E424-AD97-4D9D-A9AA-47529004D664}"/>
    <dgm:cxn modelId="{5A40ABA1-DA42-4D73-8B5F-3E2173070AFD}" srcId="{E21945C0-0267-4B56-BB44-890B0C0157D5}" destId="{CC1EE2F7-AE94-45A7-9034-B122A2C9D0BF}" srcOrd="16" destOrd="0" parTransId="{6799EE9E-AADC-4FC2-A60A-2ACD5717A78E}" sibTransId="{D20A55F6-F902-4012-8C01-7AAB3566ECD7}"/>
    <dgm:cxn modelId="{603E8AF5-61C5-477A-8012-B52CC96C981A}" type="presOf" srcId="{F4ECA7AE-1158-4378-BCAD-486EAA23FA95}" destId="{3256590E-9DC7-43DC-968B-9122F7DA0D27}" srcOrd="0" destOrd="0" presId="urn:microsoft.com/office/officeart/2005/8/layout/default"/>
    <dgm:cxn modelId="{9D4154E6-0D9D-4A34-B62A-DD847D51F1A1}" srcId="{E21945C0-0267-4B56-BB44-890B0C0157D5}" destId="{0D49FC82-8AC5-458D-B9A8-BDB61C9BB8E3}" srcOrd="13" destOrd="0" parTransId="{BEBC9F16-22C6-429E-8C8E-C4809FF7281D}" sibTransId="{CD593CB3-A0B8-4995-B9C4-041FB822DA33}"/>
    <dgm:cxn modelId="{D56BE1A5-CB81-40E2-9342-87A1D6D18786}" type="presOf" srcId="{787E22FF-3D59-4A9E-89E8-936F7625A084}" destId="{DF8C4362-FE8C-4CD0-A08A-EA2D8DA52747}" srcOrd="0" destOrd="0" presId="urn:microsoft.com/office/officeart/2005/8/layout/default"/>
    <dgm:cxn modelId="{04C91CAA-09D6-4822-9588-057C41A87B07}" type="presOf" srcId="{DD111330-9A92-44EE-A3A7-1799EB69E349}" destId="{B3B7EB8D-521D-48AD-9640-8DA06F2543BF}" srcOrd="0" destOrd="0" presId="urn:microsoft.com/office/officeart/2005/8/layout/default"/>
    <dgm:cxn modelId="{37A3DB77-7909-453F-8CBA-EBD7B04B8767}" type="presOf" srcId="{CC1EE2F7-AE94-45A7-9034-B122A2C9D0BF}" destId="{537CE6C4-5794-4D88-8AFC-D7B45C1C9D9A}" srcOrd="0" destOrd="0" presId="urn:microsoft.com/office/officeart/2005/8/layout/default"/>
    <dgm:cxn modelId="{48050C83-88B9-4D8F-8199-FE37B0C481EB}" type="presOf" srcId="{76E891D5-12B6-44E9-943C-1115A94D987C}" destId="{CEF2AB1A-6A7B-4953-9BDF-CE0C7D3509AB}" srcOrd="0" destOrd="0" presId="urn:microsoft.com/office/officeart/2005/8/layout/default"/>
    <dgm:cxn modelId="{E9074AC0-2AF3-48D6-9A39-5B01E25C7AD3}" srcId="{E21945C0-0267-4B56-BB44-890B0C0157D5}" destId="{CAA50717-3DBB-46DF-AC9C-EE2E8B5D0DEA}" srcOrd="11" destOrd="0" parTransId="{B37F40B6-91FD-4492-8ECA-2E3FC685379E}" sibTransId="{E629BBAA-77E8-4A14-ABBA-A15DB9070CB4}"/>
    <dgm:cxn modelId="{A6FEEFDB-6967-4C68-81CD-0679164D00BE}" srcId="{E21945C0-0267-4B56-BB44-890B0C0157D5}" destId="{76E891D5-12B6-44E9-943C-1115A94D987C}" srcOrd="15" destOrd="0" parTransId="{3D204014-D93E-44DD-8C6D-852C09B566C1}" sibTransId="{6A10C7CB-FB22-4DAF-BFB9-94DEBD3335BA}"/>
    <dgm:cxn modelId="{8BD38CD1-C85A-41BE-963C-95A35E4D3712}" type="presOf" srcId="{66BC7B45-DC3F-4902-93AF-45DB238EC5F1}" destId="{769EDE84-D263-410A-8693-185316E4934A}" srcOrd="0" destOrd="0" presId="urn:microsoft.com/office/officeart/2005/8/layout/default"/>
    <dgm:cxn modelId="{A25E1C8A-2137-482B-AB52-B220A4571984}" type="presOf" srcId="{CC5D2B7F-A3A1-4A06-9AEE-B48639E10118}" destId="{DD6A929A-5121-418A-8ACA-CDD080F51C13}" srcOrd="0" destOrd="0" presId="urn:microsoft.com/office/officeart/2005/8/layout/default"/>
    <dgm:cxn modelId="{FBAFA1A5-B832-4376-8F09-CB63EB7F1A01}" srcId="{E21945C0-0267-4B56-BB44-890B0C0157D5}" destId="{45756CD4-1BAE-4483-B128-756C87358FAC}" srcOrd="7" destOrd="0" parTransId="{24795F73-AAB3-451D-BF35-7486AC5EF903}" sibTransId="{E93E13B5-2F84-4FB7-AF5B-5FE240DE8CBB}"/>
    <dgm:cxn modelId="{47BFE49B-D559-4F01-9D31-1393969CCBFB}" srcId="{E21945C0-0267-4B56-BB44-890B0C0157D5}" destId="{66BC7B45-DC3F-4902-93AF-45DB238EC5F1}" srcOrd="1" destOrd="0" parTransId="{6DCFFE97-59A9-45B9-B578-751464D4C26A}" sibTransId="{457C86EA-46F1-4F7E-AC6D-577D2C06AE51}"/>
    <dgm:cxn modelId="{A2C25326-93D8-4139-8CDC-648439B71784}" type="presOf" srcId="{0D49FC82-8AC5-458D-B9A8-BDB61C9BB8E3}" destId="{4384FB1F-F475-4023-B830-2787A642CFBE}" srcOrd="0" destOrd="0" presId="urn:microsoft.com/office/officeart/2005/8/layout/default"/>
    <dgm:cxn modelId="{A5C81210-52F6-40CD-B4E7-507BEBDA61EC}" srcId="{E21945C0-0267-4B56-BB44-890B0C0157D5}" destId="{DD111330-9A92-44EE-A3A7-1799EB69E349}" srcOrd="14" destOrd="0" parTransId="{99F8260E-A44A-4E52-BB4D-C68DA6145C84}" sibTransId="{4B982949-F7D5-4BA7-BE29-09263A6DBA9A}"/>
    <dgm:cxn modelId="{89A455D8-1D09-45F2-AC08-500C70AB3EF0}" type="presOf" srcId="{3B580A35-2CE7-44DE-85F6-320819C6AB7E}" destId="{CFF49D28-7354-43A5-8EE1-7324FD6CDFFE}" srcOrd="0" destOrd="0" presId="urn:microsoft.com/office/officeart/2005/8/layout/default"/>
    <dgm:cxn modelId="{AB3C3979-0FDA-4F3A-855F-012B43490C97}" srcId="{E21945C0-0267-4B56-BB44-890B0C0157D5}" destId="{42DF7B36-7C72-4850-951E-0CF1A9B879CA}" srcOrd="6" destOrd="0" parTransId="{F6186851-5B75-45CB-ACCA-802C5F6E3411}" sibTransId="{A00D2085-165F-480D-9529-BEE345A41151}"/>
    <dgm:cxn modelId="{2B8AF9C1-303A-41AA-82B9-996B791B3F36}" type="presOf" srcId="{ADF08668-C658-4958-9C0F-58F8137F59D4}" destId="{40FBC3B7-AEA1-408F-A78E-AD93B102E00D}" srcOrd="0" destOrd="0" presId="urn:microsoft.com/office/officeart/2005/8/layout/default"/>
    <dgm:cxn modelId="{124F9866-F8FA-47A2-8145-099528039027}" srcId="{E21945C0-0267-4B56-BB44-890B0C0157D5}" destId="{CC5D2B7F-A3A1-4A06-9AEE-B48639E10118}" srcOrd="4" destOrd="0" parTransId="{9831389C-FCCE-4FC5-8BB9-30B840FFB3FF}" sibTransId="{EF6DBEF0-E787-41C5-9BE4-74B2228BF4C0}"/>
    <dgm:cxn modelId="{73694C0A-5A96-4AB6-8F4B-0013140523C1}" srcId="{E21945C0-0267-4B56-BB44-890B0C0157D5}" destId="{31A3B076-877E-41C4-94B0-34259E077D02}" srcOrd="12" destOrd="0" parTransId="{44B83895-D924-47FE-B64C-92FC069D4C08}" sibTransId="{90C5720C-DCE0-4713-9371-9A4604E3F01F}"/>
    <dgm:cxn modelId="{3EEEEBB4-48D2-4E07-B0F9-3906DCC60AD6}" srcId="{E21945C0-0267-4B56-BB44-890B0C0157D5}" destId="{DFCDBEFC-16E1-49DC-BF59-B5782DAAFE19}" srcOrd="17" destOrd="0" parTransId="{F2F1BFC2-A857-4609-808D-7DDEF35165D5}" sibTransId="{16ED36AD-838F-45B8-85FC-86E5530E2DA8}"/>
    <dgm:cxn modelId="{42C4D754-9B38-47EE-9DB1-4E3E171ECF7D}" srcId="{E21945C0-0267-4B56-BB44-890B0C0157D5}" destId="{3B580A35-2CE7-44DE-85F6-320819C6AB7E}" srcOrd="0" destOrd="0" parTransId="{CA22ECF2-C440-4D74-8C6D-0F32FEBDAB2A}" sibTransId="{D8B606B0-7FFD-4DFE-AEC8-F0D781D18884}"/>
    <dgm:cxn modelId="{A0D06BEC-F371-475C-9D65-B7D7679DB6B8}" type="presOf" srcId="{42DF7B36-7C72-4850-951E-0CF1A9B879CA}" destId="{FD9731F1-9BBB-4DB2-A011-9477C6FEE7B8}" srcOrd="0" destOrd="0" presId="urn:microsoft.com/office/officeart/2005/8/layout/default"/>
    <dgm:cxn modelId="{09D2067E-3552-4694-9728-6CC192AD2C35}" type="presOf" srcId="{CAA50717-3DBB-46DF-AC9C-EE2E8B5D0DEA}" destId="{0AFEA027-2F44-4AB8-BB21-F75886596E9D}" srcOrd="0" destOrd="0" presId="urn:microsoft.com/office/officeart/2005/8/layout/default"/>
    <dgm:cxn modelId="{91EE2916-883C-4FB2-841D-E97DF6930D74}" srcId="{E21945C0-0267-4B56-BB44-890B0C0157D5}" destId="{40693AF6-2BB3-49B3-ABEF-E32478E5CBC8}" srcOrd="2" destOrd="0" parTransId="{5463DD43-C21C-4ADD-8167-CE85DBEF3360}" sibTransId="{BFBD4595-D26D-486A-B14D-763F5587CB04}"/>
    <dgm:cxn modelId="{57750C64-BEE8-4B05-BD4F-7599DD430952}" type="presOf" srcId="{E21945C0-0267-4B56-BB44-890B0C0157D5}" destId="{9D623E65-E583-4D5B-8A75-09EEE4337A9F}" srcOrd="0" destOrd="0" presId="urn:microsoft.com/office/officeart/2005/8/layout/default"/>
    <dgm:cxn modelId="{EC7C6CE7-15A6-4244-958B-85E1E1C91B8E}" srcId="{E21945C0-0267-4B56-BB44-890B0C0157D5}" destId="{F4ECA7AE-1158-4378-BCAD-486EAA23FA95}" srcOrd="9" destOrd="0" parTransId="{04C9BC67-409F-4E0D-9278-BB52512A5294}" sibTransId="{B520F9E9-35AC-47E9-B1DE-615016353BAA}"/>
    <dgm:cxn modelId="{FD2608FE-0B82-4682-89E3-6D05EDE50ADD}" type="presOf" srcId="{DFCDBEFC-16E1-49DC-BF59-B5782DAAFE19}" destId="{571AB282-5201-42E8-A923-B9F5A1ABBF1F}" srcOrd="0" destOrd="0" presId="urn:microsoft.com/office/officeart/2005/8/layout/default"/>
    <dgm:cxn modelId="{0326BF4C-2BC0-4E2E-9AA9-175239E75D47}" type="presOf" srcId="{31A3B076-877E-41C4-94B0-34259E077D02}" destId="{E3064B9E-3A18-4C92-9760-DE1DDDEDEAA2}" srcOrd="0" destOrd="0" presId="urn:microsoft.com/office/officeart/2005/8/layout/default"/>
    <dgm:cxn modelId="{519430A6-09E3-424B-899C-02D0B2D95DFB}" type="presOf" srcId="{D6787B49-0817-41AE-A2A8-965C5E91D2CE}" destId="{A0080D2F-E9DB-4233-9067-948AD2A88ADA}" srcOrd="0" destOrd="0" presId="urn:microsoft.com/office/officeart/2005/8/layout/default"/>
    <dgm:cxn modelId="{2ED3F30D-7B4C-4528-86C4-B420BBAB32B0}" type="presOf" srcId="{40693AF6-2BB3-49B3-ABEF-E32478E5CBC8}" destId="{1AA0D383-B0FA-4CDA-B59A-C9C794A6F9A9}" srcOrd="0" destOrd="0" presId="urn:microsoft.com/office/officeart/2005/8/layout/default"/>
    <dgm:cxn modelId="{19C9B17D-A284-4225-B895-80E509E33F36}" srcId="{E21945C0-0267-4B56-BB44-890B0C0157D5}" destId="{787E22FF-3D59-4A9E-89E8-936F7625A084}" srcOrd="5" destOrd="0" parTransId="{9A24A322-09A3-4ED3-B088-68CAB522446C}" sibTransId="{396D4828-8FCB-4ADD-ABB7-498D1447C37D}"/>
    <dgm:cxn modelId="{0F0EF45C-88E3-4616-9BFC-22D80D33A48E}" type="presOf" srcId="{45756CD4-1BAE-4483-B128-756C87358FAC}" destId="{3738D961-A58B-4B23-895B-FE573B771901}" srcOrd="0" destOrd="0" presId="urn:microsoft.com/office/officeart/2005/8/layout/default"/>
    <dgm:cxn modelId="{DD85010D-FA72-4530-9518-15E4E3C442ED}" srcId="{E21945C0-0267-4B56-BB44-890B0C0157D5}" destId="{4CF39AC0-0FFD-4DF5-944C-7BE3AB023CB1}" srcOrd="8" destOrd="0" parTransId="{FB20CE5C-299B-476A-B065-FB9B1BB5B350}" sibTransId="{8D156703-2493-4DAC-8D16-01F146EA6289}"/>
    <dgm:cxn modelId="{EECFEF4B-6E1F-4506-B28C-B584186B2891}" srcId="{E21945C0-0267-4B56-BB44-890B0C0157D5}" destId="{ADF08668-C658-4958-9C0F-58F8137F59D4}" srcOrd="10" destOrd="0" parTransId="{FDF76375-0883-4099-B96F-F9A9DF058FCE}" sibTransId="{51D0ECBB-4BDA-43E2-A831-1F8468F81A94}"/>
    <dgm:cxn modelId="{C4510B1A-2DFE-459B-9E67-90B304D5455F}" type="presParOf" srcId="{9D623E65-E583-4D5B-8A75-09EEE4337A9F}" destId="{CFF49D28-7354-43A5-8EE1-7324FD6CDFFE}" srcOrd="0" destOrd="0" presId="urn:microsoft.com/office/officeart/2005/8/layout/default"/>
    <dgm:cxn modelId="{12D77180-A2F1-41EC-A641-963CCF4CE564}" type="presParOf" srcId="{9D623E65-E583-4D5B-8A75-09EEE4337A9F}" destId="{2309BA3A-FE39-4A55-8A77-AB21C4786C4A}" srcOrd="1" destOrd="0" presId="urn:microsoft.com/office/officeart/2005/8/layout/default"/>
    <dgm:cxn modelId="{62B9B4A6-8912-4EED-8CDB-582E54C514C0}" type="presParOf" srcId="{9D623E65-E583-4D5B-8A75-09EEE4337A9F}" destId="{769EDE84-D263-410A-8693-185316E4934A}" srcOrd="2" destOrd="0" presId="urn:microsoft.com/office/officeart/2005/8/layout/default"/>
    <dgm:cxn modelId="{92B6104B-134E-47C5-AD23-1443FE1A5F21}" type="presParOf" srcId="{9D623E65-E583-4D5B-8A75-09EEE4337A9F}" destId="{5154131E-A801-4F15-A828-66B460254775}" srcOrd="3" destOrd="0" presId="urn:microsoft.com/office/officeart/2005/8/layout/default"/>
    <dgm:cxn modelId="{3AAA7D80-D25A-4DFA-9A43-17710BE57837}" type="presParOf" srcId="{9D623E65-E583-4D5B-8A75-09EEE4337A9F}" destId="{1AA0D383-B0FA-4CDA-B59A-C9C794A6F9A9}" srcOrd="4" destOrd="0" presId="urn:microsoft.com/office/officeart/2005/8/layout/default"/>
    <dgm:cxn modelId="{644C2640-1E0F-4625-8FA8-E24AEDBE9751}" type="presParOf" srcId="{9D623E65-E583-4D5B-8A75-09EEE4337A9F}" destId="{92CD9A8E-F6D9-4D79-8B1F-F540E1BB9D5C}" srcOrd="5" destOrd="0" presId="urn:microsoft.com/office/officeart/2005/8/layout/default"/>
    <dgm:cxn modelId="{4E3720C4-9EAF-43D4-8152-FC219C096A73}" type="presParOf" srcId="{9D623E65-E583-4D5B-8A75-09EEE4337A9F}" destId="{A0080D2F-E9DB-4233-9067-948AD2A88ADA}" srcOrd="6" destOrd="0" presId="urn:microsoft.com/office/officeart/2005/8/layout/default"/>
    <dgm:cxn modelId="{58161511-EA8F-4665-84CA-C753D2229463}" type="presParOf" srcId="{9D623E65-E583-4D5B-8A75-09EEE4337A9F}" destId="{3F2E5650-092D-4ACD-940C-1323AB77BB11}" srcOrd="7" destOrd="0" presId="urn:microsoft.com/office/officeart/2005/8/layout/default"/>
    <dgm:cxn modelId="{FEA04094-D92E-4459-B7A6-E2E31E9DE332}" type="presParOf" srcId="{9D623E65-E583-4D5B-8A75-09EEE4337A9F}" destId="{DD6A929A-5121-418A-8ACA-CDD080F51C13}" srcOrd="8" destOrd="0" presId="urn:microsoft.com/office/officeart/2005/8/layout/default"/>
    <dgm:cxn modelId="{C7544EEB-3BE9-40A1-9ECE-6D51BE022962}" type="presParOf" srcId="{9D623E65-E583-4D5B-8A75-09EEE4337A9F}" destId="{E96083E1-B3B3-45A2-939A-7B0C46F322EC}" srcOrd="9" destOrd="0" presId="urn:microsoft.com/office/officeart/2005/8/layout/default"/>
    <dgm:cxn modelId="{763C4149-6E83-4B6E-8D32-B1CF184EA661}" type="presParOf" srcId="{9D623E65-E583-4D5B-8A75-09EEE4337A9F}" destId="{DF8C4362-FE8C-4CD0-A08A-EA2D8DA52747}" srcOrd="10" destOrd="0" presId="urn:microsoft.com/office/officeart/2005/8/layout/default"/>
    <dgm:cxn modelId="{69D14432-B2AD-4A9C-A288-13E102E8359C}" type="presParOf" srcId="{9D623E65-E583-4D5B-8A75-09EEE4337A9F}" destId="{6AEAEA6A-3EC6-49BB-BC74-24683F182A88}" srcOrd="11" destOrd="0" presId="urn:microsoft.com/office/officeart/2005/8/layout/default"/>
    <dgm:cxn modelId="{45DEBA4D-1B58-4A77-92E1-0281E4B4E18A}" type="presParOf" srcId="{9D623E65-E583-4D5B-8A75-09EEE4337A9F}" destId="{FD9731F1-9BBB-4DB2-A011-9477C6FEE7B8}" srcOrd="12" destOrd="0" presId="urn:microsoft.com/office/officeart/2005/8/layout/default"/>
    <dgm:cxn modelId="{0E1FE60F-BF28-4E95-9327-0BA0FB3B4E05}" type="presParOf" srcId="{9D623E65-E583-4D5B-8A75-09EEE4337A9F}" destId="{3A856202-DD1A-4FE6-8858-70DC49DC8F09}" srcOrd="13" destOrd="0" presId="urn:microsoft.com/office/officeart/2005/8/layout/default"/>
    <dgm:cxn modelId="{A3458EB0-D57F-4D5B-BBBA-4A530D92948C}" type="presParOf" srcId="{9D623E65-E583-4D5B-8A75-09EEE4337A9F}" destId="{3738D961-A58B-4B23-895B-FE573B771901}" srcOrd="14" destOrd="0" presId="urn:microsoft.com/office/officeart/2005/8/layout/default"/>
    <dgm:cxn modelId="{B6567F79-9786-4C82-902B-1F796AA662E7}" type="presParOf" srcId="{9D623E65-E583-4D5B-8A75-09EEE4337A9F}" destId="{CA74DB48-9ACB-41E5-A025-37BA0947E16B}" srcOrd="15" destOrd="0" presId="urn:microsoft.com/office/officeart/2005/8/layout/default"/>
    <dgm:cxn modelId="{98FD202D-3B39-45C9-A534-E9B6B69CC0BD}" type="presParOf" srcId="{9D623E65-E583-4D5B-8A75-09EEE4337A9F}" destId="{512F15AC-261C-4E3B-99C5-A3BAF4FBE4C0}" srcOrd="16" destOrd="0" presId="urn:microsoft.com/office/officeart/2005/8/layout/default"/>
    <dgm:cxn modelId="{F60A5FA2-A383-4B2A-8093-B4D09D782CC4}" type="presParOf" srcId="{9D623E65-E583-4D5B-8A75-09EEE4337A9F}" destId="{F0B90299-B53E-4DB5-A81E-D54C07A7EFB0}" srcOrd="17" destOrd="0" presId="urn:microsoft.com/office/officeart/2005/8/layout/default"/>
    <dgm:cxn modelId="{DDECC6A5-3E97-4458-97CA-4FAD14735CB3}" type="presParOf" srcId="{9D623E65-E583-4D5B-8A75-09EEE4337A9F}" destId="{3256590E-9DC7-43DC-968B-9122F7DA0D27}" srcOrd="18" destOrd="0" presId="urn:microsoft.com/office/officeart/2005/8/layout/default"/>
    <dgm:cxn modelId="{0251F2AC-9C02-4F02-9188-3362CC4E8098}" type="presParOf" srcId="{9D623E65-E583-4D5B-8A75-09EEE4337A9F}" destId="{6E188D4E-81AC-4FF3-95CF-1D8D7DE5A609}" srcOrd="19" destOrd="0" presId="urn:microsoft.com/office/officeart/2005/8/layout/default"/>
    <dgm:cxn modelId="{E8D48C1D-9A3D-4A62-B508-DCD5B51DFAD0}" type="presParOf" srcId="{9D623E65-E583-4D5B-8A75-09EEE4337A9F}" destId="{40FBC3B7-AEA1-408F-A78E-AD93B102E00D}" srcOrd="20" destOrd="0" presId="urn:microsoft.com/office/officeart/2005/8/layout/default"/>
    <dgm:cxn modelId="{2197DFB3-BC20-4236-BCA0-B03788BF23BD}" type="presParOf" srcId="{9D623E65-E583-4D5B-8A75-09EEE4337A9F}" destId="{EDD824C5-1F30-47A3-927B-04776A7019C3}" srcOrd="21" destOrd="0" presId="urn:microsoft.com/office/officeart/2005/8/layout/default"/>
    <dgm:cxn modelId="{8794EA07-DA42-4F7C-80D4-E413E16708A1}" type="presParOf" srcId="{9D623E65-E583-4D5B-8A75-09EEE4337A9F}" destId="{0AFEA027-2F44-4AB8-BB21-F75886596E9D}" srcOrd="22" destOrd="0" presId="urn:microsoft.com/office/officeart/2005/8/layout/default"/>
    <dgm:cxn modelId="{AA94F3FE-5287-4D56-8F66-BDB42A060D82}" type="presParOf" srcId="{9D623E65-E583-4D5B-8A75-09EEE4337A9F}" destId="{3D39B4AD-F896-475E-9510-AFD491AACEEB}" srcOrd="23" destOrd="0" presId="urn:microsoft.com/office/officeart/2005/8/layout/default"/>
    <dgm:cxn modelId="{CD1E400F-8B46-4781-AF9B-C5FF84D8BB17}" type="presParOf" srcId="{9D623E65-E583-4D5B-8A75-09EEE4337A9F}" destId="{E3064B9E-3A18-4C92-9760-DE1DDDEDEAA2}" srcOrd="24" destOrd="0" presId="urn:microsoft.com/office/officeart/2005/8/layout/default"/>
    <dgm:cxn modelId="{D4BA49DC-66BC-46C3-AB5D-EE6C10A8768B}" type="presParOf" srcId="{9D623E65-E583-4D5B-8A75-09EEE4337A9F}" destId="{4C91D528-6014-4AA3-B924-8363821AFBB7}" srcOrd="25" destOrd="0" presId="urn:microsoft.com/office/officeart/2005/8/layout/default"/>
    <dgm:cxn modelId="{9C3CD559-1F24-4E6F-B487-D976F3E56565}" type="presParOf" srcId="{9D623E65-E583-4D5B-8A75-09EEE4337A9F}" destId="{4384FB1F-F475-4023-B830-2787A642CFBE}" srcOrd="26" destOrd="0" presId="urn:microsoft.com/office/officeart/2005/8/layout/default"/>
    <dgm:cxn modelId="{00665EFD-6B77-4143-AD2B-040928FDB1BD}" type="presParOf" srcId="{9D623E65-E583-4D5B-8A75-09EEE4337A9F}" destId="{24D596B9-CBD9-435D-95D9-9704FC8AEC6E}" srcOrd="27" destOrd="0" presId="urn:microsoft.com/office/officeart/2005/8/layout/default"/>
    <dgm:cxn modelId="{FF6BAF35-DA8A-4B21-A50F-89F6F8F3E0EF}" type="presParOf" srcId="{9D623E65-E583-4D5B-8A75-09EEE4337A9F}" destId="{B3B7EB8D-521D-48AD-9640-8DA06F2543BF}" srcOrd="28" destOrd="0" presId="urn:microsoft.com/office/officeart/2005/8/layout/default"/>
    <dgm:cxn modelId="{986AC5E2-1E1D-4E96-82E8-6F4155FB86C1}" type="presParOf" srcId="{9D623E65-E583-4D5B-8A75-09EEE4337A9F}" destId="{0FB7AAF7-A26B-40CA-B653-0B35DCC6F574}" srcOrd="29" destOrd="0" presId="urn:microsoft.com/office/officeart/2005/8/layout/default"/>
    <dgm:cxn modelId="{25F4B5C0-F805-4CFA-B880-5429E4D44A2F}" type="presParOf" srcId="{9D623E65-E583-4D5B-8A75-09EEE4337A9F}" destId="{CEF2AB1A-6A7B-4953-9BDF-CE0C7D3509AB}" srcOrd="30" destOrd="0" presId="urn:microsoft.com/office/officeart/2005/8/layout/default"/>
    <dgm:cxn modelId="{0667D194-EC66-4A20-976B-CF423A525E51}" type="presParOf" srcId="{9D623E65-E583-4D5B-8A75-09EEE4337A9F}" destId="{CB52D5D7-20AF-40E2-99B2-464B4C25624F}" srcOrd="31" destOrd="0" presId="urn:microsoft.com/office/officeart/2005/8/layout/default"/>
    <dgm:cxn modelId="{1AB47B5A-97FC-4B95-9F95-D3114AE89935}" type="presParOf" srcId="{9D623E65-E583-4D5B-8A75-09EEE4337A9F}" destId="{537CE6C4-5794-4D88-8AFC-D7B45C1C9D9A}" srcOrd="32" destOrd="0" presId="urn:microsoft.com/office/officeart/2005/8/layout/default"/>
    <dgm:cxn modelId="{0E96B831-BD3B-4944-A440-6F9F20A733AC}" type="presParOf" srcId="{9D623E65-E583-4D5B-8A75-09EEE4337A9F}" destId="{F1717ED5-78FC-4EE9-8956-FD3BFBDAB3B6}" srcOrd="33" destOrd="0" presId="urn:microsoft.com/office/officeart/2005/8/layout/default"/>
    <dgm:cxn modelId="{B9CEECF2-00F2-40F1-AE41-DA44B96A28C0}" type="presParOf" srcId="{9D623E65-E583-4D5B-8A75-09EEE4337A9F}" destId="{571AB282-5201-42E8-A923-B9F5A1ABBF1F}" srcOrd="3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BCF9C-35B1-45C0-89B1-789A4D9B42F3}">
      <dsp:nvSpPr>
        <dsp:cNvPr id="0" name=""/>
        <dsp:cNvSpPr/>
      </dsp:nvSpPr>
      <dsp:spPr>
        <a:xfrm rot="16200000">
          <a:off x="-608959" y="611551"/>
          <a:ext cx="3767137" cy="2544033"/>
        </a:xfrm>
        <a:prstGeom prst="flowChartManualOperation">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6205" bIns="0" numCol="1" spcCol="1270" anchor="ctr" anchorCtr="0">
          <a:noAutofit/>
        </a:bodyPr>
        <a:lstStyle/>
        <a:p>
          <a:pPr lvl="0" algn="ctr" defTabSz="1377950">
            <a:lnSpc>
              <a:spcPct val="90000"/>
            </a:lnSpc>
            <a:spcBef>
              <a:spcPct val="0"/>
            </a:spcBef>
            <a:spcAft>
              <a:spcPct val="35000"/>
            </a:spcAft>
          </a:pPr>
          <a:r>
            <a:rPr lang="en-US" sz="3100" kern="1200" dirty="0"/>
            <a:t>Motivation</a:t>
          </a:r>
        </a:p>
      </dsp:txBody>
      <dsp:txXfrm rot="5400000">
        <a:off x="2593" y="753426"/>
        <a:ext cx="2544033" cy="2260283"/>
      </dsp:txXfrm>
    </dsp:sp>
    <dsp:sp modelId="{256630D5-750F-4598-8AB3-1BD71B51F257}">
      <dsp:nvSpPr>
        <dsp:cNvPr id="0" name=""/>
        <dsp:cNvSpPr/>
      </dsp:nvSpPr>
      <dsp:spPr>
        <a:xfrm rot="16200000">
          <a:off x="2125876" y="611551"/>
          <a:ext cx="3767137" cy="2544033"/>
        </a:xfrm>
        <a:prstGeom prst="flowChartManualOperation">
          <a:avLst/>
        </a:prstGeom>
        <a:gradFill rotWithShape="0">
          <a:gsLst>
            <a:gs pos="0">
              <a:schemeClr val="accent4">
                <a:hueOff val="-382442"/>
                <a:satOff val="-395"/>
                <a:lumOff val="-4903"/>
                <a:alphaOff val="0"/>
                <a:tint val="97000"/>
                <a:satMod val="100000"/>
                <a:lumMod val="102000"/>
              </a:schemeClr>
            </a:gs>
            <a:gs pos="50000">
              <a:schemeClr val="accent4">
                <a:hueOff val="-382442"/>
                <a:satOff val="-395"/>
                <a:lumOff val="-4903"/>
                <a:alphaOff val="0"/>
                <a:shade val="100000"/>
                <a:satMod val="100000"/>
                <a:lumMod val="100000"/>
              </a:schemeClr>
            </a:gs>
            <a:gs pos="100000">
              <a:schemeClr val="accent4">
                <a:hueOff val="-382442"/>
                <a:satOff val="-395"/>
                <a:lumOff val="-4903"/>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6205" bIns="0" numCol="1" spcCol="1270" anchor="ctr" anchorCtr="0">
          <a:noAutofit/>
        </a:bodyPr>
        <a:lstStyle/>
        <a:p>
          <a:pPr lvl="0" algn="ctr" defTabSz="1377950">
            <a:lnSpc>
              <a:spcPct val="90000"/>
            </a:lnSpc>
            <a:spcBef>
              <a:spcPct val="0"/>
            </a:spcBef>
            <a:spcAft>
              <a:spcPct val="35000"/>
            </a:spcAft>
          </a:pPr>
          <a:r>
            <a:rPr lang="en-US" sz="3100" kern="1200" dirty="0"/>
            <a:t>Problem statement </a:t>
          </a:r>
        </a:p>
      </dsp:txBody>
      <dsp:txXfrm rot="5400000">
        <a:off x="2737428" y="753426"/>
        <a:ext cx="2544033" cy="2260283"/>
      </dsp:txXfrm>
    </dsp:sp>
    <dsp:sp modelId="{B9BA20CD-88AC-4780-AF07-372C7786B4DB}">
      <dsp:nvSpPr>
        <dsp:cNvPr id="0" name=""/>
        <dsp:cNvSpPr/>
      </dsp:nvSpPr>
      <dsp:spPr>
        <a:xfrm rot="16200000">
          <a:off x="4860711" y="611551"/>
          <a:ext cx="3767137" cy="2544033"/>
        </a:xfrm>
        <a:prstGeom prst="flowChartManualOperation">
          <a:avLst/>
        </a:prstGeom>
        <a:gradFill rotWithShape="0">
          <a:gsLst>
            <a:gs pos="0">
              <a:schemeClr val="accent4">
                <a:hueOff val="-764884"/>
                <a:satOff val="-789"/>
                <a:lumOff val="-9805"/>
                <a:alphaOff val="0"/>
                <a:tint val="97000"/>
                <a:satMod val="100000"/>
                <a:lumMod val="102000"/>
              </a:schemeClr>
            </a:gs>
            <a:gs pos="50000">
              <a:schemeClr val="accent4">
                <a:hueOff val="-764884"/>
                <a:satOff val="-789"/>
                <a:lumOff val="-9805"/>
                <a:alphaOff val="0"/>
                <a:shade val="100000"/>
                <a:satMod val="100000"/>
                <a:lumMod val="100000"/>
              </a:schemeClr>
            </a:gs>
            <a:gs pos="100000">
              <a:schemeClr val="accent4">
                <a:hueOff val="-764884"/>
                <a:satOff val="-789"/>
                <a:lumOff val="-9805"/>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6205" bIns="0" numCol="1" spcCol="1270" anchor="ctr" anchorCtr="0">
          <a:noAutofit/>
        </a:bodyPr>
        <a:lstStyle/>
        <a:p>
          <a:pPr lvl="0" algn="ctr" defTabSz="1377950">
            <a:lnSpc>
              <a:spcPct val="90000"/>
            </a:lnSpc>
            <a:spcBef>
              <a:spcPct val="0"/>
            </a:spcBef>
            <a:spcAft>
              <a:spcPct val="35000"/>
            </a:spcAft>
          </a:pPr>
          <a:r>
            <a:rPr lang="en-US" sz="3100" kern="1200" dirty="0"/>
            <a:t>Methodology </a:t>
          </a:r>
        </a:p>
      </dsp:txBody>
      <dsp:txXfrm rot="5400000">
        <a:off x="5472263" y="753426"/>
        <a:ext cx="2544033" cy="2260283"/>
      </dsp:txXfrm>
    </dsp:sp>
    <dsp:sp modelId="{BA2B904F-38DB-4D0B-A484-47CCC43B60FD}">
      <dsp:nvSpPr>
        <dsp:cNvPr id="0" name=""/>
        <dsp:cNvSpPr/>
      </dsp:nvSpPr>
      <dsp:spPr>
        <a:xfrm rot="16200000">
          <a:off x="7595547" y="611551"/>
          <a:ext cx="3767137" cy="2544033"/>
        </a:xfrm>
        <a:prstGeom prst="flowChartManualOperation">
          <a:avLst/>
        </a:prstGeom>
        <a:gradFill rotWithShape="0">
          <a:gsLst>
            <a:gs pos="0">
              <a:schemeClr val="accent4">
                <a:hueOff val="-1147326"/>
                <a:satOff val="-1184"/>
                <a:lumOff val="-14708"/>
                <a:alphaOff val="0"/>
                <a:tint val="97000"/>
                <a:satMod val="100000"/>
                <a:lumMod val="102000"/>
              </a:schemeClr>
            </a:gs>
            <a:gs pos="50000">
              <a:schemeClr val="accent4">
                <a:hueOff val="-1147326"/>
                <a:satOff val="-1184"/>
                <a:lumOff val="-14708"/>
                <a:alphaOff val="0"/>
                <a:shade val="100000"/>
                <a:satMod val="100000"/>
                <a:lumMod val="100000"/>
              </a:schemeClr>
            </a:gs>
            <a:gs pos="100000">
              <a:schemeClr val="accent4">
                <a:hueOff val="-1147326"/>
                <a:satOff val="-1184"/>
                <a:lumOff val="-14708"/>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6205" bIns="0" numCol="1" spcCol="1270" anchor="ctr" anchorCtr="0">
          <a:noAutofit/>
        </a:bodyPr>
        <a:lstStyle/>
        <a:p>
          <a:pPr lvl="0" algn="ctr" defTabSz="1377950">
            <a:lnSpc>
              <a:spcPct val="90000"/>
            </a:lnSpc>
            <a:spcBef>
              <a:spcPct val="0"/>
            </a:spcBef>
            <a:spcAft>
              <a:spcPct val="35000"/>
            </a:spcAft>
          </a:pPr>
          <a:r>
            <a:rPr lang="en-US" sz="3100" kern="1200" dirty="0"/>
            <a:t>Results and conclusion </a:t>
          </a:r>
        </a:p>
      </dsp:txBody>
      <dsp:txXfrm rot="5400000">
        <a:off x="8207099" y="753426"/>
        <a:ext cx="2544033" cy="2260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26092-4712-4BF7-96AC-8BEB38DA940B}">
      <dsp:nvSpPr>
        <dsp:cNvPr id="0" name=""/>
        <dsp:cNvSpPr/>
      </dsp:nvSpPr>
      <dsp:spPr>
        <a:xfrm>
          <a:off x="0" y="475061"/>
          <a:ext cx="10753725" cy="756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0C4971D7-C831-4A7F-A793-83A61859BDFF}">
      <dsp:nvSpPr>
        <dsp:cNvPr id="0" name=""/>
        <dsp:cNvSpPr/>
      </dsp:nvSpPr>
      <dsp:spPr>
        <a:xfrm>
          <a:off x="537686" y="32261"/>
          <a:ext cx="8332459" cy="8856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4526" tIns="0" rIns="284526" bIns="0" numCol="1" spcCol="1270" anchor="ctr" anchorCtr="0">
          <a:noAutofit/>
        </a:bodyPr>
        <a:lstStyle/>
        <a:p>
          <a:pPr lvl="0" algn="l" defTabSz="1244600">
            <a:lnSpc>
              <a:spcPct val="90000"/>
            </a:lnSpc>
            <a:spcBef>
              <a:spcPct val="0"/>
            </a:spcBef>
            <a:spcAft>
              <a:spcPct val="35000"/>
            </a:spcAft>
          </a:pPr>
          <a:r>
            <a:rPr lang="en-US" sz="2800" b="1" kern="1200" dirty="0" smtClean="0">
              <a:solidFill>
                <a:schemeClr val="tx1"/>
              </a:solidFill>
            </a:rPr>
            <a:t>It discusses the function of the report</a:t>
          </a:r>
          <a:endParaRPr lang="en-US" sz="2800" b="1" kern="1200" dirty="0">
            <a:solidFill>
              <a:schemeClr val="tx1"/>
            </a:solidFill>
          </a:endParaRPr>
        </a:p>
      </dsp:txBody>
      <dsp:txXfrm>
        <a:off x="580917" y="75492"/>
        <a:ext cx="8245997" cy="799138"/>
      </dsp:txXfrm>
    </dsp:sp>
    <dsp:sp modelId="{59F9ECC8-791F-43CE-838A-FF0A3D9F8B32}">
      <dsp:nvSpPr>
        <dsp:cNvPr id="0" name=""/>
        <dsp:cNvSpPr/>
      </dsp:nvSpPr>
      <dsp:spPr>
        <a:xfrm>
          <a:off x="0" y="1835861"/>
          <a:ext cx="10753725" cy="756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7C1EF302-E7CB-4469-9638-80B95058A18A}">
      <dsp:nvSpPr>
        <dsp:cNvPr id="0" name=""/>
        <dsp:cNvSpPr/>
      </dsp:nvSpPr>
      <dsp:spPr>
        <a:xfrm>
          <a:off x="537686" y="1393061"/>
          <a:ext cx="8332459" cy="88560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4526" tIns="0" rIns="284526" bIns="0" numCol="1" spcCol="1270" anchor="ctr" anchorCtr="0">
          <a:noAutofit/>
        </a:bodyPr>
        <a:lstStyle/>
        <a:p>
          <a:pPr lvl="0" algn="l" defTabSz="1244600">
            <a:lnSpc>
              <a:spcPct val="90000"/>
            </a:lnSpc>
            <a:spcBef>
              <a:spcPct val="0"/>
            </a:spcBef>
            <a:spcAft>
              <a:spcPct val="35000"/>
            </a:spcAft>
          </a:pPr>
          <a:r>
            <a:rPr lang="en-US" sz="2800" b="1" kern="1200" dirty="0" smtClean="0">
              <a:solidFill>
                <a:schemeClr val="tx1"/>
              </a:solidFill>
            </a:rPr>
            <a:t>Discusses the accomplishments</a:t>
          </a:r>
          <a:endParaRPr lang="en-US" sz="2800" b="1" kern="1200" dirty="0">
            <a:solidFill>
              <a:schemeClr val="tx1"/>
            </a:solidFill>
          </a:endParaRPr>
        </a:p>
      </dsp:txBody>
      <dsp:txXfrm>
        <a:off x="580917" y="1436292"/>
        <a:ext cx="8245997" cy="799138"/>
      </dsp:txXfrm>
    </dsp:sp>
    <dsp:sp modelId="{FCBB8422-B425-4193-B41B-865AC65B4F18}">
      <dsp:nvSpPr>
        <dsp:cNvPr id="0" name=""/>
        <dsp:cNvSpPr/>
      </dsp:nvSpPr>
      <dsp:spPr>
        <a:xfrm>
          <a:off x="0" y="3196661"/>
          <a:ext cx="10753725" cy="756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F63C0B6E-ACAC-41B9-8813-EC41A97FBF83}">
      <dsp:nvSpPr>
        <dsp:cNvPr id="0" name=""/>
        <dsp:cNvSpPr/>
      </dsp:nvSpPr>
      <dsp:spPr>
        <a:xfrm>
          <a:off x="537686" y="2753861"/>
          <a:ext cx="8304381" cy="885600"/>
        </a:xfrm>
        <a:prstGeom prst="round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4526" tIns="0" rIns="284526" bIns="0" numCol="1" spcCol="1270" anchor="ctr" anchorCtr="0">
          <a:noAutofit/>
        </a:bodyPr>
        <a:lstStyle/>
        <a:p>
          <a:pPr lvl="0" algn="l" defTabSz="1244600">
            <a:lnSpc>
              <a:spcPct val="90000"/>
            </a:lnSpc>
            <a:spcBef>
              <a:spcPct val="0"/>
            </a:spcBef>
            <a:spcAft>
              <a:spcPct val="35000"/>
            </a:spcAft>
          </a:pPr>
          <a:r>
            <a:rPr lang="en-US" sz="2800" b="1" kern="1200" dirty="0" smtClean="0">
              <a:solidFill>
                <a:schemeClr val="tx1"/>
              </a:solidFill>
            </a:rPr>
            <a:t>Source of authorization </a:t>
          </a:r>
          <a:endParaRPr lang="en-US" sz="2800" b="1" kern="1200" dirty="0">
            <a:solidFill>
              <a:schemeClr val="tx1"/>
            </a:solidFill>
          </a:endParaRPr>
        </a:p>
      </dsp:txBody>
      <dsp:txXfrm>
        <a:off x="580917" y="2797092"/>
        <a:ext cx="8217919" cy="799138"/>
      </dsp:txXfrm>
    </dsp:sp>
    <dsp:sp modelId="{DC688D5B-AAB3-4234-B567-71B4061EF081}">
      <dsp:nvSpPr>
        <dsp:cNvPr id="0" name=""/>
        <dsp:cNvSpPr/>
      </dsp:nvSpPr>
      <dsp:spPr>
        <a:xfrm>
          <a:off x="0" y="4557461"/>
          <a:ext cx="10753725" cy="756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3DC6612C-3D94-4650-A662-1396ED945274}">
      <dsp:nvSpPr>
        <dsp:cNvPr id="0" name=""/>
        <dsp:cNvSpPr/>
      </dsp:nvSpPr>
      <dsp:spPr>
        <a:xfrm>
          <a:off x="537686" y="4114661"/>
          <a:ext cx="8315446" cy="885600"/>
        </a:xfrm>
        <a:prstGeom prst="round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4526" tIns="0" rIns="284526" bIns="0" numCol="1" spcCol="1270" anchor="ctr" anchorCtr="0">
          <a:noAutofit/>
        </a:bodyPr>
        <a:lstStyle/>
        <a:p>
          <a:pPr lvl="0" algn="l" defTabSz="1244600">
            <a:lnSpc>
              <a:spcPct val="90000"/>
            </a:lnSpc>
            <a:spcBef>
              <a:spcPct val="0"/>
            </a:spcBef>
            <a:spcAft>
              <a:spcPct val="35000"/>
            </a:spcAft>
          </a:pPr>
          <a:r>
            <a:rPr lang="en-US" sz="2800" b="1" kern="1200" dirty="0" smtClean="0">
              <a:solidFill>
                <a:schemeClr val="tx1"/>
              </a:solidFill>
            </a:rPr>
            <a:t>Provides the material to reader before they read the body of the report</a:t>
          </a:r>
          <a:endParaRPr lang="en-US" sz="2800" b="1" kern="1200" dirty="0">
            <a:solidFill>
              <a:schemeClr val="tx1"/>
            </a:solidFill>
          </a:endParaRPr>
        </a:p>
      </dsp:txBody>
      <dsp:txXfrm>
        <a:off x="580917" y="4157892"/>
        <a:ext cx="8228984"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49D26-271B-4859-9ED9-38A69F391CCE}">
      <dsp:nvSpPr>
        <dsp:cNvPr id="0" name=""/>
        <dsp:cNvSpPr/>
      </dsp:nvSpPr>
      <dsp:spPr>
        <a:xfrm>
          <a:off x="884154" y="0"/>
          <a:ext cx="10020417" cy="4684539"/>
        </a:xfrm>
        <a:prstGeom prst="rightArrow">
          <a:avLst/>
        </a:prstGeom>
        <a:gradFill rotWithShape="0">
          <a:gsLst>
            <a:gs pos="0">
              <a:schemeClr val="accent3">
                <a:tint val="40000"/>
                <a:hueOff val="0"/>
                <a:satOff val="0"/>
                <a:lumOff val="0"/>
                <a:alphaOff val="0"/>
                <a:tint val="97000"/>
                <a:satMod val="100000"/>
                <a:lumMod val="102000"/>
              </a:schemeClr>
            </a:gs>
            <a:gs pos="50000">
              <a:schemeClr val="accent3">
                <a:tint val="40000"/>
                <a:hueOff val="0"/>
                <a:satOff val="0"/>
                <a:lumOff val="0"/>
                <a:alphaOff val="0"/>
                <a:shade val="100000"/>
                <a:satMod val="100000"/>
                <a:lumMod val="100000"/>
              </a:schemeClr>
            </a:gs>
            <a:gs pos="100000">
              <a:schemeClr val="accent3">
                <a:tint val="40000"/>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BAB22F8E-4A00-4AAF-9D8F-D45FE157438F}">
      <dsp:nvSpPr>
        <dsp:cNvPr id="0" name=""/>
        <dsp:cNvSpPr/>
      </dsp:nvSpPr>
      <dsp:spPr>
        <a:xfrm>
          <a:off x="4955" y="1405361"/>
          <a:ext cx="1581789" cy="1873816"/>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rPr>
            <a:t>Background	</a:t>
          </a:r>
        </a:p>
      </dsp:txBody>
      <dsp:txXfrm>
        <a:off x="82172" y="1482578"/>
        <a:ext cx="1427355" cy="1719382"/>
      </dsp:txXfrm>
    </dsp:sp>
    <dsp:sp modelId="{32DAFC26-5A71-482F-8A8E-2799EF881248}">
      <dsp:nvSpPr>
        <dsp:cNvPr id="0" name=""/>
        <dsp:cNvSpPr/>
      </dsp:nvSpPr>
      <dsp:spPr>
        <a:xfrm>
          <a:off x="1704460" y="1405361"/>
          <a:ext cx="1581789" cy="1873816"/>
        </a:xfrm>
        <a:prstGeom prst="roundRect">
          <a:avLst/>
        </a:prstGeom>
        <a:gradFill rotWithShape="0">
          <a:gsLst>
            <a:gs pos="0">
              <a:schemeClr val="accent3">
                <a:hueOff val="148895"/>
                <a:satOff val="816"/>
                <a:lumOff val="-98"/>
                <a:alphaOff val="0"/>
                <a:tint val="97000"/>
                <a:satMod val="100000"/>
                <a:lumMod val="102000"/>
              </a:schemeClr>
            </a:gs>
            <a:gs pos="50000">
              <a:schemeClr val="accent3">
                <a:hueOff val="148895"/>
                <a:satOff val="816"/>
                <a:lumOff val="-98"/>
                <a:alphaOff val="0"/>
                <a:shade val="100000"/>
                <a:satMod val="100000"/>
                <a:lumMod val="100000"/>
              </a:schemeClr>
            </a:gs>
            <a:gs pos="100000">
              <a:schemeClr val="accent3">
                <a:hueOff val="148895"/>
                <a:satOff val="816"/>
                <a:lumOff val="-98"/>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a:solidFill>
                <a:schemeClr val="tx1"/>
              </a:solidFill>
            </a:rPr>
            <a:t>Statement</a:t>
          </a:r>
          <a:r>
            <a:rPr lang="en-US" sz="2300" b="1" kern="1200" baseline="0" dirty="0">
              <a:solidFill>
                <a:schemeClr val="tx1"/>
              </a:solidFill>
            </a:rPr>
            <a:t> of problem </a:t>
          </a:r>
          <a:endParaRPr lang="en-US" sz="2300" b="1" kern="1200" dirty="0">
            <a:solidFill>
              <a:schemeClr val="tx1"/>
            </a:solidFill>
          </a:endParaRPr>
        </a:p>
      </dsp:txBody>
      <dsp:txXfrm>
        <a:off x="1781677" y="1482578"/>
        <a:ext cx="1427355" cy="1719382"/>
      </dsp:txXfrm>
    </dsp:sp>
    <dsp:sp modelId="{7C940D7A-5AB5-4043-B1F6-EBD0988821E6}">
      <dsp:nvSpPr>
        <dsp:cNvPr id="0" name=""/>
        <dsp:cNvSpPr/>
      </dsp:nvSpPr>
      <dsp:spPr>
        <a:xfrm>
          <a:off x="3403964" y="1405361"/>
          <a:ext cx="1581789" cy="1873816"/>
        </a:xfrm>
        <a:prstGeom prst="roundRect">
          <a:avLst/>
        </a:prstGeom>
        <a:gradFill rotWithShape="0">
          <a:gsLst>
            <a:gs pos="0">
              <a:schemeClr val="accent3">
                <a:hueOff val="297791"/>
                <a:satOff val="1632"/>
                <a:lumOff val="-196"/>
                <a:alphaOff val="0"/>
                <a:tint val="97000"/>
                <a:satMod val="100000"/>
                <a:lumMod val="102000"/>
              </a:schemeClr>
            </a:gs>
            <a:gs pos="50000">
              <a:schemeClr val="accent3">
                <a:hueOff val="297791"/>
                <a:satOff val="1632"/>
                <a:lumOff val="-196"/>
                <a:alphaOff val="0"/>
                <a:shade val="100000"/>
                <a:satMod val="100000"/>
                <a:lumMod val="100000"/>
              </a:schemeClr>
            </a:gs>
            <a:gs pos="100000">
              <a:schemeClr val="accent3">
                <a:hueOff val="297791"/>
                <a:satOff val="1632"/>
                <a:lumOff val="-196"/>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solidFill>
                <a:schemeClr val="tx1"/>
              </a:solidFill>
            </a:rPr>
            <a:t>Purpose </a:t>
          </a:r>
        </a:p>
      </dsp:txBody>
      <dsp:txXfrm>
        <a:off x="3481181" y="1482578"/>
        <a:ext cx="1427355" cy="1719382"/>
      </dsp:txXfrm>
    </dsp:sp>
    <dsp:sp modelId="{148E5ABA-D090-4B66-B2FF-7D0AF760DA3F}">
      <dsp:nvSpPr>
        <dsp:cNvPr id="0" name=""/>
        <dsp:cNvSpPr/>
      </dsp:nvSpPr>
      <dsp:spPr>
        <a:xfrm>
          <a:off x="5103468" y="1405361"/>
          <a:ext cx="1581789" cy="1873816"/>
        </a:xfrm>
        <a:prstGeom prst="roundRect">
          <a:avLst/>
        </a:prstGeom>
        <a:gradFill rotWithShape="0">
          <a:gsLst>
            <a:gs pos="0">
              <a:schemeClr val="accent3">
                <a:hueOff val="446686"/>
                <a:satOff val="2448"/>
                <a:lumOff val="-294"/>
                <a:alphaOff val="0"/>
                <a:tint val="97000"/>
                <a:satMod val="100000"/>
                <a:lumMod val="102000"/>
              </a:schemeClr>
            </a:gs>
            <a:gs pos="50000">
              <a:schemeClr val="accent3">
                <a:hueOff val="446686"/>
                <a:satOff val="2448"/>
                <a:lumOff val="-294"/>
                <a:alphaOff val="0"/>
                <a:shade val="100000"/>
                <a:satMod val="100000"/>
                <a:lumMod val="100000"/>
              </a:schemeClr>
            </a:gs>
            <a:gs pos="100000">
              <a:schemeClr val="accent3">
                <a:hueOff val="446686"/>
                <a:satOff val="2448"/>
                <a:lumOff val="-294"/>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rPr>
            <a:t>Objectives  </a:t>
          </a:r>
        </a:p>
      </dsp:txBody>
      <dsp:txXfrm>
        <a:off x="5180685" y="1482578"/>
        <a:ext cx="1427355" cy="1719382"/>
      </dsp:txXfrm>
    </dsp:sp>
    <dsp:sp modelId="{3CFCCCCC-E48C-472F-AE1F-FDAD4B481793}">
      <dsp:nvSpPr>
        <dsp:cNvPr id="0" name=""/>
        <dsp:cNvSpPr/>
      </dsp:nvSpPr>
      <dsp:spPr>
        <a:xfrm>
          <a:off x="6802972" y="1405361"/>
          <a:ext cx="1581789" cy="1873816"/>
        </a:xfrm>
        <a:prstGeom prst="roundRect">
          <a:avLst/>
        </a:prstGeom>
        <a:gradFill rotWithShape="0">
          <a:gsLst>
            <a:gs pos="0">
              <a:schemeClr val="accent3">
                <a:hueOff val="595581"/>
                <a:satOff val="3263"/>
                <a:lumOff val="-392"/>
                <a:alphaOff val="0"/>
                <a:tint val="97000"/>
                <a:satMod val="100000"/>
                <a:lumMod val="102000"/>
              </a:schemeClr>
            </a:gs>
            <a:gs pos="50000">
              <a:schemeClr val="accent3">
                <a:hueOff val="595581"/>
                <a:satOff val="3263"/>
                <a:lumOff val="-392"/>
                <a:alphaOff val="0"/>
                <a:shade val="100000"/>
                <a:satMod val="100000"/>
                <a:lumMod val="100000"/>
              </a:schemeClr>
            </a:gs>
            <a:gs pos="100000">
              <a:schemeClr val="accent3">
                <a:hueOff val="595581"/>
                <a:satOff val="3263"/>
                <a:lumOff val="-392"/>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rPr>
            <a:t>Research Questions </a:t>
          </a:r>
        </a:p>
      </dsp:txBody>
      <dsp:txXfrm>
        <a:off x="6880189" y="1482578"/>
        <a:ext cx="1427355" cy="1719382"/>
      </dsp:txXfrm>
    </dsp:sp>
    <dsp:sp modelId="{0764CC05-5029-48FF-9C63-423250FA3818}">
      <dsp:nvSpPr>
        <dsp:cNvPr id="0" name=""/>
        <dsp:cNvSpPr/>
      </dsp:nvSpPr>
      <dsp:spPr>
        <a:xfrm>
          <a:off x="8502477" y="1405361"/>
          <a:ext cx="1581789" cy="1873816"/>
        </a:xfrm>
        <a:prstGeom prst="roundRect">
          <a:avLst/>
        </a:prstGeom>
        <a:gradFill rotWithShape="0">
          <a:gsLst>
            <a:gs pos="0">
              <a:schemeClr val="accent3">
                <a:hueOff val="744477"/>
                <a:satOff val="4079"/>
                <a:lumOff val="-490"/>
                <a:alphaOff val="0"/>
                <a:tint val="97000"/>
                <a:satMod val="100000"/>
                <a:lumMod val="102000"/>
              </a:schemeClr>
            </a:gs>
            <a:gs pos="50000">
              <a:schemeClr val="accent3">
                <a:hueOff val="744477"/>
                <a:satOff val="4079"/>
                <a:lumOff val="-490"/>
                <a:alphaOff val="0"/>
                <a:shade val="100000"/>
                <a:satMod val="100000"/>
                <a:lumMod val="100000"/>
              </a:schemeClr>
            </a:gs>
            <a:gs pos="100000">
              <a:schemeClr val="accent3">
                <a:hueOff val="744477"/>
                <a:satOff val="4079"/>
                <a:lumOff val="-490"/>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rPr>
            <a:t>Significance </a:t>
          </a:r>
        </a:p>
      </dsp:txBody>
      <dsp:txXfrm>
        <a:off x="8579694" y="1482578"/>
        <a:ext cx="1427355" cy="1719382"/>
      </dsp:txXfrm>
    </dsp:sp>
    <dsp:sp modelId="{C4CB662A-3BCC-442A-B43D-4CF1EC927FA8}">
      <dsp:nvSpPr>
        <dsp:cNvPr id="0" name=""/>
        <dsp:cNvSpPr/>
      </dsp:nvSpPr>
      <dsp:spPr>
        <a:xfrm>
          <a:off x="10201981" y="1405361"/>
          <a:ext cx="1581789" cy="1873816"/>
        </a:xfrm>
        <a:prstGeom prst="roundRect">
          <a:avLst/>
        </a:prstGeom>
        <a:gradFill rotWithShape="0">
          <a:gsLst>
            <a:gs pos="0">
              <a:schemeClr val="accent3">
                <a:hueOff val="893372"/>
                <a:satOff val="4895"/>
                <a:lumOff val="-588"/>
                <a:alphaOff val="0"/>
                <a:tint val="97000"/>
                <a:satMod val="100000"/>
                <a:lumMod val="102000"/>
              </a:schemeClr>
            </a:gs>
            <a:gs pos="50000">
              <a:schemeClr val="accent3">
                <a:hueOff val="893372"/>
                <a:satOff val="4895"/>
                <a:lumOff val="-588"/>
                <a:alphaOff val="0"/>
                <a:shade val="100000"/>
                <a:satMod val="100000"/>
                <a:lumMod val="100000"/>
              </a:schemeClr>
            </a:gs>
            <a:gs pos="100000">
              <a:schemeClr val="accent3">
                <a:hueOff val="893372"/>
                <a:satOff val="4895"/>
                <a:lumOff val="-588"/>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solidFill>
                <a:schemeClr val="tx1"/>
              </a:solidFill>
            </a:rPr>
            <a:t>Scope</a:t>
          </a:r>
          <a:r>
            <a:rPr lang="en-US" sz="2800" b="1" kern="1200" baseline="0" dirty="0">
              <a:solidFill>
                <a:schemeClr val="tx1"/>
              </a:solidFill>
            </a:rPr>
            <a:t> </a:t>
          </a:r>
          <a:endParaRPr lang="en-US" sz="2800" b="1" kern="1200" dirty="0">
            <a:solidFill>
              <a:schemeClr val="tx1"/>
            </a:solidFill>
          </a:endParaRPr>
        </a:p>
      </dsp:txBody>
      <dsp:txXfrm>
        <a:off x="10279198" y="1482578"/>
        <a:ext cx="1427355" cy="1719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7544E-87E4-47B5-ABEF-C576089C883C}">
      <dsp:nvSpPr>
        <dsp:cNvPr id="0" name=""/>
        <dsp:cNvSpPr/>
      </dsp:nvSpPr>
      <dsp:spPr>
        <a:xfrm>
          <a:off x="3401" y="116760"/>
          <a:ext cx="3316029" cy="1036800"/>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smtClean="0"/>
            <a:t>Where</a:t>
          </a:r>
          <a:endParaRPr lang="en-US" sz="3600" kern="1200" dirty="0"/>
        </a:p>
      </dsp:txBody>
      <dsp:txXfrm>
        <a:off x="3401" y="116760"/>
        <a:ext cx="3316029" cy="1036800"/>
      </dsp:txXfrm>
    </dsp:sp>
    <dsp:sp modelId="{DE38781C-4B08-43FD-B980-959A7DB37103}">
      <dsp:nvSpPr>
        <dsp:cNvPr id="0" name=""/>
        <dsp:cNvSpPr/>
      </dsp:nvSpPr>
      <dsp:spPr>
        <a:xfrm>
          <a:off x="3401" y="1153560"/>
          <a:ext cx="3316029" cy="2532262"/>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t>does your research journey start?</a:t>
          </a:r>
          <a:endParaRPr lang="en-US" sz="3600" kern="1200" dirty="0"/>
        </a:p>
      </dsp:txBody>
      <dsp:txXfrm>
        <a:off x="3401" y="1153560"/>
        <a:ext cx="3316029" cy="2532262"/>
      </dsp:txXfrm>
    </dsp:sp>
    <dsp:sp modelId="{5E0BD5A2-6C21-4120-B9C4-B3DAA269B4B8}">
      <dsp:nvSpPr>
        <dsp:cNvPr id="0" name=""/>
        <dsp:cNvSpPr/>
      </dsp:nvSpPr>
      <dsp:spPr>
        <a:xfrm>
          <a:off x="3783674" y="116760"/>
          <a:ext cx="3316029" cy="1036800"/>
        </a:xfrm>
        <a:prstGeom prst="rect">
          <a:avLst/>
        </a:prstGeom>
        <a:gradFill rotWithShape="0">
          <a:gsLst>
            <a:gs pos="0">
              <a:schemeClr val="accent2">
                <a:hueOff val="508267"/>
                <a:satOff val="-814"/>
                <a:lumOff val="99"/>
                <a:alphaOff val="0"/>
                <a:tint val="97000"/>
                <a:satMod val="100000"/>
                <a:lumMod val="102000"/>
              </a:schemeClr>
            </a:gs>
            <a:gs pos="50000">
              <a:schemeClr val="accent2">
                <a:hueOff val="508267"/>
                <a:satOff val="-814"/>
                <a:lumOff val="99"/>
                <a:alphaOff val="0"/>
                <a:shade val="100000"/>
                <a:satMod val="100000"/>
                <a:lumMod val="100000"/>
              </a:schemeClr>
            </a:gs>
            <a:gs pos="100000">
              <a:schemeClr val="accent2">
                <a:hueOff val="508267"/>
                <a:satOff val="-814"/>
                <a:lumOff val="99"/>
                <a:alphaOff val="0"/>
                <a:shade val="80000"/>
                <a:satMod val="100000"/>
                <a:lumMod val="99000"/>
              </a:schemeClr>
            </a:gs>
          </a:gsLst>
          <a:lin ang="2700000" scaled="0"/>
        </a:gradFill>
        <a:ln w="9525" cap="flat" cmpd="sng" algn="ctr">
          <a:solidFill>
            <a:schemeClr val="accent2">
              <a:hueOff val="508267"/>
              <a:satOff val="-814"/>
              <a:lumOff val="99"/>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smtClean="0"/>
            <a:t>Why</a:t>
          </a:r>
          <a:endParaRPr lang="en-US" sz="3600" kern="1200" dirty="0"/>
        </a:p>
      </dsp:txBody>
      <dsp:txXfrm>
        <a:off x="3783674" y="116760"/>
        <a:ext cx="3316029" cy="1036800"/>
      </dsp:txXfrm>
    </dsp:sp>
    <dsp:sp modelId="{9351BD11-4325-4B73-9533-2EDEAF3E9982}">
      <dsp:nvSpPr>
        <dsp:cNvPr id="0" name=""/>
        <dsp:cNvSpPr/>
      </dsp:nvSpPr>
      <dsp:spPr>
        <a:xfrm>
          <a:off x="3783674" y="1153560"/>
          <a:ext cx="3316029" cy="2532262"/>
        </a:xfrm>
        <a:prstGeom prst="rect">
          <a:avLst/>
        </a:prstGeom>
        <a:solidFill>
          <a:schemeClr val="accent2">
            <a:tint val="40000"/>
            <a:alpha val="90000"/>
            <a:hueOff val="414753"/>
            <a:satOff val="-599"/>
            <a:lumOff val="-34"/>
            <a:alphaOff val="0"/>
          </a:schemeClr>
        </a:solidFill>
        <a:ln w="9525" cap="flat" cmpd="sng" algn="ctr">
          <a:solidFill>
            <a:schemeClr val="accent2">
              <a:tint val="40000"/>
              <a:alpha val="90000"/>
              <a:hueOff val="414753"/>
              <a:satOff val="-599"/>
              <a:lumOff val="-3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t>are you interested in the topic?</a:t>
          </a:r>
          <a:endParaRPr lang="en-US" sz="3600" kern="1200" dirty="0"/>
        </a:p>
      </dsp:txBody>
      <dsp:txXfrm>
        <a:off x="3783674" y="1153560"/>
        <a:ext cx="3316029" cy="2532262"/>
      </dsp:txXfrm>
    </dsp:sp>
    <dsp:sp modelId="{F034C655-85E8-4E87-820D-A06F98EBE605}">
      <dsp:nvSpPr>
        <dsp:cNvPr id="0" name=""/>
        <dsp:cNvSpPr/>
      </dsp:nvSpPr>
      <dsp:spPr>
        <a:xfrm>
          <a:off x="7563948" y="116760"/>
          <a:ext cx="3316029" cy="1036800"/>
        </a:xfrm>
        <a:prstGeom prst="rect">
          <a:avLst/>
        </a:prstGeom>
        <a:gradFill rotWithShape="0">
          <a:gsLst>
            <a:gs pos="0">
              <a:schemeClr val="accent2">
                <a:hueOff val="1016535"/>
                <a:satOff val="-1627"/>
                <a:lumOff val="198"/>
                <a:alphaOff val="0"/>
                <a:tint val="97000"/>
                <a:satMod val="100000"/>
                <a:lumMod val="102000"/>
              </a:schemeClr>
            </a:gs>
            <a:gs pos="50000">
              <a:schemeClr val="accent2">
                <a:hueOff val="1016535"/>
                <a:satOff val="-1627"/>
                <a:lumOff val="198"/>
                <a:alphaOff val="0"/>
                <a:shade val="100000"/>
                <a:satMod val="100000"/>
                <a:lumMod val="100000"/>
              </a:schemeClr>
            </a:gs>
            <a:gs pos="100000">
              <a:schemeClr val="accent2">
                <a:hueOff val="1016535"/>
                <a:satOff val="-1627"/>
                <a:lumOff val="198"/>
                <a:alphaOff val="0"/>
                <a:shade val="80000"/>
                <a:satMod val="100000"/>
                <a:lumMod val="99000"/>
              </a:schemeClr>
            </a:gs>
          </a:gsLst>
          <a:lin ang="2700000" scaled="0"/>
        </a:gradFill>
        <a:ln w="9525" cap="flat" cmpd="sng" algn="ctr">
          <a:solidFill>
            <a:schemeClr val="accent2">
              <a:hueOff val="1016535"/>
              <a:satOff val="-1627"/>
              <a:lumOff val="198"/>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smtClean="0"/>
            <a:t>How</a:t>
          </a:r>
          <a:endParaRPr lang="en-US" sz="3600" kern="1200" dirty="0"/>
        </a:p>
      </dsp:txBody>
      <dsp:txXfrm>
        <a:off x="7563948" y="116760"/>
        <a:ext cx="3316029" cy="1036800"/>
      </dsp:txXfrm>
    </dsp:sp>
    <dsp:sp modelId="{BDB1913C-A79B-43C7-9109-C877D24C447A}">
      <dsp:nvSpPr>
        <dsp:cNvPr id="0" name=""/>
        <dsp:cNvSpPr/>
      </dsp:nvSpPr>
      <dsp:spPr>
        <a:xfrm>
          <a:off x="7563948" y="1153560"/>
          <a:ext cx="3316029" cy="2532262"/>
        </a:xfrm>
        <a:prstGeom prst="rect">
          <a:avLst/>
        </a:prstGeom>
        <a:solidFill>
          <a:schemeClr val="accent2">
            <a:tint val="40000"/>
            <a:alpha val="90000"/>
            <a:hueOff val="829507"/>
            <a:satOff val="-1198"/>
            <a:lumOff val="-67"/>
            <a:alphaOff val="0"/>
          </a:schemeClr>
        </a:solidFill>
        <a:ln w="9525" cap="flat" cmpd="sng" algn="ctr">
          <a:solidFill>
            <a:schemeClr val="accent2">
              <a:tint val="40000"/>
              <a:alpha val="90000"/>
              <a:hueOff val="829507"/>
              <a:satOff val="-1198"/>
              <a:lumOff val="-67"/>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t>have you developed your research question/s?</a:t>
          </a:r>
          <a:endParaRPr lang="en-US" sz="3600" kern="1200" dirty="0"/>
        </a:p>
      </dsp:txBody>
      <dsp:txXfrm>
        <a:off x="7563948" y="1153560"/>
        <a:ext cx="3316029" cy="2532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B3A92-A914-418B-ACA5-FA8587E4C47B}">
      <dsp:nvSpPr>
        <dsp:cNvPr id="0" name=""/>
        <dsp:cNvSpPr/>
      </dsp:nvSpPr>
      <dsp:spPr>
        <a:xfrm>
          <a:off x="1655328" y="93"/>
          <a:ext cx="3544318" cy="2126591"/>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0" i="0" kern="1200" dirty="0" smtClean="0">
              <a:solidFill>
                <a:schemeClr val="tx1"/>
              </a:solidFill>
            </a:rPr>
            <a:t>A </a:t>
          </a:r>
          <a:r>
            <a:rPr lang="en-US" sz="3200" b="1" i="0" kern="1200" dirty="0" smtClean="0">
              <a:solidFill>
                <a:schemeClr val="tx1"/>
              </a:solidFill>
            </a:rPr>
            <a:t>general overview</a:t>
          </a:r>
          <a:r>
            <a:rPr lang="en-US" sz="3200" b="0" i="0" kern="1200" dirty="0" smtClean="0">
              <a:solidFill>
                <a:schemeClr val="tx1"/>
              </a:solidFill>
            </a:rPr>
            <a:t> of the topic and why it is important </a:t>
          </a:r>
          <a:endParaRPr lang="en-US" sz="3200" kern="1200" dirty="0">
            <a:solidFill>
              <a:schemeClr val="tx1"/>
            </a:solidFill>
          </a:endParaRPr>
        </a:p>
      </dsp:txBody>
      <dsp:txXfrm>
        <a:off x="1655328" y="93"/>
        <a:ext cx="3544318" cy="2126591"/>
      </dsp:txXfrm>
    </dsp:sp>
    <dsp:sp modelId="{7BA127BF-675B-41F4-A45B-4B89454188B1}">
      <dsp:nvSpPr>
        <dsp:cNvPr id="0" name=""/>
        <dsp:cNvSpPr/>
      </dsp:nvSpPr>
      <dsp:spPr>
        <a:xfrm>
          <a:off x="5554078" y="93"/>
          <a:ext cx="3544318" cy="2126591"/>
        </a:xfrm>
        <a:prstGeom prst="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0" i="0" kern="1200" dirty="0" smtClean="0">
              <a:solidFill>
                <a:schemeClr val="tx1"/>
              </a:solidFill>
            </a:rPr>
            <a:t>The </a:t>
          </a:r>
          <a:r>
            <a:rPr lang="en-US" sz="3200" b="1" i="0" kern="1200" dirty="0" smtClean="0">
              <a:solidFill>
                <a:schemeClr val="tx1"/>
              </a:solidFill>
            </a:rPr>
            <a:t>current state of the research</a:t>
          </a:r>
          <a:r>
            <a:rPr lang="en-US" sz="3200" b="0" i="0" kern="1200" dirty="0" smtClean="0">
              <a:solidFill>
                <a:schemeClr val="tx1"/>
              </a:solidFill>
            </a:rPr>
            <a:t> on the topic</a:t>
          </a:r>
          <a:endParaRPr lang="en-US" sz="3200" kern="1200" dirty="0">
            <a:solidFill>
              <a:schemeClr val="tx1"/>
            </a:solidFill>
          </a:endParaRPr>
        </a:p>
      </dsp:txBody>
      <dsp:txXfrm>
        <a:off x="5554078" y="93"/>
        <a:ext cx="3544318" cy="2126591"/>
      </dsp:txXfrm>
    </dsp:sp>
    <dsp:sp modelId="{0175C79D-19C5-4F94-93EA-6D4DE363DC6F}">
      <dsp:nvSpPr>
        <dsp:cNvPr id="0" name=""/>
        <dsp:cNvSpPr/>
      </dsp:nvSpPr>
      <dsp:spPr>
        <a:xfrm>
          <a:off x="1655328" y="2481116"/>
          <a:ext cx="3544318" cy="2126591"/>
        </a:xfrm>
        <a:prstGeom prst="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i="0" kern="1200" dirty="0" smtClean="0">
              <a:solidFill>
                <a:schemeClr val="tx1"/>
              </a:solidFill>
            </a:rPr>
            <a:t>Controversies </a:t>
          </a:r>
          <a:r>
            <a:rPr lang="en-US" sz="3200" b="0" i="0" kern="1200" dirty="0" smtClean="0">
              <a:solidFill>
                <a:schemeClr val="tx1"/>
              </a:solidFill>
            </a:rPr>
            <a:t>about current knowledge or specific past studies</a:t>
          </a:r>
          <a:endParaRPr lang="en-US" sz="3200" kern="1200" dirty="0">
            <a:solidFill>
              <a:schemeClr val="tx1"/>
            </a:solidFill>
          </a:endParaRPr>
        </a:p>
      </dsp:txBody>
      <dsp:txXfrm>
        <a:off x="1655328" y="2481116"/>
        <a:ext cx="3544318" cy="2126591"/>
      </dsp:txXfrm>
    </dsp:sp>
    <dsp:sp modelId="{D0839988-39EC-4694-B53C-56595FA0C18B}">
      <dsp:nvSpPr>
        <dsp:cNvPr id="0" name=""/>
        <dsp:cNvSpPr/>
      </dsp:nvSpPr>
      <dsp:spPr>
        <a:xfrm>
          <a:off x="5554078" y="2481116"/>
          <a:ext cx="3544318" cy="2126591"/>
        </a:xfrm>
        <a:prstGeom prst="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i="0" kern="1200" dirty="0" smtClean="0">
              <a:solidFill>
                <a:schemeClr val="tx1"/>
              </a:solidFill>
            </a:rPr>
            <a:t>Methods and techniques</a:t>
          </a:r>
          <a:r>
            <a:rPr lang="en-US" sz="3200" b="0" i="0" kern="1200" dirty="0" smtClean="0">
              <a:solidFill>
                <a:schemeClr val="tx1"/>
              </a:solidFill>
            </a:rPr>
            <a:t> used in the study </a:t>
          </a:r>
          <a:endParaRPr lang="en-US" sz="3200" kern="1200" dirty="0">
            <a:solidFill>
              <a:schemeClr val="tx1"/>
            </a:solidFill>
          </a:endParaRPr>
        </a:p>
      </dsp:txBody>
      <dsp:txXfrm>
        <a:off x="5554078" y="2481116"/>
        <a:ext cx="3544318" cy="21265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A0FD4-6664-428F-B215-45B9072C80FE}">
      <dsp:nvSpPr>
        <dsp:cNvPr id="0" name=""/>
        <dsp:cNvSpPr/>
      </dsp:nvSpPr>
      <dsp:spPr>
        <a:xfrm>
          <a:off x="0" y="722272"/>
          <a:ext cx="10753725" cy="781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8DFD1DD-7A09-48A5-ACA9-22E15CE5D9CA}">
      <dsp:nvSpPr>
        <dsp:cNvPr id="0" name=""/>
        <dsp:cNvSpPr/>
      </dsp:nvSpPr>
      <dsp:spPr>
        <a:xfrm>
          <a:off x="537686" y="264712"/>
          <a:ext cx="7527607" cy="91512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4526" tIns="0" rIns="284526" bIns="0" numCol="1" spcCol="1270" anchor="ctr" anchorCtr="0">
          <a:noAutofit/>
        </a:bodyPr>
        <a:lstStyle/>
        <a:p>
          <a:pPr lvl="0" algn="l" defTabSz="1377950">
            <a:lnSpc>
              <a:spcPct val="90000"/>
            </a:lnSpc>
            <a:spcBef>
              <a:spcPct val="0"/>
            </a:spcBef>
            <a:spcAft>
              <a:spcPct val="35000"/>
            </a:spcAft>
          </a:pPr>
          <a:r>
            <a:rPr lang="en-US" sz="3100" b="1" i="0" kern="1200" dirty="0" smtClean="0"/>
            <a:t>specifically on the current state of the field</a:t>
          </a:r>
          <a:endParaRPr lang="en-US" sz="3100" b="1" kern="1200" dirty="0"/>
        </a:p>
      </dsp:txBody>
      <dsp:txXfrm>
        <a:off x="582358" y="309384"/>
        <a:ext cx="7438263" cy="825776"/>
      </dsp:txXfrm>
    </dsp:sp>
    <dsp:sp modelId="{8B634858-C075-4366-9847-597B8EEA7448}">
      <dsp:nvSpPr>
        <dsp:cNvPr id="0" name=""/>
        <dsp:cNvSpPr/>
      </dsp:nvSpPr>
      <dsp:spPr>
        <a:xfrm>
          <a:off x="0" y="2128432"/>
          <a:ext cx="10753725" cy="781200"/>
        </a:xfrm>
        <a:prstGeom prst="rect">
          <a:avLst/>
        </a:prstGeom>
        <a:solidFill>
          <a:schemeClr val="lt1">
            <a:alpha val="90000"/>
            <a:hueOff val="0"/>
            <a:satOff val="0"/>
            <a:lumOff val="0"/>
            <a:alphaOff val="0"/>
          </a:schemeClr>
        </a:solidFill>
        <a:ln w="9525" cap="flat" cmpd="sng" algn="ctr">
          <a:solidFill>
            <a:schemeClr val="accent2">
              <a:hueOff val="508267"/>
              <a:satOff val="-814"/>
              <a:lumOff val="99"/>
              <a:alphaOff val="0"/>
            </a:schemeClr>
          </a:solidFill>
          <a:prstDash val="solid"/>
        </a:ln>
        <a:effectLst/>
      </dsp:spPr>
      <dsp:style>
        <a:lnRef idx="1">
          <a:scrgbClr r="0" g="0" b="0"/>
        </a:lnRef>
        <a:fillRef idx="1">
          <a:scrgbClr r="0" g="0" b="0"/>
        </a:fillRef>
        <a:effectRef idx="2">
          <a:scrgbClr r="0" g="0" b="0"/>
        </a:effectRef>
        <a:fontRef idx="minor"/>
      </dsp:style>
    </dsp:sp>
    <dsp:sp modelId="{6C34F4F3-3BB4-457E-A05F-68A8BD283409}">
      <dsp:nvSpPr>
        <dsp:cNvPr id="0" name=""/>
        <dsp:cNvSpPr/>
      </dsp:nvSpPr>
      <dsp:spPr>
        <a:xfrm>
          <a:off x="537686" y="1670872"/>
          <a:ext cx="7527607" cy="915120"/>
        </a:xfrm>
        <a:prstGeom prst="roundRect">
          <a:avLst/>
        </a:prstGeom>
        <a:gradFill rotWithShape="0">
          <a:gsLst>
            <a:gs pos="0">
              <a:schemeClr val="accent2">
                <a:hueOff val="508267"/>
                <a:satOff val="-814"/>
                <a:lumOff val="99"/>
                <a:alphaOff val="0"/>
                <a:tint val="97000"/>
                <a:satMod val="100000"/>
                <a:lumMod val="102000"/>
              </a:schemeClr>
            </a:gs>
            <a:gs pos="50000">
              <a:schemeClr val="accent2">
                <a:hueOff val="508267"/>
                <a:satOff val="-814"/>
                <a:lumOff val="99"/>
                <a:alphaOff val="0"/>
                <a:shade val="100000"/>
                <a:satMod val="100000"/>
                <a:lumMod val="100000"/>
              </a:schemeClr>
            </a:gs>
            <a:gs pos="100000">
              <a:schemeClr val="accent2">
                <a:hueOff val="508267"/>
                <a:satOff val="-814"/>
                <a:lumOff val="99"/>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4526" tIns="0" rIns="284526" bIns="0" numCol="1" spcCol="1270" anchor="ctr" anchorCtr="0">
          <a:noAutofit/>
        </a:bodyPr>
        <a:lstStyle/>
        <a:p>
          <a:pPr lvl="0" algn="l" defTabSz="1377950">
            <a:lnSpc>
              <a:spcPct val="90000"/>
            </a:lnSpc>
            <a:spcBef>
              <a:spcPct val="0"/>
            </a:spcBef>
            <a:spcAft>
              <a:spcPct val="35000"/>
            </a:spcAft>
          </a:pPr>
          <a:r>
            <a:rPr lang="en-US" sz="3100" b="1" i="0" kern="1200" dirty="0" smtClean="0"/>
            <a:t>process/practice/product use you describe</a:t>
          </a:r>
          <a:endParaRPr lang="en-US" sz="3100" b="1" kern="1200" dirty="0"/>
        </a:p>
      </dsp:txBody>
      <dsp:txXfrm>
        <a:off x="582358" y="1715544"/>
        <a:ext cx="7438263" cy="825776"/>
      </dsp:txXfrm>
    </dsp:sp>
    <dsp:sp modelId="{2D3D0499-CB80-42EA-B608-E205EA0E762B}">
      <dsp:nvSpPr>
        <dsp:cNvPr id="0" name=""/>
        <dsp:cNvSpPr/>
      </dsp:nvSpPr>
      <dsp:spPr>
        <a:xfrm>
          <a:off x="0" y="3534593"/>
          <a:ext cx="10753725" cy="781200"/>
        </a:xfrm>
        <a:prstGeom prst="rect">
          <a:avLst/>
        </a:prstGeom>
        <a:solidFill>
          <a:schemeClr val="lt1">
            <a:alpha val="90000"/>
            <a:hueOff val="0"/>
            <a:satOff val="0"/>
            <a:lumOff val="0"/>
            <a:alphaOff val="0"/>
          </a:schemeClr>
        </a:solidFill>
        <a:ln w="9525" cap="flat" cmpd="sng" algn="ctr">
          <a:solidFill>
            <a:schemeClr val="accent2">
              <a:hueOff val="1016535"/>
              <a:satOff val="-1627"/>
              <a:lumOff val="198"/>
              <a:alphaOff val="0"/>
            </a:schemeClr>
          </a:solidFill>
          <a:prstDash val="solid"/>
        </a:ln>
        <a:effectLst/>
      </dsp:spPr>
      <dsp:style>
        <a:lnRef idx="1">
          <a:scrgbClr r="0" g="0" b="0"/>
        </a:lnRef>
        <a:fillRef idx="1">
          <a:scrgbClr r="0" g="0" b="0"/>
        </a:fillRef>
        <a:effectRef idx="2">
          <a:scrgbClr r="0" g="0" b="0"/>
        </a:effectRef>
        <a:fontRef idx="minor"/>
      </dsp:style>
    </dsp:sp>
    <dsp:sp modelId="{482F58E0-98F9-4F41-909B-4D8C1FC0E281}">
      <dsp:nvSpPr>
        <dsp:cNvPr id="0" name=""/>
        <dsp:cNvSpPr/>
      </dsp:nvSpPr>
      <dsp:spPr>
        <a:xfrm>
          <a:off x="537686" y="3077032"/>
          <a:ext cx="7527607" cy="915120"/>
        </a:xfrm>
        <a:prstGeom prst="roundRect">
          <a:avLst/>
        </a:prstGeom>
        <a:gradFill rotWithShape="0">
          <a:gsLst>
            <a:gs pos="0">
              <a:schemeClr val="accent2">
                <a:hueOff val="1016535"/>
                <a:satOff val="-1627"/>
                <a:lumOff val="198"/>
                <a:alphaOff val="0"/>
                <a:tint val="97000"/>
                <a:satMod val="100000"/>
                <a:lumMod val="102000"/>
              </a:schemeClr>
            </a:gs>
            <a:gs pos="50000">
              <a:schemeClr val="accent2">
                <a:hueOff val="1016535"/>
                <a:satOff val="-1627"/>
                <a:lumOff val="198"/>
                <a:alphaOff val="0"/>
                <a:shade val="100000"/>
                <a:satMod val="100000"/>
                <a:lumMod val="100000"/>
              </a:schemeClr>
            </a:gs>
            <a:gs pos="100000">
              <a:schemeClr val="accent2">
                <a:hueOff val="1016535"/>
                <a:satOff val="-1627"/>
                <a:lumOff val="198"/>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4526" tIns="0" rIns="284526" bIns="0" numCol="1" spcCol="1270" anchor="ctr" anchorCtr="0">
          <a:noAutofit/>
        </a:bodyPr>
        <a:lstStyle/>
        <a:p>
          <a:pPr lvl="0" algn="l" defTabSz="1377950">
            <a:lnSpc>
              <a:spcPct val="90000"/>
            </a:lnSpc>
            <a:spcBef>
              <a:spcPct val="0"/>
            </a:spcBef>
            <a:spcAft>
              <a:spcPct val="35000"/>
            </a:spcAft>
          </a:pPr>
          <a:r>
            <a:rPr lang="en-US" sz="3100" b="1" i="0" kern="1200" dirty="0" smtClean="0"/>
            <a:t>relevant studies that have already reported</a:t>
          </a:r>
          <a:endParaRPr lang="en-US" sz="3100" b="1" kern="1200" dirty="0"/>
        </a:p>
      </dsp:txBody>
      <dsp:txXfrm>
        <a:off x="582358" y="3121704"/>
        <a:ext cx="7438263" cy="8257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BB569-FCBD-475C-925B-400CB073F62A}">
      <dsp:nvSpPr>
        <dsp:cNvPr id="0" name=""/>
        <dsp:cNvSpPr/>
      </dsp:nvSpPr>
      <dsp:spPr>
        <a:xfrm>
          <a:off x="4519113" y="2533413"/>
          <a:ext cx="1633637" cy="1633637"/>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smtClean="0">
              <a:solidFill>
                <a:schemeClr val="tx1"/>
              </a:solidFill>
            </a:rPr>
            <a:t>Problem Statement</a:t>
          </a:r>
          <a:endParaRPr lang="en-US" sz="2500" b="1" kern="1200" dirty="0">
            <a:solidFill>
              <a:schemeClr val="tx1"/>
            </a:solidFill>
          </a:endParaRPr>
        </a:p>
      </dsp:txBody>
      <dsp:txXfrm>
        <a:off x="4598861" y="2613161"/>
        <a:ext cx="1474141" cy="1474141"/>
      </dsp:txXfrm>
    </dsp:sp>
    <dsp:sp modelId="{E0BC8EEF-E6BD-4102-A98B-CBB8447A9D17}">
      <dsp:nvSpPr>
        <dsp:cNvPr id="0" name=""/>
        <dsp:cNvSpPr/>
      </dsp:nvSpPr>
      <dsp:spPr>
        <a:xfrm rot="16200000">
          <a:off x="4762968" y="1960449"/>
          <a:ext cx="1145928" cy="0"/>
        </a:xfrm>
        <a:custGeom>
          <a:avLst/>
          <a:gdLst/>
          <a:ahLst/>
          <a:cxnLst/>
          <a:rect l="0" t="0" r="0" b="0"/>
          <a:pathLst>
            <a:path>
              <a:moveTo>
                <a:pt x="0" y="0"/>
              </a:moveTo>
              <a:lnTo>
                <a:pt x="1145928" y="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FCD4EF-C21F-441E-B0E5-3280D6597FDD}">
      <dsp:nvSpPr>
        <dsp:cNvPr id="0" name=""/>
        <dsp:cNvSpPr/>
      </dsp:nvSpPr>
      <dsp:spPr>
        <a:xfrm>
          <a:off x="3719027" y="292948"/>
          <a:ext cx="3233809" cy="1094536"/>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tx1"/>
              </a:solidFill>
            </a:rPr>
            <a:t>How will it contribute? </a:t>
          </a:r>
          <a:endParaRPr lang="en-US" sz="2900" b="1" kern="1200" dirty="0">
            <a:solidFill>
              <a:schemeClr val="tx1"/>
            </a:solidFill>
          </a:endParaRPr>
        </a:p>
      </dsp:txBody>
      <dsp:txXfrm>
        <a:off x="3772458" y="346379"/>
        <a:ext cx="3126947" cy="987674"/>
      </dsp:txXfrm>
    </dsp:sp>
    <dsp:sp modelId="{F7962E87-2A22-4D30-8526-9645EA73C021}">
      <dsp:nvSpPr>
        <dsp:cNvPr id="0" name=""/>
        <dsp:cNvSpPr/>
      </dsp:nvSpPr>
      <dsp:spPr>
        <a:xfrm rot="1800000">
          <a:off x="6121112" y="3939897"/>
          <a:ext cx="472297" cy="0"/>
        </a:xfrm>
        <a:custGeom>
          <a:avLst/>
          <a:gdLst/>
          <a:ahLst/>
          <a:cxnLst/>
          <a:rect l="0" t="0" r="0" b="0"/>
          <a:pathLst>
            <a:path>
              <a:moveTo>
                <a:pt x="0" y="0"/>
              </a:moveTo>
              <a:lnTo>
                <a:pt x="472297" y="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8A8C6A-2B90-4985-BAC4-836BBF09D09D}">
      <dsp:nvSpPr>
        <dsp:cNvPr id="0" name=""/>
        <dsp:cNvSpPr/>
      </dsp:nvSpPr>
      <dsp:spPr>
        <a:xfrm>
          <a:off x="6087575" y="4057971"/>
          <a:ext cx="2844186" cy="1094536"/>
        </a:xfrm>
        <a:prstGeom prst="round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tx1"/>
              </a:solidFill>
            </a:rPr>
            <a:t>Why does it matter??</a:t>
          </a:r>
          <a:endParaRPr lang="en-US" sz="2900" b="1" kern="1200" dirty="0">
            <a:solidFill>
              <a:schemeClr val="tx1"/>
            </a:solidFill>
          </a:endParaRPr>
        </a:p>
      </dsp:txBody>
      <dsp:txXfrm>
        <a:off x="6141006" y="4111402"/>
        <a:ext cx="2737324" cy="987674"/>
      </dsp:txXfrm>
    </dsp:sp>
    <dsp:sp modelId="{860789D5-A424-4154-AA7A-776CE8B3B2AA}">
      <dsp:nvSpPr>
        <dsp:cNvPr id="0" name=""/>
        <dsp:cNvSpPr/>
      </dsp:nvSpPr>
      <dsp:spPr>
        <a:xfrm rot="9032544">
          <a:off x="4102357" y="3921126"/>
          <a:ext cx="445557" cy="0"/>
        </a:xfrm>
        <a:custGeom>
          <a:avLst/>
          <a:gdLst/>
          <a:ahLst/>
          <a:cxnLst/>
          <a:rect l="0" t="0" r="0" b="0"/>
          <a:pathLst>
            <a:path>
              <a:moveTo>
                <a:pt x="0" y="0"/>
              </a:moveTo>
              <a:lnTo>
                <a:pt x="445557" y="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CD8B25-A7F6-4622-AB32-1AA6621C1F9A}">
      <dsp:nvSpPr>
        <dsp:cNvPr id="0" name=""/>
        <dsp:cNvSpPr/>
      </dsp:nvSpPr>
      <dsp:spPr>
        <a:xfrm>
          <a:off x="1821959" y="4030684"/>
          <a:ext cx="2680466" cy="1094536"/>
        </a:xfrm>
        <a:prstGeom prst="round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tx1"/>
              </a:solidFill>
            </a:rPr>
            <a:t>What is the significance?</a:t>
          </a:r>
          <a:endParaRPr lang="en-US" sz="2900" b="1" kern="1200" dirty="0">
            <a:solidFill>
              <a:schemeClr val="tx1"/>
            </a:solidFill>
          </a:endParaRPr>
        </a:p>
      </dsp:txBody>
      <dsp:txXfrm>
        <a:off x="1875390" y="4084115"/>
        <a:ext cx="2573604" cy="9876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6BFD1-AEF4-43FA-B185-CF94B03767FA}">
      <dsp:nvSpPr>
        <dsp:cNvPr id="0" name=""/>
        <dsp:cNvSpPr/>
      </dsp:nvSpPr>
      <dsp:spPr>
        <a:xfrm>
          <a:off x="-197133" y="0"/>
          <a:ext cx="5199797" cy="5199797"/>
        </a:xfrm>
        <a:prstGeom prst="pie">
          <a:avLst>
            <a:gd name="adj1" fmla="val 5400000"/>
            <a:gd name="adj2" fmla="val 16200000"/>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B77AD79-8FEA-4E30-9E85-A1883D4EA14E}">
      <dsp:nvSpPr>
        <dsp:cNvPr id="0" name=""/>
        <dsp:cNvSpPr/>
      </dsp:nvSpPr>
      <dsp:spPr>
        <a:xfrm>
          <a:off x="2402765" y="0"/>
          <a:ext cx="8392662" cy="5199797"/>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b="1" kern="1200" dirty="0" smtClean="0">
              <a:solidFill>
                <a:srgbClr val="FF0000"/>
              </a:solidFill>
            </a:rPr>
            <a:t>CONTEXT </a:t>
          </a:r>
          <a:endParaRPr lang="en-US" sz="4900" b="1" kern="1200" dirty="0">
            <a:solidFill>
              <a:srgbClr val="FF0000"/>
            </a:solidFill>
          </a:endParaRPr>
        </a:p>
      </dsp:txBody>
      <dsp:txXfrm>
        <a:off x="2402765" y="0"/>
        <a:ext cx="4196331" cy="1559942"/>
      </dsp:txXfrm>
    </dsp:sp>
    <dsp:sp modelId="{658F5197-0ABC-466A-80C0-FD55C97A60B3}">
      <dsp:nvSpPr>
        <dsp:cNvPr id="0" name=""/>
        <dsp:cNvSpPr/>
      </dsp:nvSpPr>
      <dsp:spPr>
        <a:xfrm>
          <a:off x="712833" y="1559942"/>
          <a:ext cx="3379864" cy="3379864"/>
        </a:xfrm>
        <a:prstGeom prst="pie">
          <a:avLst>
            <a:gd name="adj1" fmla="val 5400000"/>
            <a:gd name="adj2" fmla="val 16200000"/>
          </a:avLst>
        </a:prstGeom>
        <a:gradFill rotWithShape="0">
          <a:gsLst>
            <a:gs pos="0">
              <a:schemeClr val="accent4">
                <a:hueOff val="-573663"/>
                <a:satOff val="-592"/>
                <a:lumOff val="-7354"/>
                <a:alphaOff val="0"/>
                <a:tint val="97000"/>
                <a:satMod val="100000"/>
                <a:lumMod val="102000"/>
              </a:schemeClr>
            </a:gs>
            <a:gs pos="50000">
              <a:schemeClr val="accent4">
                <a:hueOff val="-573663"/>
                <a:satOff val="-592"/>
                <a:lumOff val="-7354"/>
                <a:alphaOff val="0"/>
                <a:shade val="100000"/>
                <a:satMod val="100000"/>
                <a:lumMod val="100000"/>
              </a:schemeClr>
            </a:gs>
            <a:gs pos="100000">
              <a:schemeClr val="accent4">
                <a:hueOff val="-573663"/>
                <a:satOff val="-592"/>
                <a:lumOff val="-7354"/>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8EF4312-2B4B-4579-8038-51AC61C022E9}">
      <dsp:nvSpPr>
        <dsp:cNvPr id="0" name=""/>
        <dsp:cNvSpPr/>
      </dsp:nvSpPr>
      <dsp:spPr>
        <a:xfrm>
          <a:off x="2402765" y="1559942"/>
          <a:ext cx="8392662" cy="3379864"/>
        </a:xfrm>
        <a:prstGeom prst="rect">
          <a:avLst/>
        </a:prstGeom>
        <a:solidFill>
          <a:schemeClr val="lt1">
            <a:alpha val="90000"/>
            <a:hueOff val="0"/>
            <a:satOff val="0"/>
            <a:lumOff val="0"/>
            <a:alphaOff val="0"/>
          </a:schemeClr>
        </a:solidFill>
        <a:ln w="9525" cap="flat" cmpd="sng" algn="ctr">
          <a:solidFill>
            <a:schemeClr val="accent4">
              <a:hueOff val="-573663"/>
              <a:satOff val="-592"/>
              <a:lumOff val="-735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b="1" kern="1200" dirty="0" smtClean="0">
              <a:solidFill>
                <a:srgbClr val="FF0000"/>
              </a:solidFill>
            </a:rPr>
            <a:t>SIGNIFICANCE </a:t>
          </a:r>
          <a:endParaRPr lang="en-US" sz="4900" b="1" kern="1200" dirty="0">
            <a:solidFill>
              <a:srgbClr val="FF0000"/>
            </a:solidFill>
          </a:endParaRPr>
        </a:p>
      </dsp:txBody>
      <dsp:txXfrm>
        <a:off x="2402765" y="1559942"/>
        <a:ext cx="4196331" cy="1559937"/>
      </dsp:txXfrm>
    </dsp:sp>
    <dsp:sp modelId="{D042EDDB-2DDD-4343-B028-195E55B09975}">
      <dsp:nvSpPr>
        <dsp:cNvPr id="0" name=""/>
        <dsp:cNvSpPr/>
      </dsp:nvSpPr>
      <dsp:spPr>
        <a:xfrm>
          <a:off x="1622796" y="3119879"/>
          <a:ext cx="1559937" cy="1559937"/>
        </a:xfrm>
        <a:prstGeom prst="pie">
          <a:avLst>
            <a:gd name="adj1" fmla="val 5400000"/>
            <a:gd name="adj2" fmla="val 16200000"/>
          </a:avLst>
        </a:prstGeom>
        <a:gradFill rotWithShape="0">
          <a:gsLst>
            <a:gs pos="0">
              <a:schemeClr val="accent4">
                <a:hueOff val="-1147326"/>
                <a:satOff val="-1184"/>
                <a:lumOff val="-14708"/>
                <a:alphaOff val="0"/>
                <a:tint val="97000"/>
                <a:satMod val="100000"/>
                <a:lumMod val="102000"/>
              </a:schemeClr>
            </a:gs>
            <a:gs pos="50000">
              <a:schemeClr val="accent4">
                <a:hueOff val="-1147326"/>
                <a:satOff val="-1184"/>
                <a:lumOff val="-14708"/>
                <a:alphaOff val="0"/>
                <a:shade val="100000"/>
                <a:satMod val="100000"/>
                <a:lumMod val="100000"/>
              </a:schemeClr>
            </a:gs>
            <a:gs pos="100000">
              <a:schemeClr val="accent4">
                <a:hueOff val="-1147326"/>
                <a:satOff val="-1184"/>
                <a:lumOff val="-14708"/>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9DD63E4-54A6-46D0-963F-C77CD0B62892}">
      <dsp:nvSpPr>
        <dsp:cNvPr id="0" name=""/>
        <dsp:cNvSpPr/>
      </dsp:nvSpPr>
      <dsp:spPr>
        <a:xfrm>
          <a:off x="2402765" y="3119879"/>
          <a:ext cx="8392662" cy="1559937"/>
        </a:xfrm>
        <a:prstGeom prst="rect">
          <a:avLst/>
        </a:prstGeom>
        <a:solidFill>
          <a:schemeClr val="lt1">
            <a:alpha val="90000"/>
            <a:hueOff val="0"/>
            <a:satOff val="0"/>
            <a:lumOff val="0"/>
            <a:alphaOff val="0"/>
          </a:schemeClr>
        </a:solidFill>
        <a:ln w="9525" cap="flat" cmpd="sng" algn="ctr">
          <a:solidFill>
            <a:schemeClr val="accent4">
              <a:hueOff val="-1147326"/>
              <a:satOff val="-1184"/>
              <a:lumOff val="-1470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b="1" kern="1200" dirty="0" smtClean="0">
              <a:solidFill>
                <a:srgbClr val="FF0000"/>
              </a:solidFill>
            </a:rPr>
            <a:t>SOLUTION </a:t>
          </a:r>
          <a:endParaRPr lang="en-US" sz="4900" b="1" kern="1200" dirty="0">
            <a:solidFill>
              <a:srgbClr val="FF0000"/>
            </a:solidFill>
          </a:endParaRPr>
        </a:p>
      </dsp:txBody>
      <dsp:txXfrm>
        <a:off x="2402765" y="3119879"/>
        <a:ext cx="4196331" cy="1559937"/>
      </dsp:txXfrm>
    </dsp:sp>
    <dsp:sp modelId="{7F1A6501-247A-48F7-AC7F-428BB404A43D}">
      <dsp:nvSpPr>
        <dsp:cNvPr id="0" name=""/>
        <dsp:cNvSpPr/>
      </dsp:nvSpPr>
      <dsp:spPr>
        <a:xfrm>
          <a:off x="6204830" y="0"/>
          <a:ext cx="4984863" cy="1559942"/>
        </a:xfrm>
        <a:prstGeom prst="rect">
          <a:avLst/>
        </a:prstGeom>
        <a:noFill/>
        <a:ln w="9525" cap="flat" cmpd="sng" algn="ctr">
          <a:noFill/>
          <a:prstDash val="solid"/>
        </a:ln>
        <a:effectLst/>
        <a:sp3d/>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smtClean="0"/>
            <a:t>Explains the background of the research</a:t>
          </a:r>
          <a:endParaRPr lang="en-US" sz="2000" b="1" kern="1200" dirty="0"/>
        </a:p>
        <a:p>
          <a:pPr marL="228600" lvl="1" indent="-228600" algn="l" defTabSz="889000">
            <a:lnSpc>
              <a:spcPct val="90000"/>
            </a:lnSpc>
            <a:spcBef>
              <a:spcPct val="0"/>
            </a:spcBef>
            <a:spcAft>
              <a:spcPct val="15000"/>
            </a:spcAft>
            <a:buChar char="••"/>
          </a:pPr>
          <a:r>
            <a:rPr lang="en-US" sz="2000" b="1" kern="1200" dirty="0" smtClean="0"/>
            <a:t>A review of the past methods/attempts and shortcomings</a:t>
          </a:r>
          <a:endParaRPr lang="en-US" sz="2000" b="1" kern="1200" dirty="0"/>
        </a:p>
      </dsp:txBody>
      <dsp:txXfrm>
        <a:off x="6204830" y="0"/>
        <a:ext cx="4984863" cy="1559942"/>
      </dsp:txXfrm>
    </dsp:sp>
    <dsp:sp modelId="{8FB52FD3-1209-45AC-96BE-FE36F9863CC5}">
      <dsp:nvSpPr>
        <dsp:cNvPr id="0" name=""/>
        <dsp:cNvSpPr/>
      </dsp:nvSpPr>
      <dsp:spPr>
        <a:xfrm>
          <a:off x="6221175" y="1559942"/>
          <a:ext cx="4952174" cy="1559937"/>
        </a:xfrm>
        <a:prstGeom prst="rect">
          <a:avLst/>
        </a:prstGeom>
        <a:noFill/>
        <a:ln w="9525" cap="flat" cmpd="sng" algn="ctr">
          <a:noFill/>
          <a:prstDash val="solid"/>
        </a:ln>
        <a:effectLst/>
        <a:sp3d/>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smtClean="0"/>
            <a:t>How it can contribute to the given context </a:t>
          </a:r>
          <a:endParaRPr lang="en-US" sz="2000" b="1" kern="1200" dirty="0"/>
        </a:p>
        <a:p>
          <a:pPr marL="228600" lvl="1" indent="-228600" algn="l" defTabSz="889000">
            <a:lnSpc>
              <a:spcPct val="90000"/>
            </a:lnSpc>
            <a:spcBef>
              <a:spcPct val="0"/>
            </a:spcBef>
            <a:spcAft>
              <a:spcPct val="15000"/>
            </a:spcAft>
            <a:buChar char="••"/>
          </a:pPr>
          <a:r>
            <a:rPr lang="en-US" sz="2000" b="1" kern="1200" dirty="0" smtClean="0"/>
            <a:t>How it can be of advantage/benefit to the context</a:t>
          </a:r>
          <a:endParaRPr lang="en-US" sz="2000" b="1" kern="1200" dirty="0"/>
        </a:p>
      </dsp:txBody>
      <dsp:txXfrm>
        <a:off x="6221175" y="1559942"/>
        <a:ext cx="4952174" cy="1559937"/>
      </dsp:txXfrm>
    </dsp:sp>
    <dsp:sp modelId="{19CDEA36-9B84-4625-8298-6A40EBCE9AF2}">
      <dsp:nvSpPr>
        <dsp:cNvPr id="0" name=""/>
        <dsp:cNvSpPr/>
      </dsp:nvSpPr>
      <dsp:spPr>
        <a:xfrm>
          <a:off x="6259928" y="3119879"/>
          <a:ext cx="4874668" cy="1559937"/>
        </a:xfrm>
        <a:prstGeom prst="rect">
          <a:avLst/>
        </a:prstGeom>
        <a:noFill/>
        <a:ln w="9525" cap="flat" cmpd="sng" algn="ctr">
          <a:noFill/>
          <a:prstDash val="solid"/>
        </a:ln>
        <a:effectLst/>
        <a:sp3d/>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smtClean="0"/>
            <a:t>The main objectives of the study</a:t>
          </a:r>
          <a:endParaRPr lang="en-US" sz="2000" b="1" kern="1200" dirty="0"/>
        </a:p>
        <a:p>
          <a:pPr marL="228600" lvl="1" indent="-228600" algn="l" defTabSz="889000">
            <a:lnSpc>
              <a:spcPct val="90000"/>
            </a:lnSpc>
            <a:spcBef>
              <a:spcPct val="0"/>
            </a:spcBef>
            <a:spcAft>
              <a:spcPct val="15000"/>
            </a:spcAft>
            <a:buChar char="••"/>
          </a:pPr>
          <a:r>
            <a:rPr lang="en-US" sz="2000" b="1" kern="1200" dirty="0" smtClean="0"/>
            <a:t>The solution to the problem to be implemented in the context</a:t>
          </a:r>
          <a:endParaRPr lang="en-US" sz="2000" b="1" kern="1200" dirty="0"/>
        </a:p>
      </dsp:txBody>
      <dsp:txXfrm>
        <a:off x="6259928" y="3119879"/>
        <a:ext cx="4874668" cy="1559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49D28-7354-43A5-8EE1-7324FD6CDFFE}">
      <dsp:nvSpPr>
        <dsp:cNvPr id="0" name=""/>
        <dsp:cNvSpPr/>
      </dsp:nvSpPr>
      <dsp:spPr>
        <a:xfrm>
          <a:off x="790514" y="18"/>
          <a:ext cx="1698647" cy="101918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ascertain </a:t>
          </a:r>
        </a:p>
      </dsp:txBody>
      <dsp:txXfrm>
        <a:off x="790514" y="18"/>
        <a:ext cx="1698647" cy="1019188"/>
      </dsp:txXfrm>
    </dsp:sp>
    <dsp:sp modelId="{769EDE84-D263-410A-8693-185316E4934A}">
      <dsp:nvSpPr>
        <dsp:cNvPr id="0" name=""/>
        <dsp:cNvSpPr/>
      </dsp:nvSpPr>
      <dsp:spPr>
        <a:xfrm>
          <a:off x="2659026" y="18"/>
          <a:ext cx="1698647" cy="1019188"/>
        </a:xfrm>
        <a:prstGeom prst="rect">
          <a:avLst/>
        </a:prstGeom>
        <a:solidFill>
          <a:schemeClr val="accent5">
            <a:hueOff val="-37472"/>
            <a:satOff val="-4180"/>
            <a:lumOff val="17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reveal </a:t>
          </a:r>
        </a:p>
      </dsp:txBody>
      <dsp:txXfrm>
        <a:off x="2659026" y="18"/>
        <a:ext cx="1698647" cy="1019188"/>
      </dsp:txXfrm>
    </dsp:sp>
    <dsp:sp modelId="{1AA0D383-B0FA-4CDA-B59A-C9C794A6F9A9}">
      <dsp:nvSpPr>
        <dsp:cNvPr id="0" name=""/>
        <dsp:cNvSpPr/>
      </dsp:nvSpPr>
      <dsp:spPr>
        <a:xfrm>
          <a:off x="4527538" y="18"/>
          <a:ext cx="1698647" cy="1019188"/>
        </a:xfrm>
        <a:prstGeom prst="rect">
          <a:avLst/>
        </a:prstGeom>
        <a:solidFill>
          <a:schemeClr val="accent5">
            <a:hueOff val="-74943"/>
            <a:satOff val="-8361"/>
            <a:lumOff val="350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describe </a:t>
          </a:r>
        </a:p>
      </dsp:txBody>
      <dsp:txXfrm>
        <a:off x="4527538" y="18"/>
        <a:ext cx="1698647" cy="1019188"/>
      </dsp:txXfrm>
    </dsp:sp>
    <dsp:sp modelId="{A0080D2F-E9DB-4233-9067-948AD2A88ADA}">
      <dsp:nvSpPr>
        <dsp:cNvPr id="0" name=""/>
        <dsp:cNvSpPr/>
      </dsp:nvSpPr>
      <dsp:spPr>
        <a:xfrm>
          <a:off x="6396050" y="18"/>
          <a:ext cx="1698647" cy="1019188"/>
        </a:xfrm>
        <a:prstGeom prst="rect">
          <a:avLst/>
        </a:prstGeom>
        <a:solidFill>
          <a:schemeClr val="accent5">
            <a:hueOff val="-112415"/>
            <a:satOff val="-12541"/>
            <a:lumOff val="52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decide</a:t>
          </a:r>
        </a:p>
      </dsp:txBody>
      <dsp:txXfrm>
        <a:off x="6396050" y="18"/>
        <a:ext cx="1698647" cy="1019188"/>
      </dsp:txXfrm>
    </dsp:sp>
    <dsp:sp modelId="{DD6A929A-5121-418A-8ACA-CDD080F51C13}">
      <dsp:nvSpPr>
        <dsp:cNvPr id="0" name=""/>
        <dsp:cNvSpPr/>
      </dsp:nvSpPr>
      <dsp:spPr>
        <a:xfrm>
          <a:off x="8264563" y="18"/>
          <a:ext cx="1698647" cy="1019188"/>
        </a:xfrm>
        <a:prstGeom prst="rect">
          <a:avLst/>
        </a:prstGeom>
        <a:solidFill>
          <a:schemeClr val="accent5">
            <a:hueOff val="-149886"/>
            <a:satOff val="-16722"/>
            <a:lumOff val="701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identify </a:t>
          </a:r>
        </a:p>
      </dsp:txBody>
      <dsp:txXfrm>
        <a:off x="8264563" y="18"/>
        <a:ext cx="1698647" cy="1019188"/>
      </dsp:txXfrm>
    </dsp:sp>
    <dsp:sp modelId="{DF8C4362-FE8C-4CD0-A08A-EA2D8DA52747}">
      <dsp:nvSpPr>
        <dsp:cNvPr id="0" name=""/>
        <dsp:cNvSpPr/>
      </dsp:nvSpPr>
      <dsp:spPr>
        <a:xfrm>
          <a:off x="790514" y="1189071"/>
          <a:ext cx="1698647" cy="1019188"/>
        </a:xfrm>
        <a:prstGeom prst="rect">
          <a:avLst/>
        </a:prstGeom>
        <a:solidFill>
          <a:schemeClr val="accent5">
            <a:hueOff val="-187358"/>
            <a:satOff val="-20902"/>
            <a:lumOff val="876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explore</a:t>
          </a:r>
        </a:p>
      </dsp:txBody>
      <dsp:txXfrm>
        <a:off x="790514" y="1189071"/>
        <a:ext cx="1698647" cy="1019188"/>
      </dsp:txXfrm>
    </dsp:sp>
    <dsp:sp modelId="{FD9731F1-9BBB-4DB2-A011-9477C6FEE7B8}">
      <dsp:nvSpPr>
        <dsp:cNvPr id="0" name=""/>
        <dsp:cNvSpPr/>
      </dsp:nvSpPr>
      <dsp:spPr>
        <a:xfrm>
          <a:off x="2659026" y="1189071"/>
          <a:ext cx="1698647" cy="1019188"/>
        </a:xfrm>
        <a:prstGeom prst="rect">
          <a:avLst/>
        </a:prstGeom>
        <a:solidFill>
          <a:schemeClr val="accent5">
            <a:hueOff val="-224830"/>
            <a:satOff val="-25082"/>
            <a:lumOff val="105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discover </a:t>
          </a:r>
        </a:p>
      </dsp:txBody>
      <dsp:txXfrm>
        <a:off x="2659026" y="1189071"/>
        <a:ext cx="1698647" cy="1019188"/>
      </dsp:txXfrm>
    </dsp:sp>
    <dsp:sp modelId="{3738D961-A58B-4B23-895B-FE573B771901}">
      <dsp:nvSpPr>
        <dsp:cNvPr id="0" name=""/>
        <dsp:cNvSpPr/>
      </dsp:nvSpPr>
      <dsp:spPr>
        <a:xfrm>
          <a:off x="4527538" y="1189071"/>
          <a:ext cx="1698647" cy="1019188"/>
        </a:xfrm>
        <a:prstGeom prst="rect">
          <a:avLst/>
        </a:prstGeom>
        <a:solidFill>
          <a:schemeClr val="accent5">
            <a:hueOff val="-262301"/>
            <a:satOff val="-29263"/>
            <a:lumOff val="122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To examine </a:t>
          </a:r>
        </a:p>
      </dsp:txBody>
      <dsp:txXfrm>
        <a:off x="4527538" y="1189071"/>
        <a:ext cx="1698647" cy="1019188"/>
      </dsp:txXfrm>
    </dsp:sp>
    <dsp:sp modelId="{512F15AC-261C-4E3B-99C5-A3BAF4FBE4C0}">
      <dsp:nvSpPr>
        <dsp:cNvPr id="0" name=""/>
        <dsp:cNvSpPr/>
      </dsp:nvSpPr>
      <dsp:spPr>
        <a:xfrm>
          <a:off x="6396050" y="1189071"/>
          <a:ext cx="1698647" cy="1019188"/>
        </a:xfrm>
        <a:prstGeom prst="rect">
          <a:avLst/>
        </a:prstGeom>
        <a:solidFill>
          <a:schemeClr val="accent5">
            <a:hueOff val="-299773"/>
            <a:satOff val="-33443"/>
            <a:lumOff val="1402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compare</a:t>
          </a:r>
        </a:p>
      </dsp:txBody>
      <dsp:txXfrm>
        <a:off x="6396050" y="1189071"/>
        <a:ext cx="1698647" cy="1019188"/>
      </dsp:txXfrm>
    </dsp:sp>
    <dsp:sp modelId="{3256590E-9DC7-43DC-968B-9122F7DA0D27}">
      <dsp:nvSpPr>
        <dsp:cNvPr id="0" name=""/>
        <dsp:cNvSpPr/>
      </dsp:nvSpPr>
      <dsp:spPr>
        <a:xfrm>
          <a:off x="8264563" y="1189071"/>
          <a:ext cx="1698647" cy="1019188"/>
        </a:xfrm>
        <a:prstGeom prst="rect">
          <a:avLst/>
        </a:prstGeom>
        <a:solidFill>
          <a:schemeClr val="accent5">
            <a:hueOff val="-337244"/>
            <a:satOff val="-37624"/>
            <a:lumOff val="157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assess</a:t>
          </a:r>
        </a:p>
      </dsp:txBody>
      <dsp:txXfrm>
        <a:off x="8264563" y="1189071"/>
        <a:ext cx="1698647" cy="1019188"/>
      </dsp:txXfrm>
    </dsp:sp>
    <dsp:sp modelId="{40FBC3B7-AEA1-408F-A78E-AD93B102E00D}">
      <dsp:nvSpPr>
        <dsp:cNvPr id="0" name=""/>
        <dsp:cNvSpPr/>
      </dsp:nvSpPr>
      <dsp:spPr>
        <a:xfrm>
          <a:off x="790514" y="2378124"/>
          <a:ext cx="1698647" cy="1019188"/>
        </a:xfrm>
        <a:prstGeom prst="rect">
          <a:avLst/>
        </a:prstGeom>
        <a:solidFill>
          <a:schemeClr val="accent5">
            <a:hueOff val="-374716"/>
            <a:satOff val="-41804"/>
            <a:lumOff val="1753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investigate</a:t>
          </a:r>
        </a:p>
      </dsp:txBody>
      <dsp:txXfrm>
        <a:off x="790514" y="2378124"/>
        <a:ext cx="1698647" cy="1019188"/>
      </dsp:txXfrm>
    </dsp:sp>
    <dsp:sp modelId="{0AFEA027-2F44-4AB8-BB21-F75886596E9D}">
      <dsp:nvSpPr>
        <dsp:cNvPr id="0" name=""/>
        <dsp:cNvSpPr/>
      </dsp:nvSpPr>
      <dsp:spPr>
        <a:xfrm>
          <a:off x="2659026" y="2378124"/>
          <a:ext cx="1698647" cy="1019188"/>
        </a:xfrm>
        <a:prstGeom prst="rect">
          <a:avLst/>
        </a:prstGeom>
        <a:solidFill>
          <a:schemeClr val="accent5">
            <a:hueOff val="-412187"/>
            <a:satOff val="-45985"/>
            <a:lumOff val="192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evaluate</a:t>
          </a:r>
        </a:p>
      </dsp:txBody>
      <dsp:txXfrm>
        <a:off x="2659026" y="2378124"/>
        <a:ext cx="1698647" cy="1019188"/>
      </dsp:txXfrm>
    </dsp:sp>
    <dsp:sp modelId="{E3064B9E-3A18-4C92-9760-DE1DDDEDEAA2}">
      <dsp:nvSpPr>
        <dsp:cNvPr id="0" name=""/>
        <dsp:cNvSpPr/>
      </dsp:nvSpPr>
      <dsp:spPr>
        <a:xfrm>
          <a:off x="4527538" y="2378124"/>
          <a:ext cx="1698647" cy="1019188"/>
        </a:xfrm>
        <a:prstGeom prst="rect">
          <a:avLst/>
        </a:prstGeom>
        <a:solidFill>
          <a:schemeClr val="accent5">
            <a:hueOff val="-449659"/>
            <a:satOff val="-50165"/>
            <a:lumOff val="2104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recognize </a:t>
          </a:r>
        </a:p>
      </dsp:txBody>
      <dsp:txXfrm>
        <a:off x="4527538" y="2378124"/>
        <a:ext cx="1698647" cy="1019188"/>
      </dsp:txXfrm>
    </dsp:sp>
    <dsp:sp modelId="{4384FB1F-F475-4023-B830-2787A642CFBE}">
      <dsp:nvSpPr>
        <dsp:cNvPr id="0" name=""/>
        <dsp:cNvSpPr/>
      </dsp:nvSpPr>
      <dsp:spPr>
        <a:xfrm>
          <a:off x="6396050" y="2378124"/>
          <a:ext cx="1698647" cy="1019188"/>
        </a:xfrm>
        <a:prstGeom prst="rect">
          <a:avLst/>
        </a:prstGeom>
        <a:solidFill>
          <a:schemeClr val="accent5">
            <a:hueOff val="-487131"/>
            <a:satOff val="-54345"/>
            <a:lumOff val="227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measure</a:t>
          </a:r>
        </a:p>
      </dsp:txBody>
      <dsp:txXfrm>
        <a:off x="6396050" y="2378124"/>
        <a:ext cx="1698647" cy="1019188"/>
      </dsp:txXfrm>
    </dsp:sp>
    <dsp:sp modelId="{B3B7EB8D-521D-48AD-9640-8DA06F2543BF}">
      <dsp:nvSpPr>
        <dsp:cNvPr id="0" name=""/>
        <dsp:cNvSpPr/>
      </dsp:nvSpPr>
      <dsp:spPr>
        <a:xfrm>
          <a:off x="8264563" y="2378124"/>
          <a:ext cx="1698647" cy="1019188"/>
        </a:xfrm>
        <a:prstGeom prst="rect">
          <a:avLst/>
        </a:prstGeom>
        <a:solidFill>
          <a:schemeClr val="accent5">
            <a:hueOff val="-524602"/>
            <a:satOff val="-58526"/>
            <a:lumOff val="245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find out</a:t>
          </a:r>
        </a:p>
      </dsp:txBody>
      <dsp:txXfrm>
        <a:off x="8264563" y="2378124"/>
        <a:ext cx="1698647" cy="1019188"/>
      </dsp:txXfrm>
    </dsp:sp>
    <dsp:sp modelId="{CEF2AB1A-6A7B-4953-9BDF-CE0C7D3509AB}">
      <dsp:nvSpPr>
        <dsp:cNvPr id="0" name=""/>
        <dsp:cNvSpPr/>
      </dsp:nvSpPr>
      <dsp:spPr>
        <a:xfrm>
          <a:off x="2659026" y="3567178"/>
          <a:ext cx="1698647" cy="1019188"/>
        </a:xfrm>
        <a:prstGeom prst="rect">
          <a:avLst/>
        </a:prstGeom>
        <a:solidFill>
          <a:schemeClr val="accent5">
            <a:hueOff val="-562074"/>
            <a:satOff val="-62706"/>
            <a:lumOff val="2629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present </a:t>
          </a:r>
        </a:p>
      </dsp:txBody>
      <dsp:txXfrm>
        <a:off x="2659026" y="3567178"/>
        <a:ext cx="1698647" cy="1019188"/>
      </dsp:txXfrm>
    </dsp:sp>
    <dsp:sp modelId="{537CE6C4-5794-4D88-8AFC-D7B45C1C9D9A}">
      <dsp:nvSpPr>
        <dsp:cNvPr id="0" name=""/>
        <dsp:cNvSpPr/>
      </dsp:nvSpPr>
      <dsp:spPr>
        <a:xfrm>
          <a:off x="4527538" y="3567178"/>
          <a:ext cx="1698647" cy="1019188"/>
        </a:xfrm>
        <a:prstGeom prst="rect">
          <a:avLst/>
        </a:prstGeom>
        <a:solidFill>
          <a:schemeClr val="accent5">
            <a:hueOff val="-599545"/>
            <a:satOff val="-66887"/>
            <a:lumOff val="280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provide</a:t>
          </a:r>
        </a:p>
      </dsp:txBody>
      <dsp:txXfrm>
        <a:off x="4527538" y="3567178"/>
        <a:ext cx="1698647" cy="1019188"/>
      </dsp:txXfrm>
    </dsp:sp>
    <dsp:sp modelId="{571AB282-5201-42E8-A923-B9F5A1ABBF1F}">
      <dsp:nvSpPr>
        <dsp:cNvPr id="0" name=""/>
        <dsp:cNvSpPr/>
      </dsp:nvSpPr>
      <dsp:spPr>
        <a:xfrm>
          <a:off x="6396050" y="3567178"/>
          <a:ext cx="1698647" cy="1019188"/>
        </a:xfrm>
        <a:prstGeom prst="rect">
          <a:avLst/>
        </a:prstGeom>
        <a:solidFill>
          <a:schemeClr val="accent5">
            <a:hueOff val="-637017"/>
            <a:satOff val="-71067"/>
            <a:lumOff val="298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t>To determine </a:t>
          </a:r>
        </a:p>
      </dsp:txBody>
      <dsp:txXfrm>
        <a:off x="6396050" y="3567178"/>
        <a:ext cx="1698647" cy="101918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965B6-872D-4158-9BD2-1BF07474674B}"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49D22-6AA1-4668-B8A2-7AA93D5A781F}" type="slidenum">
              <a:rPr lang="en-US" smtClean="0"/>
              <a:t>‹#›</a:t>
            </a:fld>
            <a:endParaRPr lang="en-US"/>
          </a:p>
        </p:txBody>
      </p:sp>
    </p:spTree>
    <p:extLst>
      <p:ext uri="{BB962C8B-B14F-4D97-AF65-F5344CB8AC3E}">
        <p14:creationId xmlns:p14="http://schemas.microsoft.com/office/powerpoint/2010/main" val="181054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t>2</a:t>
            </a:fld>
            <a:endParaRPr lang="en-US"/>
          </a:p>
        </p:txBody>
      </p:sp>
    </p:spTree>
    <p:extLst>
      <p:ext uri="{BB962C8B-B14F-4D97-AF65-F5344CB8AC3E}">
        <p14:creationId xmlns:p14="http://schemas.microsoft.com/office/powerpoint/2010/main" val="405438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t>3</a:t>
            </a:fld>
            <a:endParaRPr lang="en-US"/>
          </a:p>
        </p:txBody>
      </p:sp>
    </p:spTree>
    <p:extLst>
      <p:ext uri="{BB962C8B-B14F-4D97-AF65-F5344CB8AC3E}">
        <p14:creationId xmlns:p14="http://schemas.microsoft.com/office/powerpoint/2010/main" val="134249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t>3/21/2023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246169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13289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422182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100144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A7D3F-FE67-4AD7-ADD8-695B25627D92}"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31407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A7D3F-FE67-4AD7-ADD8-695B25627D92}"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154516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A7D3F-FE67-4AD7-ADD8-695B25627D92}"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284617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A7D3F-FE67-4AD7-ADD8-695B25627D92}"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64926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A7D3F-FE67-4AD7-ADD8-695B25627D92}"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276822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BAA7D3F-FE67-4AD7-ADD8-695B25627D92}"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24660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t>3/21/2023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31712023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BAA7D3F-FE67-4AD7-ADD8-695B25627D92}" type="datetimeFigureOut">
              <a:rPr lang="en-US" smtClean="0"/>
              <a:t>3/21/2023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206121495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betterup.com/blog/employee-engagement-survey?hsLang=e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cademic_conference" TargetMode="External"/><Relationship Id="rId2" Type="http://schemas.openxmlformats.org/officeDocument/2006/relationships/hyperlink" Target="https://en.wikipedia.org/wiki/Thesis" TargetMode="External"/><Relationship Id="rId1" Type="http://schemas.openxmlformats.org/officeDocument/2006/relationships/slideLayout" Target="../slideLayouts/slideLayout2.xml"/><Relationship Id="rId4" Type="http://schemas.openxmlformats.org/officeDocument/2006/relationships/hyperlink" Target="https://en.wikipedia.org/wiki/Proceedin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052" y="4373880"/>
            <a:ext cx="3383280" cy="1920240"/>
          </a:xfrm>
        </p:spPr>
        <p:txBody>
          <a:bodyPr/>
          <a:lstStyle/>
          <a:p>
            <a:r>
              <a:rPr lang="en-US" sz="6000" b="1" dirty="0"/>
              <a:t>ABSTRACT WRITING</a:t>
            </a:r>
          </a:p>
        </p:txBody>
      </p:sp>
      <p:pic>
        <p:nvPicPr>
          <p:cNvPr id="9" name="Content Placeholder 8">
            <a:extLst>
              <a:ext uri="{FF2B5EF4-FFF2-40B4-BE49-F238E27FC236}">
                <a16:creationId xmlns="" xmlns:a16="http://schemas.microsoft.com/office/drawing/2014/main" id="{E1C43D46-3055-4821-8A1C-DF25062BAA1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27978" y="762000"/>
            <a:ext cx="3764044" cy="457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089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IMPROVE YOUR SCIENCE AND RESEARCH VOCABULARY</a:t>
            </a:r>
          </a:p>
        </p:txBody>
      </p:sp>
      <p:sp>
        <p:nvSpPr>
          <p:cNvPr id="3" name="Content Placeholder 2"/>
          <p:cNvSpPr>
            <a:spLocks noGrp="1"/>
          </p:cNvSpPr>
          <p:nvPr>
            <p:ph idx="1"/>
          </p:nvPr>
        </p:nvSpPr>
        <p:spPr/>
        <p:txBody>
          <a:bodyPr/>
          <a:lstStyle/>
          <a:p>
            <a:pPr marL="0" indent="0">
              <a:buNone/>
            </a:pPr>
            <a:endParaRPr lang="en-US" dirty="0">
              <a:hlinkClick r:id="rId2"/>
            </a:endParaRPr>
          </a:p>
          <a:p>
            <a:r>
              <a:rPr lang="en-US" dirty="0">
                <a:hlinkClick r:id="rId2"/>
              </a:rPr>
              <a:t>http://www.phrasebank.manchester.ac.uk/</a:t>
            </a:r>
            <a:endParaRPr lang="en-US" dirty="0"/>
          </a:p>
        </p:txBody>
      </p:sp>
    </p:spTree>
    <p:extLst>
      <p:ext uri="{BB962C8B-B14F-4D97-AF65-F5344CB8AC3E}">
        <p14:creationId xmlns:p14="http://schemas.microsoft.com/office/powerpoint/2010/main" val="1070391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272955"/>
            <a:ext cx="10753725" cy="6428095"/>
          </a:xfrm>
        </p:spPr>
        <p:txBody>
          <a:bodyPr>
            <a:normAutofit fontScale="92500"/>
          </a:bodyPr>
          <a:lstStyle/>
          <a:p>
            <a:pPr algn="just">
              <a:lnSpc>
                <a:spcPct val="110000"/>
              </a:lnSpc>
            </a:pPr>
            <a:r>
              <a:rPr lang="en-US" dirty="0"/>
              <a:t>Recent research has established a direct positive correlation between Grit and academic achievement (Duckworth et al., 2007). Research shows that Grit is a better predictor of academic achievement than cognitive factors (Duckworth et al., 2007). If Grit ‘triggers’ can be determined, interventions may be designed to help students develop Grit, which will help the, succeed academically and in life. The purpose of this study was to develop and validate an instrument to identify the catalysts for the development for Grit. To ascertain the content validity, the items were developed based on two hypothesized models of resilience—grit, tenacity, and perseverance and the contextual factors and psychological resources that promote them (U.S. Department of Education Office of Educational Technology, 2013) and triggers of Grit developed by Yates, et al. 2014). The result of this process was a 40 item instrument grounded in the psychological resources and factors that promote resilience. The items were developed to reflect the following domains: Roles of Spirituality, Family, Life Circumstances, Teacher, Model, Peer, and School Climate. Data were collected from 32 students enrolled at a HBCU in the mid-south. Based on the initial Exploratory determine the reliability of the instrument. The reliability of the 3- item is 0.972 </a:t>
            </a:r>
            <a:r>
              <a:rPr lang="en-US" dirty="0" err="1"/>
              <a:t>Cronbach’s</a:t>
            </a:r>
            <a:r>
              <a:rPr lang="en-US" dirty="0"/>
              <a:t> Alpha). A subsequent factor analysis confirmed the seven domains of the instrument.</a:t>
            </a:r>
          </a:p>
        </p:txBody>
      </p:sp>
    </p:spTree>
    <p:extLst>
      <p:ext uri="{BB962C8B-B14F-4D97-AF65-F5344CB8AC3E}">
        <p14:creationId xmlns:p14="http://schemas.microsoft.com/office/powerpoint/2010/main" val="1657629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5F2230-596D-4AEC-ACFF-83C547264956}"/>
              </a:ext>
            </a:extLst>
          </p:cNvPr>
          <p:cNvSpPr>
            <a:spLocks noGrp="1"/>
          </p:cNvSpPr>
          <p:nvPr>
            <p:ph type="ctrTitle"/>
          </p:nvPr>
        </p:nvSpPr>
        <p:spPr/>
        <p:txBody>
          <a:bodyPr/>
          <a:lstStyle/>
          <a:p>
            <a:r>
              <a:rPr lang="en-US" dirty="0"/>
              <a:t>Introduction in Technical Report</a:t>
            </a:r>
          </a:p>
        </p:txBody>
      </p:sp>
    </p:spTree>
    <p:extLst>
      <p:ext uri="{BB962C8B-B14F-4D97-AF65-F5344CB8AC3E}">
        <p14:creationId xmlns:p14="http://schemas.microsoft.com/office/powerpoint/2010/main" val="2228807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8" y="316653"/>
            <a:ext cx="10772775" cy="668085"/>
          </a:xfrm>
        </p:spPr>
        <p:txBody>
          <a:bodyPr>
            <a:noAutofit/>
          </a:bodyPr>
          <a:lstStyle/>
          <a:p>
            <a:r>
              <a:rPr lang="en-US" b="1" dirty="0"/>
              <a:t>What does it do?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4766878"/>
              </p:ext>
            </p:extLst>
          </p:nvPr>
        </p:nvGraphicFramePr>
        <p:xfrm>
          <a:off x="676275" y="1167618"/>
          <a:ext cx="10753725" cy="5345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0708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A7F22-1318-4418-9276-12908A9571A6}"/>
              </a:ext>
            </a:extLst>
          </p:cNvPr>
          <p:cNvSpPr>
            <a:spLocks noGrp="1"/>
          </p:cNvSpPr>
          <p:nvPr>
            <p:ph type="title"/>
          </p:nvPr>
        </p:nvSpPr>
        <p:spPr>
          <a:xfrm>
            <a:off x="657224" y="499533"/>
            <a:ext cx="10772775" cy="991642"/>
          </a:xfrm>
        </p:spPr>
        <p:txBody>
          <a:bodyPr/>
          <a:lstStyle/>
          <a:p>
            <a:r>
              <a:rPr lang="en-US" b="1" dirty="0"/>
              <a:t>An introduction will have, </a:t>
            </a:r>
          </a:p>
        </p:txBody>
      </p:sp>
      <p:graphicFrame>
        <p:nvGraphicFramePr>
          <p:cNvPr id="4" name="Content Placeholder 3">
            <a:extLst>
              <a:ext uri="{FF2B5EF4-FFF2-40B4-BE49-F238E27FC236}">
                <a16:creationId xmlns="" xmlns:a16="http://schemas.microsoft.com/office/drawing/2014/main" id="{218CE251-5413-4A8B-9178-9CBC3D5F0ED5}"/>
              </a:ext>
            </a:extLst>
          </p:cNvPr>
          <p:cNvGraphicFramePr>
            <a:graphicFrameLocks noGrp="1"/>
          </p:cNvGraphicFramePr>
          <p:nvPr>
            <p:ph idx="1"/>
            <p:extLst>
              <p:ext uri="{D42A27DB-BD31-4B8C-83A1-F6EECF244321}">
                <p14:modId xmlns:p14="http://schemas.microsoft.com/office/powerpoint/2010/main" val="522248967"/>
              </p:ext>
            </p:extLst>
          </p:nvPr>
        </p:nvGraphicFramePr>
        <p:xfrm>
          <a:off x="253218" y="1969477"/>
          <a:ext cx="11788727" cy="4684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646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56" y="171987"/>
            <a:ext cx="10772775" cy="674174"/>
          </a:xfrm>
        </p:spPr>
        <p:txBody>
          <a:bodyPr>
            <a:normAutofit fontScale="90000"/>
          </a:bodyPr>
          <a:lstStyle/>
          <a:p>
            <a:r>
              <a:rPr lang="en-US" b="1" dirty="0" smtClean="0"/>
              <a:t>The need of the background</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6011764"/>
              </p:ext>
            </p:extLst>
          </p:nvPr>
        </p:nvGraphicFramePr>
        <p:xfrm>
          <a:off x="662627" y="960485"/>
          <a:ext cx="10883379" cy="3802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107976" y="5104263"/>
            <a:ext cx="3753135" cy="1562669"/>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rPr>
              <a:t>Understanding of the research gap</a:t>
            </a:r>
            <a:endParaRPr lang="en-US" sz="3200" dirty="0">
              <a:solidFill>
                <a:schemeClr val="bg1"/>
              </a:solidFill>
            </a:endParaRPr>
          </a:p>
        </p:txBody>
      </p:sp>
      <p:sp>
        <p:nvSpPr>
          <p:cNvPr id="6" name="Curved Right Arrow 5"/>
          <p:cNvSpPr/>
          <p:nvPr/>
        </p:nvSpPr>
        <p:spPr>
          <a:xfrm>
            <a:off x="1897039" y="4763069"/>
            <a:ext cx="1897039" cy="15012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Left Arrow 6"/>
          <p:cNvSpPr/>
          <p:nvPr/>
        </p:nvSpPr>
        <p:spPr>
          <a:xfrm>
            <a:off x="8256895" y="4763068"/>
            <a:ext cx="1978926" cy="161384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6987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01721"/>
          </a:xfrm>
        </p:spPr>
        <p:txBody>
          <a:bodyPr/>
          <a:lstStyle/>
          <a:p>
            <a:r>
              <a:rPr lang="en-US" b="1" dirty="0" smtClean="0"/>
              <a:t>Elements of the background section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5175641"/>
              </p:ext>
            </p:extLst>
          </p:nvPr>
        </p:nvGraphicFramePr>
        <p:xfrm>
          <a:off x="676275" y="2011363"/>
          <a:ext cx="10753725" cy="4607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5848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370210"/>
          </a:xfrm>
        </p:spPr>
        <p:txBody>
          <a:bodyPr>
            <a:normAutofit fontScale="90000"/>
          </a:bodyPr>
          <a:lstStyle/>
          <a:p>
            <a:r>
              <a:rPr lang="en-US" b="1" dirty="0" smtClean="0"/>
              <a:t>The updated knowledge/method/approach in background</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4460731"/>
              </p:ext>
            </p:extLst>
          </p:nvPr>
        </p:nvGraphicFramePr>
        <p:xfrm>
          <a:off x="676275" y="2011363"/>
          <a:ext cx="10753725" cy="458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1888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DB94F-5446-434B-AC1F-A1FC21DB1771}"/>
              </a:ext>
            </a:extLst>
          </p:cNvPr>
          <p:cNvSpPr>
            <a:spLocks noGrp="1"/>
          </p:cNvSpPr>
          <p:nvPr>
            <p:ph type="title"/>
          </p:nvPr>
        </p:nvSpPr>
        <p:spPr/>
        <p:txBody>
          <a:bodyPr>
            <a:normAutofit/>
          </a:bodyPr>
          <a:lstStyle/>
          <a:p>
            <a:r>
              <a:rPr lang="en-US" sz="6600" b="1" dirty="0" smtClean="0"/>
              <a:t>To sum up</a:t>
            </a:r>
            <a:endParaRPr lang="en-US" sz="6600" b="1" dirty="0"/>
          </a:p>
        </p:txBody>
      </p:sp>
      <p:sp>
        <p:nvSpPr>
          <p:cNvPr id="3" name="Content Placeholder 2">
            <a:extLst>
              <a:ext uri="{FF2B5EF4-FFF2-40B4-BE49-F238E27FC236}">
                <a16:creationId xmlns="" xmlns:a16="http://schemas.microsoft.com/office/drawing/2014/main" id="{26B5619B-6F62-4A9C-96BF-408D4652B462}"/>
              </a:ext>
            </a:extLst>
          </p:cNvPr>
          <p:cNvSpPr>
            <a:spLocks noGrp="1"/>
          </p:cNvSpPr>
          <p:nvPr>
            <p:ph idx="1"/>
          </p:nvPr>
        </p:nvSpPr>
        <p:spPr>
          <a:xfrm>
            <a:off x="676656" y="2157731"/>
            <a:ext cx="10753725" cy="3620134"/>
          </a:xfrm>
        </p:spPr>
        <p:txBody>
          <a:bodyPr>
            <a:normAutofit/>
          </a:bodyPr>
          <a:lstStyle/>
          <a:p>
            <a:pPr>
              <a:buFont typeface="Wingdings" panose="05000000000000000000" pitchFamily="2" charset="2"/>
              <a:buChar char="Ø"/>
            </a:pPr>
            <a:r>
              <a:rPr lang="en-US" sz="2800" dirty="0"/>
              <a:t>provides readers with essential background info of the relationship between specific topic of research and the general area of study</a:t>
            </a:r>
          </a:p>
          <a:p>
            <a:pPr>
              <a:buFont typeface="Wingdings" panose="05000000000000000000" pitchFamily="2" charset="2"/>
              <a:buChar char="Ø"/>
            </a:pPr>
            <a:r>
              <a:rPr lang="en-US" sz="2800" dirty="0"/>
              <a:t>states the problem, the issue, the opportunity, or situation that initiates the proposed research</a:t>
            </a:r>
          </a:p>
          <a:p>
            <a:pPr>
              <a:buFont typeface="Wingdings" panose="05000000000000000000" pitchFamily="2" charset="2"/>
              <a:buChar char="Ø"/>
            </a:pPr>
            <a:r>
              <a:rPr lang="en-US" sz="2800" dirty="0"/>
              <a:t>provides an </a:t>
            </a:r>
            <a:r>
              <a:rPr lang="en-US" sz="2800" b="1" dirty="0"/>
              <a:t>understanding</a:t>
            </a:r>
            <a:r>
              <a:rPr lang="en-US" sz="2800" dirty="0"/>
              <a:t> of the issue or problem studied and the reasons for doing the research</a:t>
            </a:r>
          </a:p>
          <a:p>
            <a:pPr>
              <a:buFont typeface="Wingdings" panose="05000000000000000000" pitchFamily="2" charset="2"/>
              <a:buChar char="Ø"/>
            </a:pPr>
            <a:r>
              <a:rPr lang="en-US" sz="2800" dirty="0"/>
              <a:t>explains the importance of the topic and the rationale(s)</a:t>
            </a:r>
          </a:p>
        </p:txBody>
      </p:sp>
    </p:spTree>
    <p:extLst>
      <p:ext uri="{BB962C8B-B14F-4D97-AF65-F5344CB8AC3E}">
        <p14:creationId xmlns:p14="http://schemas.microsoft.com/office/powerpoint/2010/main" val="967129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367B3F-099C-4F82-9B33-2C3C77F2CE88}"/>
              </a:ext>
            </a:extLst>
          </p:cNvPr>
          <p:cNvSpPr>
            <a:spLocks noGrp="1"/>
          </p:cNvSpPr>
          <p:nvPr>
            <p:ph type="title"/>
          </p:nvPr>
        </p:nvSpPr>
        <p:spPr/>
        <p:txBody>
          <a:bodyPr>
            <a:normAutofit/>
          </a:bodyPr>
          <a:lstStyle/>
          <a:p>
            <a:r>
              <a:rPr lang="en-US" sz="6000" b="1" dirty="0"/>
              <a:t>2. Statement of problem </a:t>
            </a:r>
          </a:p>
        </p:txBody>
      </p:sp>
      <p:sp>
        <p:nvSpPr>
          <p:cNvPr id="3" name="Content Placeholder 2">
            <a:extLst>
              <a:ext uri="{FF2B5EF4-FFF2-40B4-BE49-F238E27FC236}">
                <a16:creationId xmlns="" xmlns:a16="http://schemas.microsoft.com/office/drawing/2014/main" id="{0FA6732A-992A-473D-96F5-758E96A654B4}"/>
              </a:ext>
            </a:extLst>
          </p:cNvPr>
          <p:cNvSpPr>
            <a:spLocks noGrp="1"/>
          </p:cNvSpPr>
          <p:nvPr>
            <p:ph idx="1"/>
          </p:nvPr>
        </p:nvSpPr>
        <p:spPr/>
        <p:txBody>
          <a:bodyPr>
            <a:normAutofit/>
          </a:bodyPr>
          <a:lstStyle/>
          <a:p>
            <a:pPr>
              <a:buFont typeface="Wingdings" panose="05000000000000000000" pitchFamily="2" charset="2"/>
              <a:buChar char="Ø"/>
            </a:pPr>
            <a:endParaRPr lang="en-US" sz="2800" dirty="0"/>
          </a:p>
          <a:p>
            <a:pPr>
              <a:buFont typeface="Wingdings" panose="05000000000000000000" pitchFamily="2" charset="2"/>
              <a:buChar char="Ø"/>
            </a:pPr>
            <a:r>
              <a:rPr lang="en-US" sz="2800" dirty="0"/>
              <a:t>a single statement that defines the </a:t>
            </a:r>
            <a:r>
              <a:rPr lang="en-US" sz="2800" dirty="0" smtClean="0"/>
              <a:t>issue </a:t>
            </a:r>
            <a:r>
              <a:rPr lang="en-US" sz="2800" dirty="0"/>
              <a:t>investigated in the study, accompanied by other paragraphs that further elaborate on </a:t>
            </a:r>
            <a:r>
              <a:rPr lang="en-US" sz="2800" dirty="0" smtClean="0"/>
              <a:t>the </a:t>
            </a:r>
            <a:r>
              <a:rPr lang="en-US" sz="2800" dirty="0"/>
              <a:t>problem</a:t>
            </a:r>
          </a:p>
        </p:txBody>
      </p:sp>
    </p:spTree>
    <p:extLst>
      <p:ext uri="{BB962C8B-B14F-4D97-AF65-F5344CB8AC3E}">
        <p14:creationId xmlns:p14="http://schemas.microsoft.com/office/powerpoint/2010/main" val="2162452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60777"/>
          </a:xfrm>
        </p:spPr>
        <p:txBody>
          <a:bodyPr/>
          <a:lstStyle/>
          <a:p>
            <a:r>
              <a:rPr lang="en-US" dirty="0"/>
              <a:t>Sample 1</a:t>
            </a:r>
          </a:p>
        </p:txBody>
      </p:sp>
      <p:sp>
        <p:nvSpPr>
          <p:cNvPr id="3" name="Content Placeholder 2"/>
          <p:cNvSpPr>
            <a:spLocks noGrp="1"/>
          </p:cNvSpPr>
          <p:nvPr>
            <p:ph idx="1"/>
          </p:nvPr>
        </p:nvSpPr>
        <p:spPr/>
        <p:txBody>
          <a:bodyPr/>
          <a:lstStyle/>
          <a:p>
            <a:r>
              <a:rPr lang="en-US" dirty="0"/>
              <a:t>This paper </a:t>
            </a:r>
            <a:r>
              <a:rPr lang="en-US" dirty="0">
                <a:solidFill>
                  <a:schemeClr val="accent2">
                    <a:lumMod val="75000"/>
                  </a:schemeClr>
                </a:solidFill>
              </a:rPr>
              <a:t>explores</a:t>
            </a:r>
            <a:r>
              <a:rPr lang="en-US" dirty="0"/>
              <a:t> </a:t>
            </a:r>
            <a:r>
              <a:rPr lang="en-US" dirty="0">
                <a:solidFill>
                  <a:srgbClr val="00B050"/>
                </a:solidFill>
              </a:rPr>
              <a:t>privacy issues in relation to the growing prominence of marketing research and data mining in websites for children. </a:t>
            </a:r>
            <a:r>
              <a:rPr lang="en-US" dirty="0"/>
              <a:t>Whereas increasing protection is given to individuals’ personal information, </a:t>
            </a:r>
            <a:r>
              <a:rPr lang="en-US" dirty="0">
                <a:solidFill>
                  <a:srgbClr val="0070C0"/>
                </a:solidFill>
              </a:rPr>
              <a:t>little attention is paid to information that is aggregated, electronically scanned, and sorted </a:t>
            </a:r>
            <a:r>
              <a:rPr lang="en-US" dirty="0"/>
              <a:t>— despite the fact that aggregate information is often highly valued by the marketing industry. </a:t>
            </a:r>
            <a:r>
              <a:rPr lang="en-US" dirty="0">
                <a:solidFill>
                  <a:schemeClr val="accent6">
                    <a:lumMod val="75000"/>
                  </a:schemeClr>
                </a:solidFill>
              </a:rPr>
              <a:t>The authors review current trends in Internet market research, data mining techniques, policy initiatives, and the contents of some of the most highly frequented children’s game sites. </a:t>
            </a:r>
            <a:r>
              <a:rPr lang="en-US" dirty="0"/>
              <a:t>The paper </a:t>
            </a:r>
            <a:r>
              <a:rPr lang="en-US" dirty="0">
                <a:solidFill>
                  <a:schemeClr val="accent4">
                    <a:lumMod val="75000"/>
                  </a:schemeClr>
                </a:solidFill>
              </a:rPr>
              <a:t>demonstrates</a:t>
            </a:r>
            <a:r>
              <a:rPr lang="en-US" dirty="0"/>
              <a:t> how common data mining practices constitute a threat to children’s emerging rights online.</a:t>
            </a:r>
          </a:p>
        </p:txBody>
      </p:sp>
    </p:spTree>
    <p:extLst>
      <p:ext uri="{BB962C8B-B14F-4D97-AF65-F5344CB8AC3E}">
        <p14:creationId xmlns:p14="http://schemas.microsoft.com/office/powerpoint/2010/main" val="1870354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35" y="745192"/>
            <a:ext cx="10772775" cy="332980"/>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744894" y="1392072"/>
            <a:ext cx="10753725" cy="4958999"/>
          </a:xfrm>
        </p:spPr>
        <p:txBody>
          <a:bodyPr/>
          <a:lstStyle/>
          <a:p>
            <a:r>
              <a:rPr lang="en-US" dirty="0" smtClean="0"/>
              <a:t>1. In </a:t>
            </a:r>
            <a:r>
              <a:rPr lang="en-US" dirty="0"/>
              <a:t>the last three quarterly </a:t>
            </a:r>
            <a:r>
              <a:rPr lang="en-US" u="sng" dirty="0">
                <a:hlinkClick r:id="rId2"/>
              </a:rPr>
              <a:t>employee engagement surveys</a:t>
            </a:r>
            <a:r>
              <a:rPr lang="en-US" dirty="0"/>
              <a:t>, less than 30% of employees at the XYZ company stated that they feel valued by the company. This represents a 20% decline compared to the same period in the year prior. </a:t>
            </a:r>
            <a:endParaRPr lang="en-US" dirty="0" smtClean="0"/>
          </a:p>
          <a:p>
            <a:endParaRPr lang="en-US" dirty="0"/>
          </a:p>
          <a:p>
            <a:r>
              <a:rPr lang="en-US" dirty="0" smtClean="0"/>
              <a:t>2. Leaders </a:t>
            </a:r>
            <a:r>
              <a:rPr lang="en-US" dirty="0"/>
              <a:t>at XYZ company want to increase net revenue for its premium product line of widgets by 5% for the next fiscal year. </a:t>
            </a:r>
            <a:endParaRPr lang="en-US" dirty="0" smtClean="0"/>
          </a:p>
          <a:p>
            <a:endParaRPr lang="en-US" dirty="0"/>
          </a:p>
          <a:p>
            <a:r>
              <a:rPr lang="en-US" dirty="0" smtClean="0"/>
              <a:t>3. The </a:t>
            </a:r>
            <a:r>
              <a:rPr lang="en-US" dirty="0"/>
              <a:t>average customer service on-hold time for XYZ company exceeds five minutes during both its busy and slow seasons.</a:t>
            </a:r>
            <a:endParaRPr lang="en-US" dirty="0"/>
          </a:p>
        </p:txBody>
      </p:sp>
    </p:spTree>
    <p:extLst>
      <p:ext uri="{BB962C8B-B14F-4D97-AF65-F5344CB8AC3E}">
        <p14:creationId xmlns:p14="http://schemas.microsoft.com/office/powerpoint/2010/main" val="2495273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76656" y="477672"/>
            <a:ext cx="10753725" cy="6059606"/>
          </a:xfrm>
        </p:spPr>
        <p:txBody>
          <a:bodyPr>
            <a:normAutofit fontScale="97500"/>
          </a:bodyPr>
          <a:lstStyle/>
          <a:p>
            <a:pPr algn="just"/>
            <a:r>
              <a:rPr lang="en-US" sz="2800" b="1" dirty="0"/>
              <a:t>Research Gap: </a:t>
            </a:r>
            <a:endParaRPr lang="en-US" sz="2800" b="1" dirty="0" smtClean="0"/>
          </a:p>
          <a:p>
            <a:pPr algn="just"/>
            <a:r>
              <a:rPr lang="en-US" dirty="0" smtClean="0"/>
              <a:t>The </a:t>
            </a:r>
            <a:r>
              <a:rPr lang="en-US" dirty="0"/>
              <a:t>lack of studies focusing on the social processes involved in second language learning, identity construction and acculturation in immigrants calls for this study. To date, there have been studies which highlight the intrinsic motivation involved in learning a new language and strengthening the ties with the host community. Researchers, however, have not explored the connection and impact of extrinsic forces on acculturation and learning of the target language. It is of paramount importance to highlight the motives and goals and how these two are shaped by the political, social and economic stimulus. </a:t>
            </a:r>
            <a:endParaRPr lang="en-US" dirty="0" smtClean="0"/>
          </a:p>
          <a:p>
            <a:pPr algn="just"/>
            <a:r>
              <a:rPr lang="en-US" sz="2800" b="1" dirty="0" smtClean="0"/>
              <a:t>Aim/Objective </a:t>
            </a:r>
            <a:r>
              <a:rPr lang="en-US" sz="2800" b="1" dirty="0"/>
              <a:t>of the study: </a:t>
            </a:r>
            <a:endParaRPr lang="en-US" sz="2800" b="1" dirty="0" smtClean="0"/>
          </a:p>
          <a:p>
            <a:pPr algn="just"/>
            <a:r>
              <a:rPr lang="en-US" dirty="0" smtClean="0"/>
              <a:t>This </a:t>
            </a:r>
            <a:r>
              <a:rPr lang="en-US" dirty="0"/>
              <a:t>proposed study aims to explore the impact of the </a:t>
            </a:r>
            <a:r>
              <a:rPr lang="en-US" dirty="0" smtClean="0"/>
              <a:t>power play </a:t>
            </a:r>
            <a:r>
              <a:rPr lang="en-US" dirty="0"/>
              <a:t>of political and social factors leading to acculturation along with second language learning in Pakistani immigrants. It also aims to examine the extent to which these immigrants are aware of these forces and their ultimate decisions regarding acculturation</a:t>
            </a:r>
          </a:p>
        </p:txBody>
      </p:sp>
    </p:spTree>
    <p:extLst>
      <p:ext uri="{BB962C8B-B14F-4D97-AF65-F5344CB8AC3E}">
        <p14:creationId xmlns:p14="http://schemas.microsoft.com/office/powerpoint/2010/main" val="3131013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483106"/>
          </a:xfrm>
        </p:spPr>
        <p:txBody>
          <a:bodyPr>
            <a:normAutofit fontScale="90000"/>
          </a:bodyPr>
          <a:lstStyle/>
          <a:p>
            <a:r>
              <a:rPr lang="en-US" dirty="0" smtClean="0"/>
              <a:t>What to include in the Problem Statement?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5548536"/>
              </p:ext>
            </p:extLst>
          </p:nvPr>
        </p:nvGraphicFramePr>
        <p:xfrm>
          <a:off x="676275" y="1187355"/>
          <a:ext cx="10753725" cy="5445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703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24300"/>
          </a:xfrm>
        </p:spPr>
        <p:txBody>
          <a:bodyPr/>
          <a:lstStyle/>
          <a:p>
            <a:r>
              <a:rPr lang="en-US" dirty="0" smtClean="0"/>
              <a:t>How to write a Problem Statement?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956914"/>
              </p:ext>
            </p:extLst>
          </p:nvPr>
        </p:nvGraphicFramePr>
        <p:xfrm>
          <a:off x="676275" y="1433015"/>
          <a:ext cx="10992561" cy="5199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728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A62E3C-DE27-450D-BC95-D7B48C16D946}"/>
              </a:ext>
            </a:extLst>
          </p:cNvPr>
          <p:cNvSpPr>
            <a:spLocks noGrp="1"/>
          </p:cNvSpPr>
          <p:nvPr>
            <p:ph type="title"/>
          </p:nvPr>
        </p:nvSpPr>
        <p:spPr/>
        <p:txBody>
          <a:bodyPr>
            <a:normAutofit/>
          </a:bodyPr>
          <a:lstStyle/>
          <a:p>
            <a:r>
              <a:rPr lang="en-US" sz="6000" b="1" dirty="0"/>
              <a:t>3. Purpose of the study </a:t>
            </a:r>
          </a:p>
        </p:txBody>
      </p:sp>
      <p:sp>
        <p:nvSpPr>
          <p:cNvPr id="3" name="Content Placeholder 2">
            <a:extLst>
              <a:ext uri="{FF2B5EF4-FFF2-40B4-BE49-F238E27FC236}">
                <a16:creationId xmlns="" xmlns:a16="http://schemas.microsoft.com/office/drawing/2014/main" id="{21F1562E-38FB-47ED-B19F-FF5010DAA514}"/>
              </a:ext>
            </a:extLst>
          </p:cNvPr>
          <p:cNvSpPr>
            <a:spLocks noGrp="1"/>
          </p:cNvSpPr>
          <p:nvPr>
            <p:ph idx="1"/>
          </p:nvPr>
        </p:nvSpPr>
        <p:spPr/>
        <p:txBody>
          <a:bodyPr/>
          <a:lstStyle/>
          <a:p>
            <a:endParaRPr lang="en-US" dirty="0"/>
          </a:p>
          <a:p>
            <a:pPr>
              <a:buFont typeface="Wingdings" panose="05000000000000000000" pitchFamily="2" charset="2"/>
              <a:buChar char="Ø"/>
            </a:pPr>
            <a:r>
              <a:rPr lang="en-US" sz="3200" dirty="0"/>
              <a:t>contains broad and extended discussion on the reasons the study is/was conducted and the overall intentions of the study</a:t>
            </a:r>
          </a:p>
        </p:txBody>
      </p:sp>
    </p:spTree>
    <p:extLst>
      <p:ext uri="{BB962C8B-B14F-4D97-AF65-F5344CB8AC3E}">
        <p14:creationId xmlns:p14="http://schemas.microsoft.com/office/powerpoint/2010/main" val="3771575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6C9E7-1536-4E8A-BC6F-3ED3E69C5778}"/>
              </a:ext>
            </a:extLst>
          </p:cNvPr>
          <p:cNvSpPr>
            <a:spLocks noGrp="1"/>
          </p:cNvSpPr>
          <p:nvPr>
            <p:ph type="title"/>
          </p:nvPr>
        </p:nvSpPr>
        <p:spPr/>
        <p:txBody>
          <a:bodyPr>
            <a:normAutofit/>
          </a:bodyPr>
          <a:lstStyle/>
          <a:p>
            <a:r>
              <a:rPr lang="en-US" sz="6000" b="1" dirty="0"/>
              <a:t>4. Objectives of the study </a:t>
            </a:r>
          </a:p>
        </p:txBody>
      </p:sp>
      <p:sp>
        <p:nvSpPr>
          <p:cNvPr id="3" name="Content Placeholder 2">
            <a:extLst>
              <a:ext uri="{FF2B5EF4-FFF2-40B4-BE49-F238E27FC236}">
                <a16:creationId xmlns="" xmlns:a16="http://schemas.microsoft.com/office/drawing/2014/main" id="{D4DB59FB-FC5D-4A5A-8895-F0631951F526}"/>
              </a:ext>
            </a:extLst>
          </p:cNvPr>
          <p:cNvSpPr>
            <a:spLocks noGrp="1"/>
          </p:cNvSpPr>
          <p:nvPr>
            <p:ph idx="1"/>
          </p:nvPr>
        </p:nvSpPr>
        <p:spPr/>
        <p:txBody>
          <a:bodyPr/>
          <a:lstStyle/>
          <a:p>
            <a:endParaRPr lang="en-US" dirty="0"/>
          </a:p>
          <a:p>
            <a:pPr>
              <a:buFont typeface="Wingdings" panose="05000000000000000000" pitchFamily="2" charset="2"/>
              <a:buChar char="Ø"/>
            </a:pPr>
            <a:r>
              <a:rPr lang="en-US" sz="2800" dirty="0"/>
              <a:t>states what you propose to find out</a:t>
            </a:r>
          </a:p>
        </p:txBody>
      </p:sp>
    </p:spTree>
    <p:extLst>
      <p:ext uri="{BB962C8B-B14F-4D97-AF65-F5344CB8AC3E}">
        <p14:creationId xmlns:p14="http://schemas.microsoft.com/office/powerpoint/2010/main" val="2151492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A75DB4-6906-4629-B13D-9EDA4787B4A9}"/>
              </a:ext>
            </a:extLst>
          </p:cNvPr>
          <p:cNvSpPr>
            <a:spLocks noGrp="1"/>
          </p:cNvSpPr>
          <p:nvPr>
            <p:ph type="title"/>
          </p:nvPr>
        </p:nvSpPr>
        <p:spPr>
          <a:xfrm>
            <a:off x="657224" y="499533"/>
            <a:ext cx="10772775" cy="696221"/>
          </a:xfrm>
        </p:spPr>
        <p:txBody>
          <a:bodyPr>
            <a:normAutofit fontScale="90000"/>
          </a:bodyPr>
          <a:lstStyle/>
          <a:p>
            <a:pPr algn="ctr"/>
            <a:r>
              <a:rPr lang="en-US" b="1" dirty="0"/>
              <a:t>Action verbs to be used for objective/purpose</a:t>
            </a:r>
          </a:p>
        </p:txBody>
      </p:sp>
      <p:graphicFrame>
        <p:nvGraphicFramePr>
          <p:cNvPr id="4" name="Content Placeholder 3">
            <a:extLst>
              <a:ext uri="{FF2B5EF4-FFF2-40B4-BE49-F238E27FC236}">
                <a16:creationId xmlns="" xmlns:a16="http://schemas.microsoft.com/office/drawing/2014/main" id="{1BE51C57-0926-4CA0-8B30-1D4928736FF2}"/>
              </a:ext>
            </a:extLst>
          </p:cNvPr>
          <p:cNvGraphicFramePr>
            <a:graphicFrameLocks noGrp="1"/>
          </p:cNvGraphicFramePr>
          <p:nvPr>
            <p:ph idx="1"/>
            <p:extLst>
              <p:ext uri="{D42A27DB-BD31-4B8C-83A1-F6EECF244321}">
                <p14:modId xmlns:p14="http://schemas.microsoft.com/office/powerpoint/2010/main" val="113341507"/>
              </p:ext>
            </p:extLst>
          </p:nvPr>
        </p:nvGraphicFramePr>
        <p:xfrm>
          <a:off x="695325" y="1547129"/>
          <a:ext cx="10753725" cy="4586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551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1CE7F4-31D8-4F05-AD8F-D1D1EFE57598}"/>
              </a:ext>
            </a:extLst>
          </p:cNvPr>
          <p:cNvSpPr>
            <a:spLocks noGrp="1"/>
          </p:cNvSpPr>
          <p:nvPr>
            <p:ph type="title"/>
          </p:nvPr>
        </p:nvSpPr>
        <p:spPr/>
        <p:txBody>
          <a:bodyPr>
            <a:normAutofit/>
          </a:bodyPr>
          <a:lstStyle/>
          <a:p>
            <a:r>
              <a:rPr lang="en-US" sz="6000" b="1" dirty="0"/>
              <a:t>5. Research questions</a:t>
            </a:r>
          </a:p>
        </p:txBody>
      </p:sp>
      <p:sp>
        <p:nvSpPr>
          <p:cNvPr id="3" name="Content Placeholder 2">
            <a:extLst>
              <a:ext uri="{FF2B5EF4-FFF2-40B4-BE49-F238E27FC236}">
                <a16:creationId xmlns="" xmlns:a16="http://schemas.microsoft.com/office/drawing/2014/main" id="{A23F5ABF-D24C-4BD0-B538-178DA5B3AB91}"/>
              </a:ext>
            </a:extLst>
          </p:cNvPr>
          <p:cNvSpPr>
            <a:spLocks noGrp="1"/>
          </p:cNvSpPr>
          <p:nvPr>
            <p:ph idx="1"/>
          </p:nvPr>
        </p:nvSpPr>
        <p:spPr/>
        <p:txBody>
          <a:bodyPr>
            <a:normAutofit/>
          </a:bodyPr>
          <a:lstStyle/>
          <a:p>
            <a:pPr>
              <a:buFont typeface="Wingdings" panose="05000000000000000000" pitchFamily="2" charset="2"/>
              <a:buChar char="Ø"/>
            </a:pPr>
            <a:r>
              <a:rPr lang="en-US" sz="2800" dirty="0"/>
              <a:t>are questions that you need to find answers to</a:t>
            </a:r>
          </a:p>
          <a:p>
            <a:pPr>
              <a:buFont typeface="Wingdings" panose="05000000000000000000" pitchFamily="2" charset="2"/>
              <a:buChar char="Ø"/>
            </a:pPr>
            <a:r>
              <a:rPr lang="en-US" sz="2800" dirty="0"/>
              <a:t>guide discussions about the topic </a:t>
            </a:r>
          </a:p>
          <a:p>
            <a:pPr>
              <a:buFont typeface="Wingdings" panose="05000000000000000000" pitchFamily="2" charset="2"/>
              <a:buChar char="Ø"/>
            </a:pPr>
            <a:r>
              <a:rPr lang="en-US" sz="2800" dirty="0"/>
              <a:t>stimulate readers’ interest</a:t>
            </a:r>
          </a:p>
          <a:p>
            <a:pPr>
              <a:buFont typeface="Wingdings" panose="05000000000000000000" pitchFamily="2" charset="2"/>
              <a:buChar char="Ø"/>
            </a:pPr>
            <a:r>
              <a:rPr lang="en-US" sz="2800" dirty="0"/>
              <a:t>are related to purpose and objectives of study</a:t>
            </a:r>
          </a:p>
        </p:txBody>
      </p:sp>
    </p:spTree>
    <p:extLst>
      <p:ext uri="{BB962C8B-B14F-4D97-AF65-F5344CB8AC3E}">
        <p14:creationId xmlns:p14="http://schemas.microsoft.com/office/powerpoint/2010/main" val="2759904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411B87-CA21-45A4-85D9-F46191C7794E}"/>
              </a:ext>
            </a:extLst>
          </p:cNvPr>
          <p:cNvSpPr>
            <a:spLocks noGrp="1"/>
          </p:cNvSpPr>
          <p:nvPr>
            <p:ph type="title"/>
          </p:nvPr>
        </p:nvSpPr>
        <p:spPr/>
        <p:txBody>
          <a:bodyPr>
            <a:normAutofit/>
          </a:bodyPr>
          <a:lstStyle/>
          <a:p>
            <a:r>
              <a:rPr lang="en-US" sz="6000" b="1" dirty="0"/>
              <a:t>6. Significance of the study </a:t>
            </a:r>
          </a:p>
        </p:txBody>
      </p:sp>
      <p:sp>
        <p:nvSpPr>
          <p:cNvPr id="3" name="Content Placeholder 2">
            <a:extLst>
              <a:ext uri="{FF2B5EF4-FFF2-40B4-BE49-F238E27FC236}">
                <a16:creationId xmlns="" xmlns:a16="http://schemas.microsoft.com/office/drawing/2014/main" id="{2E61E390-9E63-4334-8DDE-903535717E2F}"/>
              </a:ext>
            </a:extLst>
          </p:cNvPr>
          <p:cNvSpPr>
            <a:spLocks noGrp="1"/>
          </p:cNvSpPr>
          <p:nvPr>
            <p:ph idx="1"/>
          </p:nvPr>
        </p:nvSpPr>
        <p:spPr/>
        <p:txBody>
          <a:bodyPr>
            <a:normAutofit/>
          </a:bodyPr>
          <a:lstStyle/>
          <a:p>
            <a:endParaRPr lang="en-US" sz="2800" dirty="0"/>
          </a:p>
          <a:p>
            <a:pPr>
              <a:buFont typeface="Wingdings" panose="05000000000000000000" pitchFamily="2" charset="2"/>
              <a:buChar char="Ø"/>
            </a:pPr>
            <a:r>
              <a:rPr lang="en-US" sz="2800" dirty="0"/>
              <a:t>discusses the benefits of doing the proposed research and the advantages that come from approving it</a:t>
            </a:r>
          </a:p>
        </p:txBody>
      </p:sp>
    </p:spTree>
    <p:extLst>
      <p:ext uri="{BB962C8B-B14F-4D97-AF65-F5344CB8AC3E}">
        <p14:creationId xmlns:p14="http://schemas.microsoft.com/office/powerpoint/2010/main" val="753665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7EC50E-4C6A-4041-B0C9-25600B5FD057}"/>
              </a:ext>
            </a:extLst>
          </p:cNvPr>
          <p:cNvSpPr>
            <a:spLocks noGrp="1"/>
          </p:cNvSpPr>
          <p:nvPr>
            <p:ph type="title"/>
          </p:nvPr>
        </p:nvSpPr>
        <p:spPr/>
        <p:txBody>
          <a:bodyPr>
            <a:normAutofit/>
          </a:bodyPr>
          <a:lstStyle/>
          <a:p>
            <a:r>
              <a:rPr lang="en-US" sz="6000" b="1" dirty="0"/>
              <a:t>7. Scope of the study </a:t>
            </a:r>
          </a:p>
        </p:txBody>
      </p:sp>
      <p:sp>
        <p:nvSpPr>
          <p:cNvPr id="3" name="Content Placeholder 2">
            <a:extLst>
              <a:ext uri="{FF2B5EF4-FFF2-40B4-BE49-F238E27FC236}">
                <a16:creationId xmlns="" xmlns:a16="http://schemas.microsoft.com/office/drawing/2014/main" id="{FE37BCF6-B882-44AE-8AF9-A82B479CD088}"/>
              </a:ext>
            </a:extLst>
          </p:cNvPr>
          <p:cNvSpPr>
            <a:spLocks noGrp="1"/>
          </p:cNvSpPr>
          <p:nvPr>
            <p:ph idx="1"/>
          </p:nvPr>
        </p:nvSpPr>
        <p:spPr>
          <a:xfrm>
            <a:off x="676656" y="2405575"/>
            <a:ext cx="10753725" cy="3372290"/>
          </a:xfrm>
        </p:spPr>
        <p:txBody>
          <a:bodyPr>
            <a:normAutofit/>
          </a:bodyPr>
          <a:lstStyle/>
          <a:p>
            <a:pPr>
              <a:buFont typeface="Wingdings" panose="05000000000000000000" pitchFamily="2" charset="2"/>
              <a:buChar char="Ø"/>
            </a:pPr>
            <a:r>
              <a:rPr lang="en-US" sz="2800" dirty="0"/>
              <a:t>shows direction of research </a:t>
            </a:r>
          </a:p>
          <a:p>
            <a:pPr>
              <a:buFont typeface="Wingdings" panose="05000000000000000000" pitchFamily="2" charset="2"/>
              <a:buChar char="Ø"/>
            </a:pPr>
            <a:r>
              <a:rPr lang="en-US" sz="2800" dirty="0"/>
              <a:t>states boundaries or parameter of study</a:t>
            </a:r>
          </a:p>
          <a:p>
            <a:pPr>
              <a:buFont typeface="Wingdings" panose="05000000000000000000" pitchFamily="2" charset="2"/>
              <a:buChar char="Ø"/>
            </a:pPr>
            <a:r>
              <a:rPr lang="en-US" sz="2800" dirty="0"/>
              <a:t>outlines method of investigation used in study</a:t>
            </a:r>
          </a:p>
        </p:txBody>
      </p:sp>
    </p:spTree>
    <p:extLst>
      <p:ext uri="{BB962C8B-B14F-4D97-AF65-F5344CB8AC3E}">
        <p14:creationId xmlns:p14="http://schemas.microsoft.com/office/powerpoint/2010/main" val="2869242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71987"/>
            <a:ext cx="10772775" cy="594977"/>
          </a:xfrm>
        </p:spPr>
        <p:txBody>
          <a:bodyPr>
            <a:normAutofit fontScale="90000"/>
          </a:bodyPr>
          <a:lstStyle/>
          <a:p>
            <a:r>
              <a:rPr lang="en-US" dirty="0"/>
              <a:t>Sample 2</a:t>
            </a:r>
          </a:p>
        </p:txBody>
      </p:sp>
      <p:sp>
        <p:nvSpPr>
          <p:cNvPr id="3" name="Content Placeholder 2"/>
          <p:cNvSpPr>
            <a:spLocks noGrp="1"/>
          </p:cNvSpPr>
          <p:nvPr>
            <p:ph idx="1"/>
          </p:nvPr>
        </p:nvSpPr>
        <p:spPr>
          <a:xfrm>
            <a:off x="676656" y="1094510"/>
            <a:ext cx="10753725" cy="5334000"/>
          </a:xfrm>
        </p:spPr>
        <p:txBody>
          <a:bodyPr>
            <a:normAutofit/>
          </a:bodyPr>
          <a:lstStyle/>
          <a:p>
            <a:r>
              <a:rPr lang="en-US" dirty="0">
                <a:solidFill>
                  <a:schemeClr val="tx2"/>
                </a:solidFill>
              </a:rPr>
              <a:t>Human-robot collaborative work has the potential to advance quality, efficiency and safety in manufacturing</a:t>
            </a:r>
            <a:r>
              <a:rPr lang="en-US" dirty="0"/>
              <a:t>. In this paper we </a:t>
            </a:r>
            <a:r>
              <a:rPr lang="en-US" dirty="0">
                <a:solidFill>
                  <a:srgbClr val="00B050"/>
                </a:solidFill>
              </a:rPr>
              <a:t>present a gestural communication lexicon for human-robot collaboration in industrial assembly tasks and establish methodology for producing such a lexicon</a:t>
            </a:r>
            <a:r>
              <a:rPr lang="en-US" dirty="0"/>
              <a:t>. Our user experiments are grounded in a study of industry needs, providing potential real-world applicability to our results. </a:t>
            </a:r>
            <a:r>
              <a:rPr lang="en-US" dirty="0">
                <a:solidFill>
                  <a:srgbClr val="00B0F0"/>
                </a:solidFill>
              </a:rPr>
              <a:t>Actions required for industrial assembly tasks are abstracted into three classes: part acquisition, part manipulation, and part operations. We analyzed the communication between human pairs performing these subtasks and derived a set of communication terms and gestures.</a:t>
            </a:r>
            <a:r>
              <a:rPr lang="en-US" dirty="0"/>
              <a:t> </a:t>
            </a:r>
            <a:r>
              <a:rPr lang="en-US" dirty="0">
                <a:solidFill>
                  <a:srgbClr val="FF0000"/>
                </a:solidFill>
              </a:rPr>
              <a:t>We found that participant-provided gestures are intuitive and well suited to robotic implementation, but that interpretation is highly dependent on task context. We then implemented these gestures on a robot arm in a human-robot interaction context, and found the gestures to be easily interpreted by observers. </a:t>
            </a:r>
            <a:r>
              <a:rPr lang="en-US" dirty="0">
                <a:solidFill>
                  <a:schemeClr val="accent5">
                    <a:lumMod val="75000"/>
                  </a:schemeClr>
                </a:solidFill>
              </a:rPr>
              <a:t>We found that observation of human-human interaction can be effective in determining </a:t>
            </a:r>
            <a:r>
              <a:rPr lang="en-US" i="1" dirty="0">
                <a:solidFill>
                  <a:schemeClr val="accent5">
                    <a:lumMod val="75000"/>
                  </a:schemeClr>
                </a:solidFill>
              </a:rPr>
              <a:t>what</a:t>
            </a:r>
            <a:r>
              <a:rPr lang="en-US" dirty="0">
                <a:solidFill>
                  <a:schemeClr val="accent5">
                    <a:lumMod val="75000"/>
                  </a:schemeClr>
                </a:solidFill>
              </a:rPr>
              <a:t> should be communicated in a given human-robot task, </a:t>
            </a:r>
            <a:r>
              <a:rPr lang="en-US" i="1" dirty="0">
                <a:solidFill>
                  <a:schemeClr val="accent5">
                    <a:lumMod val="75000"/>
                  </a:schemeClr>
                </a:solidFill>
              </a:rPr>
              <a:t>how</a:t>
            </a:r>
            <a:r>
              <a:rPr lang="en-US" dirty="0">
                <a:solidFill>
                  <a:schemeClr val="accent5">
                    <a:lumMod val="75000"/>
                  </a:schemeClr>
                </a:solidFill>
              </a:rPr>
              <a:t> communication gestures should be executed, and priorities for robotic system implementation based on frequency of use.</a:t>
            </a:r>
          </a:p>
        </p:txBody>
      </p:sp>
    </p:spTree>
    <p:extLst>
      <p:ext uri="{BB962C8B-B14F-4D97-AF65-F5344CB8AC3E}">
        <p14:creationId xmlns:p14="http://schemas.microsoft.com/office/powerpoint/2010/main" val="4009029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Abstract?</a:t>
            </a:r>
          </a:p>
        </p:txBody>
      </p:sp>
      <p:sp>
        <p:nvSpPr>
          <p:cNvPr id="3" name="Content Placeholder 2"/>
          <p:cNvSpPr>
            <a:spLocks noGrp="1"/>
          </p:cNvSpPr>
          <p:nvPr>
            <p:ph idx="1"/>
          </p:nvPr>
        </p:nvSpPr>
        <p:spPr/>
        <p:txBody>
          <a:bodyPr>
            <a:normAutofit lnSpcReduction="10000"/>
          </a:bodyPr>
          <a:lstStyle/>
          <a:p>
            <a:endParaRPr lang="en-US" dirty="0"/>
          </a:p>
          <a:p>
            <a:pPr>
              <a:buFont typeface="Wingdings" panose="05000000000000000000" pitchFamily="2" charset="2"/>
              <a:buChar char="q"/>
            </a:pPr>
            <a:r>
              <a:rPr lang="en-US" sz="3200" dirty="0"/>
              <a:t>An abstract is a self-contained, short, and powerful statement that describes a larger work. </a:t>
            </a:r>
          </a:p>
          <a:p>
            <a:pPr marL="0" indent="0">
              <a:buNone/>
            </a:pPr>
            <a:endParaRPr lang="en-US" sz="3200" dirty="0"/>
          </a:p>
          <a:p>
            <a:pPr>
              <a:buFont typeface="Wingdings" panose="05000000000000000000" pitchFamily="2" charset="2"/>
              <a:buChar char="q"/>
            </a:pPr>
            <a:r>
              <a:rPr lang="en-US" sz="3200" dirty="0"/>
              <a:t>An </a:t>
            </a:r>
            <a:r>
              <a:rPr lang="en-US" sz="3200" b="1" dirty="0"/>
              <a:t>abstract</a:t>
            </a:r>
            <a:r>
              <a:rPr lang="en-US" sz="3200" dirty="0"/>
              <a:t> is a brief summary of a research article, </a:t>
            </a:r>
            <a:r>
              <a:rPr lang="en-US" sz="3200" dirty="0">
                <a:hlinkClick r:id="rId2" tooltip="Thesis"/>
              </a:rPr>
              <a:t>thesis</a:t>
            </a:r>
            <a:r>
              <a:rPr lang="en-US" sz="3200" dirty="0"/>
              <a:t>, review, </a:t>
            </a:r>
            <a:r>
              <a:rPr lang="en-US" sz="3200" dirty="0">
                <a:hlinkClick r:id="rId3" tooltip="Academic conference"/>
              </a:rPr>
              <a:t>conference</a:t>
            </a:r>
            <a:r>
              <a:rPr lang="en-US" sz="3200" dirty="0"/>
              <a:t> </a:t>
            </a:r>
            <a:r>
              <a:rPr lang="en-US" sz="3200" dirty="0">
                <a:hlinkClick r:id="rId4" tooltip="Proceedings"/>
              </a:rPr>
              <a:t>proceeding</a:t>
            </a:r>
            <a:r>
              <a:rPr lang="en-US" sz="3200" dirty="0"/>
              <a:t>, or any in-depth analysis of a particular subject and is often used to help the reader quickly ascertain the paper's purpose</a:t>
            </a:r>
          </a:p>
        </p:txBody>
      </p:sp>
    </p:spTree>
    <p:extLst>
      <p:ext uri="{BB962C8B-B14F-4D97-AF65-F5344CB8AC3E}">
        <p14:creationId xmlns:p14="http://schemas.microsoft.com/office/powerpoint/2010/main" val="2695429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Word Limit</a:t>
            </a:r>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sz="3200" dirty="0"/>
              <a:t>100 to 250 words</a:t>
            </a:r>
          </a:p>
        </p:txBody>
      </p:sp>
    </p:spTree>
    <p:extLst>
      <p:ext uri="{BB962C8B-B14F-4D97-AF65-F5344CB8AC3E}">
        <p14:creationId xmlns:p14="http://schemas.microsoft.com/office/powerpoint/2010/main" val="3794968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12930"/>
            <a:ext cx="10772775" cy="769709"/>
          </a:xfrm>
        </p:spPr>
        <p:txBody>
          <a:bodyPr>
            <a:normAutofit/>
          </a:bodyPr>
          <a:lstStyle/>
          <a:p>
            <a:r>
              <a:rPr lang="en-US" sz="4400" b="1" dirty="0"/>
              <a:t>Informative Abstract Format (For Completed Study)</a:t>
            </a:r>
          </a:p>
        </p:txBody>
      </p:sp>
      <p:sp>
        <p:nvSpPr>
          <p:cNvPr id="3" name="Content Placeholder 2"/>
          <p:cNvSpPr>
            <a:spLocks noGrp="1"/>
          </p:cNvSpPr>
          <p:nvPr>
            <p:ph idx="1"/>
          </p:nvPr>
        </p:nvSpPr>
        <p:spPr>
          <a:xfrm>
            <a:off x="676656" y="982639"/>
            <a:ext cx="10753725" cy="5446296"/>
          </a:xfrm>
        </p:spPr>
        <p:txBody>
          <a:bodyPr>
            <a:noAutofit/>
          </a:bodyPr>
          <a:lstStyle/>
          <a:p>
            <a:r>
              <a:rPr lang="en-US" sz="3200" b="1" dirty="0"/>
              <a:t>1) Motivation:</a:t>
            </a:r>
          </a:p>
          <a:p>
            <a:r>
              <a:rPr lang="en-US" dirty="0"/>
              <a:t/>
            </a:r>
            <a:br>
              <a:rPr lang="en-US" dirty="0"/>
            </a:br>
            <a:r>
              <a:rPr lang="en-US" dirty="0"/>
              <a:t>Why </a:t>
            </a:r>
            <a:r>
              <a:rPr lang="en-US" b="1" dirty="0"/>
              <a:t>do we care </a:t>
            </a:r>
            <a:r>
              <a:rPr lang="en-US" dirty="0"/>
              <a:t>about the problem and the results? If the problem isn't obviously "interesting" it might be better to put motivation first; but if your work is incremental progress on a problem that is widely recognized as important, then it is probably better to put the problem statement first to indicate which piece of the larger problem you are breaking off to work on. </a:t>
            </a:r>
            <a:r>
              <a:rPr lang="en-US" b="1" dirty="0"/>
              <a:t>This section should include the importance of your work, the difficulty of the area, and the impact it might have if successful.</a:t>
            </a:r>
          </a:p>
          <a:p>
            <a:r>
              <a:rPr lang="en-US" sz="3200" b="1" dirty="0"/>
              <a:t>2) Problem statement:</a:t>
            </a:r>
          </a:p>
          <a:p>
            <a:r>
              <a:rPr lang="en-US" dirty="0"/>
              <a:t/>
            </a:r>
            <a:br>
              <a:rPr lang="en-US" dirty="0"/>
            </a:br>
            <a:r>
              <a:rPr lang="en-US" dirty="0"/>
              <a:t>What </a:t>
            </a:r>
            <a:r>
              <a:rPr lang="en-US" b="1" dirty="0"/>
              <a:t>problem</a:t>
            </a:r>
            <a:r>
              <a:rPr lang="en-US" dirty="0"/>
              <a:t> are you trying to </a:t>
            </a:r>
            <a:r>
              <a:rPr lang="en-US" b="1" dirty="0"/>
              <a:t>solve</a:t>
            </a:r>
            <a:r>
              <a:rPr lang="en-US" dirty="0"/>
              <a:t>? What is the </a:t>
            </a:r>
            <a:r>
              <a:rPr lang="en-US" b="1" dirty="0"/>
              <a:t>scope</a:t>
            </a:r>
            <a:r>
              <a:rPr lang="en-US" dirty="0"/>
              <a:t> of your work (a generalized approach, or for a specific situation)? Be careful not to use too much </a:t>
            </a:r>
            <a:r>
              <a:rPr lang="en-US" b="1" dirty="0"/>
              <a:t>jargon</a:t>
            </a:r>
            <a:r>
              <a:rPr lang="en-US" dirty="0"/>
              <a:t>. In some cases it is appropriate to put the problem statement before the motivation, but usually this only works if most readers already understand why the problem is important.</a:t>
            </a:r>
          </a:p>
          <a:p>
            <a:endParaRPr lang="en-US" dirty="0"/>
          </a:p>
        </p:txBody>
      </p:sp>
    </p:spTree>
    <p:extLst>
      <p:ext uri="{BB962C8B-B14F-4D97-AF65-F5344CB8AC3E}">
        <p14:creationId xmlns:p14="http://schemas.microsoft.com/office/powerpoint/2010/main" val="383665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499534"/>
            <a:ext cx="10753725" cy="5942830"/>
          </a:xfrm>
        </p:spPr>
        <p:txBody>
          <a:bodyPr>
            <a:normAutofit/>
          </a:bodyPr>
          <a:lstStyle/>
          <a:p>
            <a:r>
              <a:rPr lang="en-US" sz="3200" b="1" dirty="0"/>
              <a:t>3) Approach:</a:t>
            </a:r>
          </a:p>
          <a:p>
            <a:r>
              <a:rPr lang="en-US" dirty="0"/>
              <a:t/>
            </a:r>
            <a:br>
              <a:rPr lang="en-US" dirty="0"/>
            </a:br>
            <a:r>
              <a:rPr lang="en-US" dirty="0"/>
              <a:t>How did you go about solving or making progress on the problem? Did you use simulation, analytic models, prototype construction, or analysis of field data for an actual product? What was the extent of your work (did you look at one application program or a hundred programs in twenty different programming languages?) What important variables did you control, ignore, or measure?</a:t>
            </a:r>
          </a:p>
          <a:p>
            <a:r>
              <a:rPr lang="en-US" sz="3200" b="1" dirty="0"/>
              <a:t>4) Results:</a:t>
            </a:r>
          </a:p>
          <a:p>
            <a:r>
              <a:rPr lang="en-US" dirty="0"/>
              <a:t/>
            </a:r>
            <a:br>
              <a:rPr lang="en-US" dirty="0"/>
            </a:br>
            <a:r>
              <a:rPr lang="en-US" dirty="0"/>
              <a:t>What's the answer? Put the result there, in numbers (if needed). Avoid vague, hand-waving results such as "very", "small", or "significant." If you must be vague, you are only given license to do so when you can talk about orders-of-magnitude improvement. </a:t>
            </a:r>
          </a:p>
          <a:p>
            <a:endParaRPr lang="en-US" dirty="0"/>
          </a:p>
        </p:txBody>
      </p:sp>
    </p:spTree>
    <p:extLst>
      <p:ext uri="{BB962C8B-B14F-4D97-AF65-F5344CB8AC3E}">
        <p14:creationId xmlns:p14="http://schemas.microsoft.com/office/powerpoint/2010/main" val="969040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1" dirty="0"/>
              <a:t>5) Conclusions:</a:t>
            </a:r>
          </a:p>
          <a:p>
            <a:r>
              <a:rPr lang="en-US" dirty="0"/>
              <a:t/>
            </a:r>
            <a:br>
              <a:rPr lang="en-US" dirty="0"/>
            </a:br>
            <a:r>
              <a:rPr lang="en-US" dirty="0"/>
              <a:t>What are the </a:t>
            </a:r>
            <a:r>
              <a:rPr lang="en-US" b="1" dirty="0"/>
              <a:t>implications</a:t>
            </a:r>
            <a:r>
              <a:rPr lang="en-US" dirty="0"/>
              <a:t> of your answer? Is it going to change the world (unlikely), be a significant "win", be a nice hack, or simply serve as a road sign indicating that this path is a waste of time (all of the previous results are useful). Are your results general, potentially generalizable, or specific to a particular case?</a:t>
            </a:r>
          </a:p>
          <a:p>
            <a:endParaRPr lang="en-US" dirty="0"/>
          </a:p>
          <a:p>
            <a:endParaRPr lang="en-US" dirty="0"/>
          </a:p>
        </p:txBody>
      </p:sp>
    </p:spTree>
    <p:extLst>
      <p:ext uri="{BB962C8B-B14F-4D97-AF65-F5344CB8AC3E}">
        <p14:creationId xmlns:p14="http://schemas.microsoft.com/office/powerpoint/2010/main" val="938953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19834"/>
          </a:xfrm>
        </p:spPr>
        <p:txBody>
          <a:bodyPr/>
          <a:lstStyle/>
          <a:p>
            <a:r>
              <a:rPr lang="en-US" dirty="0"/>
              <a:t>Abstract as whole…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11116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8221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6328</TotalTime>
  <Words>1225</Words>
  <Application>Microsoft Office PowerPoint</Application>
  <PresentationFormat>Widescreen</PresentationFormat>
  <Paragraphs>136</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Metropolitan</vt:lpstr>
      <vt:lpstr>ABSTRACT WRITING</vt:lpstr>
      <vt:lpstr>Sample 1</vt:lpstr>
      <vt:lpstr>Sample 2</vt:lpstr>
      <vt:lpstr>What is an Abstract?</vt:lpstr>
      <vt:lpstr>Standard Word Limit</vt:lpstr>
      <vt:lpstr>Informative Abstract Format (For Completed Study)</vt:lpstr>
      <vt:lpstr>PowerPoint Presentation</vt:lpstr>
      <vt:lpstr>PowerPoint Presentation</vt:lpstr>
      <vt:lpstr>Abstract as whole…</vt:lpstr>
      <vt:lpstr>IMPROVE YOUR SCIENCE AND RESEARCH VOCABULARY</vt:lpstr>
      <vt:lpstr>PowerPoint Presentation</vt:lpstr>
      <vt:lpstr>Introduction in Technical Report</vt:lpstr>
      <vt:lpstr>What does it do?</vt:lpstr>
      <vt:lpstr>An introduction will have, </vt:lpstr>
      <vt:lpstr>The need of the background</vt:lpstr>
      <vt:lpstr>Elements of the background section</vt:lpstr>
      <vt:lpstr>The updated knowledge/method/approach in background</vt:lpstr>
      <vt:lpstr>To sum up</vt:lpstr>
      <vt:lpstr>2. Statement of problem </vt:lpstr>
      <vt:lpstr>Examples:</vt:lpstr>
      <vt:lpstr>PowerPoint Presentation</vt:lpstr>
      <vt:lpstr>What to include in the Problem Statement? </vt:lpstr>
      <vt:lpstr>How to write a Problem Statement?</vt:lpstr>
      <vt:lpstr>3. Purpose of the study </vt:lpstr>
      <vt:lpstr>4. Objectives of the study </vt:lpstr>
      <vt:lpstr>Action verbs to be used for objective/purpose</vt:lpstr>
      <vt:lpstr>5. Research questions</vt:lpstr>
      <vt:lpstr>6. Significance of the study </vt:lpstr>
      <vt:lpstr>7. Scope of the study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WRITNG</dc:title>
  <dc:creator>Sameera Sultan</dc:creator>
  <cp:lastModifiedBy>Faculty</cp:lastModifiedBy>
  <cp:revision>38</cp:revision>
  <dcterms:created xsi:type="dcterms:W3CDTF">2019-03-26T05:22:40Z</dcterms:created>
  <dcterms:modified xsi:type="dcterms:W3CDTF">2023-03-21T08:02:42Z</dcterms:modified>
</cp:coreProperties>
</file>