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1" r:id="rId5"/>
    <p:sldId id="260" r:id="rId6"/>
    <p:sldId id="262" r:id="rId7"/>
    <p:sldId id="263" r:id="rId8"/>
    <p:sldId id="264" r:id="rId9"/>
    <p:sldId id="265" r:id="rId10"/>
    <p:sldId id="266" r:id="rId11"/>
    <p:sldId id="267" r:id="rId12"/>
    <p:sldId id="270" r:id="rId13"/>
    <p:sldId id="268" r:id="rId14"/>
    <p:sldId id="276" r:id="rId15"/>
    <p:sldId id="272" r:id="rId16"/>
    <p:sldId id="277"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1" Type="http://schemas.openxmlformats.org/officeDocument/2006/relationships/image" Target="../media/image1.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5B6E4-C698-4F27-9CE9-285FEFB80A9C}" type="doc">
      <dgm:prSet loTypeId="urn:microsoft.com/office/officeart/2005/8/layout/list1" loCatId="list" qsTypeId="urn:microsoft.com/office/officeart/2005/8/quickstyle/simple5" qsCatId="simple" csTypeId="urn:microsoft.com/office/officeart/2005/8/colors/colorful1" csCatId="colorful" phldr="1"/>
      <dgm:spPr/>
      <dgm:t>
        <a:bodyPr/>
        <a:lstStyle/>
        <a:p>
          <a:endParaRPr lang="en-US"/>
        </a:p>
      </dgm:t>
    </dgm:pt>
    <dgm:pt modelId="{1E037E78-C88A-45C7-9168-B53BA800B95C}">
      <dgm:prSet phldrT="[Text]" custT="1"/>
      <dgm:spPr/>
      <dgm:t>
        <a:bodyPr/>
        <a:lstStyle/>
        <a:p>
          <a:r>
            <a:rPr lang="en-US" sz="2800" dirty="0">
              <a:solidFill>
                <a:schemeClr val="tx1"/>
              </a:solidFill>
            </a:rPr>
            <a:t>Acknowledgements </a:t>
          </a:r>
        </a:p>
      </dgm:t>
    </dgm:pt>
    <dgm:pt modelId="{F73266A8-CBBA-4F39-9B1C-BC6272D09797}" type="parTrans" cxnId="{27B20275-44B2-45DB-AF66-B4D8D6290ABD}">
      <dgm:prSet/>
      <dgm:spPr/>
      <dgm:t>
        <a:bodyPr/>
        <a:lstStyle/>
        <a:p>
          <a:endParaRPr lang="en-US"/>
        </a:p>
      </dgm:t>
    </dgm:pt>
    <dgm:pt modelId="{C6964C30-7C3E-441A-A81C-9FD4036BC6E3}" type="sibTrans" cxnId="{27B20275-44B2-45DB-AF66-B4D8D6290ABD}">
      <dgm:prSet/>
      <dgm:spPr/>
      <dgm:t>
        <a:bodyPr/>
        <a:lstStyle/>
        <a:p>
          <a:endParaRPr lang="en-US"/>
        </a:p>
      </dgm:t>
    </dgm:pt>
    <dgm:pt modelId="{FE666CE5-B44A-4349-A2E6-285D93ECFD78}">
      <dgm:prSet phldrT="[Text]" custT="1"/>
      <dgm:spPr/>
      <dgm:t>
        <a:bodyPr/>
        <a:lstStyle/>
        <a:p>
          <a:r>
            <a:rPr lang="en-US" sz="2800" dirty="0">
              <a:solidFill>
                <a:schemeClr val="tx1"/>
              </a:solidFill>
            </a:rPr>
            <a:t>Letter of Transmittal </a:t>
          </a:r>
        </a:p>
      </dgm:t>
    </dgm:pt>
    <dgm:pt modelId="{3DA807D2-52CF-4ADB-B1FF-7C864615B3BB}" type="parTrans" cxnId="{4E1C6343-E6B5-4069-83C6-941C8C5AFFE7}">
      <dgm:prSet/>
      <dgm:spPr/>
      <dgm:t>
        <a:bodyPr/>
        <a:lstStyle/>
        <a:p>
          <a:endParaRPr lang="en-US"/>
        </a:p>
      </dgm:t>
    </dgm:pt>
    <dgm:pt modelId="{12ED42AF-A679-45DE-8154-95EA5D0D85E1}" type="sibTrans" cxnId="{4E1C6343-E6B5-4069-83C6-941C8C5AFFE7}">
      <dgm:prSet/>
      <dgm:spPr/>
      <dgm:t>
        <a:bodyPr/>
        <a:lstStyle/>
        <a:p>
          <a:endParaRPr lang="en-US"/>
        </a:p>
      </dgm:t>
    </dgm:pt>
    <dgm:pt modelId="{E83B322F-D0CF-4134-BCB6-55DD040B9C52}">
      <dgm:prSet phldrT="[Text]" custT="1"/>
      <dgm:spPr/>
      <dgm:t>
        <a:bodyPr/>
        <a:lstStyle/>
        <a:p>
          <a:r>
            <a:rPr lang="en-US" sz="2800" dirty="0">
              <a:solidFill>
                <a:schemeClr val="tx1"/>
              </a:solidFill>
            </a:rPr>
            <a:t>Executive Summary </a:t>
          </a:r>
        </a:p>
      </dgm:t>
    </dgm:pt>
    <dgm:pt modelId="{78EC3D2D-53A0-4235-BB23-29E3FB7FCE21}" type="parTrans" cxnId="{90998EE5-3572-4407-B089-A639F0408673}">
      <dgm:prSet/>
      <dgm:spPr/>
      <dgm:t>
        <a:bodyPr/>
        <a:lstStyle/>
        <a:p>
          <a:endParaRPr lang="en-US"/>
        </a:p>
      </dgm:t>
    </dgm:pt>
    <dgm:pt modelId="{32BC8C53-0C02-4032-9B08-9D34CC197F21}" type="sibTrans" cxnId="{90998EE5-3572-4407-B089-A639F0408673}">
      <dgm:prSet/>
      <dgm:spPr/>
      <dgm:t>
        <a:bodyPr/>
        <a:lstStyle/>
        <a:p>
          <a:endParaRPr lang="en-US"/>
        </a:p>
      </dgm:t>
    </dgm:pt>
    <dgm:pt modelId="{D46BD41C-8B11-4D5F-8A30-4418A59BCB62}">
      <dgm:prSet phldrT="[Text]" custT="1"/>
      <dgm:spPr/>
      <dgm:t>
        <a:bodyPr/>
        <a:lstStyle/>
        <a:p>
          <a:r>
            <a:rPr lang="en-US" sz="2800" dirty="0">
              <a:solidFill>
                <a:schemeClr val="tx1"/>
              </a:solidFill>
            </a:rPr>
            <a:t>Table of Contents </a:t>
          </a:r>
        </a:p>
      </dgm:t>
    </dgm:pt>
    <dgm:pt modelId="{0AA1658A-31C7-4ED2-91B5-9CA744180887}" type="parTrans" cxnId="{17D89B8A-91D2-488E-BBDB-E3DF717F95BC}">
      <dgm:prSet/>
      <dgm:spPr/>
      <dgm:t>
        <a:bodyPr/>
        <a:lstStyle/>
        <a:p>
          <a:endParaRPr lang="en-US"/>
        </a:p>
      </dgm:t>
    </dgm:pt>
    <dgm:pt modelId="{08E6245F-B720-4E41-9B37-650B6FD43197}" type="sibTrans" cxnId="{17D89B8A-91D2-488E-BBDB-E3DF717F95BC}">
      <dgm:prSet/>
      <dgm:spPr/>
      <dgm:t>
        <a:bodyPr/>
        <a:lstStyle/>
        <a:p>
          <a:endParaRPr lang="en-US"/>
        </a:p>
      </dgm:t>
    </dgm:pt>
    <dgm:pt modelId="{BDC40302-0323-4AFF-96FD-10F8AB7B7AC6}">
      <dgm:prSet phldrT="[Text]" custT="1"/>
      <dgm:spPr/>
      <dgm:t>
        <a:bodyPr/>
        <a:lstStyle/>
        <a:p>
          <a:r>
            <a:rPr lang="en-US" sz="2800" dirty="0">
              <a:solidFill>
                <a:schemeClr val="tx1"/>
              </a:solidFill>
            </a:rPr>
            <a:t>List of Figures/Tables</a:t>
          </a:r>
        </a:p>
      </dgm:t>
    </dgm:pt>
    <dgm:pt modelId="{D7F95EEC-FB73-42F8-8FD7-AC5B2C121B33}" type="parTrans" cxnId="{9BD4961A-0E42-4B6F-AA89-D39A517710AD}">
      <dgm:prSet/>
      <dgm:spPr/>
      <dgm:t>
        <a:bodyPr/>
        <a:lstStyle/>
        <a:p>
          <a:endParaRPr lang="en-US"/>
        </a:p>
      </dgm:t>
    </dgm:pt>
    <dgm:pt modelId="{E1BAE96C-C590-4B74-8F0A-E242C732BAC8}" type="sibTrans" cxnId="{9BD4961A-0E42-4B6F-AA89-D39A517710AD}">
      <dgm:prSet/>
      <dgm:spPr/>
      <dgm:t>
        <a:bodyPr/>
        <a:lstStyle/>
        <a:p>
          <a:endParaRPr lang="en-US"/>
        </a:p>
      </dgm:t>
    </dgm:pt>
    <dgm:pt modelId="{23AD1949-59A0-4522-975C-4D82552B9300}" type="pres">
      <dgm:prSet presAssocID="{30C5B6E4-C698-4F27-9CE9-285FEFB80A9C}" presName="linear" presStyleCnt="0">
        <dgm:presLayoutVars>
          <dgm:dir/>
          <dgm:animLvl val="lvl"/>
          <dgm:resizeHandles val="exact"/>
        </dgm:presLayoutVars>
      </dgm:prSet>
      <dgm:spPr/>
      <dgm:t>
        <a:bodyPr/>
        <a:lstStyle/>
        <a:p>
          <a:endParaRPr lang="en-US"/>
        </a:p>
      </dgm:t>
    </dgm:pt>
    <dgm:pt modelId="{01108E1A-324F-4D31-B0F0-02C30F02BB32}" type="pres">
      <dgm:prSet presAssocID="{1E037E78-C88A-45C7-9168-B53BA800B95C}" presName="parentLin" presStyleCnt="0"/>
      <dgm:spPr/>
      <dgm:t>
        <a:bodyPr/>
        <a:lstStyle/>
        <a:p>
          <a:endParaRPr lang="en-US"/>
        </a:p>
      </dgm:t>
    </dgm:pt>
    <dgm:pt modelId="{FE6D117B-EDD5-4206-8B1B-959E27B0CD36}" type="pres">
      <dgm:prSet presAssocID="{1E037E78-C88A-45C7-9168-B53BA800B95C}" presName="parentLeftMargin" presStyleLbl="node1" presStyleIdx="0" presStyleCnt="5"/>
      <dgm:spPr/>
      <dgm:t>
        <a:bodyPr/>
        <a:lstStyle/>
        <a:p>
          <a:endParaRPr lang="en-US"/>
        </a:p>
      </dgm:t>
    </dgm:pt>
    <dgm:pt modelId="{33E60EBC-61E8-4515-9959-6FF78286F0C2}" type="pres">
      <dgm:prSet presAssocID="{1E037E78-C88A-45C7-9168-B53BA800B95C}" presName="parentText" presStyleLbl="node1" presStyleIdx="0" presStyleCnt="5">
        <dgm:presLayoutVars>
          <dgm:chMax val="0"/>
          <dgm:bulletEnabled val="1"/>
        </dgm:presLayoutVars>
      </dgm:prSet>
      <dgm:spPr/>
      <dgm:t>
        <a:bodyPr/>
        <a:lstStyle/>
        <a:p>
          <a:endParaRPr lang="en-US"/>
        </a:p>
      </dgm:t>
    </dgm:pt>
    <dgm:pt modelId="{3D84D1AE-D973-4EC1-8BE1-023472C7F9ED}" type="pres">
      <dgm:prSet presAssocID="{1E037E78-C88A-45C7-9168-B53BA800B95C}" presName="negativeSpace" presStyleCnt="0"/>
      <dgm:spPr/>
      <dgm:t>
        <a:bodyPr/>
        <a:lstStyle/>
        <a:p>
          <a:endParaRPr lang="en-US"/>
        </a:p>
      </dgm:t>
    </dgm:pt>
    <dgm:pt modelId="{BEA31FF2-E48C-4D15-A193-342297B613E7}" type="pres">
      <dgm:prSet presAssocID="{1E037E78-C88A-45C7-9168-B53BA800B95C}" presName="childText" presStyleLbl="conFgAcc1" presStyleIdx="0" presStyleCnt="5">
        <dgm:presLayoutVars>
          <dgm:bulletEnabled val="1"/>
        </dgm:presLayoutVars>
      </dgm:prSet>
      <dgm:spPr/>
      <dgm:t>
        <a:bodyPr/>
        <a:lstStyle/>
        <a:p>
          <a:endParaRPr lang="en-US"/>
        </a:p>
      </dgm:t>
    </dgm:pt>
    <dgm:pt modelId="{A694C74C-D535-494B-9EDF-F2EACAEBCF32}" type="pres">
      <dgm:prSet presAssocID="{C6964C30-7C3E-441A-A81C-9FD4036BC6E3}" presName="spaceBetweenRectangles" presStyleCnt="0"/>
      <dgm:spPr/>
      <dgm:t>
        <a:bodyPr/>
        <a:lstStyle/>
        <a:p>
          <a:endParaRPr lang="en-US"/>
        </a:p>
      </dgm:t>
    </dgm:pt>
    <dgm:pt modelId="{40C3ABDF-4CB1-4774-A89B-AF3BA911E66D}" type="pres">
      <dgm:prSet presAssocID="{FE666CE5-B44A-4349-A2E6-285D93ECFD78}" presName="parentLin" presStyleCnt="0"/>
      <dgm:spPr/>
      <dgm:t>
        <a:bodyPr/>
        <a:lstStyle/>
        <a:p>
          <a:endParaRPr lang="en-US"/>
        </a:p>
      </dgm:t>
    </dgm:pt>
    <dgm:pt modelId="{1EFCC05A-0A09-491A-8181-573291268033}" type="pres">
      <dgm:prSet presAssocID="{FE666CE5-B44A-4349-A2E6-285D93ECFD78}" presName="parentLeftMargin" presStyleLbl="node1" presStyleIdx="0" presStyleCnt="5"/>
      <dgm:spPr/>
      <dgm:t>
        <a:bodyPr/>
        <a:lstStyle/>
        <a:p>
          <a:endParaRPr lang="en-US"/>
        </a:p>
      </dgm:t>
    </dgm:pt>
    <dgm:pt modelId="{9147AD08-EBF9-409D-8F71-8367EE2CE01F}" type="pres">
      <dgm:prSet presAssocID="{FE666CE5-B44A-4349-A2E6-285D93ECFD78}" presName="parentText" presStyleLbl="node1" presStyleIdx="1" presStyleCnt="5">
        <dgm:presLayoutVars>
          <dgm:chMax val="0"/>
          <dgm:bulletEnabled val="1"/>
        </dgm:presLayoutVars>
      </dgm:prSet>
      <dgm:spPr/>
      <dgm:t>
        <a:bodyPr/>
        <a:lstStyle/>
        <a:p>
          <a:endParaRPr lang="en-US"/>
        </a:p>
      </dgm:t>
    </dgm:pt>
    <dgm:pt modelId="{977E580A-89C6-4EC5-A635-BEB68043575F}" type="pres">
      <dgm:prSet presAssocID="{FE666CE5-B44A-4349-A2E6-285D93ECFD78}" presName="negativeSpace" presStyleCnt="0"/>
      <dgm:spPr/>
      <dgm:t>
        <a:bodyPr/>
        <a:lstStyle/>
        <a:p>
          <a:endParaRPr lang="en-US"/>
        </a:p>
      </dgm:t>
    </dgm:pt>
    <dgm:pt modelId="{5BCF1657-253D-4FD7-9CC3-BEC10FBC5780}" type="pres">
      <dgm:prSet presAssocID="{FE666CE5-B44A-4349-A2E6-285D93ECFD78}" presName="childText" presStyleLbl="conFgAcc1" presStyleIdx="1" presStyleCnt="5">
        <dgm:presLayoutVars>
          <dgm:bulletEnabled val="1"/>
        </dgm:presLayoutVars>
      </dgm:prSet>
      <dgm:spPr/>
      <dgm:t>
        <a:bodyPr/>
        <a:lstStyle/>
        <a:p>
          <a:endParaRPr lang="en-US"/>
        </a:p>
      </dgm:t>
    </dgm:pt>
    <dgm:pt modelId="{05490BFC-CB7E-4F86-8E0E-64FFF0F85862}" type="pres">
      <dgm:prSet presAssocID="{12ED42AF-A679-45DE-8154-95EA5D0D85E1}" presName="spaceBetweenRectangles" presStyleCnt="0"/>
      <dgm:spPr/>
      <dgm:t>
        <a:bodyPr/>
        <a:lstStyle/>
        <a:p>
          <a:endParaRPr lang="en-US"/>
        </a:p>
      </dgm:t>
    </dgm:pt>
    <dgm:pt modelId="{D79C5616-7A97-48F4-B027-55B7787785D2}" type="pres">
      <dgm:prSet presAssocID="{E83B322F-D0CF-4134-BCB6-55DD040B9C52}" presName="parentLin" presStyleCnt="0"/>
      <dgm:spPr/>
      <dgm:t>
        <a:bodyPr/>
        <a:lstStyle/>
        <a:p>
          <a:endParaRPr lang="en-US"/>
        </a:p>
      </dgm:t>
    </dgm:pt>
    <dgm:pt modelId="{377FF865-0FD2-4EB8-B764-8BEC07B8CBE8}" type="pres">
      <dgm:prSet presAssocID="{E83B322F-D0CF-4134-BCB6-55DD040B9C52}" presName="parentLeftMargin" presStyleLbl="node1" presStyleIdx="1" presStyleCnt="5"/>
      <dgm:spPr/>
      <dgm:t>
        <a:bodyPr/>
        <a:lstStyle/>
        <a:p>
          <a:endParaRPr lang="en-US"/>
        </a:p>
      </dgm:t>
    </dgm:pt>
    <dgm:pt modelId="{B055E5A2-6A62-4AF0-B8BE-A399C9659928}" type="pres">
      <dgm:prSet presAssocID="{E83B322F-D0CF-4134-BCB6-55DD040B9C52}" presName="parentText" presStyleLbl="node1" presStyleIdx="2" presStyleCnt="5">
        <dgm:presLayoutVars>
          <dgm:chMax val="0"/>
          <dgm:bulletEnabled val="1"/>
        </dgm:presLayoutVars>
      </dgm:prSet>
      <dgm:spPr/>
      <dgm:t>
        <a:bodyPr/>
        <a:lstStyle/>
        <a:p>
          <a:endParaRPr lang="en-US"/>
        </a:p>
      </dgm:t>
    </dgm:pt>
    <dgm:pt modelId="{77454E13-7DB0-42B0-A3D8-EFC863EFFE34}" type="pres">
      <dgm:prSet presAssocID="{E83B322F-D0CF-4134-BCB6-55DD040B9C52}" presName="negativeSpace" presStyleCnt="0"/>
      <dgm:spPr/>
      <dgm:t>
        <a:bodyPr/>
        <a:lstStyle/>
        <a:p>
          <a:endParaRPr lang="en-US"/>
        </a:p>
      </dgm:t>
    </dgm:pt>
    <dgm:pt modelId="{62A938AB-E17B-4D80-B80C-899D1D97DFD8}" type="pres">
      <dgm:prSet presAssocID="{E83B322F-D0CF-4134-BCB6-55DD040B9C52}" presName="childText" presStyleLbl="conFgAcc1" presStyleIdx="2" presStyleCnt="5">
        <dgm:presLayoutVars>
          <dgm:bulletEnabled val="1"/>
        </dgm:presLayoutVars>
      </dgm:prSet>
      <dgm:spPr/>
      <dgm:t>
        <a:bodyPr/>
        <a:lstStyle/>
        <a:p>
          <a:endParaRPr lang="en-US"/>
        </a:p>
      </dgm:t>
    </dgm:pt>
    <dgm:pt modelId="{522643E1-F054-4F38-BAA9-FDA4D2F99FF0}" type="pres">
      <dgm:prSet presAssocID="{32BC8C53-0C02-4032-9B08-9D34CC197F21}" presName="spaceBetweenRectangles" presStyleCnt="0"/>
      <dgm:spPr/>
      <dgm:t>
        <a:bodyPr/>
        <a:lstStyle/>
        <a:p>
          <a:endParaRPr lang="en-US"/>
        </a:p>
      </dgm:t>
    </dgm:pt>
    <dgm:pt modelId="{119848D6-711B-488C-86D5-F86464F6FE44}" type="pres">
      <dgm:prSet presAssocID="{D46BD41C-8B11-4D5F-8A30-4418A59BCB62}" presName="parentLin" presStyleCnt="0"/>
      <dgm:spPr/>
      <dgm:t>
        <a:bodyPr/>
        <a:lstStyle/>
        <a:p>
          <a:endParaRPr lang="en-US"/>
        </a:p>
      </dgm:t>
    </dgm:pt>
    <dgm:pt modelId="{B544BD99-4714-4F8E-A0AE-4508C128BAB2}" type="pres">
      <dgm:prSet presAssocID="{D46BD41C-8B11-4D5F-8A30-4418A59BCB62}" presName="parentLeftMargin" presStyleLbl="node1" presStyleIdx="2" presStyleCnt="5"/>
      <dgm:spPr/>
      <dgm:t>
        <a:bodyPr/>
        <a:lstStyle/>
        <a:p>
          <a:endParaRPr lang="en-US"/>
        </a:p>
      </dgm:t>
    </dgm:pt>
    <dgm:pt modelId="{AA885FC0-B544-4903-BF69-9C43D2AFAACE}" type="pres">
      <dgm:prSet presAssocID="{D46BD41C-8B11-4D5F-8A30-4418A59BCB62}" presName="parentText" presStyleLbl="node1" presStyleIdx="3" presStyleCnt="5">
        <dgm:presLayoutVars>
          <dgm:chMax val="0"/>
          <dgm:bulletEnabled val="1"/>
        </dgm:presLayoutVars>
      </dgm:prSet>
      <dgm:spPr/>
      <dgm:t>
        <a:bodyPr/>
        <a:lstStyle/>
        <a:p>
          <a:endParaRPr lang="en-US"/>
        </a:p>
      </dgm:t>
    </dgm:pt>
    <dgm:pt modelId="{AED64738-4DC4-464C-AC50-0126D63F3374}" type="pres">
      <dgm:prSet presAssocID="{D46BD41C-8B11-4D5F-8A30-4418A59BCB62}" presName="negativeSpace" presStyleCnt="0"/>
      <dgm:spPr/>
      <dgm:t>
        <a:bodyPr/>
        <a:lstStyle/>
        <a:p>
          <a:endParaRPr lang="en-US"/>
        </a:p>
      </dgm:t>
    </dgm:pt>
    <dgm:pt modelId="{FD16841B-D292-4CA3-B5E4-91C6029B3F68}" type="pres">
      <dgm:prSet presAssocID="{D46BD41C-8B11-4D5F-8A30-4418A59BCB62}" presName="childText" presStyleLbl="conFgAcc1" presStyleIdx="3" presStyleCnt="5">
        <dgm:presLayoutVars>
          <dgm:bulletEnabled val="1"/>
        </dgm:presLayoutVars>
      </dgm:prSet>
      <dgm:spPr/>
      <dgm:t>
        <a:bodyPr/>
        <a:lstStyle/>
        <a:p>
          <a:endParaRPr lang="en-US"/>
        </a:p>
      </dgm:t>
    </dgm:pt>
    <dgm:pt modelId="{1EDD2DB4-E323-4327-9D2B-EC83B361D431}" type="pres">
      <dgm:prSet presAssocID="{08E6245F-B720-4E41-9B37-650B6FD43197}" presName="spaceBetweenRectangles" presStyleCnt="0"/>
      <dgm:spPr/>
      <dgm:t>
        <a:bodyPr/>
        <a:lstStyle/>
        <a:p>
          <a:endParaRPr lang="en-US"/>
        </a:p>
      </dgm:t>
    </dgm:pt>
    <dgm:pt modelId="{F5DCE852-76EC-4EF4-8AD4-13177E41BF0B}" type="pres">
      <dgm:prSet presAssocID="{BDC40302-0323-4AFF-96FD-10F8AB7B7AC6}" presName="parentLin" presStyleCnt="0"/>
      <dgm:spPr/>
      <dgm:t>
        <a:bodyPr/>
        <a:lstStyle/>
        <a:p>
          <a:endParaRPr lang="en-US"/>
        </a:p>
      </dgm:t>
    </dgm:pt>
    <dgm:pt modelId="{4FD1FF80-3417-48BD-AD94-BBBF39F84669}" type="pres">
      <dgm:prSet presAssocID="{BDC40302-0323-4AFF-96FD-10F8AB7B7AC6}" presName="parentLeftMargin" presStyleLbl="node1" presStyleIdx="3" presStyleCnt="5"/>
      <dgm:spPr/>
      <dgm:t>
        <a:bodyPr/>
        <a:lstStyle/>
        <a:p>
          <a:endParaRPr lang="en-US"/>
        </a:p>
      </dgm:t>
    </dgm:pt>
    <dgm:pt modelId="{E0597B0A-C455-4EFA-A900-E02411B58375}" type="pres">
      <dgm:prSet presAssocID="{BDC40302-0323-4AFF-96FD-10F8AB7B7AC6}" presName="parentText" presStyleLbl="node1" presStyleIdx="4" presStyleCnt="5">
        <dgm:presLayoutVars>
          <dgm:chMax val="0"/>
          <dgm:bulletEnabled val="1"/>
        </dgm:presLayoutVars>
      </dgm:prSet>
      <dgm:spPr/>
      <dgm:t>
        <a:bodyPr/>
        <a:lstStyle/>
        <a:p>
          <a:endParaRPr lang="en-US"/>
        </a:p>
      </dgm:t>
    </dgm:pt>
    <dgm:pt modelId="{01F4247D-0A31-4DDA-AC85-80948CC1B64F}" type="pres">
      <dgm:prSet presAssocID="{BDC40302-0323-4AFF-96FD-10F8AB7B7AC6}" presName="negativeSpace" presStyleCnt="0"/>
      <dgm:spPr/>
      <dgm:t>
        <a:bodyPr/>
        <a:lstStyle/>
        <a:p>
          <a:endParaRPr lang="en-US"/>
        </a:p>
      </dgm:t>
    </dgm:pt>
    <dgm:pt modelId="{532D008A-06BC-42AF-A2F7-99D5561680D2}" type="pres">
      <dgm:prSet presAssocID="{BDC40302-0323-4AFF-96FD-10F8AB7B7AC6}" presName="childText" presStyleLbl="conFgAcc1" presStyleIdx="4" presStyleCnt="5">
        <dgm:presLayoutVars>
          <dgm:bulletEnabled val="1"/>
        </dgm:presLayoutVars>
      </dgm:prSet>
      <dgm:spPr/>
      <dgm:t>
        <a:bodyPr/>
        <a:lstStyle/>
        <a:p>
          <a:endParaRPr lang="en-US"/>
        </a:p>
      </dgm:t>
    </dgm:pt>
  </dgm:ptLst>
  <dgm:cxnLst>
    <dgm:cxn modelId="{91195A08-8BE6-4E7A-89CD-6131F240DB5B}" type="presOf" srcId="{1E037E78-C88A-45C7-9168-B53BA800B95C}" destId="{33E60EBC-61E8-4515-9959-6FF78286F0C2}" srcOrd="1" destOrd="0" presId="urn:microsoft.com/office/officeart/2005/8/layout/list1"/>
    <dgm:cxn modelId="{A04DDC01-DFC1-4806-BCDB-AB46621D54ED}" type="presOf" srcId="{30C5B6E4-C698-4F27-9CE9-285FEFB80A9C}" destId="{23AD1949-59A0-4522-975C-4D82552B9300}" srcOrd="0" destOrd="0" presId="urn:microsoft.com/office/officeart/2005/8/layout/list1"/>
    <dgm:cxn modelId="{74AB1994-5AE6-4FBF-8626-A5D58A1D5812}" type="presOf" srcId="{E83B322F-D0CF-4134-BCB6-55DD040B9C52}" destId="{377FF865-0FD2-4EB8-B764-8BEC07B8CBE8}" srcOrd="0" destOrd="0" presId="urn:microsoft.com/office/officeart/2005/8/layout/list1"/>
    <dgm:cxn modelId="{27B20275-44B2-45DB-AF66-B4D8D6290ABD}" srcId="{30C5B6E4-C698-4F27-9CE9-285FEFB80A9C}" destId="{1E037E78-C88A-45C7-9168-B53BA800B95C}" srcOrd="0" destOrd="0" parTransId="{F73266A8-CBBA-4F39-9B1C-BC6272D09797}" sibTransId="{C6964C30-7C3E-441A-A81C-9FD4036BC6E3}"/>
    <dgm:cxn modelId="{90998EE5-3572-4407-B089-A639F0408673}" srcId="{30C5B6E4-C698-4F27-9CE9-285FEFB80A9C}" destId="{E83B322F-D0CF-4134-BCB6-55DD040B9C52}" srcOrd="2" destOrd="0" parTransId="{78EC3D2D-53A0-4235-BB23-29E3FB7FCE21}" sibTransId="{32BC8C53-0C02-4032-9B08-9D34CC197F21}"/>
    <dgm:cxn modelId="{87A60811-CE1A-4768-9197-5D2180EEB049}" type="presOf" srcId="{D46BD41C-8B11-4D5F-8A30-4418A59BCB62}" destId="{B544BD99-4714-4F8E-A0AE-4508C128BAB2}" srcOrd="0" destOrd="0" presId="urn:microsoft.com/office/officeart/2005/8/layout/list1"/>
    <dgm:cxn modelId="{F5CC1046-B607-4838-A980-A9DFBD5A6747}" type="presOf" srcId="{FE666CE5-B44A-4349-A2E6-285D93ECFD78}" destId="{9147AD08-EBF9-409D-8F71-8367EE2CE01F}" srcOrd="1" destOrd="0" presId="urn:microsoft.com/office/officeart/2005/8/layout/list1"/>
    <dgm:cxn modelId="{0B302F03-439A-4A51-A985-98E8065CE972}" type="presOf" srcId="{FE666CE5-B44A-4349-A2E6-285D93ECFD78}" destId="{1EFCC05A-0A09-491A-8181-573291268033}" srcOrd="0" destOrd="0" presId="urn:microsoft.com/office/officeart/2005/8/layout/list1"/>
    <dgm:cxn modelId="{31003ED4-5A4E-40F5-ABE8-63B6085A8F29}" type="presOf" srcId="{BDC40302-0323-4AFF-96FD-10F8AB7B7AC6}" destId="{4FD1FF80-3417-48BD-AD94-BBBF39F84669}" srcOrd="0" destOrd="0" presId="urn:microsoft.com/office/officeart/2005/8/layout/list1"/>
    <dgm:cxn modelId="{D3B65741-8E73-4518-8C79-7C21E62AB6F2}" type="presOf" srcId="{1E037E78-C88A-45C7-9168-B53BA800B95C}" destId="{FE6D117B-EDD5-4206-8B1B-959E27B0CD36}" srcOrd="0" destOrd="0" presId="urn:microsoft.com/office/officeart/2005/8/layout/list1"/>
    <dgm:cxn modelId="{17D89B8A-91D2-488E-BBDB-E3DF717F95BC}" srcId="{30C5B6E4-C698-4F27-9CE9-285FEFB80A9C}" destId="{D46BD41C-8B11-4D5F-8A30-4418A59BCB62}" srcOrd="3" destOrd="0" parTransId="{0AA1658A-31C7-4ED2-91B5-9CA744180887}" sibTransId="{08E6245F-B720-4E41-9B37-650B6FD43197}"/>
    <dgm:cxn modelId="{9BD4961A-0E42-4B6F-AA89-D39A517710AD}" srcId="{30C5B6E4-C698-4F27-9CE9-285FEFB80A9C}" destId="{BDC40302-0323-4AFF-96FD-10F8AB7B7AC6}" srcOrd="4" destOrd="0" parTransId="{D7F95EEC-FB73-42F8-8FD7-AC5B2C121B33}" sibTransId="{E1BAE96C-C590-4B74-8F0A-E242C732BAC8}"/>
    <dgm:cxn modelId="{4E1C6343-E6B5-4069-83C6-941C8C5AFFE7}" srcId="{30C5B6E4-C698-4F27-9CE9-285FEFB80A9C}" destId="{FE666CE5-B44A-4349-A2E6-285D93ECFD78}" srcOrd="1" destOrd="0" parTransId="{3DA807D2-52CF-4ADB-B1FF-7C864615B3BB}" sibTransId="{12ED42AF-A679-45DE-8154-95EA5D0D85E1}"/>
    <dgm:cxn modelId="{12BA3DAD-C9DB-4BA1-BDF8-CB6202A68C5D}" type="presOf" srcId="{E83B322F-D0CF-4134-BCB6-55DD040B9C52}" destId="{B055E5A2-6A62-4AF0-B8BE-A399C9659928}" srcOrd="1" destOrd="0" presId="urn:microsoft.com/office/officeart/2005/8/layout/list1"/>
    <dgm:cxn modelId="{5AAA38EC-9460-4430-8EA4-9C92CA679A8A}" type="presOf" srcId="{BDC40302-0323-4AFF-96FD-10F8AB7B7AC6}" destId="{E0597B0A-C455-4EFA-A900-E02411B58375}" srcOrd="1" destOrd="0" presId="urn:microsoft.com/office/officeart/2005/8/layout/list1"/>
    <dgm:cxn modelId="{4E70285B-12FF-4BFF-8561-837D8AB26BFF}" type="presOf" srcId="{D46BD41C-8B11-4D5F-8A30-4418A59BCB62}" destId="{AA885FC0-B544-4903-BF69-9C43D2AFAACE}" srcOrd="1" destOrd="0" presId="urn:microsoft.com/office/officeart/2005/8/layout/list1"/>
    <dgm:cxn modelId="{814685F5-76BD-4244-BBC2-312A6E930EAE}" type="presParOf" srcId="{23AD1949-59A0-4522-975C-4D82552B9300}" destId="{01108E1A-324F-4D31-B0F0-02C30F02BB32}" srcOrd="0" destOrd="0" presId="urn:microsoft.com/office/officeart/2005/8/layout/list1"/>
    <dgm:cxn modelId="{CEB0CB12-6588-4684-A3F9-8649A18263B3}" type="presParOf" srcId="{01108E1A-324F-4D31-B0F0-02C30F02BB32}" destId="{FE6D117B-EDD5-4206-8B1B-959E27B0CD36}" srcOrd="0" destOrd="0" presId="urn:microsoft.com/office/officeart/2005/8/layout/list1"/>
    <dgm:cxn modelId="{0A4F68F8-BD81-4512-88CF-DE732BFA7EB8}" type="presParOf" srcId="{01108E1A-324F-4D31-B0F0-02C30F02BB32}" destId="{33E60EBC-61E8-4515-9959-6FF78286F0C2}" srcOrd="1" destOrd="0" presId="urn:microsoft.com/office/officeart/2005/8/layout/list1"/>
    <dgm:cxn modelId="{ACE45E4E-CC87-4282-AED7-DA6210868D3D}" type="presParOf" srcId="{23AD1949-59A0-4522-975C-4D82552B9300}" destId="{3D84D1AE-D973-4EC1-8BE1-023472C7F9ED}" srcOrd="1" destOrd="0" presId="urn:microsoft.com/office/officeart/2005/8/layout/list1"/>
    <dgm:cxn modelId="{852FE146-DF8C-4328-9E47-D3CB6ED5E4D0}" type="presParOf" srcId="{23AD1949-59A0-4522-975C-4D82552B9300}" destId="{BEA31FF2-E48C-4D15-A193-342297B613E7}" srcOrd="2" destOrd="0" presId="urn:microsoft.com/office/officeart/2005/8/layout/list1"/>
    <dgm:cxn modelId="{D9D79567-DFB3-4FDA-8EC6-396DF7AFE107}" type="presParOf" srcId="{23AD1949-59A0-4522-975C-4D82552B9300}" destId="{A694C74C-D535-494B-9EDF-F2EACAEBCF32}" srcOrd="3" destOrd="0" presId="urn:microsoft.com/office/officeart/2005/8/layout/list1"/>
    <dgm:cxn modelId="{66EF5144-6C42-435B-842A-7E7403E4563C}" type="presParOf" srcId="{23AD1949-59A0-4522-975C-4D82552B9300}" destId="{40C3ABDF-4CB1-4774-A89B-AF3BA911E66D}" srcOrd="4" destOrd="0" presId="urn:microsoft.com/office/officeart/2005/8/layout/list1"/>
    <dgm:cxn modelId="{D477C911-5006-4461-8EE8-8152CB58465D}" type="presParOf" srcId="{40C3ABDF-4CB1-4774-A89B-AF3BA911E66D}" destId="{1EFCC05A-0A09-491A-8181-573291268033}" srcOrd="0" destOrd="0" presId="urn:microsoft.com/office/officeart/2005/8/layout/list1"/>
    <dgm:cxn modelId="{EFAB5DF9-6913-49FA-936A-2354F2083C6A}" type="presParOf" srcId="{40C3ABDF-4CB1-4774-A89B-AF3BA911E66D}" destId="{9147AD08-EBF9-409D-8F71-8367EE2CE01F}" srcOrd="1" destOrd="0" presId="urn:microsoft.com/office/officeart/2005/8/layout/list1"/>
    <dgm:cxn modelId="{82842903-52CE-4D60-BB74-7199045CDE2C}" type="presParOf" srcId="{23AD1949-59A0-4522-975C-4D82552B9300}" destId="{977E580A-89C6-4EC5-A635-BEB68043575F}" srcOrd="5" destOrd="0" presId="urn:microsoft.com/office/officeart/2005/8/layout/list1"/>
    <dgm:cxn modelId="{407FBD12-9A5B-46E3-9230-4C29A90A74FA}" type="presParOf" srcId="{23AD1949-59A0-4522-975C-4D82552B9300}" destId="{5BCF1657-253D-4FD7-9CC3-BEC10FBC5780}" srcOrd="6" destOrd="0" presId="urn:microsoft.com/office/officeart/2005/8/layout/list1"/>
    <dgm:cxn modelId="{38FF96A3-FAFA-421E-83DF-891FECE1367A}" type="presParOf" srcId="{23AD1949-59A0-4522-975C-4D82552B9300}" destId="{05490BFC-CB7E-4F86-8E0E-64FFF0F85862}" srcOrd="7" destOrd="0" presId="urn:microsoft.com/office/officeart/2005/8/layout/list1"/>
    <dgm:cxn modelId="{C34D4B61-EDE3-4723-853C-44F5E4F31CAE}" type="presParOf" srcId="{23AD1949-59A0-4522-975C-4D82552B9300}" destId="{D79C5616-7A97-48F4-B027-55B7787785D2}" srcOrd="8" destOrd="0" presId="urn:microsoft.com/office/officeart/2005/8/layout/list1"/>
    <dgm:cxn modelId="{8ECF10E2-581C-47FC-9CE7-C158A27F6F24}" type="presParOf" srcId="{D79C5616-7A97-48F4-B027-55B7787785D2}" destId="{377FF865-0FD2-4EB8-B764-8BEC07B8CBE8}" srcOrd="0" destOrd="0" presId="urn:microsoft.com/office/officeart/2005/8/layout/list1"/>
    <dgm:cxn modelId="{EF206014-2AEA-4D8F-9EDF-B06DF15D6346}" type="presParOf" srcId="{D79C5616-7A97-48F4-B027-55B7787785D2}" destId="{B055E5A2-6A62-4AF0-B8BE-A399C9659928}" srcOrd="1" destOrd="0" presId="urn:microsoft.com/office/officeart/2005/8/layout/list1"/>
    <dgm:cxn modelId="{51EDB93E-BECF-4799-AB3E-83FD117CF511}" type="presParOf" srcId="{23AD1949-59A0-4522-975C-4D82552B9300}" destId="{77454E13-7DB0-42B0-A3D8-EFC863EFFE34}" srcOrd="9" destOrd="0" presId="urn:microsoft.com/office/officeart/2005/8/layout/list1"/>
    <dgm:cxn modelId="{0286DAE4-B47C-4E1F-B566-35F971A04C24}" type="presParOf" srcId="{23AD1949-59A0-4522-975C-4D82552B9300}" destId="{62A938AB-E17B-4D80-B80C-899D1D97DFD8}" srcOrd="10" destOrd="0" presId="urn:microsoft.com/office/officeart/2005/8/layout/list1"/>
    <dgm:cxn modelId="{B05D1DCF-DD00-444C-9ADA-EF91AC636DAD}" type="presParOf" srcId="{23AD1949-59A0-4522-975C-4D82552B9300}" destId="{522643E1-F054-4F38-BAA9-FDA4D2F99FF0}" srcOrd="11" destOrd="0" presId="urn:microsoft.com/office/officeart/2005/8/layout/list1"/>
    <dgm:cxn modelId="{B69963EE-E7DA-411E-8F27-8F17C8D0F1C4}" type="presParOf" srcId="{23AD1949-59A0-4522-975C-4D82552B9300}" destId="{119848D6-711B-488C-86D5-F86464F6FE44}" srcOrd="12" destOrd="0" presId="urn:microsoft.com/office/officeart/2005/8/layout/list1"/>
    <dgm:cxn modelId="{45B9677A-E9B5-4EB4-A51E-A88B921462F9}" type="presParOf" srcId="{119848D6-711B-488C-86D5-F86464F6FE44}" destId="{B544BD99-4714-4F8E-A0AE-4508C128BAB2}" srcOrd="0" destOrd="0" presId="urn:microsoft.com/office/officeart/2005/8/layout/list1"/>
    <dgm:cxn modelId="{A77FD78D-BF72-44A8-9968-D9302BB0E5A4}" type="presParOf" srcId="{119848D6-711B-488C-86D5-F86464F6FE44}" destId="{AA885FC0-B544-4903-BF69-9C43D2AFAACE}" srcOrd="1" destOrd="0" presId="urn:microsoft.com/office/officeart/2005/8/layout/list1"/>
    <dgm:cxn modelId="{4970A111-09F8-4983-8281-A1744A4C0323}" type="presParOf" srcId="{23AD1949-59A0-4522-975C-4D82552B9300}" destId="{AED64738-4DC4-464C-AC50-0126D63F3374}" srcOrd="13" destOrd="0" presId="urn:microsoft.com/office/officeart/2005/8/layout/list1"/>
    <dgm:cxn modelId="{E8717114-4793-483E-80D4-E9B57DBF8B01}" type="presParOf" srcId="{23AD1949-59A0-4522-975C-4D82552B9300}" destId="{FD16841B-D292-4CA3-B5E4-91C6029B3F68}" srcOrd="14" destOrd="0" presId="urn:microsoft.com/office/officeart/2005/8/layout/list1"/>
    <dgm:cxn modelId="{E8D35FF9-D613-4732-A312-D6D715A3B8CD}" type="presParOf" srcId="{23AD1949-59A0-4522-975C-4D82552B9300}" destId="{1EDD2DB4-E323-4327-9D2B-EC83B361D431}" srcOrd="15" destOrd="0" presId="urn:microsoft.com/office/officeart/2005/8/layout/list1"/>
    <dgm:cxn modelId="{114B7FB1-D5F6-42C5-B026-A177E9FC74C5}" type="presParOf" srcId="{23AD1949-59A0-4522-975C-4D82552B9300}" destId="{F5DCE852-76EC-4EF4-8AD4-13177E41BF0B}" srcOrd="16" destOrd="0" presId="urn:microsoft.com/office/officeart/2005/8/layout/list1"/>
    <dgm:cxn modelId="{4DA3AD29-C59E-4133-811B-65D9D3A046C8}" type="presParOf" srcId="{F5DCE852-76EC-4EF4-8AD4-13177E41BF0B}" destId="{4FD1FF80-3417-48BD-AD94-BBBF39F84669}" srcOrd="0" destOrd="0" presId="urn:microsoft.com/office/officeart/2005/8/layout/list1"/>
    <dgm:cxn modelId="{0B4D7A3C-3369-4CF1-BAC6-3CFF73A39F12}" type="presParOf" srcId="{F5DCE852-76EC-4EF4-8AD4-13177E41BF0B}" destId="{E0597B0A-C455-4EFA-A900-E02411B58375}" srcOrd="1" destOrd="0" presId="urn:microsoft.com/office/officeart/2005/8/layout/list1"/>
    <dgm:cxn modelId="{3592EC87-89F5-45E0-9C59-97918D80362E}" type="presParOf" srcId="{23AD1949-59A0-4522-975C-4D82552B9300}" destId="{01F4247D-0A31-4DDA-AC85-80948CC1B64F}" srcOrd="17" destOrd="0" presId="urn:microsoft.com/office/officeart/2005/8/layout/list1"/>
    <dgm:cxn modelId="{3EA5E48F-D08D-443F-9DB2-C28E2678EC4A}" type="presParOf" srcId="{23AD1949-59A0-4522-975C-4D82552B9300}" destId="{532D008A-06BC-42AF-A2F7-99D5561680D2}"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77065D-4CEF-451D-9DF8-CC14CBE8F80E}"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78B80E5A-E664-4194-B9A0-7BC561174A04}">
      <dgm:prSet phldrT="[Text]" custT="1"/>
      <dgm:spPr/>
      <dgm:t>
        <a:bodyPr/>
        <a:lstStyle/>
        <a:p>
          <a:pPr algn="ctr"/>
          <a:r>
            <a:rPr lang="en-US" sz="3600" dirty="0" smtClean="0">
              <a:solidFill>
                <a:schemeClr val="tx1"/>
              </a:solidFill>
            </a:rPr>
            <a:t>An </a:t>
          </a:r>
          <a:r>
            <a:rPr lang="en-US" sz="3600" dirty="0">
              <a:solidFill>
                <a:schemeClr val="tx1"/>
              </a:solidFill>
            </a:rPr>
            <a:t>opportunity to extend your gratitude to the ones who helped you in the report </a:t>
          </a:r>
        </a:p>
      </dgm:t>
    </dgm:pt>
    <dgm:pt modelId="{66318475-0B49-498D-9482-16B5407CC1F5}" type="parTrans" cxnId="{7BB1379F-F165-4773-BB35-62685201841E}">
      <dgm:prSet/>
      <dgm:spPr/>
      <dgm:t>
        <a:bodyPr/>
        <a:lstStyle/>
        <a:p>
          <a:endParaRPr lang="en-US"/>
        </a:p>
      </dgm:t>
    </dgm:pt>
    <dgm:pt modelId="{294770A0-8A95-408D-9901-A69475D9207F}" type="sibTrans" cxnId="{7BB1379F-F165-4773-BB35-62685201841E}">
      <dgm:prSet/>
      <dgm:spPr/>
      <dgm:t>
        <a:bodyPr/>
        <a:lstStyle/>
        <a:p>
          <a:endParaRPr lang="en-US"/>
        </a:p>
      </dgm:t>
    </dgm:pt>
    <dgm:pt modelId="{3CDCD2F5-10CE-4879-B854-7A9CC958B0B6}" type="pres">
      <dgm:prSet presAssocID="{D377065D-4CEF-451D-9DF8-CC14CBE8F80E}" presName="diagram" presStyleCnt="0">
        <dgm:presLayoutVars>
          <dgm:dir/>
          <dgm:resizeHandles val="exact"/>
        </dgm:presLayoutVars>
      </dgm:prSet>
      <dgm:spPr/>
      <dgm:t>
        <a:bodyPr/>
        <a:lstStyle/>
        <a:p>
          <a:endParaRPr lang="en-US"/>
        </a:p>
      </dgm:t>
    </dgm:pt>
    <dgm:pt modelId="{B244F11D-C5CA-497E-83D6-9C2E8F3F53F7}" type="pres">
      <dgm:prSet presAssocID="{78B80E5A-E664-4194-B9A0-7BC561174A04}" presName="node" presStyleLbl="node1" presStyleIdx="0" presStyleCnt="1" custScaleX="84728">
        <dgm:presLayoutVars>
          <dgm:bulletEnabled val="1"/>
        </dgm:presLayoutVars>
      </dgm:prSet>
      <dgm:spPr/>
      <dgm:t>
        <a:bodyPr/>
        <a:lstStyle/>
        <a:p>
          <a:endParaRPr lang="en-US"/>
        </a:p>
      </dgm:t>
    </dgm:pt>
  </dgm:ptLst>
  <dgm:cxnLst>
    <dgm:cxn modelId="{7BB1379F-F165-4773-BB35-62685201841E}" srcId="{D377065D-4CEF-451D-9DF8-CC14CBE8F80E}" destId="{78B80E5A-E664-4194-B9A0-7BC561174A04}" srcOrd="0" destOrd="0" parTransId="{66318475-0B49-498D-9482-16B5407CC1F5}" sibTransId="{294770A0-8A95-408D-9901-A69475D9207F}"/>
    <dgm:cxn modelId="{064F85BC-6E39-42F1-9891-60CD5F549C90}" type="presOf" srcId="{78B80E5A-E664-4194-B9A0-7BC561174A04}" destId="{B244F11D-C5CA-497E-83D6-9C2E8F3F53F7}" srcOrd="0" destOrd="0" presId="urn:microsoft.com/office/officeart/2005/8/layout/default"/>
    <dgm:cxn modelId="{5F1E1F8A-28BD-429B-9C1D-68CE03A607A0}" type="presOf" srcId="{D377065D-4CEF-451D-9DF8-CC14CBE8F80E}" destId="{3CDCD2F5-10CE-4879-B854-7A9CC958B0B6}" srcOrd="0" destOrd="0" presId="urn:microsoft.com/office/officeart/2005/8/layout/default"/>
    <dgm:cxn modelId="{CAB50BBE-5EA5-4389-B474-882713E07132}" type="presParOf" srcId="{3CDCD2F5-10CE-4879-B854-7A9CC958B0B6}" destId="{B244F11D-C5CA-497E-83D6-9C2E8F3F53F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24F078-21FC-48EB-BFEE-106C68C7AAB7}" type="doc">
      <dgm:prSet loTypeId="urn:microsoft.com/office/officeart/2008/layout/PictureStrips" loCatId="list" qsTypeId="urn:microsoft.com/office/officeart/2005/8/quickstyle/simple5" qsCatId="simple" csTypeId="urn:microsoft.com/office/officeart/2005/8/colors/accent0_1" csCatId="mainScheme" phldr="1"/>
      <dgm:spPr/>
      <dgm:t>
        <a:bodyPr/>
        <a:lstStyle/>
        <a:p>
          <a:endParaRPr lang="en-US"/>
        </a:p>
      </dgm:t>
    </dgm:pt>
    <dgm:pt modelId="{4A94B185-B924-44E5-A75E-ABC7B6260C24}">
      <dgm:prSet phldrT="[Text]"/>
      <dgm:spPr/>
      <dgm:t>
        <a:bodyPr/>
        <a:lstStyle/>
        <a:p>
          <a:r>
            <a:rPr lang="en-US" dirty="0"/>
            <a:t>Can use informal style of writing</a:t>
          </a:r>
        </a:p>
      </dgm:t>
    </dgm:pt>
    <dgm:pt modelId="{5EF8B131-A26B-4ECB-A39E-2B61FA6F4AA1}" type="parTrans" cxnId="{D3049F1A-0C7F-4724-82C5-38F1C8258F09}">
      <dgm:prSet/>
      <dgm:spPr/>
      <dgm:t>
        <a:bodyPr/>
        <a:lstStyle/>
        <a:p>
          <a:endParaRPr lang="en-US"/>
        </a:p>
      </dgm:t>
    </dgm:pt>
    <dgm:pt modelId="{72F30644-7523-494B-9EA5-617A83969E08}" type="sibTrans" cxnId="{D3049F1A-0C7F-4724-82C5-38F1C8258F09}">
      <dgm:prSet/>
      <dgm:spPr/>
      <dgm:t>
        <a:bodyPr/>
        <a:lstStyle/>
        <a:p>
          <a:endParaRPr lang="en-US"/>
        </a:p>
      </dgm:t>
    </dgm:pt>
    <dgm:pt modelId="{820E7E16-26D8-47EB-BDBB-FF040797B3D6}">
      <dgm:prSet phldrT="[Text]"/>
      <dgm:spPr/>
      <dgm:t>
        <a:bodyPr/>
        <a:lstStyle/>
        <a:p>
          <a:r>
            <a:rPr lang="en-US" dirty="0"/>
            <a:t>Can use first-person pronouns</a:t>
          </a:r>
        </a:p>
      </dgm:t>
    </dgm:pt>
    <dgm:pt modelId="{8F1BFCAD-85AB-4B8C-9B9C-B85225965FD0}" type="parTrans" cxnId="{F5061235-9E22-4D50-90F8-6406F49CA4D5}">
      <dgm:prSet/>
      <dgm:spPr/>
      <dgm:t>
        <a:bodyPr/>
        <a:lstStyle/>
        <a:p>
          <a:endParaRPr lang="en-US"/>
        </a:p>
      </dgm:t>
    </dgm:pt>
    <dgm:pt modelId="{4CD30481-DCB1-4EF7-A465-4AF4E9E014AE}" type="sibTrans" cxnId="{F5061235-9E22-4D50-90F8-6406F49CA4D5}">
      <dgm:prSet/>
      <dgm:spPr/>
      <dgm:t>
        <a:bodyPr/>
        <a:lstStyle/>
        <a:p>
          <a:endParaRPr lang="en-US"/>
        </a:p>
      </dgm:t>
    </dgm:pt>
    <dgm:pt modelId="{C2C68A8B-30DE-4FD0-B041-48AB2FC779E9}">
      <dgm:prSet phldrT="[Text]"/>
      <dgm:spPr/>
      <dgm:t>
        <a:bodyPr/>
        <a:lstStyle/>
        <a:p>
          <a:r>
            <a:rPr lang="en-US" dirty="0"/>
            <a:t>Should no longer be one page</a:t>
          </a:r>
        </a:p>
      </dgm:t>
    </dgm:pt>
    <dgm:pt modelId="{25F701FD-D6CC-4BEB-A7A0-9D4ABD3F6D09}" type="parTrans" cxnId="{0D44241A-F7EC-4C87-9F91-4182F6B8B790}">
      <dgm:prSet/>
      <dgm:spPr/>
      <dgm:t>
        <a:bodyPr/>
        <a:lstStyle/>
        <a:p>
          <a:endParaRPr lang="en-US"/>
        </a:p>
      </dgm:t>
    </dgm:pt>
    <dgm:pt modelId="{142562D6-2BCA-486C-A6C3-90C4ABCF8AA7}" type="sibTrans" cxnId="{0D44241A-F7EC-4C87-9F91-4182F6B8B790}">
      <dgm:prSet/>
      <dgm:spPr/>
      <dgm:t>
        <a:bodyPr/>
        <a:lstStyle/>
        <a:p>
          <a:endParaRPr lang="en-US"/>
        </a:p>
      </dgm:t>
    </dgm:pt>
    <dgm:pt modelId="{80E76AEE-FCC7-497F-A405-0B695765CC54}" type="pres">
      <dgm:prSet presAssocID="{3424F078-21FC-48EB-BFEE-106C68C7AAB7}" presName="Name0" presStyleCnt="0">
        <dgm:presLayoutVars>
          <dgm:dir/>
          <dgm:resizeHandles val="exact"/>
        </dgm:presLayoutVars>
      </dgm:prSet>
      <dgm:spPr/>
      <dgm:t>
        <a:bodyPr/>
        <a:lstStyle/>
        <a:p>
          <a:endParaRPr lang="en-US"/>
        </a:p>
      </dgm:t>
    </dgm:pt>
    <dgm:pt modelId="{6FA95134-A5E2-48C9-9D39-5B7C55F2167A}" type="pres">
      <dgm:prSet presAssocID="{4A94B185-B924-44E5-A75E-ABC7B6260C24}" presName="composite" presStyleCnt="0"/>
      <dgm:spPr/>
      <dgm:t>
        <a:bodyPr/>
        <a:lstStyle/>
        <a:p>
          <a:endParaRPr lang="en-US"/>
        </a:p>
      </dgm:t>
    </dgm:pt>
    <dgm:pt modelId="{D38C7BCD-891D-4D88-B268-3F907AE8851B}" type="pres">
      <dgm:prSet presAssocID="{4A94B185-B924-44E5-A75E-ABC7B6260C24}" presName="rect1" presStyleLbl="trAlignAcc1" presStyleIdx="0" presStyleCnt="3">
        <dgm:presLayoutVars>
          <dgm:bulletEnabled val="1"/>
        </dgm:presLayoutVars>
      </dgm:prSet>
      <dgm:spPr/>
      <dgm:t>
        <a:bodyPr/>
        <a:lstStyle/>
        <a:p>
          <a:endParaRPr lang="en-US"/>
        </a:p>
      </dgm:t>
    </dgm:pt>
    <dgm:pt modelId="{6D391862-6E33-484A-893B-8AE384675C67}" type="pres">
      <dgm:prSet presAssocID="{4A94B185-B924-44E5-A75E-ABC7B6260C24}"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dgm:spPr>
      <dgm:t>
        <a:bodyPr/>
        <a:lstStyle/>
        <a:p>
          <a:endParaRPr lang="en-US"/>
        </a:p>
      </dgm:t>
    </dgm:pt>
    <dgm:pt modelId="{A13E0CA6-4C3E-4145-BBA3-BEC80FD5D586}" type="pres">
      <dgm:prSet presAssocID="{72F30644-7523-494B-9EA5-617A83969E08}" presName="sibTrans" presStyleCnt="0"/>
      <dgm:spPr/>
      <dgm:t>
        <a:bodyPr/>
        <a:lstStyle/>
        <a:p>
          <a:endParaRPr lang="en-US"/>
        </a:p>
      </dgm:t>
    </dgm:pt>
    <dgm:pt modelId="{201CFF08-D7A5-4A6A-A840-8038C2AB0FF3}" type="pres">
      <dgm:prSet presAssocID="{820E7E16-26D8-47EB-BDBB-FF040797B3D6}" presName="composite" presStyleCnt="0"/>
      <dgm:spPr/>
      <dgm:t>
        <a:bodyPr/>
        <a:lstStyle/>
        <a:p>
          <a:endParaRPr lang="en-US"/>
        </a:p>
      </dgm:t>
    </dgm:pt>
    <dgm:pt modelId="{ECDAE2AE-11A9-431C-A96B-4106DA63A705}" type="pres">
      <dgm:prSet presAssocID="{820E7E16-26D8-47EB-BDBB-FF040797B3D6}" presName="rect1" presStyleLbl="trAlignAcc1" presStyleIdx="1" presStyleCnt="3">
        <dgm:presLayoutVars>
          <dgm:bulletEnabled val="1"/>
        </dgm:presLayoutVars>
      </dgm:prSet>
      <dgm:spPr/>
      <dgm:t>
        <a:bodyPr/>
        <a:lstStyle/>
        <a:p>
          <a:endParaRPr lang="en-US"/>
        </a:p>
      </dgm:t>
    </dgm:pt>
    <dgm:pt modelId="{05E1CA03-A52B-4B80-9FE3-8C7D4F25468B}" type="pres">
      <dgm:prSet presAssocID="{820E7E16-26D8-47EB-BDBB-FF040797B3D6}" presName="rect2"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dgm:spPr>
      <dgm:t>
        <a:bodyPr/>
        <a:lstStyle/>
        <a:p>
          <a:endParaRPr lang="en-US"/>
        </a:p>
      </dgm:t>
    </dgm:pt>
    <dgm:pt modelId="{1DEAC28A-CF15-465C-A144-568977799450}" type="pres">
      <dgm:prSet presAssocID="{4CD30481-DCB1-4EF7-A465-4AF4E9E014AE}" presName="sibTrans" presStyleCnt="0"/>
      <dgm:spPr/>
      <dgm:t>
        <a:bodyPr/>
        <a:lstStyle/>
        <a:p>
          <a:endParaRPr lang="en-US"/>
        </a:p>
      </dgm:t>
    </dgm:pt>
    <dgm:pt modelId="{0063B170-2A07-429D-B230-BA95D4B167F7}" type="pres">
      <dgm:prSet presAssocID="{C2C68A8B-30DE-4FD0-B041-48AB2FC779E9}" presName="composite" presStyleCnt="0"/>
      <dgm:spPr/>
      <dgm:t>
        <a:bodyPr/>
        <a:lstStyle/>
        <a:p>
          <a:endParaRPr lang="en-US"/>
        </a:p>
      </dgm:t>
    </dgm:pt>
    <dgm:pt modelId="{A5D0C7E4-146E-410A-A4B6-0C06ED70FF60}" type="pres">
      <dgm:prSet presAssocID="{C2C68A8B-30DE-4FD0-B041-48AB2FC779E9}" presName="rect1" presStyleLbl="trAlignAcc1" presStyleIdx="2" presStyleCnt="3">
        <dgm:presLayoutVars>
          <dgm:bulletEnabled val="1"/>
        </dgm:presLayoutVars>
      </dgm:prSet>
      <dgm:spPr/>
      <dgm:t>
        <a:bodyPr/>
        <a:lstStyle/>
        <a:p>
          <a:endParaRPr lang="en-US"/>
        </a:p>
      </dgm:t>
    </dgm:pt>
    <dgm:pt modelId="{09B09B83-2EC8-4703-AF09-7F0D2E09792D}" type="pres">
      <dgm:prSet presAssocID="{C2C68A8B-30DE-4FD0-B041-48AB2FC779E9}" presName="rect2"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dgm:spPr>
      <dgm:t>
        <a:bodyPr/>
        <a:lstStyle/>
        <a:p>
          <a:endParaRPr lang="en-US"/>
        </a:p>
      </dgm:t>
    </dgm:pt>
  </dgm:ptLst>
  <dgm:cxnLst>
    <dgm:cxn modelId="{771B780A-3099-4290-B147-47E968A0449E}" type="presOf" srcId="{C2C68A8B-30DE-4FD0-B041-48AB2FC779E9}" destId="{A5D0C7E4-146E-410A-A4B6-0C06ED70FF60}" srcOrd="0" destOrd="0" presId="urn:microsoft.com/office/officeart/2008/layout/PictureStrips"/>
    <dgm:cxn modelId="{A2A03BE2-AF3D-438A-86CA-D461D15104CE}" type="presOf" srcId="{4A94B185-B924-44E5-A75E-ABC7B6260C24}" destId="{D38C7BCD-891D-4D88-B268-3F907AE8851B}" srcOrd="0" destOrd="0" presId="urn:microsoft.com/office/officeart/2008/layout/PictureStrips"/>
    <dgm:cxn modelId="{D3049F1A-0C7F-4724-82C5-38F1C8258F09}" srcId="{3424F078-21FC-48EB-BFEE-106C68C7AAB7}" destId="{4A94B185-B924-44E5-A75E-ABC7B6260C24}" srcOrd="0" destOrd="0" parTransId="{5EF8B131-A26B-4ECB-A39E-2B61FA6F4AA1}" sibTransId="{72F30644-7523-494B-9EA5-617A83969E08}"/>
    <dgm:cxn modelId="{F5061235-9E22-4D50-90F8-6406F49CA4D5}" srcId="{3424F078-21FC-48EB-BFEE-106C68C7AAB7}" destId="{820E7E16-26D8-47EB-BDBB-FF040797B3D6}" srcOrd="1" destOrd="0" parTransId="{8F1BFCAD-85AB-4B8C-9B9C-B85225965FD0}" sibTransId="{4CD30481-DCB1-4EF7-A465-4AF4E9E014AE}"/>
    <dgm:cxn modelId="{24DB7D6D-A074-40BE-AE8B-800B51392527}" type="presOf" srcId="{3424F078-21FC-48EB-BFEE-106C68C7AAB7}" destId="{80E76AEE-FCC7-497F-A405-0B695765CC54}" srcOrd="0" destOrd="0" presId="urn:microsoft.com/office/officeart/2008/layout/PictureStrips"/>
    <dgm:cxn modelId="{041A5B58-4BB2-4D07-99FB-009BD2A4B7E0}" type="presOf" srcId="{820E7E16-26D8-47EB-BDBB-FF040797B3D6}" destId="{ECDAE2AE-11A9-431C-A96B-4106DA63A705}" srcOrd="0" destOrd="0" presId="urn:microsoft.com/office/officeart/2008/layout/PictureStrips"/>
    <dgm:cxn modelId="{0D44241A-F7EC-4C87-9F91-4182F6B8B790}" srcId="{3424F078-21FC-48EB-BFEE-106C68C7AAB7}" destId="{C2C68A8B-30DE-4FD0-B041-48AB2FC779E9}" srcOrd="2" destOrd="0" parTransId="{25F701FD-D6CC-4BEB-A7A0-9D4ABD3F6D09}" sibTransId="{142562D6-2BCA-486C-A6C3-90C4ABCF8AA7}"/>
    <dgm:cxn modelId="{7E6371A4-5414-44AE-B41C-21BAE4644258}" type="presParOf" srcId="{80E76AEE-FCC7-497F-A405-0B695765CC54}" destId="{6FA95134-A5E2-48C9-9D39-5B7C55F2167A}" srcOrd="0" destOrd="0" presId="urn:microsoft.com/office/officeart/2008/layout/PictureStrips"/>
    <dgm:cxn modelId="{DCE1D37F-72C9-408E-B8D7-829BEF3B185F}" type="presParOf" srcId="{6FA95134-A5E2-48C9-9D39-5B7C55F2167A}" destId="{D38C7BCD-891D-4D88-B268-3F907AE8851B}" srcOrd="0" destOrd="0" presId="urn:microsoft.com/office/officeart/2008/layout/PictureStrips"/>
    <dgm:cxn modelId="{D9725CD3-737E-4908-9FC9-BAA4C61BF53E}" type="presParOf" srcId="{6FA95134-A5E2-48C9-9D39-5B7C55F2167A}" destId="{6D391862-6E33-484A-893B-8AE384675C67}" srcOrd="1" destOrd="0" presId="urn:microsoft.com/office/officeart/2008/layout/PictureStrips"/>
    <dgm:cxn modelId="{F9114A93-FABE-4B6A-A513-7F1B529C3A81}" type="presParOf" srcId="{80E76AEE-FCC7-497F-A405-0B695765CC54}" destId="{A13E0CA6-4C3E-4145-BBA3-BEC80FD5D586}" srcOrd="1" destOrd="0" presId="urn:microsoft.com/office/officeart/2008/layout/PictureStrips"/>
    <dgm:cxn modelId="{D44ED77C-51E2-48F8-B60E-721EE2277E66}" type="presParOf" srcId="{80E76AEE-FCC7-497F-A405-0B695765CC54}" destId="{201CFF08-D7A5-4A6A-A840-8038C2AB0FF3}" srcOrd="2" destOrd="0" presId="urn:microsoft.com/office/officeart/2008/layout/PictureStrips"/>
    <dgm:cxn modelId="{AAEAFFF7-6BC8-416C-8DF5-2FBA671A92DD}" type="presParOf" srcId="{201CFF08-D7A5-4A6A-A840-8038C2AB0FF3}" destId="{ECDAE2AE-11A9-431C-A96B-4106DA63A705}" srcOrd="0" destOrd="0" presId="urn:microsoft.com/office/officeart/2008/layout/PictureStrips"/>
    <dgm:cxn modelId="{37AC28CC-595A-488C-B18D-B59BA2BF0E8E}" type="presParOf" srcId="{201CFF08-D7A5-4A6A-A840-8038C2AB0FF3}" destId="{05E1CA03-A52B-4B80-9FE3-8C7D4F25468B}" srcOrd="1" destOrd="0" presId="urn:microsoft.com/office/officeart/2008/layout/PictureStrips"/>
    <dgm:cxn modelId="{8866D2F0-24C5-4FCA-9170-E3412B4DD1D3}" type="presParOf" srcId="{80E76AEE-FCC7-497F-A405-0B695765CC54}" destId="{1DEAC28A-CF15-465C-A144-568977799450}" srcOrd="3" destOrd="0" presId="urn:microsoft.com/office/officeart/2008/layout/PictureStrips"/>
    <dgm:cxn modelId="{DDF8847D-2187-488E-8B6C-2A72BAA3F202}" type="presParOf" srcId="{80E76AEE-FCC7-497F-A405-0B695765CC54}" destId="{0063B170-2A07-429D-B230-BA95D4B167F7}" srcOrd="4" destOrd="0" presId="urn:microsoft.com/office/officeart/2008/layout/PictureStrips"/>
    <dgm:cxn modelId="{FACB9435-4E4D-4101-948B-E7CCFD79B0AD}" type="presParOf" srcId="{0063B170-2A07-429D-B230-BA95D4B167F7}" destId="{A5D0C7E4-146E-410A-A4B6-0C06ED70FF60}" srcOrd="0" destOrd="0" presId="urn:microsoft.com/office/officeart/2008/layout/PictureStrips"/>
    <dgm:cxn modelId="{24EF2A94-531E-4353-8B96-740A8D6ECA0F}" type="presParOf" srcId="{0063B170-2A07-429D-B230-BA95D4B167F7}" destId="{09B09B83-2EC8-4703-AF09-7F0D2E09792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DA7120-940B-433D-B7FC-9B7DB1ADFC86}"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1B09BEE9-EB9D-4944-92A7-AC53190EFC7B}">
      <dgm:prSet phldrT="[Text]" custT="1"/>
      <dgm:spPr/>
      <dgm:t>
        <a:bodyPr/>
        <a:lstStyle/>
        <a:p>
          <a:r>
            <a:rPr lang="en-US" sz="2400" dirty="0">
              <a:solidFill>
                <a:schemeClr val="tx1"/>
              </a:solidFill>
            </a:rPr>
            <a:t>Clarifies the intent of the report to the readers</a:t>
          </a:r>
        </a:p>
      </dgm:t>
    </dgm:pt>
    <dgm:pt modelId="{DBAFCBE8-F63F-44F1-BB66-CA68D7467ED2}" type="parTrans" cxnId="{9F8DBE53-3134-4F1E-ADE2-0BE485167E50}">
      <dgm:prSet/>
      <dgm:spPr/>
      <dgm:t>
        <a:bodyPr/>
        <a:lstStyle/>
        <a:p>
          <a:endParaRPr lang="en-US"/>
        </a:p>
      </dgm:t>
    </dgm:pt>
    <dgm:pt modelId="{CE660CEF-5A41-4FB8-8AE8-00740E953036}" type="sibTrans" cxnId="{9F8DBE53-3134-4F1E-ADE2-0BE485167E50}">
      <dgm:prSet/>
      <dgm:spPr/>
      <dgm:t>
        <a:bodyPr/>
        <a:lstStyle/>
        <a:p>
          <a:endParaRPr lang="en-US"/>
        </a:p>
      </dgm:t>
    </dgm:pt>
    <dgm:pt modelId="{A45386BE-7851-46D2-8CD8-183D2C24568D}">
      <dgm:prSet phldrT="[Text]" custT="1"/>
      <dgm:spPr/>
      <dgm:t>
        <a:bodyPr/>
        <a:lstStyle/>
        <a:p>
          <a:r>
            <a:rPr lang="en-US" sz="2400" dirty="0">
              <a:solidFill>
                <a:schemeClr val="tx1"/>
              </a:solidFill>
            </a:rPr>
            <a:t>Summarizes the achievements, instructions and further plan of action</a:t>
          </a:r>
        </a:p>
      </dgm:t>
    </dgm:pt>
    <dgm:pt modelId="{6833E75E-280C-479F-A3E5-7B94BAF44166}" type="parTrans" cxnId="{AE7C0CA1-AE1C-4397-928F-8D630E1FDE6F}">
      <dgm:prSet/>
      <dgm:spPr/>
      <dgm:t>
        <a:bodyPr/>
        <a:lstStyle/>
        <a:p>
          <a:endParaRPr lang="en-US"/>
        </a:p>
      </dgm:t>
    </dgm:pt>
    <dgm:pt modelId="{51A6B4AA-BD8D-4690-9682-CDB4521BFE18}" type="sibTrans" cxnId="{AE7C0CA1-AE1C-4397-928F-8D630E1FDE6F}">
      <dgm:prSet/>
      <dgm:spPr/>
      <dgm:t>
        <a:bodyPr/>
        <a:lstStyle/>
        <a:p>
          <a:endParaRPr lang="en-US"/>
        </a:p>
      </dgm:t>
    </dgm:pt>
    <dgm:pt modelId="{FE8D6E3E-6CD7-46C8-B8F5-AD695F6E91A2}" type="pres">
      <dgm:prSet presAssocID="{3CDA7120-940B-433D-B7FC-9B7DB1ADFC86}" presName="linear" presStyleCnt="0">
        <dgm:presLayoutVars>
          <dgm:dir/>
          <dgm:animLvl val="lvl"/>
          <dgm:resizeHandles val="exact"/>
        </dgm:presLayoutVars>
      </dgm:prSet>
      <dgm:spPr/>
      <dgm:t>
        <a:bodyPr/>
        <a:lstStyle/>
        <a:p>
          <a:endParaRPr lang="en-US"/>
        </a:p>
      </dgm:t>
    </dgm:pt>
    <dgm:pt modelId="{8E3988C4-1E63-487A-BF70-E45DE5B27F33}" type="pres">
      <dgm:prSet presAssocID="{1B09BEE9-EB9D-4944-92A7-AC53190EFC7B}" presName="parentLin" presStyleCnt="0"/>
      <dgm:spPr/>
      <dgm:t>
        <a:bodyPr/>
        <a:lstStyle/>
        <a:p>
          <a:endParaRPr lang="en-US"/>
        </a:p>
      </dgm:t>
    </dgm:pt>
    <dgm:pt modelId="{3C0F7D2C-678D-463B-B0ED-D2648105590F}" type="pres">
      <dgm:prSet presAssocID="{1B09BEE9-EB9D-4944-92A7-AC53190EFC7B}" presName="parentLeftMargin" presStyleLbl="node1" presStyleIdx="0" presStyleCnt="2"/>
      <dgm:spPr/>
      <dgm:t>
        <a:bodyPr/>
        <a:lstStyle/>
        <a:p>
          <a:endParaRPr lang="en-US"/>
        </a:p>
      </dgm:t>
    </dgm:pt>
    <dgm:pt modelId="{E4D48713-327B-4917-94B6-A2256375858E}" type="pres">
      <dgm:prSet presAssocID="{1B09BEE9-EB9D-4944-92A7-AC53190EFC7B}" presName="parentText" presStyleLbl="node1" presStyleIdx="0" presStyleCnt="2">
        <dgm:presLayoutVars>
          <dgm:chMax val="0"/>
          <dgm:bulletEnabled val="1"/>
        </dgm:presLayoutVars>
      </dgm:prSet>
      <dgm:spPr/>
      <dgm:t>
        <a:bodyPr/>
        <a:lstStyle/>
        <a:p>
          <a:endParaRPr lang="en-US"/>
        </a:p>
      </dgm:t>
    </dgm:pt>
    <dgm:pt modelId="{D97ADB03-C705-4BED-A2DF-27F62E5D7819}" type="pres">
      <dgm:prSet presAssocID="{1B09BEE9-EB9D-4944-92A7-AC53190EFC7B}" presName="negativeSpace" presStyleCnt="0"/>
      <dgm:spPr/>
      <dgm:t>
        <a:bodyPr/>
        <a:lstStyle/>
        <a:p>
          <a:endParaRPr lang="en-US"/>
        </a:p>
      </dgm:t>
    </dgm:pt>
    <dgm:pt modelId="{C51D8B2F-B210-4FC4-978E-65AF800D6D71}" type="pres">
      <dgm:prSet presAssocID="{1B09BEE9-EB9D-4944-92A7-AC53190EFC7B}" presName="childText" presStyleLbl="conFgAcc1" presStyleIdx="0" presStyleCnt="2">
        <dgm:presLayoutVars>
          <dgm:bulletEnabled val="1"/>
        </dgm:presLayoutVars>
      </dgm:prSet>
      <dgm:spPr/>
      <dgm:t>
        <a:bodyPr/>
        <a:lstStyle/>
        <a:p>
          <a:endParaRPr lang="en-US"/>
        </a:p>
      </dgm:t>
    </dgm:pt>
    <dgm:pt modelId="{69CA2DE0-FC46-47B2-8E27-A2CF4869A464}" type="pres">
      <dgm:prSet presAssocID="{CE660CEF-5A41-4FB8-8AE8-00740E953036}" presName="spaceBetweenRectangles" presStyleCnt="0"/>
      <dgm:spPr/>
      <dgm:t>
        <a:bodyPr/>
        <a:lstStyle/>
        <a:p>
          <a:endParaRPr lang="en-US"/>
        </a:p>
      </dgm:t>
    </dgm:pt>
    <dgm:pt modelId="{CD901226-2100-451D-83AE-16ECA143AF03}" type="pres">
      <dgm:prSet presAssocID="{A45386BE-7851-46D2-8CD8-183D2C24568D}" presName="parentLin" presStyleCnt="0"/>
      <dgm:spPr/>
      <dgm:t>
        <a:bodyPr/>
        <a:lstStyle/>
        <a:p>
          <a:endParaRPr lang="en-US"/>
        </a:p>
      </dgm:t>
    </dgm:pt>
    <dgm:pt modelId="{39D3B73D-2E36-42AC-8670-745186D443C6}" type="pres">
      <dgm:prSet presAssocID="{A45386BE-7851-46D2-8CD8-183D2C24568D}" presName="parentLeftMargin" presStyleLbl="node1" presStyleIdx="0" presStyleCnt="2"/>
      <dgm:spPr/>
      <dgm:t>
        <a:bodyPr/>
        <a:lstStyle/>
        <a:p>
          <a:endParaRPr lang="en-US"/>
        </a:p>
      </dgm:t>
    </dgm:pt>
    <dgm:pt modelId="{092A4EA3-6F44-4F5A-87EB-868CD58AB606}" type="pres">
      <dgm:prSet presAssocID="{A45386BE-7851-46D2-8CD8-183D2C24568D}" presName="parentText" presStyleLbl="node1" presStyleIdx="1" presStyleCnt="2">
        <dgm:presLayoutVars>
          <dgm:chMax val="0"/>
          <dgm:bulletEnabled val="1"/>
        </dgm:presLayoutVars>
      </dgm:prSet>
      <dgm:spPr/>
      <dgm:t>
        <a:bodyPr/>
        <a:lstStyle/>
        <a:p>
          <a:endParaRPr lang="en-US"/>
        </a:p>
      </dgm:t>
    </dgm:pt>
    <dgm:pt modelId="{49612B11-ECA1-4461-B615-891510E268E6}" type="pres">
      <dgm:prSet presAssocID="{A45386BE-7851-46D2-8CD8-183D2C24568D}" presName="negativeSpace" presStyleCnt="0"/>
      <dgm:spPr/>
      <dgm:t>
        <a:bodyPr/>
        <a:lstStyle/>
        <a:p>
          <a:endParaRPr lang="en-US"/>
        </a:p>
      </dgm:t>
    </dgm:pt>
    <dgm:pt modelId="{D745DD4E-4DE8-47CD-9F70-EB42B8B4EF32}" type="pres">
      <dgm:prSet presAssocID="{A45386BE-7851-46D2-8CD8-183D2C24568D}" presName="childText" presStyleLbl="conFgAcc1" presStyleIdx="1" presStyleCnt="2">
        <dgm:presLayoutVars>
          <dgm:bulletEnabled val="1"/>
        </dgm:presLayoutVars>
      </dgm:prSet>
      <dgm:spPr/>
      <dgm:t>
        <a:bodyPr/>
        <a:lstStyle/>
        <a:p>
          <a:endParaRPr lang="en-US"/>
        </a:p>
      </dgm:t>
    </dgm:pt>
  </dgm:ptLst>
  <dgm:cxnLst>
    <dgm:cxn modelId="{95FFD229-1902-435D-A778-E0B08069AEFF}" type="presOf" srcId="{A45386BE-7851-46D2-8CD8-183D2C24568D}" destId="{39D3B73D-2E36-42AC-8670-745186D443C6}" srcOrd="0" destOrd="0" presId="urn:microsoft.com/office/officeart/2005/8/layout/list1"/>
    <dgm:cxn modelId="{AE7C0CA1-AE1C-4397-928F-8D630E1FDE6F}" srcId="{3CDA7120-940B-433D-B7FC-9B7DB1ADFC86}" destId="{A45386BE-7851-46D2-8CD8-183D2C24568D}" srcOrd="1" destOrd="0" parTransId="{6833E75E-280C-479F-A3E5-7B94BAF44166}" sibTransId="{51A6B4AA-BD8D-4690-9682-CDB4521BFE18}"/>
    <dgm:cxn modelId="{B2287635-6E4A-4AE2-9472-583713F082EF}" type="presOf" srcId="{3CDA7120-940B-433D-B7FC-9B7DB1ADFC86}" destId="{FE8D6E3E-6CD7-46C8-B8F5-AD695F6E91A2}" srcOrd="0" destOrd="0" presId="urn:microsoft.com/office/officeart/2005/8/layout/list1"/>
    <dgm:cxn modelId="{AB20329E-0E8E-4C01-A97E-EE8E3CC5AB27}" type="presOf" srcId="{1B09BEE9-EB9D-4944-92A7-AC53190EFC7B}" destId="{E4D48713-327B-4917-94B6-A2256375858E}" srcOrd="1" destOrd="0" presId="urn:microsoft.com/office/officeart/2005/8/layout/list1"/>
    <dgm:cxn modelId="{2DDA067F-0AD3-488A-8A90-753E363B145B}" type="presOf" srcId="{1B09BEE9-EB9D-4944-92A7-AC53190EFC7B}" destId="{3C0F7D2C-678D-463B-B0ED-D2648105590F}" srcOrd="0" destOrd="0" presId="urn:microsoft.com/office/officeart/2005/8/layout/list1"/>
    <dgm:cxn modelId="{9F8DBE53-3134-4F1E-ADE2-0BE485167E50}" srcId="{3CDA7120-940B-433D-B7FC-9B7DB1ADFC86}" destId="{1B09BEE9-EB9D-4944-92A7-AC53190EFC7B}" srcOrd="0" destOrd="0" parTransId="{DBAFCBE8-F63F-44F1-BB66-CA68D7467ED2}" sibTransId="{CE660CEF-5A41-4FB8-8AE8-00740E953036}"/>
    <dgm:cxn modelId="{C48ACBD8-C39C-4AE7-95D5-1134A6C24436}" type="presOf" srcId="{A45386BE-7851-46D2-8CD8-183D2C24568D}" destId="{092A4EA3-6F44-4F5A-87EB-868CD58AB606}" srcOrd="1" destOrd="0" presId="urn:microsoft.com/office/officeart/2005/8/layout/list1"/>
    <dgm:cxn modelId="{ABEB81C7-D059-4780-AC2E-86EA1AD7B57D}" type="presParOf" srcId="{FE8D6E3E-6CD7-46C8-B8F5-AD695F6E91A2}" destId="{8E3988C4-1E63-487A-BF70-E45DE5B27F33}" srcOrd="0" destOrd="0" presId="urn:microsoft.com/office/officeart/2005/8/layout/list1"/>
    <dgm:cxn modelId="{238EB3B2-B703-432C-9612-569D1567A2AC}" type="presParOf" srcId="{8E3988C4-1E63-487A-BF70-E45DE5B27F33}" destId="{3C0F7D2C-678D-463B-B0ED-D2648105590F}" srcOrd="0" destOrd="0" presId="urn:microsoft.com/office/officeart/2005/8/layout/list1"/>
    <dgm:cxn modelId="{4486C503-AD84-481F-9585-027D14A0D033}" type="presParOf" srcId="{8E3988C4-1E63-487A-BF70-E45DE5B27F33}" destId="{E4D48713-327B-4917-94B6-A2256375858E}" srcOrd="1" destOrd="0" presId="urn:microsoft.com/office/officeart/2005/8/layout/list1"/>
    <dgm:cxn modelId="{CE86F712-85C6-4DDC-8069-AF0A03FA922D}" type="presParOf" srcId="{FE8D6E3E-6CD7-46C8-B8F5-AD695F6E91A2}" destId="{D97ADB03-C705-4BED-A2DF-27F62E5D7819}" srcOrd="1" destOrd="0" presId="urn:microsoft.com/office/officeart/2005/8/layout/list1"/>
    <dgm:cxn modelId="{A0F0D3D7-7D78-4546-ADF2-B2DCE0818F79}" type="presParOf" srcId="{FE8D6E3E-6CD7-46C8-B8F5-AD695F6E91A2}" destId="{C51D8B2F-B210-4FC4-978E-65AF800D6D71}" srcOrd="2" destOrd="0" presId="urn:microsoft.com/office/officeart/2005/8/layout/list1"/>
    <dgm:cxn modelId="{7440003B-6380-4CE9-8370-89FB3EAFB38B}" type="presParOf" srcId="{FE8D6E3E-6CD7-46C8-B8F5-AD695F6E91A2}" destId="{69CA2DE0-FC46-47B2-8E27-A2CF4869A464}" srcOrd="3" destOrd="0" presId="urn:microsoft.com/office/officeart/2005/8/layout/list1"/>
    <dgm:cxn modelId="{1FC37C70-3134-49E2-8B5E-9526D02E5772}" type="presParOf" srcId="{FE8D6E3E-6CD7-46C8-B8F5-AD695F6E91A2}" destId="{CD901226-2100-451D-83AE-16ECA143AF03}" srcOrd="4" destOrd="0" presId="urn:microsoft.com/office/officeart/2005/8/layout/list1"/>
    <dgm:cxn modelId="{2538334B-315E-4EC9-96B4-E61CEB6B3F45}" type="presParOf" srcId="{CD901226-2100-451D-83AE-16ECA143AF03}" destId="{39D3B73D-2E36-42AC-8670-745186D443C6}" srcOrd="0" destOrd="0" presId="urn:microsoft.com/office/officeart/2005/8/layout/list1"/>
    <dgm:cxn modelId="{0E78C6A7-0850-4D77-8D38-EB03994352C7}" type="presParOf" srcId="{CD901226-2100-451D-83AE-16ECA143AF03}" destId="{092A4EA3-6F44-4F5A-87EB-868CD58AB606}" srcOrd="1" destOrd="0" presId="urn:microsoft.com/office/officeart/2005/8/layout/list1"/>
    <dgm:cxn modelId="{FC4679D4-5DCB-4477-BA40-0C5B5E1A1A5A}" type="presParOf" srcId="{FE8D6E3E-6CD7-46C8-B8F5-AD695F6E91A2}" destId="{49612B11-ECA1-4461-B615-891510E268E6}" srcOrd="5" destOrd="0" presId="urn:microsoft.com/office/officeart/2005/8/layout/list1"/>
    <dgm:cxn modelId="{A9966D73-FDE1-4AF2-9A7C-24F6DBFC4E49}" type="presParOf" srcId="{FE8D6E3E-6CD7-46C8-B8F5-AD695F6E91A2}" destId="{D745DD4E-4DE8-47CD-9F70-EB42B8B4EF3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B2CA91-D1EB-4554-9FCB-48203041F49C}" type="doc">
      <dgm:prSet loTypeId="urn:microsoft.com/office/officeart/2008/layout/VerticalCurvedList" loCatId="list" qsTypeId="urn:microsoft.com/office/officeart/2005/8/quickstyle/simple5" qsCatId="simple" csTypeId="urn:microsoft.com/office/officeart/2005/8/colors/accent2_5" csCatId="accent2" phldr="1"/>
      <dgm:spPr/>
      <dgm:t>
        <a:bodyPr/>
        <a:lstStyle/>
        <a:p>
          <a:endParaRPr lang="en-US"/>
        </a:p>
      </dgm:t>
    </dgm:pt>
    <dgm:pt modelId="{1A3DF201-EEF4-4EDD-A907-974AFAE31B9B}">
      <dgm:prSet phldrT="[Text]" custT="1"/>
      <dgm:spPr/>
      <dgm:t>
        <a:bodyPr/>
        <a:lstStyle/>
        <a:p>
          <a:r>
            <a:rPr lang="en-US" sz="1800" b="1" i="0" dirty="0" smtClean="0">
              <a:solidFill>
                <a:schemeClr val="tx1"/>
              </a:solidFill>
            </a:rPr>
            <a:t>When there is a need to </a:t>
          </a:r>
          <a:r>
            <a:rPr lang="en-US" sz="1800" b="1" i="0" dirty="0">
              <a:solidFill>
                <a:schemeClr val="tx1"/>
              </a:solidFill>
            </a:rPr>
            <a:t>explain requirements or instructions regarding an attached document</a:t>
          </a:r>
          <a:endParaRPr lang="en-US" sz="1800" b="1" dirty="0">
            <a:solidFill>
              <a:schemeClr val="tx1"/>
            </a:solidFill>
          </a:endParaRPr>
        </a:p>
      </dgm:t>
    </dgm:pt>
    <dgm:pt modelId="{26AB6B4B-FFEA-4109-A315-1C29254DBC45}" type="parTrans" cxnId="{192E8E76-3BEE-4FF6-B77B-D1552E26730D}">
      <dgm:prSet/>
      <dgm:spPr/>
      <dgm:t>
        <a:bodyPr/>
        <a:lstStyle/>
        <a:p>
          <a:endParaRPr lang="en-US"/>
        </a:p>
      </dgm:t>
    </dgm:pt>
    <dgm:pt modelId="{9D110166-2238-4DEA-91D2-FCF45033AE46}" type="sibTrans" cxnId="{192E8E76-3BEE-4FF6-B77B-D1552E26730D}">
      <dgm:prSet/>
      <dgm:spPr/>
      <dgm:t>
        <a:bodyPr/>
        <a:lstStyle/>
        <a:p>
          <a:endParaRPr lang="en-US" sz="2000" b="1">
            <a:solidFill>
              <a:schemeClr val="tx1"/>
            </a:solidFill>
          </a:endParaRPr>
        </a:p>
      </dgm:t>
    </dgm:pt>
    <dgm:pt modelId="{8A2E666D-F68B-446A-9FAC-11FED64776A1}">
      <dgm:prSet phldrT="[Text]" custT="1"/>
      <dgm:spPr/>
      <dgm:t>
        <a:bodyPr/>
        <a:lstStyle/>
        <a:p>
          <a:pPr>
            <a:buFont typeface="Arial" panose="020B0604020202020204" pitchFamily="34" charset="0"/>
            <a:buNone/>
          </a:pPr>
          <a:r>
            <a:rPr lang="en-US" sz="1800" b="1" i="0" dirty="0">
              <a:solidFill>
                <a:schemeClr val="tx1"/>
              </a:solidFill>
            </a:rPr>
            <a:t>When you need to explain why an attached document should be read and considered</a:t>
          </a:r>
          <a:endParaRPr lang="en-US" sz="1800" b="1" dirty="0">
            <a:solidFill>
              <a:schemeClr val="tx1"/>
            </a:solidFill>
          </a:endParaRPr>
        </a:p>
      </dgm:t>
    </dgm:pt>
    <dgm:pt modelId="{4EE4C0B8-53D9-47CD-8D19-3F369F50F6E0}" type="parTrans" cxnId="{2D74200E-A3EB-4F22-9920-A0CC6E208FAB}">
      <dgm:prSet/>
      <dgm:spPr/>
      <dgm:t>
        <a:bodyPr/>
        <a:lstStyle/>
        <a:p>
          <a:endParaRPr lang="en-US"/>
        </a:p>
      </dgm:t>
    </dgm:pt>
    <dgm:pt modelId="{AD13512A-383F-472B-A650-9F83151036DD}" type="sibTrans" cxnId="{2D74200E-A3EB-4F22-9920-A0CC6E208FAB}">
      <dgm:prSet/>
      <dgm:spPr/>
      <dgm:t>
        <a:bodyPr/>
        <a:lstStyle/>
        <a:p>
          <a:endParaRPr lang="en-US"/>
        </a:p>
      </dgm:t>
    </dgm:pt>
    <dgm:pt modelId="{7756A138-AEEB-462B-8268-A6D33C7258BC}">
      <dgm:prSet phldrT="[Text]" custT="1"/>
      <dgm:spPr/>
      <dgm:t>
        <a:bodyPr/>
        <a:lstStyle/>
        <a:p>
          <a:pPr>
            <a:buFont typeface="Arial" panose="020B0604020202020204" pitchFamily="34" charset="0"/>
            <a:buNone/>
          </a:pPr>
          <a:r>
            <a:rPr lang="en-US" sz="1800" b="1" i="0" dirty="0">
              <a:solidFill>
                <a:schemeClr val="tx1"/>
              </a:solidFill>
            </a:rPr>
            <a:t>When important points of a document need emphasis</a:t>
          </a:r>
        </a:p>
      </dgm:t>
    </dgm:pt>
    <dgm:pt modelId="{C29C60C3-2DA8-4212-9A06-E43F55413407}" type="parTrans" cxnId="{FC4D86CD-466E-4F04-A44A-39CB1A331B32}">
      <dgm:prSet/>
      <dgm:spPr/>
      <dgm:t>
        <a:bodyPr/>
        <a:lstStyle/>
        <a:p>
          <a:endParaRPr lang="en-US"/>
        </a:p>
      </dgm:t>
    </dgm:pt>
    <dgm:pt modelId="{C975B61D-9C79-43A4-88CC-4737B63971DC}" type="sibTrans" cxnId="{FC4D86CD-466E-4F04-A44A-39CB1A331B32}">
      <dgm:prSet/>
      <dgm:spPr/>
      <dgm:t>
        <a:bodyPr/>
        <a:lstStyle/>
        <a:p>
          <a:endParaRPr lang="en-US"/>
        </a:p>
      </dgm:t>
    </dgm:pt>
    <dgm:pt modelId="{F667F34A-4B5B-421B-8D48-476D7FD9CC76}">
      <dgm:prSet phldrT="[Text]" custT="1"/>
      <dgm:spPr/>
      <dgm:t>
        <a:bodyPr/>
        <a:lstStyle/>
        <a:p>
          <a:pPr>
            <a:buFont typeface="Arial" panose="020B0604020202020204" pitchFamily="34" charset="0"/>
            <a:buNone/>
          </a:pPr>
          <a:r>
            <a:rPr lang="en-US" sz="1800" b="1" i="0" dirty="0">
              <a:solidFill>
                <a:schemeClr val="tx1"/>
              </a:solidFill>
            </a:rPr>
            <a:t>When a project has deviated from original plans</a:t>
          </a:r>
        </a:p>
      </dgm:t>
    </dgm:pt>
    <dgm:pt modelId="{8DF3292E-4A7F-4DFE-BC33-642F4BE5662E}" type="parTrans" cxnId="{689866FA-C410-418D-8B09-7B20CB44E10B}">
      <dgm:prSet/>
      <dgm:spPr/>
      <dgm:t>
        <a:bodyPr/>
        <a:lstStyle/>
        <a:p>
          <a:endParaRPr lang="en-US"/>
        </a:p>
      </dgm:t>
    </dgm:pt>
    <dgm:pt modelId="{B78EBEE9-06F1-4C25-BB87-EF48944FCE53}" type="sibTrans" cxnId="{689866FA-C410-418D-8B09-7B20CB44E10B}">
      <dgm:prSet/>
      <dgm:spPr/>
      <dgm:t>
        <a:bodyPr/>
        <a:lstStyle/>
        <a:p>
          <a:endParaRPr lang="en-US"/>
        </a:p>
      </dgm:t>
    </dgm:pt>
    <dgm:pt modelId="{BE1E39A8-2476-4933-865F-FBE9C43F72FF}">
      <dgm:prSet phldrT="[Text]" custT="1"/>
      <dgm:spPr/>
      <dgm:t>
        <a:bodyPr/>
        <a:lstStyle/>
        <a:p>
          <a:pPr>
            <a:buFont typeface="Arial" panose="020B0604020202020204" pitchFamily="34" charset="0"/>
            <a:buNone/>
          </a:pPr>
          <a:r>
            <a:rPr lang="en-US" sz="1800" b="1" i="0" dirty="0">
              <a:solidFill>
                <a:schemeClr val="tx1"/>
              </a:solidFill>
            </a:rPr>
            <a:t>When a project yielded unexpected outcomes</a:t>
          </a:r>
        </a:p>
      </dgm:t>
    </dgm:pt>
    <dgm:pt modelId="{763DBF37-8520-4D54-9891-0AB7258A96C7}" type="parTrans" cxnId="{F6BD9AAF-6EEB-48B6-813C-463CF79C73E4}">
      <dgm:prSet/>
      <dgm:spPr/>
      <dgm:t>
        <a:bodyPr/>
        <a:lstStyle/>
        <a:p>
          <a:endParaRPr lang="en-US"/>
        </a:p>
      </dgm:t>
    </dgm:pt>
    <dgm:pt modelId="{A915C45A-359E-4B6C-BA5F-4109A670EB40}" type="sibTrans" cxnId="{F6BD9AAF-6EEB-48B6-813C-463CF79C73E4}">
      <dgm:prSet/>
      <dgm:spPr/>
      <dgm:t>
        <a:bodyPr/>
        <a:lstStyle/>
        <a:p>
          <a:endParaRPr lang="en-US"/>
        </a:p>
      </dgm:t>
    </dgm:pt>
    <dgm:pt modelId="{1043A9C5-4510-4F6F-8EE8-95F2F9A337EB}" type="pres">
      <dgm:prSet presAssocID="{9FB2CA91-D1EB-4554-9FCB-48203041F49C}" presName="Name0" presStyleCnt="0">
        <dgm:presLayoutVars>
          <dgm:chMax val="7"/>
          <dgm:chPref val="7"/>
          <dgm:dir/>
        </dgm:presLayoutVars>
      </dgm:prSet>
      <dgm:spPr/>
      <dgm:t>
        <a:bodyPr/>
        <a:lstStyle/>
        <a:p>
          <a:endParaRPr lang="en-US"/>
        </a:p>
      </dgm:t>
    </dgm:pt>
    <dgm:pt modelId="{D1B30306-119B-409F-8EDB-1D38EBE18EB1}" type="pres">
      <dgm:prSet presAssocID="{9FB2CA91-D1EB-4554-9FCB-48203041F49C}" presName="Name1" presStyleCnt="0"/>
      <dgm:spPr/>
      <dgm:t>
        <a:bodyPr/>
        <a:lstStyle/>
        <a:p>
          <a:endParaRPr lang="en-US"/>
        </a:p>
      </dgm:t>
    </dgm:pt>
    <dgm:pt modelId="{BB5D15A7-4D75-4199-81D0-76B15878BB65}" type="pres">
      <dgm:prSet presAssocID="{9FB2CA91-D1EB-4554-9FCB-48203041F49C}" presName="cycle" presStyleCnt="0"/>
      <dgm:spPr/>
      <dgm:t>
        <a:bodyPr/>
        <a:lstStyle/>
        <a:p>
          <a:endParaRPr lang="en-US"/>
        </a:p>
      </dgm:t>
    </dgm:pt>
    <dgm:pt modelId="{A7BD2D16-7F3A-457C-9181-5ED3C8233E57}" type="pres">
      <dgm:prSet presAssocID="{9FB2CA91-D1EB-4554-9FCB-48203041F49C}" presName="srcNode" presStyleLbl="node1" presStyleIdx="0" presStyleCnt="5"/>
      <dgm:spPr/>
      <dgm:t>
        <a:bodyPr/>
        <a:lstStyle/>
        <a:p>
          <a:endParaRPr lang="en-US"/>
        </a:p>
      </dgm:t>
    </dgm:pt>
    <dgm:pt modelId="{3BE266F4-B0E8-4424-A2F9-F8BA29CEB6F9}" type="pres">
      <dgm:prSet presAssocID="{9FB2CA91-D1EB-4554-9FCB-48203041F49C}" presName="conn" presStyleLbl="parChTrans1D2" presStyleIdx="0" presStyleCnt="1"/>
      <dgm:spPr/>
      <dgm:t>
        <a:bodyPr/>
        <a:lstStyle/>
        <a:p>
          <a:endParaRPr lang="en-US"/>
        </a:p>
      </dgm:t>
    </dgm:pt>
    <dgm:pt modelId="{53488C72-5EE9-41F8-8AB9-87558905AD5C}" type="pres">
      <dgm:prSet presAssocID="{9FB2CA91-D1EB-4554-9FCB-48203041F49C}" presName="extraNode" presStyleLbl="node1" presStyleIdx="0" presStyleCnt="5"/>
      <dgm:spPr/>
      <dgm:t>
        <a:bodyPr/>
        <a:lstStyle/>
        <a:p>
          <a:endParaRPr lang="en-US"/>
        </a:p>
      </dgm:t>
    </dgm:pt>
    <dgm:pt modelId="{5BE4F806-97BC-418B-8EB3-C8EAF87BCD91}" type="pres">
      <dgm:prSet presAssocID="{9FB2CA91-D1EB-4554-9FCB-48203041F49C}" presName="dstNode" presStyleLbl="node1" presStyleIdx="0" presStyleCnt="5"/>
      <dgm:spPr/>
      <dgm:t>
        <a:bodyPr/>
        <a:lstStyle/>
        <a:p>
          <a:endParaRPr lang="en-US"/>
        </a:p>
      </dgm:t>
    </dgm:pt>
    <dgm:pt modelId="{67E47377-6E06-4B46-AFD3-E11D5F1D9267}" type="pres">
      <dgm:prSet presAssocID="{1A3DF201-EEF4-4EDD-A907-974AFAE31B9B}" presName="text_1" presStyleLbl="node1" presStyleIdx="0" presStyleCnt="5">
        <dgm:presLayoutVars>
          <dgm:bulletEnabled val="1"/>
        </dgm:presLayoutVars>
      </dgm:prSet>
      <dgm:spPr/>
      <dgm:t>
        <a:bodyPr/>
        <a:lstStyle/>
        <a:p>
          <a:endParaRPr lang="en-US"/>
        </a:p>
      </dgm:t>
    </dgm:pt>
    <dgm:pt modelId="{ACCABC01-25CF-4EA1-849E-55D4FCF98FA5}" type="pres">
      <dgm:prSet presAssocID="{1A3DF201-EEF4-4EDD-A907-974AFAE31B9B}" presName="accent_1" presStyleCnt="0"/>
      <dgm:spPr/>
      <dgm:t>
        <a:bodyPr/>
        <a:lstStyle/>
        <a:p>
          <a:endParaRPr lang="en-US"/>
        </a:p>
      </dgm:t>
    </dgm:pt>
    <dgm:pt modelId="{E519475B-C714-4586-BB14-C7A3A2E830F4}" type="pres">
      <dgm:prSet presAssocID="{1A3DF201-EEF4-4EDD-A907-974AFAE31B9B}" presName="accentRepeatNode" presStyleLbl="solidFgAcc1" presStyleIdx="0" presStyleCnt="5"/>
      <dgm:spPr/>
      <dgm:t>
        <a:bodyPr/>
        <a:lstStyle/>
        <a:p>
          <a:endParaRPr lang="en-US"/>
        </a:p>
      </dgm:t>
    </dgm:pt>
    <dgm:pt modelId="{B9731004-B67B-4115-8B30-2FE12AC940DB}" type="pres">
      <dgm:prSet presAssocID="{8A2E666D-F68B-446A-9FAC-11FED64776A1}" presName="text_2" presStyleLbl="node1" presStyleIdx="1" presStyleCnt="5">
        <dgm:presLayoutVars>
          <dgm:bulletEnabled val="1"/>
        </dgm:presLayoutVars>
      </dgm:prSet>
      <dgm:spPr/>
      <dgm:t>
        <a:bodyPr/>
        <a:lstStyle/>
        <a:p>
          <a:endParaRPr lang="en-US"/>
        </a:p>
      </dgm:t>
    </dgm:pt>
    <dgm:pt modelId="{961959D1-964D-43DF-83BB-D8657C53CA38}" type="pres">
      <dgm:prSet presAssocID="{8A2E666D-F68B-446A-9FAC-11FED64776A1}" presName="accent_2" presStyleCnt="0"/>
      <dgm:spPr/>
      <dgm:t>
        <a:bodyPr/>
        <a:lstStyle/>
        <a:p>
          <a:endParaRPr lang="en-US"/>
        </a:p>
      </dgm:t>
    </dgm:pt>
    <dgm:pt modelId="{E79271F9-C5ED-4E13-AABF-FA536D4BF37C}" type="pres">
      <dgm:prSet presAssocID="{8A2E666D-F68B-446A-9FAC-11FED64776A1}" presName="accentRepeatNode" presStyleLbl="solidFgAcc1" presStyleIdx="1" presStyleCnt="5"/>
      <dgm:spPr/>
      <dgm:t>
        <a:bodyPr/>
        <a:lstStyle/>
        <a:p>
          <a:endParaRPr lang="en-US"/>
        </a:p>
      </dgm:t>
    </dgm:pt>
    <dgm:pt modelId="{03EB9FC3-D61E-40A2-9562-40D57DD79899}" type="pres">
      <dgm:prSet presAssocID="{F667F34A-4B5B-421B-8D48-476D7FD9CC76}" presName="text_3" presStyleLbl="node1" presStyleIdx="2" presStyleCnt="5">
        <dgm:presLayoutVars>
          <dgm:bulletEnabled val="1"/>
        </dgm:presLayoutVars>
      </dgm:prSet>
      <dgm:spPr/>
      <dgm:t>
        <a:bodyPr/>
        <a:lstStyle/>
        <a:p>
          <a:endParaRPr lang="en-US"/>
        </a:p>
      </dgm:t>
    </dgm:pt>
    <dgm:pt modelId="{8A9B88CD-D1E7-4CC9-BD38-AD3281401CED}" type="pres">
      <dgm:prSet presAssocID="{F667F34A-4B5B-421B-8D48-476D7FD9CC76}" presName="accent_3" presStyleCnt="0"/>
      <dgm:spPr/>
      <dgm:t>
        <a:bodyPr/>
        <a:lstStyle/>
        <a:p>
          <a:endParaRPr lang="en-US"/>
        </a:p>
      </dgm:t>
    </dgm:pt>
    <dgm:pt modelId="{F7307386-3C05-4C4F-9437-25B4F1F2F6B6}" type="pres">
      <dgm:prSet presAssocID="{F667F34A-4B5B-421B-8D48-476D7FD9CC76}" presName="accentRepeatNode" presStyleLbl="solidFgAcc1" presStyleIdx="2" presStyleCnt="5"/>
      <dgm:spPr/>
      <dgm:t>
        <a:bodyPr/>
        <a:lstStyle/>
        <a:p>
          <a:endParaRPr lang="en-US"/>
        </a:p>
      </dgm:t>
    </dgm:pt>
    <dgm:pt modelId="{DCA593CE-9EB6-48DD-A429-B2CA7BFE6814}" type="pres">
      <dgm:prSet presAssocID="{BE1E39A8-2476-4933-865F-FBE9C43F72FF}" presName="text_4" presStyleLbl="node1" presStyleIdx="3" presStyleCnt="5">
        <dgm:presLayoutVars>
          <dgm:bulletEnabled val="1"/>
        </dgm:presLayoutVars>
      </dgm:prSet>
      <dgm:spPr/>
      <dgm:t>
        <a:bodyPr/>
        <a:lstStyle/>
        <a:p>
          <a:endParaRPr lang="en-US"/>
        </a:p>
      </dgm:t>
    </dgm:pt>
    <dgm:pt modelId="{18FF166F-DCDF-4802-8768-D0140CE246C1}" type="pres">
      <dgm:prSet presAssocID="{BE1E39A8-2476-4933-865F-FBE9C43F72FF}" presName="accent_4" presStyleCnt="0"/>
      <dgm:spPr/>
      <dgm:t>
        <a:bodyPr/>
        <a:lstStyle/>
        <a:p>
          <a:endParaRPr lang="en-US"/>
        </a:p>
      </dgm:t>
    </dgm:pt>
    <dgm:pt modelId="{2ACE2910-B1C8-4A0B-B21E-FAD16193D8D5}" type="pres">
      <dgm:prSet presAssocID="{BE1E39A8-2476-4933-865F-FBE9C43F72FF}" presName="accentRepeatNode" presStyleLbl="solidFgAcc1" presStyleIdx="3" presStyleCnt="5"/>
      <dgm:spPr/>
      <dgm:t>
        <a:bodyPr/>
        <a:lstStyle/>
        <a:p>
          <a:endParaRPr lang="en-US"/>
        </a:p>
      </dgm:t>
    </dgm:pt>
    <dgm:pt modelId="{CD2A50EC-6606-4748-9B2E-323AAEF84BC9}" type="pres">
      <dgm:prSet presAssocID="{7756A138-AEEB-462B-8268-A6D33C7258BC}" presName="text_5" presStyleLbl="node1" presStyleIdx="4" presStyleCnt="5">
        <dgm:presLayoutVars>
          <dgm:bulletEnabled val="1"/>
        </dgm:presLayoutVars>
      </dgm:prSet>
      <dgm:spPr/>
      <dgm:t>
        <a:bodyPr/>
        <a:lstStyle/>
        <a:p>
          <a:endParaRPr lang="en-US"/>
        </a:p>
      </dgm:t>
    </dgm:pt>
    <dgm:pt modelId="{5866188E-AF98-40D5-AA5C-9B9EBCFD605C}" type="pres">
      <dgm:prSet presAssocID="{7756A138-AEEB-462B-8268-A6D33C7258BC}" presName="accent_5" presStyleCnt="0"/>
      <dgm:spPr/>
      <dgm:t>
        <a:bodyPr/>
        <a:lstStyle/>
        <a:p>
          <a:endParaRPr lang="en-US"/>
        </a:p>
      </dgm:t>
    </dgm:pt>
    <dgm:pt modelId="{C46578CF-1411-418D-AAA6-336A9FF3379B}" type="pres">
      <dgm:prSet presAssocID="{7756A138-AEEB-462B-8268-A6D33C7258BC}" presName="accentRepeatNode" presStyleLbl="solidFgAcc1" presStyleIdx="4" presStyleCnt="5"/>
      <dgm:spPr/>
      <dgm:t>
        <a:bodyPr/>
        <a:lstStyle/>
        <a:p>
          <a:endParaRPr lang="en-US"/>
        </a:p>
      </dgm:t>
    </dgm:pt>
  </dgm:ptLst>
  <dgm:cxnLst>
    <dgm:cxn modelId="{07B88F57-3AD5-4FDB-B45B-5B19878BE76A}" type="presOf" srcId="{F667F34A-4B5B-421B-8D48-476D7FD9CC76}" destId="{03EB9FC3-D61E-40A2-9562-40D57DD79899}" srcOrd="0" destOrd="0" presId="urn:microsoft.com/office/officeart/2008/layout/VerticalCurvedList"/>
    <dgm:cxn modelId="{2D74200E-A3EB-4F22-9920-A0CC6E208FAB}" srcId="{9FB2CA91-D1EB-4554-9FCB-48203041F49C}" destId="{8A2E666D-F68B-446A-9FAC-11FED64776A1}" srcOrd="1" destOrd="0" parTransId="{4EE4C0B8-53D9-47CD-8D19-3F369F50F6E0}" sibTransId="{AD13512A-383F-472B-A650-9F83151036DD}"/>
    <dgm:cxn modelId="{FD548CB2-A844-4DD4-B676-039C997B08C7}" type="presOf" srcId="{1A3DF201-EEF4-4EDD-A907-974AFAE31B9B}" destId="{67E47377-6E06-4B46-AFD3-E11D5F1D9267}" srcOrd="0" destOrd="0" presId="urn:microsoft.com/office/officeart/2008/layout/VerticalCurvedList"/>
    <dgm:cxn modelId="{7B75C2A0-9B17-489F-A3AA-0B828B6A38AD}" type="presOf" srcId="{9D110166-2238-4DEA-91D2-FCF45033AE46}" destId="{3BE266F4-B0E8-4424-A2F9-F8BA29CEB6F9}" srcOrd="0" destOrd="0" presId="urn:microsoft.com/office/officeart/2008/layout/VerticalCurvedList"/>
    <dgm:cxn modelId="{F6BD9AAF-6EEB-48B6-813C-463CF79C73E4}" srcId="{9FB2CA91-D1EB-4554-9FCB-48203041F49C}" destId="{BE1E39A8-2476-4933-865F-FBE9C43F72FF}" srcOrd="3" destOrd="0" parTransId="{763DBF37-8520-4D54-9891-0AB7258A96C7}" sibTransId="{A915C45A-359E-4B6C-BA5F-4109A670EB40}"/>
    <dgm:cxn modelId="{027212E5-1FF1-4AD2-932B-9397F118993E}" type="presOf" srcId="{9FB2CA91-D1EB-4554-9FCB-48203041F49C}" destId="{1043A9C5-4510-4F6F-8EE8-95F2F9A337EB}" srcOrd="0" destOrd="0" presId="urn:microsoft.com/office/officeart/2008/layout/VerticalCurvedList"/>
    <dgm:cxn modelId="{192E8E76-3BEE-4FF6-B77B-D1552E26730D}" srcId="{9FB2CA91-D1EB-4554-9FCB-48203041F49C}" destId="{1A3DF201-EEF4-4EDD-A907-974AFAE31B9B}" srcOrd="0" destOrd="0" parTransId="{26AB6B4B-FFEA-4109-A315-1C29254DBC45}" sibTransId="{9D110166-2238-4DEA-91D2-FCF45033AE46}"/>
    <dgm:cxn modelId="{FC4D86CD-466E-4F04-A44A-39CB1A331B32}" srcId="{9FB2CA91-D1EB-4554-9FCB-48203041F49C}" destId="{7756A138-AEEB-462B-8268-A6D33C7258BC}" srcOrd="4" destOrd="0" parTransId="{C29C60C3-2DA8-4212-9A06-E43F55413407}" sibTransId="{C975B61D-9C79-43A4-88CC-4737B63971DC}"/>
    <dgm:cxn modelId="{9BAD9415-6BED-4DD5-8BF9-8C33A2686DD3}" type="presOf" srcId="{8A2E666D-F68B-446A-9FAC-11FED64776A1}" destId="{B9731004-B67B-4115-8B30-2FE12AC940DB}" srcOrd="0" destOrd="0" presId="urn:microsoft.com/office/officeart/2008/layout/VerticalCurvedList"/>
    <dgm:cxn modelId="{689866FA-C410-418D-8B09-7B20CB44E10B}" srcId="{9FB2CA91-D1EB-4554-9FCB-48203041F49C}" destId="{F667F34A-4B5B-421B-8D48-476D7FD9CC76}" srcOrd="2" destOrd="0" parTransId="{8DF3292E-4A7F-4DFE-BC33-642F4BE5662E}" sibTransId="{B78EBEE9-06F1-4C25-BB87-EF48944FCE53}"/>
    <dgm:cxn modelId="{FD37992B-AB1A-463B-9390-33EBA59334BD}" type="presOf" srcId="{BE1E39A8-2476-4933-865F-FBE9C43F72FF}" destId="{DCA593CE-9EB6-48DD-A429-B2CA7BFE6814}" srcOrd="0" destOrd="0" presId="urn:microsoft.com/office/officeart/2008/layout/VerticalCurvedList"/>
    <dgm:cxn modelId="{1E3CD4FA-E318-4F80-AFCD-A42626D664A4}" type="presOf" srcId="{7756A138-AEEB-462B-8268-A6D33C7258BC}" destId="{CD2A50EC-6606-4748-9B2E-323AAEF84BC9}" srcOrd="0" destOrd="0" presId="urn:microsoft.com/office/officeart/2008/layout/VerticalCurvedList"/>
    <dgm:cxn modelId="{39D12F46-B0E9-4361-84F1-59D588A02B42}" type="presParOf" srcId="{1043A9C5-4510-4F6F-8EE8-95F2F9A337EB}" destId="{D1B30306-119B-409F-8EDB-1D38EBE18EB1}" srcOrd="0" destOrd="0" presId="urn:microsoft.com/office/officeart/2008/layout/VerticalCurvedList"/>
    <dgm:cxn modelId="{08E180EC-DC4D-458F-8939-AB0BC8B1F706}" type="presParOf" srcId="{D1B30306-119B-409F-8EDB-1D38EBE18EB1}" destId="{BB5D15A7-4D75-4199-81D0-76B15878BB65}" srcOrd="0" destOrd="0" presId="urn:microsoft.com/office/officeart/2008/layout/VerticalCurvedList"/>
    <dgm:cxn modelId="{7271E0C7-8C88-4740-B676-7FC14B626FC2}" type="presParOf" srcId="{BB5D15A7-4D75-4199-81D0-76B15878BB65}" destId="{A7BD2D16-7F3A-457C-9181-5ED3C8233E57}" srcOrd="0" destOrd="0" presId="urn:microsoft.com/office/officeart/2008/layout/VerticalCurvedList"/>
    <dgm:cxn modelId="{173F4322-60BA-46B9-BCC2-D9B31A780CBD}" type="presParOf" srcId="{BB5D15A7-4D75-4199-81D0-76B15878BB65}" destId="{3BE266F4-B0E8-4424-A2F9-F8BA29CEB6F9}" srcOrd="1" destOrd="0" presId="urn:microsoft.com/office/officeart/2008/layout/VerticalCurvedList"/>
    <dgm:cxn modelId="{87262E05-1E16-4FB1-B0B3-E53AD2240918}" type="presParOf" srcId="{BB5D15A7-4D75-4199-81D0-76B15878BB65}" destId="{53488C72-5EE9-41F8-8AB9-87558905AD5C}" srcOrd="2" destOrd="0" presId="urn:microsoft.com/office/officeart/2008/layout/VerticalCurvedList"/>
    <dgm:cxn modelId="{F4834B82-8D0E-4D56-A6D7-04FB9B1841E1}" type="presParOf" srcId="{BB5D15A7-4D75-4199-81D0-76B15878BB65}" destId="{5BE4F806-97BC-418B-8EB3-C8EAF87BCD91}" srcOrd="3" destOrd="0" presId="urn:microsoft.com/office/officeart/2008/layout/VerticalCurvedList"/>
    <dgm:cxn modelId="{C075BF4E-FC0E-4627-B620-25728A383EB3}" type="presParOf" srcId="{D1B30306-119B-409F-8EDB-1D38EBE18EB1}" destId="{67E47377-6E06-4B46-AFD3-E11D5F1D9267}" srcOrd="1" destOrd="0" presId="urn:microsoft.com/office/officeart/2008/layout/VerticalCurvedList"/>
    <dgm:cxn modelId="{708235F9-C755-425B-8816-BAE169978A84}" type="presParOf" srcId="{D1B30306-119B-409F-8EDB-1D38EBE18EB1}" destId="{ACCABC01-25CF-4EA1-849E-55D4FCF98FA5}" srcOrd="2" destOrd="0" presId="urn:microsoft.com/office/officeart/2008/layout/VerticalCurvedList"/>
    <dgm:cxn modelId="{7C4759DA-EE50-4F93-9D10-59874704ED1B}" type="presParOf" srcId="{ACCABC01-25CF-4EA1-849E-55D4FCF98FA5}" destId="{E519475B-C714-4586-BB14-C7A3A2E830F4}" srcOrd="0" destOrd="0" presId="urn:microsoft.com/office/officeart/2008/layout/VerticalCurvedList"/>
    <dgm:cxn modelId="{DAAB274E-799D-4272-9E60-42342894B61B}" type="presParOf" srcId="{D1B30306-119B-409F-8EDB-1D38EBE18EB1}" destId="{B9731004-B67B-4115-8B30-2FE12AC940DB}" srcOrd="3" destOrd="0" presId="urn:microsoft.com/office/officeart/2008/layout/VerticalCurvedList"/>
    <dgm:cxn modelId="{4AB5F141-16C0-421B-9B97-2E97913A3095}" type="presParOf" srcId="{D1B30306-119B-409F-8EDB-1D38EBE18EB1}" destId="{961959D1-964D-43DF-83BB-D8657C53CA38}" srcOrd="4" destOrd="0" presId="urn:microsoft.com/office/officeart/2008/layout/VerticalCurvedList"/>
    <dgm:cxn modelId="{47207323-9488-46B1-A95D-20858B97AE81}" type="presParOf" srcId="{961959D1-964D-43DF-83BB-D8657C53CA38}" destId="{E79271F9-C5ED-4E13-AABF-FA536D4BF37C}" srcOrd="0" destOrd="0" presId="urn:microsoft.com/office/officeart/2008/layout/VerticalCurvedList"/>
    <dgm:cxn modelId="{70F0D55B-0DA9-4267-B00A-974822C05319}" type="presParOf" srcId="{D1B30306-119B-409F-8EDB-1D38EBE18EB1}" destId="{03EB9FC3-D61E-40A2-9562-40D57DD79899}" srcOrd="5" destOrd="0" presId="urn:microsoft.com/office/officeart/2008/layout/VerticalCurvedList"/>
    <dgm:cxn modelId="{B353C692-843C-4F50-B5E4-B2123CFB0FD1}" type="presParOf" srcId="{D1B30306-119B-409F-8EDB-1D38EBE18EB1}" destId="{8A9B88CD-D1E7-4CC9-BD38-AD3281401CED}" srcOrd="6" destOrd="0" presId="urn:microsoft.com/office/officeart/2008/layout/VerticalCurvedList"/>
    <dgm:cxn modelId="{0F80C30E-BFC6-4ADB-AB10-FA35C162CAF5}" type="presParOf" srcId="{8A9B88CD-D1E7-4CC9-BD38-AD3281401CED}" destId="{F7307386-3C05-4C4F-9437-25B4F1F2F6B6}" srcOrd="0" destOrd="0" presId="urn:microsoft.com/office/officeart/2008/layout/VerticalCurvedList"/>
    <dgm:cxn modelId="{87738885-208A-47E1-BCC7-2E755E89BE9D}" type="presParOf" srcId="{D1B30306-119B-409F-8EDB-1D38EBE18EB1}" destId="{DCA593CE-9EB6-48DD-A429-B2CA7BFE6814}" srcOrd="7" destOrd="0" presId="urn:microsoft.com/office/officeart/2008/layout/VerticalCurvedList"/>
    <dgm:cxn modelId="{7C9FA219-6A7E-4213-BCB8-64B794202D62}" type="presParOf" srcId="{D1B30306-119B-409F-8EDB-1D38EBE18EB1}" destId="{18FF166F-DCDF-4802-8768-D0140CE246C1}" srcOrd="8" destOrd="0" presId="urn:microsoft.com/office/officeart/2008/layout/VerticalCurvedList"/>
    <dgm:cxn modelId="{56B12F19-63C5-42E5-86C6-D42622636B0C}" type="presParOf" srcId="{18FF166F-DCDF-4802-8768-D0140CE246C1}" destId="{2ACE2910-B1C8-4A0B-B21E-FAD16193D8D5}" srcOrd="0" destOrd="0" presId="urn:microsoft.com/office/officeart/2008/layout/VerticalCurvedList"/>
    <dgm:cxn modelId="{F2CB7662-078C-435D-A7F9-107E968C879B}" type="presParOf" srcId="{D1B30306-119B-409F-8EDB-1D38EBE18EB1}" destId="{CD2A50EC-6606-4748-9B2E-323AAEF84BC9}" srcOrd="9" destOrd="0" presId="urn:microsoft.com/office/officeart/2008/layout/VerticalCurvedList"/>
    <dgm:cxn modelId="{1267944B-3250-4D8A-80C5-15B6DA679A9A}" type="presParOf" srcId="{D1B30306-119B-409F-8EDB-1D38EBE18EB1}" destId="{5866188E-AF98-40D5-AA5C-9B9EBCFD605C}" srcOrd="10" destOrd="0" presId="urn:microsoft.com/office/officeart/2008/layout/VerticalCurvedList"/>
    <dgm:cxn modelId="{936C8D2B-B7F0-4084-A11F-B150BC302713}" type="presParOf" srcId="{5866188E-AF98-40D5-AA5C-9B9EBCFD605C}" destId="{C46578CF-1411-418D-AAA6-336A9FF3379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028602-2961-49A5-BF4B-57C5B88B4D0C}"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1DA53963-D9B6-44CE-8780-B7EB9347A326}">
      <dgm:prSet phldrT="[Text]"/>
      <dgm:spPr/>
      <dgm:t>
        <a:bodyPr/>
        <a:lstStyle/>
        <a:p>
          <a:r>
            <a:rPr lang="en-US" b="1" i="0" dirty="0">
              <a:solidFill>
                <a:schemeClr val="tx1"/>
              </a:solidFill>
            </a:rPr>
            <a:t>1. Include a heading with the date and recipient's address</a:t>
          </a:r>
          <a:endParaRPr lang="en-US" dirty="0">
            <a:solidFill>
              <a:schemeClr val="tx1"/>
            </a:solidFill>
          </a:endParaRPr>
        </a:p>
      </dgm:t>
    </dgm:pt>
    <dgm:pt modelId="{CE57B061-A619-4B55-BD1C-E8FF74820AC4}" type="parTrans" cxnId="{8CE10677-D8D5-4D9B-8820-605E81B90CE0}">
      <dgm:prSet/>
      <dgm:spPr/>
      <dgm:t>
        <a:bodyPr/>
        <a:lstStyle/>
        <a:p>
          <a:endParaRPr lang="en-US"/>
        </a:p>
      </dgm:t>
    </dgm:pt>
    <dgm:pt modelId="{16E140A8-2AB4-4741-9125-274D74D1F68F}" type="sibTrans" cxnId="{8CE10677-D8D5-4D9B-8820-605E81B90CE0}">
      <dgm:prSet/>
      <dgm:spPr/>
      <dgm:t>
        <a:bodyPr/>
        <a:lstStyle/>
        <a:p>
          <a:endParaRPr lang="en-US"/>
        </a:p>
      </dgm:t>
    </dgm:pt>
    <dgm:pt modelId="{A5AD5133-80D0-4D3A-AA27-504CA70F217A}">
      <dgm:prSet phldrT="[Text]"/>
      <dgm:spPr/>
      <dgm:t>
        <a:bodyPr/>
        <a:lstStyle/>
        <a:p>
          <a:r>
            <a:rPr lang="en-US" b="1" i="0" dirty="0">
              <a:solidFill>
                <a:schemeClr val="tx1"/>
              </a:solidFill>
            </a:rPr>
            <a:t>2. Greet the recipient appropriately</a:t>
          </a:r>
          <a:endParaRPr lang="en-US" dirty="0">
            <a:solidFill>
              <a:schemeClr val="tx1"/>
            </a:solidFill>
          </a:endParaRPr>
        </a:p>
      </dgm:t>
    </dgm:pt>
    <dgm:pt modelId="{80AFF72B-2A55-4C78-9A1F-11B983E99D0C}" type="parTrans" cxnId="{B4D5DE69-8D3B-4FCB-881E-7393A7EF8289}">
      <dgm:prSet/>
      <dgm:spPr/>
      <dgm:t>
        <a:bodyPr/>
        <a:lstStyle/>
        <a:p>
          <a:endParaRPr lang="en-US"/>
        </a:p>
      </dgm:t>
    </dgm:pt>
    <dgm:pt modelId="{76B76A60-0598-4C3A-B704-F379841D27BB}" type="sibTrans" cxnId="{B4D5DE69-8D3B-4FCB-881E-7393A7EF8289}">
      <dgm:prSet/>
      <dgm:spPr/>
      <dgm:t>
        <a:bodyPr/>
        <a:lstStyle/>
        <a:p>
          <a:endParaRPr lang="en-US"/>
        </a:p>
      </dgm:t>
    </dgm:pt>
    <dgm:pt modelId="{6E53D764-5F52-4935-B086-650743FCD00D}">
      <dgm:prSet phldrT="[Text]"/>
      <dgm:spPr/>
      <dgm:t>
        <a:bodyPr/>
        <a:lstStyle/>
        <a:p>
          <a:r>
            <a:rPr lang="en-US" b="1" i="0" dirty="0">
              <a:solidFill>
                <a:schemeClr val="tx1"/>
              </a:solidFill>
            </a:rPr>
            <a:t>3. Write the letter body</a:t>
          </a:r>
          <a:endParaRPr lang="en-US" dirty="0">
            <a:solidFill>
              <a:schemeClr val="tx1"/>
            </a:solidFill>
          </a:endParaRPr>
        </a:p>
      </dgm:t>
    </dgm:pt>
    <dgm:pt modelId="{CF31D85F-A1E0-4F56-93DB-D224F718BFFB}" type="parTrans" cxnId="{35C6A1FC-E98D-40C4-9965-9036C6A1A6D4}">
      <dgm:prSet/>
      <dgm:spPr/>
      <dgm:t>
        <a:bodyPr/>
        <a:lstStyle/>
        <a:p>
          <a:endParaRPr lang="en-US"/>
        </a:p>
      </dgm:t>
    </dgm:pt>
    <dgm:pt modelId="{9F49CCDB-7416-4054-BBE1-CD039A5B167B}" type="sibTrans" cxnId="{35C6A1FC-E98D-40C4-9965-9036C6A1A6D4}">
      <dgm:prSet/>
      <dgm:spPr/>
      <dgm:t>
        <a:bodyPr/>
        <a:lstStyle/>
        <a:p>
          <a:endParaRPr lang="en-US"/>
        </a:p>
      </dgm:t>
    </dgm:pt>
    <dgm:pt modelId="{03F07FC0-E96C-43C1-8569-224A0AD9BF33}">
      <dgm:prSet phldrT="[Text]"/>
      <dgm:spPr/>
      <dgm:t>
        <a:bodyPr/>
        <a:lstStyle/>
        <a:p>
          <a:r>
            <a:rPr lang="en-US" b="1" i="0" dirty="0">
              <a:solidFill>
                <a:schemeClr val="tx1"/>
              </a:solidFill>
            </a:rPr>
            <a:t>4. Include a short closing paragraph</a:t>
          </a:r>
          <a:endParaRPr lang="en-US" dirty="0">
            <a:solidFill>
              <a:schemeClr val="tx1"/>
            </a:solidFill>
          </a:endParaRPr>
        </a:p>
      </dgm:t>
    </dgm:pt>
    <dgm:pt modelId="{C0257F95-4457-43DA-9074-E03B528B7EF2}" type="parTrans" cxnId="{1C72C804-F258-4E06-8F7B-62004A8B68B1}">
      <dgm:prSet/>
      <dgm:spPr/>
      <dgm:t>
        <a:bodyPr/>
        <a:lstStyle/>
        <a:p>
          <a:endParaRPr lang="en-US"/>
        </a:p>
      </dgm:t>
    </dgm:pt>
    <dgm:pt modelId="{07883458-64B2-4027-9697-3FC894ECB78D}" type="sibTrans" cxnId="{1C72C804-F258-4E06-8F7B-62004A8B68B1}">
      <dgm:prSet/>
      <dgm:spPr/>
      <dgm:t>
        <a:bodyPr/>
        <a:lstStyle/>
        <a:p>
          <a:endParaRPr lang="en-US"/>
        </a:p>
      </dgm:t>
    </dgm:pt>
    <dgm:pt modelId="{4847DBC7-E465-4BF7-9297-2ACB358B1F69}" type="pres">
      <dgm:prSet presAssocID="{67028602-2961-49A5-BF4B-57C5B88B4D0C}" presName="diagram" presStyleCnt="0">
        <dgm:presLayoutVars>
          <dgm:dir/>
          <dgm:resizeHandles val="exact"/>
        </dgm:presLayoutVars>
      </dgm:prSet>
      <dgm:spPr/>
      <dgm:t>
        <a:bodyPr/>
        <a:lstStyle/>
        <a:p>
          <a:endParaRPr lang="en-US"/>
        </a:p>
      </dgm:t>
    </dgm:pt>
    <dgm:pt modelId="{8824C88A-8FF3-418B-8363-4B7F08A9827B}" type="pres">
      <dgm:prSet presAssocID="{1DA53963-D9B6-44CE-8780-B7EB9347A326}" presName="node" presStyleLbl="node1" presStyleIdx="0" presStyleCnt="4">
        <dgm:presLayoutVars>
          <dgm:bulletEnabled val="1"/>
        </dgm:presLayoutVars>
      </dgm:prSet>
      <dgm:spPr/>
      <dgm:t>
        <a:bodyPr/>
        <a:lstStyle/>
        <a:p>
          <a:endParaRPr lang="en-US"/>
        </a:p>
      </dgm:t>
    </dgm:pt>
    <dgm:pt modelId="{8A076416-B76F-485F-A4CD-7EA2DA01FFD7}" type="pres">
      <dgm:prSet presAssocID="{16E140A8-2AB4-4741-9125-274D74D1F68F}" presName="sibTrans" presStyleCnt="0"/>
      <dgm:spPr/>
      <dgm:t>
        <a:bodyPr/>
        <a:lstStyle/>
        <a:p>
          <a:endParaRPr lang="en-US"/>
        </a:p>
      </dgm:t>
    </dgm:pt>
    <dgm:pt modelId="{1B589208-BBF6-4880-9672-3B814550F1C4}" type="pres">
      <dgm:prSet presAssocID="{A5AD5133-80D0-4D3A-AA27-504CA70F217A}" presName="node" presStyleLbl="node1" presStyleIdx="1" presStyleCnt="4">
        <dgm:presLayoutVars>
          <dgm:bulletEnabled val="1"/>
        </dgm:presLayoutVars>
      </dgm:prSet>
      <dgm:spPr/>
      <dgm:t>
        <a:bodyPr/>
        <a:lstStyle/>
        <a:p>
          <a:endParaRPr lang="en-US"/>
        </a:p>
      </dgm:t>
    </dgm:pt>
    <dgm:pt modelId="{6B3F883C-5486-46E0-980C-F6FF677F4676}" type="pres">
      <dgm:prSet presAssocID="{76B76A60-0598-4C3A-B704-F379841D27BB}" presName="sibTrans" presStyleCnt="0"/>
      <dgm:spPr/>
      <dgm:t>
        <a:bodyPr/>
        <a:lstStyle/>
        <a:p>
          <a:endParaRPr lang="en-US"/>
        </a:p>
      </dgm:t>
    </dgm:pt>
    <dgm:pt modelId="{A76C2B8E-E1CE-4956-965C-5807C5AD4483}" type="pres">
      <dgm:prSet presAssocID="{6E53D764-5F52-4935-B086-650743FCD00D}" presName="node" presStyleLbl="node1" presStyleIdx="2" presStyleCnt="4">
        <dgm:presLayoutVars>
          <dgm:bulletEnabled val="1"/>
        </dgm:presLayoutVars>
      </dgm:prSet>
      <dgm:spPr/>
      <dgm:t>
        <a:bodyPr/>
        <a:lstStyle/>
        <a:p>
          <a:endParaRPr lang="en-US"/>
        </a:p>
      </dgm:t>
    </dgm:pt>
    <dgm:pt modelId="{5F2DF04D-B6C3-4CC1-B5C3-64DC0C2F95D9}" type="pres">
      <dgm:prSet presAssocID="{9F49CCDB-7416-4054-BBE1-CD039A5B167B}" presName="sibTrans" presStyleCnt="0"/>
      <dgm:spPr/>
      <dgm:t>
        <a:bodyPr/>
        <a:lstStyle/>
        <a:p>
          <a:endParaRPr lang="en-US"/>
        </a:p>
      </dgm:t>
    </dgm:pt>
    <dgm:pt modelId="{4C0AAF07-984F-42F0-B00B-D3827F83C4AF}" type="pres">
      <dgm:prSet presAssocID="{03F07FC0-E96C-43C1-8569-224A0AD9BF33}" presName="node" presStyleLbl="node1" presStyleIdx="3" presStyleCnt="4">
        <dgm:presLayoutVars>
          <dgm:bulletEnabled val="1"/>
        </dgm:presLayoutVars>
      </dgm:prSet>
      <dgm:spPr/>
      <dgm:t>
        <a:bodyPr/>
        <a:lstStyle/>
        <a:p>
          <a:endParaRPr lang="en-US"/>
        </a:p>
      </dgm:t>
    </dgm:pt>
  </dgm:ptLst>
  <dgm:cxnLst>
    <dgm:cxn modelId="{CE41B831-69FF-44E6-AF6F-C99A26A416D0}" type="presOf" srcId="{A5AD5133-80D0-4D3A-AA27-504CA70F217A}" destId="{1B589208-BBF6-4880-9672-3B814550F1C4}" srcOrd="0" destOrd="0" presId="urn:microsoft.com/office/officeart/2005/8/layout/default"/>
    <dgm:cxn modelId="{B4D5DE69-8D3B-4FCB-881E-7393A7EF8289}" srcId="{67028602-2961-49A5-BF4B-57C5B88B4D0C}" destId="{A5AD5133-80D0-4D3A-AA27-504CA70F217A}" srcOrd="1" destOrd="0" parTransId="{80AFF72B-2A55-4C78-9A1F-11B983E99D0C}" sibTransId="{76B76A60-0598-4C3A-B704-F379841D27BB}"/>
    <dgm:cxn modelId="{35C6A1FC-E98D-40C4-9965-9036C6A1A6D4}" srcId="{67028602-2961-49A5-BF4B-57C5B88B4D0C}" destId="{6E53D764-5F52-4935-B086-650743FCD00D}" srcOrd="2" destOrd="0" parTransId="{CF31D85F-A1E0-4F56-93DB-D224F718BFFB}" sibTransId="{9F49CCDB-7416-4054-BBE1-CD039A5B167B}"/>
    <dgm:cxn modelId="{1C72C804-F258-4E06-8F7B-62004A8B68B1}" srcId="{67028602-2961-49A5-BF4B-57C5B88B4D0C}" destId="{03F07FC0-E96C-43C1-8569-224A0AD9BF33}" srcOrd="3" destOrd="0" parTransId="{C0257F95-4457-43DA-9074-E03B528B7EF2}" sibTransId="{07883458-64B2-4027-9697-3FC894ECB78D}"/>
    <dgm:cxn modelId="{3AC575DC-4F44-44E9-B5C8-2F27E7D67DE2}" type="presOf" srcId="{67028602-2961-49A5-BF4B-57C5B88B4D0C}" destId="{4847DBC7-E465-4BF7-9297-2ACB358B1F69}" srcOrd="0" destOrd="0" presId="urn:microsoft.com/office/officeart/2005/8/layout/default"/>
    <dgm:cxn modelId="{00BAFC9D-A5FB-4F16-B851-662DB5AA18AF}" type="presOf" srcId="{1DA53963-D9B6-44CE-8780-B7EB9347A326}" destId="{8824C88A-8FF3-418B-8363-4B7F08A9827B}" srcOrd="0" destOrd="0" presId="urn:microsoft.com/office/officeart/2005/8/layout/default"/>
    <dgm:cxn modelId="{8CE10677-D8D5-4D9B-8820-605E81B90CE0}" srcId="{67028602-2961-49A5-BF4B-57C5B88B4D0C}" destId="{1DA53963-D9B6-44CE-8780-B7EB9347A326}" srcOrd="0" destOrd="0" parTransId="{CE57B061-A619-4B55-BD1C-E8FF74820AC4}" sibTransId="{16E140A8-2AB4-4741-9125-274D74D1F68F}"/>
    <dgm:cxn modelId="{FE65EEBA-519C-40B1-8F72-44243CCF7CEB}" type="presOf" srcId="{6E53D764-5F52-4935-B086-650743FCD00D}" destId="{A76C2B8E-E1CE-4956-965C-5807C5AD4483}" srcOrd="0" destOrd="0" presId="urn:microsoft.com/office/officeart/2005/8/layout/default"/>
    <dgm:cxn modelId="{C11CE3E0-CB51-4518-A88A-1E3E64F7E408}" type="presOf" srcId="{03F07FC0-E96C-43C1-8569-224A0AD9BF33}" destId="{4C0AAF07-984F-42F0-B00B-D3827F83C4AF}" srcOrd="0" destOrd="0" presId="urn:microsoft.com/office/officeart/2005/8/layout/default"/>
    <dgm:cxn modelId="{AF8091CF-F8C9-46EA-966F-1482213EF6E1}" type="presParOf" srcId="{4847DBC7-E465-4BF7-9297-2ACB358B1F69}" destId="{8824C88A-8FF3-418B-8363-4B7F08A9827B}" srcOrd="0" destOrd="0" presId="urn:microsoft.com/office/officeart/2005/8/layout/default"/>
    <dgm:cxn modelId="{F896A38C-B011-4764-8580-7271CC76CCE4}" type="presParOf" srcId="{4847DBC7-E465-4BF7-9297-2ACB358B1F69}" destId="{8A076416-B76F-485F-A4CD-7EA2DA01FFD7}" srcOrd="1" destOrd="0" presId="urn:microsoft.com/office/officeart/2005/8/layout/default"/>
    <dgm:cxn modelId="{875A5339-3201-4014-9810-95263C8CE45A}" type="presParOf" srcId="{4847DBC7-E465-4BF7-9297-2ACB358B1F69}" destId="{1B589208-BBF6-4880-9672-3B814550F1C4}" srcOrd="2" destOrd="0" presId="urn:microsoft.com/office/officeart/2005/8/layout/default"/>
    <dgm:cxn modelId="{7AB4A172-D5CA-4C71-81C2-E3DA6CC2629F}" type="presParOf" srcId="{4847DBC7-E465-4BF7-9297-2ACB358B1F69}" destId="{6B3F883C-5486-46E0-980C-F6FF677F4676}" srcOrd="3" destOrd="0" presId="urn:microsoft.com/office/officeart/2005/8/layout/default"/>
    <dgm:cxn modelId="{4F1B803A-EFBC-4A66-9A7B-D77AD2B839ED}" type="presParOf" srcId="{4847DBC7-E465-4BF7-9297-2ACB358B1F69}" destId="{A76C2B8E-E1CE-4956-965C-5807C5AD4483}" srcOrd="4" destOrd="0" presId="urn:microsoft.com/office/officeart/2005/8/layout/default"/>
    <dgm:cxn modelId="{41754659-054A-4F9E-9B2C-CCA367C6C26B}" type="presParOf" srcId="{4847DBC7-E465-4BF7-9297-2ACB358B1F69}" destId="{5F2DF04D-B6C3-4CC1-B5C3-64DC0C2F95D9}" srcOrd="5" destOrd="0" presId="urn:microsoft.com/office/officeart/2005/8/layout/default"/>
    <dgm:cxn modelId="{AE24FAE0-85A2-47BA-BE3C-770B0241499D}" type="presParOf" srcId="{4847DBC7-E465-4BF7-9297-2ACB358B1F69}" destId="{4C0AAF07-984F-42F0-B00B-D3827F83C4A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CAB1A8-7469-4777-BBDD-45FF136E7A79}"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5F4AA839-2264-417D-8989-593DF6EC452D}">
      <dgm:prSet phldrT="[Text]" custT="1"/>
      <dgm:spPr/>
      <dgm:t>
        <a:bodyPr/>
        <a:lstStyle/>
        <a:p>
          <a:r>
            <a:rPr lang="en-US" sz="2400" b="0" dirty="0">
              <a:solidFill>
                <a:schemeClr val="tx1"/>
              </a:solidFill>
            </a:rPr>
            <a:t>An abbreviated form of report (section by section)</a:t>
          </a:r>
        </a:p>
      </dgm:t>
    </dgm:pt>
    <dgm:pt modelId="{D4F7056C-2B4B-4788-B145-CBC887B213E4}" type="parTrans" cxnId="{D9F5E19C-9AD0-4931-AC8B-AADD39DC64B1}">
      <dgm:prSet/>
      <dgm:spPr/>
      <dgm:t>
        <a:bodyPr/>
        <a:lstStyle/>
        <a:p>
          <a:endParaRPr lang="en-US"/>
        </a:p>
      </dgm:t>
    </dgm:pt>
    <dgm:pt modelId="{E9CA4F03-1B33-4EDF-95DC-BEE4BB81E074}" type="sibTrans" cxnId="{D9F5E19C-9AD0-4931-AC8B-AADD39DC64B1}">
      <dgm:prSet/>
      <dgm:spPr/>
      <dgm:t>
        <a:bodyPr/>
        <a:lstStyle/>
        <a:p>
          <a:endParaRPr lang="en-US"/>
        </a:p>
      </dgm:t>
    </dgm:pt>
    <dgm:pt modelId="{FD2C5D06-34B3-4E4B-B377-C404352FF5A7}">
      <dgm:prSet phldrT="[Text]" custT="1"/>
      <dgm:spPr/>
      <dgm:t>
        <a:bodyPr/>
        <a:lstStyle/>
        <a:p>
          <a:r>
            <a:rPr lang="en-US" sz="2400" b="0" dirty="0">
              <a:solidFill>
                <a:schemeClr val="tx1"/>
              </a:solidFill>
            </a:rPr>
            <a:t>(May be) an only part that the reader will read</a:t>
          </a:r>
        </a:p>
      </dgm:t>
    </dgm:pt>
    <dgm:pt modelId="{FEDF991E-F9CE-475F-A7A5-FD6B81BC8DCD}" type="parTrans" cxnId="{C1AB09CD-D750-42B5-B0D4-A856F86ABB2D}">
      <dgm:prSet/>
      <dgm:spPr/>
      <dgm:t>
        <a:bodyPr/>
        <a:lstStyle/>
        <a:p>
          <a:endParaRPr lang="en-US"/>
        </a:p>
      </dgm:t>
    </dgm:pt>
    <dgm:pt modelId="{9DF26C35-801C-4E41-BEC0-CD68245E414D}" type="sibTrans" cxnId="{C1AB09CD-D750-42B5-B0D4-A856F86ABB2D}">
      <dgm:prSet/>
      <dgm:spPr/>
      <dgm:t>
        <a:bodyPr/>
        <a:lstStyle/>
        <a:p>
          <a:endParaRPr lang="en-US"/>
        </a:p>
      </dgm:t>
    </dgm:pt>
    <dgm:pt modelId="{27E82D67-F9ED-4858-8B0F-0772563E9F45}" type="pres">
      <dgm:prSet presAssocID="{DECAB1A8-7469-4777-BBDD-45FF136E7A79}" presName="linear" presStyleCnt="0">
        <dgm:presLayoutVars>
          <dgm:dir/>
          <dgm:animLvl val="lvl"/>
          <dgm:resizeHandles val="exact"/>
        </dgm:presLayoutVars>
      </dgm:prSet>
      <dgm:spPr/>
      <dgm:t>
        <a:bodyPr/>
        <a:lstStyle/>
        <a:p>
          <a:endParaRPr lang="en-US"/>
        </a:p>
      </dgm:t>
    </dgm:pt>
    <dgm:pt modelId="{02F92C5F-3528-40CC-BD0A-829BCDE8720E}" type="pres">
      <dgm:prSet presAssocID="{5F4AA839-2264-417D-8989-593DF6EC452D}" presName="parentLin" presStyleCnt="0"/>
      <dgm:spPr/>
      <dgm:t>
        <a:bodyPr/>
        <a:lstStyle/>
        <a:p>
          <a:endParaRPr lang="en-US"/>
        </a:p>
      </dgm:t>
    </dgm:pt>
    <dgm:pt modelId="{F038A364-A0FF-47B9-A505-E61F706AE6B9}" type="pres">
      <dgm:prSet presAssocID="{5F4AA839-2264-417D-8989-593DF6EC452D}" presName="parentLeftMargin" presStyleLbl="node1" presStyleIdx="0" presStyleCnt="2"/>
      <dgm:spPr/>
      <dgm:t>
        <a:bodyPr/>
        <a:lstStyle/>
        <a:p>
          <a:endParaRPr lang="en-US"/>
        </a:p>
      </dgm:t>
    </dgm:pt>
    <dgm:pt modelId="{5EBD8866-8AE1-4828-8C58-B8B5711DD66B}" type="pres">
      <dgm:prSet presAssocID="{5F4AA839-2264-417D-8989-593DF6EC452D}" presName="parentText" presStyleLbl="node1" presStyleIdx="0" presStyleCnt="2">
        <dgm:presLayoutVars>
          <dgm:chMax val="0"/>
          <dgm:bulletEnabled val="1"/>
        </dgm:presLayoutVars>
      </dgm:prSet>
      <dgm:spPr/>
      <dgm:t>
        <a:bodyPr/>
        <a:lstStyle/>
        <a:p>
          <a:endParaRPr lang="en-US"/>
        </a:p>
      </dgm:t>
    </dgm:pt>
    <dgm:pt modelId="{8E5D05F4-114D-4EF8-A97E-0EF9CC4C5153}" type="pres">
      <dgm:prSet presAssocID="{5F4AA839-2264-417D-8989-593DF6EC452D}" presName="negativeSpace" presStyleCnt="0"/>
      <dgm:spPr/>
      <dgm:t>
        <a:bodyPr/>
        <a:lstStyle/>
        <a:p>
          <a:endParaRPr lang="en-US"/>
        </a:p>
      </dgm:t>
    </dgm:pt>
    <dgm:pt modelId="{E13024E1-2C61-4CE2-9D70-21259307DD56}" type="pres">
      <dgm:prSet presAssocID="{5F4AA839-2264-417D-8989-593DF6EC452D}" presName="childText" presStyleLbl="conFgAcc1" presStyleIdx="0" presStyleCnt="2">
        <dgm:presLayoutVars>
          <dgm:bulletEnabled val="1"/>
        </dgm:presLayoutVars>
      </dgm:prSet>
      <dgm:spPr/>
      <dgm:t>
        <a:bodyPr/>
        <a:lstStyle/>
        <a:p>
          <a:endParaRPr lang="en-US"/>
        </a:p>
      </dgm:t>
    </dgm:pt>
    <dgm:pt modelId="{BA85093E-F2FC-486A-8CA8-1E9A77F7511F}" type="pres">
      <dgm:prSet presAssocID="{E9CA4F03-1B33-4EDF-95DC-BEE4BB81E074}" presName="spaceBetweenRectangles" presStyleCnt="0"/>
      <dgm:spPr/>
      <dgm:t>
        <a:bodyPr/>
        <a:lstStyle/>
        <a:p>
          <a:endParaRPr lang="en-US"/>
        </a:p>
      </dgm:t>
    </dgm:pt>
    <dgm:pt modelId="{925DC5A8-59BF-4389-9163-6AA4C3B12546}" type="pres">
      <dgm:prSet presAssocID="{FD2C5D06-34B3-4E4B-B377-C404352FF5A7}" presName="parentLin" presStyleCnt="0"/>
      <dgm:spPr/>
      <dgm:t>
        <a:bodyPr/>
        <a:lstStyle/>
        <a:p>
          <a:endParaRPr lang="en-US"/>
        </a:p>
      </dgm:t>
    </dgm:pt>
    <dgm:pt modelId="{548E94FA-FA09-48F8-80C1-259827F38E70}" type="pres">
      <dgm:prSet presAssocID="{FD2C5D06-34B3-4E4B-B377-C404352FF5A7}" presName="parentLeftMargin" presStyleLbl="node1" presStyleIdx="0" presStyleCnt="2"/>
      <dgm:spPr/>
      <dgm:t>
        <a:bodyPr/>
        <a:lstStyle/>
        <a:p>
          <a:endParaRPr lang="en-US"/>
        </a:p>
      </dgm:t>
    </dgm:pt>
    <dgm:pt modelId="{093A9D6E-55F7-469E-A5AD-FD0816FEE172}" type="pres">
      <dgm:prSet presAssocID="{FD2C5D06-34B3-4E4B-B377-C404352FF5A7}" presName="parentText" presStyleLbl="node1" presStyleIdx="1" presStyleCnt="2">
        <dgm:presLayoutVars>
          <dgm:chMax val="0"/>
          <dgm:bulletEnabled val="1"/>
        </dgm:presLayoutVars>
      </dgm:prSet>
      <dgm:spPr/>
      <dgm:t>
        <a:bodyPr/>
        <a:lstStyle/>
        <a:p>
          <a:endParaRPr lang="en-US"/>
        </a:p>
      </dgm:t>
    </dgm:pt>
    <dgm:pt modelId="{2E25B117-64B6-4F12-9FFA-3ADBE8286C14}" type="pres">
      <dgm:prSet presAssocID="{FD2C5D06-34B3-4E4B-B377-C404352FF5A7}" presName="negativeSpace" presStyleCnt="0"/>
      <dgm:spPr/>
      <dgm:t>
        <a:bodyPr/>
        <a:lstStyle/>
        <a:p>
          <a:endParaRPr lang="en-US"/>
        </a:p>
      </dgm:t>
    </dgm:pt>
    <dgm:pt modelId="{2AA6C19F-5300-4A61-940E-7E32D849DD61}" type="pres">
      <dgm:prSet presAssocID="{FD2C5D06-34B3-4E4B-B377-C404352FF5A7}" presName="childText" presStyleLbl="conFgAcc1" presStyleIdx="1" presStyleCnt="2">
        <dgm:presLayoutVars>
          <dgm:bulletEnabled val="1"/>
        </dgm:presLayoutVars>
      </dgm:prSet>
      <dgm:spPr/>
      <dgm:t>
        <a:bodyPr/>
        <a:lstStyle/>
        <a:p>
          <a:endParaRPr lang="en-US"/>
        </a:p>
      </dgm:t>
    </dgm:pt>
  </dgm:ptLst>
  <dgm:cxnLst>
    <dgm:cxn modelId="{0752CD37-A6F4-4602-973F-DDF27F05F841}" type="presOf" srcId="{FD2C5D06-34B3-4E4B-B377-C404352FF5A7}" destId="{093A9D6E-55F7-469E-A5AD-FD0816FEE172}" srcOrd="1" destOrd="0" presId="urn:microsoft.com/office/officeart/2005/8/layout/list1"/>
    <dgm:cxn modelId="{DC667122-8E71-41FE-890B-F906413663E3}" type="presOf" srcId="{5F4AA839-2264-417D-8989-593DF6EC452D}" destId="{5EBD8866-8AE1-4828-8C58-B8B5711DD66B}" srcOrd="1" destOrd="0" presId="urn:microsoft.com/office/officeart/2005/8/layout/list1"/>
    <dgm:cxn modelId="{C1AB09CD-D750-42B5-B0D4-A856F86ABB2D}" srcId="{DECAB1A8-7469-4777-BBDD-45FF136E7A79}" destId="{FD2C5D06-34B3-4E4B-B377-C404352FF5A7}" srcOrd="1" destOrd="0" parTransId="{FEDF991E-F9CE-475F-A7A5-FD6B81BC8DCD}" sibTransId="{9DF26C35-801C-4E41-BEC0-CD68245E414D}"/>
    <dgm:cxn modelId="{988D9F53-3C60-4C70-B973-A6BA390464C5}" type="presOf" srcId="{FD2C5D06-34B3-4E4B-B377-C404352FF5A7}" destId="{548E94FA-FA09-48F8-80C1-259827F38E70}" srcOrd="0" destOrd="0" presId="urn:microsoft.com/office/officeart/2005/8/layout/list1"/>
    <dgm:cxn modelId="{D9F5E19C-9AD0-4931-AC8B-AADD39DC64B1}" srcId="{DECAB1A8-7469-4777-BBDD-45FF136E7A79}" destId="{5F4AA839-2264-417D-8989-593DF6EC452D}" srcOrd="0" destOrd="0" parTransId="{D4F7056C-2B4B-4788-B145-CBC887B213E4}" sibTransId="{E9CA4F03-1B33-4EDF-95DC-BEE4BB81E074}"/>
    <dgm:cxn modelId="{F446BA5E-A583-4857-9AE7-5F6E2CC2BBE1}" type="presOf" srcId="{DECAB1A8-7469-4777-BBDD-45FF136E7A79}" destId="{27E82D67-F9ED-4858-8B0F-0772563E9F45}" srcOrd="0" destOrd="0" presId="urn:microsoft.com/office/officeart/2005/8/layout/list1"/>
    <dgm:cxn modelId="{6E150BAA-AA88-4AB4-BECC-1459300DD0EE}" type="presOf" srcId="{5F4AA839-2264-417D-8989-593DF6EC452D}" destId="{F038A364-A0FF-47B9-A505-E61F706AE6B9}" srcOrd="0" destOrd="0" presId="urn:microsoft.com/office/officeart/2005/8/layout/list1"/>
    <dgm:cxn modelId="{17CB84CF-239C-493B-A325-1E64C7EBEE1E}" type="presParOf" srcId="{27E82D67-F9ED-4858-8B0F-0772563E9F45}" destId="{02F92C5F-3528-40CC-BD0A-829BCDE8720E}" srcOrd="0" destOrd="0" presId="urn:microsoft.com/office/officeart/2005/8/layout/list1"/>
    <dgm:cxn modelId="{DBCCD149-2AC9-4A8E-8A66-E8D3A2119DB2}" type="presParOf" srcId="{02F92C5F-3528-40CC-BD0A-829BCDE8720E}" destId="{F038A364-A0FF-47B9-A505-E61F706AE6B9}" srcOrd="0" destOrd="0" presId="urn:microsoft.com/office/officeart/2005/8/layout/list1"/>
    <dgm:cxn modelId="{E91C39D1-BA6A-4E6E-B317-8126382F2EFD}" type="presParOf" srcId="{02F92C5F-3528-40CC-BD0A-829BCDE8720E}" destId="{5EBD8866-8AE1-4828-8C58-B8B5711DD66B}" srcOrd="1" destOrd="0" presId="urn:microsoft.com/office/officeart/2005/8/layout/list1"/>
    <dgm:cxn modelId="{F9BF2E75-409D-4744-972E-720A6E499282}" type="presParOf" srcId="{27E82D67-F9ED-4858-8B0F-0772563E9F45}" destId="{8E5D05F4-114D-4EF8-A97E-0EF9CC4C5153}" srcOrd="1" destOrd="0" presId="urn:microsoft.com/office/officeart/2005/8/layout/list1"/>
    <dgm:cxn modelId="{351A7D0C-2557-46A8-96C1-63465C8E97C1}" type="presParOf" srcId="{27E82D67-F9ED-4858-8B0F-0772563E9F45}" destId="{E13024E1-2C61-4CE2-9D70-21259307DD56}" srcOrd="2" destOrd="0" presId="urn:microsoft.com/office/officeart/2005/8/layout/list1"/>
    <dgm:cxn modelId="{BD970F03-54E8-4E9E-86AC-77666D4DB654}" type="presParOf" srcId="{27E82D67-F9ED-4858-8B0F-0772563E9F45}" destId="{BA85093E-F2FC-486A-8CA8-1E9A77F7511F}" srcOrd="3" destOrd="0" presId="urn:microsoft.com/office/officeart/2005/8/layout/list1"/>
    <dgm:cxn modelId="{D743D79C-337B-4E1E-9691-6A00D5220CD4}" type="presParOf" srcId="{27E82D67-F9ED-4858-8B0F-0772563E9F45}" destId="{925DC5A8-59BF-4389-9163-6AA4C3B12546}" srcOrd="4" destOrd="0" presId="urn:microsoft.com/office/officeart/2005/8/layout/list1"/>
    <dgm:cxn modelId="{338EDDEC-F9D2-4B52-97F0-9CFBB26CE7D8}" type="presParOf" srcId="{925DC5A8-59BF-4389-9163-6AA4C3B12546}" destId="{548E94FA-FA09-48F8-80C1-259827F38E70}" srcOrd="0" destOrd="0" presId="urn:microsoft.com/office/officeart/2005/8/layout/list1"/>
    <dgm:cxn modelId="{4C75F532-85ED-4E26-8137-42611279B5E5}" type="presParOf" srcId="{925DC5A8-59BF-4389-9163-6AA4C3B12546}" destId="{093A9D6E-55F7-469E-A5AD-FD0816FEE172}" srcOrd="1" destOrd="0" presId="urn:microsoft.com/office/officeart/2005/8/layout/list1"/>
    <dgm:cxn modelId="{D04C47BF-E5C7-4012-BA15-460C9F05C859}" type="presParOf" srcId="{27E82D67-F9ED-4858-8B0F-0772563E9F45}" destId="{2E25B117-64B6-4F12-9FFA-3ADBE8286C14}" srcOrd="5" destOrd="0" presId="urn:microsoft.com/office/officeart/2005/8/layout/list1"/>
    <dgm:cxn modelId="{2D29A1D0-9C48-45B8-BA13-819AA687E6D2}" type="presParOf" srcId="{27E82D67-F9ED-4858-8B0F-0772563E9F45}" destId="{2AA6C19F-5300-4A61-940E-7E32D849DD6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CDC5FA2-95F2-4BDD-900E-C9309A456940}" type="doc">
      <dgm:prSet loTypeId="urn:microsoft.com/office/officeart/2005/8/layout/pyramid2" loCatId="list" qsTypeId="urn:microsoft.com/office/officeart/2005/8/quickstyle/simple5" qsCatId="simple" csTypeId="urn:microsoft.com/office/officeart/2005/8/colors/colorful4" csCatId="colorful" phldr="1"/>
      <dgm:spPr/>
    </dgm:pt>
    <dgm:pt modelId="{0ADC0271-1DA9-4267-AE29-F2F8F5A3CF1A}">
      <dgm:prSet phldrT="[Text]" custT="1"/>
      <dgm:spPr/>
      <dgm:t>
        <a:bodyPr/>
        <a:lstStyle/>
        <a:p>
          <a:r>
            <a:rPr lang="en-US" sz="2400" dirty="0"/>
            <a:t>Introduction (short background)</a:t>
          </a:r>
        </a:p>
      </dgm:t>
    </dgm:pt>
    <dgm:pt modelId="{6414ED2A-040B-48AD-A670-DDEA620DB62A}" type="parTrans" cxnId="{5776B911-2AD1-4368-9D42-61931503CA53}">
      <dgm:prSet/>
      <dgm:spPr/>
      <dgm:t>
        <a:bodyPr/>
        <a:lstStyle/>
        <a:p>
          <a:endParaRPr lang="en-US"/>
        </a:p>
      </dgm:t>
    </dgm:pt>
    <dgm:pt modelId="{94905F34-A69A-4C92-B001-83C1A0CCC0DA}" type="sibTrans" cxnId="{5776B911-2AD1-4368-9D42-61931503CA53}">
      <dgm:prSet/>
      <dgm:spPr/>
      <dgm:t>
        <a:bodyPr/>
        <a:lstStyle/>
        <a:p>
          <a:endParaRPr lang="en-US"/>
        </a:p>
      </dgm:t>
    </dgm:pt>
    <dgm:pt modelId="{711758A0-D1A0-41A3-9E28-B46B722C6F28}">
      <dgm:prSet phldrT="[Text]" custT="1"/>
      <dgm:spPr/>
      <dgm:t>
        <a:bodyPr/>
        <a:lstStyle/>
        <a:p>
          <a:r>
            <a:rPr lang="en-US" sz="2400" dirty="0"/>
            <a:t>Conclusion and recommendations</a:t>
          </a:r>
        </a:p>
      </dgm:t>
    </dgm:pt>
    <dgm:pt modelId="{71965F76-7A32-4B7C-BBEF-C3515985864F}" type="parTrans" cxnId="{C13B56DB-C9E1-4169-B0E4-FD5627F3DAFE}">
      <dgm:prSet/>
      <dgm:spPr/>
      <dgm:t>
        <a:bodyPr/>
        <a:lstStyle/>
        <a:p>
          <a:endParaRPr lang="en-US"/>
        </a:p>
      </dgm:t>
    </dgm:pt>
    <dgm:pt modelId="{04E46A9C-C9B7-4212-BC3B-1035AA845503}" type="sibTrans" cxnId="{C13B56DB-C9E1-4169-B0E4-FD5627F3DAFE}">
      <dgm:prSet/>
      <dgm:spPr/>
      <dgm:t>
        <a:bodyPr/>
        <a:lstStyle/>
        <a:p>
          <a:endParaRPr lang="en-US"/>
        </a:p>
      </dgm:t>
    </dgm:pt>
    <dgm:pt modelId="{20A32C53-D9C8-4192-B3C7-8BE1FFBFC139}">
      <dgm:prSet phldrT="[Text]" custT="1"/>
      <dgm:spPr/>
      <dgm:t>
        <a:bodyPr/>
        <a:lstStyle/>
        <a:p>
          <a:r>
            <a:rPr lang="en-US" sz="2400" dirty="0"/>
            <a:t>Problem Statement </a:t>
          </a:r>
        </a:p>
      </dgm:t>
    </dgm:pt>
    <dgm:pt modelId="{41B4C9E3-F1E1-4DF4-9689-11B3EB83FFDB}" type="parTrans" cxnId="{0A32CC3E-AEEB-490F-BACB-89EC60FC5235}">
      <dgm:prSet/>
      <dgm:spPr/>
      <dgm:t>
        <a:bodyPr/>
        <a:lstStyle/>
        <a:p>
          <a:endParaRPr lang="en-US"/>
        </a:p>
      </dgm:t>
    </dgm:pt>
    <dgm:pt modelId="{2BA6525E-AE02-4B9F-AE7D-2704C15D29EA}" type="sibTrans" cxnId="{0A32CC3E-AEEB-490F-BACB-89EC60FC5235}">
      <dgm:prSet/>
      <dgm:spPr/>
      <dgm:t>
        <a:bodyPr/>
        <a:lstStyle/>
        <a:p>
          <a:endParaRPr lang="en-US"/>
        </a:p>
      </dgm:t>
    </dgm:pt>
    <dgm:pt modelId="{B463B8AA-1401-4FED-AF44-A2E1F513BE14}">
      <dgm:prSet phldrT="[Text]" custT="1"/>
      <dgm:spPr/>
      <dgm:t>
        <a:bodyPr/>
        <a:lstStyle/>
        <a:p>
          <a:r>
            <a:rPr lang="en-US" sz="2400" dirty="0"/>
            <a:t>Solution</a:t>
          </a:r>
        </a:p>
      </dgm:t>
    </dgm:pt>
    <dgm:pt modelId="{69AB54D8-3FC0-4238-8259-1AFC112FECC4}" type="parTrans" cxnId="{876D3E81-E31A-4A64-83A1-25CCEA59FB87}">
      <dgm:prSet/>
      <dgm:spPr/>
      <dgm:t>
        <a:bodyPr/>
        <a:lstStyle/>
        <a:p>
          <a:endParaRPr lang="en-US"/>
        </a:p>
      </dgm:t>
    </dgm:pt>
    <dgm:pt modelId="{F9D25E60-0660-4D6D-8D00-9244A9E15D95}" type="sibTrans" cxnId="{876D3E81-E31A-4A64-83A1-25CCEA59FB87}">
      <dgm:prSet/>
      <dgm:spPr/>
      <dgm:t>
        <a:bodyPr/>
        <a:lstStyle/>
        <a:p>
          <a:endParaRPr lang="en-US"/>
        </a:p>
      </dgm:t>
    </dgm:pt>
    <dgm:pt modelId="{916EF8F6-9EDC-4617-98F8-B9B5D920A7DB}">
      <dgm:prSet phldrT="[Text]" custT="1"/>
      <dgm:spPr/>
      <dgm:t>
        <a:bodyPr/>
        <a:lstStyle/>
        <a:p>
          <a:r>
            <a:rPr lang="en-US" sz="2400" dirty="0"/>
            <a:t>Achievements of the project</a:t>
          </a:r>
        </a:p>
      </dgm:t>
    </dgm:pt>
    <dgm:pt modelId="{8DDE0853-4281-4364-8758-20D04B181774}" type="parTrans" cxnId="{8453BCA5-DC75-4076-83A4-3A1D3363853C}">
      <dgm:prSet/>
      <dgm:spPr/>
      <dgm:t>
        <a:bodyPr/>
        <a:lstStyle/>
        <a:p>
          <a:endParaRPr lang="en-US"/>
        </a:p>
      </dgm:t>
    </dgm:pt>
    <dgm:pt modelId="{AF56B6EC-2305-4199-9494-38CDF4B00336}" type="sibTrans" cxnId="{8453BCA5-DC75-4076-83A4-3A1D3363853C}">
      <dgm:prSet/>
      <dgm:spPr/>
      <dgm:t>
        <a:bodyPr/>
        <a:lstStyle/>
        <a:p>
          <a:endParaRPr lang="en-US"/>
        </a:p>
      </dgm:t>
    </dgm:pt>
    <dgm:pt modelId="{552DE845-3C62-440F-A4A6-942E65DEF82B}" type="pres">
      <dgm:prSet presAssocID="{9CDC5FA2-95F2-4BDD-900E-C9309A456940}" presName="compositeShape" presStyleCnt="0">
        <dgm:presLayoutVars>
          <dgm:dir/>
          <dgm:resizeHandles/>
        </dgm:presLayoutVars>
      </dgm:prSet>
      <dgm:spPr/>
    </dgm:pt>
    <dgm:pt modelId="{5C41D6F7-26CC-40E9-ADEE-B3B497569220}" type="pres">
      <dgm:prSet presAssocID="{9CDC5FA2-95F2-4BDD-900E-C9309A456940}" presName="pyramid" presStyleLbl="node1" presStyleIdx="0" presStyleCnt="1"/>
      <dgm:spPr/>
    </dgm:pt>
    <dgm:pt modelId="{D91E134B-6C29-436F-954E-B2C8706DA160}" type="pres">
      <dgm:prSet presAssocID="{9CDC5FA2-95F2-4BDD-900E-C9309A456940}" presName="theList" presStyleCnt="0"/>
      <dgm:spPr/>
    </dgm:pt>
    <dgm:pt modelId="{4C1D2509-1949-4CD8-A200-2EC7C19C2FD3}" type="pres">
      <dgm:prSet presAssocID="{0ADC0271-1DA9-4267-AE29-F2F8F5A3CF1A}" presName="aNode" presStyleLbl="fgAcc1" presStyleIdx="0" presStyleCnt="5">
        <dgm:presLayoutVars>
          <dgm:bulletEnabled val="1"/>
        </dgm:presLayoutVars>
      </dgm:prSet>
      <dgm:spPr/>
      <dgm:t>
        <a:bodyPr/>
        <a:lstStyle/>
        <a:p>
          <a:endParaRPr lang="en-US"/>
        </a:p>
      </dgm:t>
    </dgm:pt>
    <dgm:pt modelId="{25783C7E-DEB4-46D9-898A-FCC4C18DCF8A}" type="pres">
      <dgm:prSet presAssocID="{0ADC0271-1DA9-4267-AE29-F2F8F5A3CF1A}" presName="aSpace" presStyleCnt="0"/>
      <dgm:spPr/>
    </dgm:pt>
    <dgm:pt modelId="{65FB1D5B-EECD-42CB-873D-53938714BD7D}" type="pres">
      <dgm:prSet presAssocID="{20A32C53-D9C8-4192-B3C7-8BE1FFBFC139}" presName="aNode" presStyleLbl="fgAcc1" presStyleIdx="1" presStyleCnt="5">
        <dgm:presLayoutVars>
          <dgm:bulletEnabled val="1"/>
        </dgm:presLayoutVars>
      </dgm:prSet>
      <dgm:spPr/>
      <dgm:t>
        <a:bodyPr/>
        <a:lstStyle/>
        <a:p>
          <a:endParaRPr lang="en-US"/>
        </a:p>
      </dgm:t>
    </dgm:pt>
    <dgm:pt modelId="{65F40D8A-D62D-4136-9C13-6D1A8F80ECFE}" type="pres">
      <dgm:prSet presAssocID="{20A32C53-D9C8-4192-B3C7-8BE1FFBFC139}" presName="aSpace" presStyleCnt="0"/>
      <dgm:spPr/>
    </dgm:pt>
    <dgm:pt modelId="{C6996301-76E1-4B03-BECC-9D828EBDA771}" type="pres">
      <dgm:prSet presAssocID="{B463B8AA-1401-4FED-AF44-A2E1F513BE14}" presName="aNode" presStyleLbl="fgAcc1" presStyleIdx="2" presStyleCnt="5">
        <dgm:presLayoutVars>
          <dgm:bulletEnabled val="1"/>
        </dgm:presLayoutVars>
      </dgm:prSet>
      <dgm:spPr/>
      <dgm:t>
        <a:bodyPr/>
        <a:lstStyle/>
        <a:p>
          <a:endParaRPr lang="en-US"/>
        </a:p>
      </dgm:t>
    </dgm:pt>
    <dgm:pt modelId="{C6FD2FB0-B62D-4C94-8ED0-F7A8CF18AE39}" type="pres">
      <dgm:prSet presAssocID="{B463B8AA-1401-4FED-AF44-A2E1F513BE14}" presName="aSpace" presStyleCnt="0"/>
      <dgm:spPr/>
    </dgm:pt>
    <dgm:pt modelId="{F9E13A60-0003-407C-BA4B-F4F6F8FD6878}" type="pres">
      <dgm:prSet presAssocID="{916EF8F6-9EDC-4617-98F8-B9B5D920A7DB}" presName="aNode" presStyleLbl="fgAcc1" presStyleIdx="3" presStyleCnt="5">
        <dgm:presLayoutVars>
          <dgm:bulletEnabled val="1"/>
        </dgm:presLayoutVars>
      </dgm:prSet>
      <dgm:spPr/>
      <dgm:t>
        <a:bodyPr/>
        <a:lstStyle/>
        <a:p>
          <a:endParaRPr lang="en-US"/>
        </a:p>
      </dgm:t>
    </dgm:pt>
    <dgm:pt modelId="{E68D8022-B8DC-489E-BD9F-41044C35F8E8}" type="pres">
      <dgm:prSet presAssocID="{916EF8F6-9EDC-4617-98F8-B9B5D920A7DB}" presName="aSpace" presStyleCnt="0"/>
      <dgm:spPr/>
    </dgm:pt>
    <dgm:pt modelId="{85FD5484-61EA-427C-82A4-29049DDD37C2}" type="pres">
      <dgm:prSet presAssocID="{711758A0-D1A0-41A3-9E28-B46B722C6F28}" presName="aNode" presStyleLbl="fgAcc1" presStyleIdx="4" presStyleCnt="5">
        <dgm:presLayoutVars>
          <dgm:bulletEnabled val="1"/>
        </dgm:presLayoutVars>
      </dgm:prSet>
      <dgm:spPr/>
      <dgm:t>
        <a:bodyPr/>
        <a:lstStyle/>
        <a:p>
          <a:endParaRPr lang="en-US"/>
        </a:p>
      </dgm:t>
    </dgm:pt>
    <dgm:pt modelId="{994D2793-5BAE-413F-8FD2-0A49FFBF7587}" type="pres">
      <dgm:prSet presAssocID="{711758A0-D1A0-41A3-9E28-B46B722C6F28}" presName="aSpace" presStyleCnt="0"/>
      <dgm:spPr/>
    </dgm:pt>
  </dgm:ptLst>
  <dgm:cxnLst>
    <dgm:cxn modelId="{2AEA4208-7FB2-4E7D-9FF1-E1BB0BC85F60}" type="presOf" srcId="{9CDC5FA2-95F2-4BDD-900E-C9309A456940}" destId="{552DE845-3C62-440F-A4A6-942E65DEF82B}" srcOrd="0" destOrd="0" presId="urn:microsoft.com/office/officeart/2005/8/layout/pyramid2"/>
    <dgm:cxn modelId="{876D3E81-E31A-4A64-83A1-25CCEA59FB87}" srcId="{9CDC5FA2-95F2-4BDD-900E-C9309A456940}" destId="{B463B8AA-1401-4FED-AF44-A2E1F513BE14}" srcOrd="2" destOrd="0" parTransId="{69AB54D8-3FC0-4238-8259-1AFC112FECC4}" sibTransId="{F9D25E60-0660-4D6D-8D00-9244A9E15D95}"/>
    <dgm:cxn modelId="{8453BCA5-DC75-4076-83A4-3A1D3363853C}" srcId="{9CDC5FA2-95F2-4BDD-900E-C9309A456940}" destId="{916EF8F6-9EDC-4617-98F8-B9B5D920A7DB}" srcOrd="3" destOrd="0" parTransId="{8DDE0853-4281-4364-8758-20D04B181774}" sibTransId="{AF56B6EC-2305-4199-9494-38CDF4B00336}"/>
    <dgm:cxn modelId="{9D45B5F3-DED4-407A-B80E-7694EB5B5FBA}" type="presOf" srcId="{B463B8AA-1401-4FED-AF44-A2E1F513BE14}" destId="{C6996301-76E1-4B03-BECC-9D828EBDA771}" srcOrd="0" destOrd="0" presId="urn:microsoft.com/office/officeart/2005/8/layout/pyramid2"/>
    <dgm:cxn modelId="{EEA32186-8422-43FB-8AB2-67EC96004215}" type="presOf" srcId="{20A32C53-D9C8-4192-B3C7-8BE1FFBFC139}" destId="{65FB1D5B-EECD-42CB-873D-53938714BD7D}" srcOrd="0" destOrd="0" presId="urn:microsoft.com/office/officeart/2005/8/layout/pyramid2"/>
    <dgm:cxn modelId="{5776B911-2AD1-4368-9D42-61931503CA53}" srcId="{9CDC5FA2-95F2-4BDD-900E-C9309A456940}" destId="{0ADC0271-1DA9-4267-AE29-F2F8F5A3CF1A}" srcOrd="0" destOrd="0" parTransId="{6414ED2A-040B-48AD-A670-DDEA620DB62A}" sibTransId="{94905F34-A69A-4C92-B001-83C1A0CCC0DA}"/>
    <dgm:cxn modelId="{C13B56DB-C9E1-4169-B0E4-FD5627F3DAFE}" srcId="{9CDC5FA2-95F2-4BDD-900E-C9309A456940}" destId="{711758A0-D1A0-41A3-9E28-B46B722C6F28}" srcOrd="4" destOrd="0" parTransId="{71965F76-7A32-4B7C-BBEF-C3515985864F}" sibTransId="{04E46A9C-C9B7-4212-BC3B-1035AA845503}"/>
    <dgm:cxn modelId="{42E7449E-A36D-4242-8B58-34732AB54B3A}" type="presOf" srcId="{916EF8F6-9EDC-4617-98F8-B9B5D920A7DB}" destId="{F9E13A60-0003-407C-BA4B-F4F6F8FD6878}" srcOrd="0" destOrd="0" presId="urn:microsoft.com/office/officeart/2005/8/layout/pyramid2"/>
    <dgm:cxn modelId="{0A32CC3E-AEEB-490F-BACB-89EC60FC5235}" srcId="{9CDC5FA2-95F2-4BDD-900E-C9309A456940}" destId="{20A32C53-D9C8-4192-B3C7-8BE1FFBFC139}" srcOrd="1" destOrd="0" parTransId="{41B4C9E3-F1E1-4DF4-9689-11B3EB83FFDB}" sibTransId="{2BA6525E-AE02-4B9F-AE7D-2704C15D29EA}"/>
    <dgm:cxn modelId="{C039E958-2662-49A3-BB97-7472D477FE97}" type="presOf" srcId="{711758A0-D1A0-41A3-9E28-B46B722C6F28}" destId="{85FD5484-61EA-427C-82A4-29049DDD37C2}" srcOrd="0" destOrd="0" presId="urn:microsoft.com/office/officeart/2005/8/layout/pyramid2"/>
    <dgm:cxn modelId="{B59E4C69-E682-4443-A16D-7B45AED42D66}" type="presOf" srcId="{0ADC0271-1DA9-4267-AE29-F2F8F5A3CF1A}" destId="{4C1D2509-1949-4CD8-A200-2EC7C19C2FD3}" srcOrd="0" destOrd="0" presId="urn:microsoft.com/office/officeart/2005/8/layout/pyramid2"/>
    <dgm:cxn modelId="{E3A73112-6E2F-43BC-B66E-EB68F0BC52F9}" type="presParOf" srcId="{552DE845-3C62-440F-A4A6-942E65DEF82B}" destId="{5C41D6F7-26CC-40E9-ADEE-B3B497569220}" srcOrd="0" destOrd="0" presId="urn:microsoft.com/office/officeart/2005/8/layout/pyramid2"/>
    <dgm:cxn modelId="{D03F2F63-8368-4DF8-8AD0-70EBF5979B1B}" type="presParOf" srcId="{552DE845-3C62-440F-A4A6-942E65DEF82B}" destId="{D91E134B-6C29-436F-954E-B2C8706DA160}" srcOrd="1" destOrd="0" presId="urn:microsoft.com/office/officeart/2005/8/layout/pyramid2"/>
    <dgm:cxn modelId="{D363BAF2-AC3D-4767-90EB-A9909A33C176}" type="presParOf" srcId="{D91E134B-6C29-436F-954E-B2C8706DA160}" destId="{4C1D2509-1949-4CD8-A200-2EC7C19C2FD3}" srcOrd="0" destOrd="0" presId="urn:microsoft.com/office/officeart/2005/8/layout/pyramid2"/>
    <dgm:cxn modelId="{BCB43D27-63F9-4174-B100-F674538E7439}" type="presParOf" srcId="{D91E134B-6C29-436F-954E-B2C8706DA160}" destId="{25783C7E-DEB4-46D9-898A-FCC4C18DCF8A}" srcOrd="1" destOrd="0" presId="urn:microsoft.com/office/officeart/2005/8/layout/pyramid2"/>
    <dgm:cxn modelId="{BD2761B5-5B8F-46AF-B139-D79B4F7076B7}" type="presParOf" srcId="{D91E134B-6C29-436F-954E-B2C8706DA160}" destId="{65FB1D5B-EECD-42CB-873D-53938714BD7D}" srcOrd="2" destOrd="0" presId="urn:microsoft.com/office/officeart/2005/8/layout/pyramid2"/>
    <dgm:cxn modelId="{E1C1C27B-D56D-483C-9989-4E1AA107B89B}" type="presParOf" srcId="{D91E134B-6C29-436F-954E-B2C8706DA160}" destId="{65F40D8A-D62D-4136-9C13-6D1A8F80ECFE}" srcOrd="3" destOrd="0" presId="urn:microsoft.com/office/officeart/2005/8/layout/pyramid2"/>
    <dgm:cxn modelId="{5896F19B-230F-4C80-AA13-1B1DFD8853E2}" type="presParOf" srcId="{D91E134B-6C29-436F-954E-B2C8706DA160}" destId="{C6996301-76E1-4B03-BECC-9D828EBDA771}" srcOrd="4" destOrd="0" presId="urn:microsoft.com/office/officeart/2005/8/layout/pyramid2"/>
    <dgm:cxn modelId="{D96E1B48-085F-41FB-ACCD-39417007AC53}" type="presParOf" srcId="{D91E134B-6C29-436F-954E-B2C8706DA160}" destId="{C6FD2FB0-B62D-4C94-8ED0-F7A8CF18AE39}" srcOrd="5" destOrd="0" presId="urn:microsoft.com/office/officeart/2005/8/layout/pyramid2"/>
    <dgm:cxn modelId="{6FBFBC6E-A8F7-4332-9C7E-997312DD5A2D}" type="presParOf" srcId="{D91E134B-6C29-436F-954E-B2C8706DA160}" destId="{F9E13A60-0003-407C-BA4B-F4F6F8FD6878}" srcOrd="6" destOrd="0" presId="urn:microsoft.com/office/officeart/2005/8/layout/pyramid2"/>
    <dgm:cxn modelId="{7C6BDC7B-2830-4CBC-9B80-78FE216FC01F}" type="presParOf" srcId="{D91E134B-6C29-436F-954E-B2C8706DA160}" destId="{E68D8022-B8DC-489E-BD9F-41044C35F8E8}" srcOrd="7" destOrd="0" presId="urn:microsoft.com/office/officeart/2005/8/layout/pyramid2"/>
    <dgm:cxn modelId="{428C7E54-7498-4302-A43A-957C50A7E356}" type="presParOf" srcId="{D91E134B-6C29-436F-954E-B2C8706DA160}" destId="{85FD5484-61EA-427C-82A4-29049DDD37C2}" srcOrd="8" destOrd="0" presId="urn:microsoft.com/office/officeart/2005/8/layout/pyramid2"/>
    <dgm:cxn modelId="{23110121-3869-4564-A0B3-FD86A39DADF9}" type="presParOf" srcId="{D91E134B-6C29-436F-954E-B2C8706DA160}" destId="{994D2793-5BAE-413F-8FD2-0A49FFBF7587}"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87DDCF-FBC5-41C1-9F7E-6EB93FA08A86}"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100769AF-285D-4E55-9BBE-248E4C6DE868}">
      <dgm:prSet phldrT="[Text]" custT="1"/>
      <dgm:spPr/>
      <dgm:t>
        <a:bodyPr/>
        <a:lstStyle/>
        <a:p>
          <a:r>
            <a:rPr lang="en-US" sz="2400" dirty="0" smtClean="0">
              <a:solidFill>
                <a:schemeClr val="tx1"/>
              </a:solidFill>
            </a:rPr>
            <a:t>It is focused </a:t>
          </a:r>
          <a:endParaRPr lang="en-US" sz="2400" dirty="0">
            <a:solidFill>
              <a:schemeClr val="tx1"/>
            </a:solidFill>
          </a:endParaRPr>
        </a:p>
      </dgm:t>
    </dgm:pt>
    <dgm:pt modelId="{F72BC47A-C6B9-4FE0-82AB-5593F6A51A7F}" type="parTrans" cxnId="{F2FC196B-F151-42B1-A849-BDC15D0D8CB9}">
      <dgm:prSet/>
      <dgm:spPr/>
      <dgm:t>
        <a:bodyPr/>
        <a:lstStyle/>
        <a:p>
          <a:endParaRPr lang="en-US"/>
        </a:p>
      </dgm:t>
    </dgm:pt>
    <dgm:pt modelId="{3A783CB3-599D-4D25-A14E-F76066782E07}" type="sibTrans" cxnId="{F2FC196B-F151-42B1-A849-BDC15D0D8CB9}">
      <dgm:prSet/>
      <dgm:spPr/>
      <dgm:t>
        <a:bodyPr/>
        <a:lstStyle/>
        <a:p>
          <a:endParaRPr lang="en-US"/>
        </a:p>
      </dgm:t>
    </dgm:pt>
    <dgm:pt modelId="{1316E69D-C0C5-4CFC-AA41-916682879392}">
      <dgm:prSet phldrT="[Text]" custT="1"/>
      <dgm:spPr/>
      <dgm:t>
        <a:bodyPr/>
        <a:lstStyle/>
        <a:p>
          <a:r>
            <a:rPr lang="en-US" sz="2400" dirty="0" smtClean="0">
              <a:solidFill>
                <a:schemeClr val="tx1"/>
              </a:solidFill>
            </a:rPr>
            <a:t>Divided into two parts (if the information is extensive)</a:t>
          </a:r>
          <a:endParaRPr lang="en-US" sz="2400" dirty="0">
            <a:solidFill>
              <a:schemeClr val="tx1"/>
            </a:solidFill>
          </a:endParaRPr>
        </a:p>
      </dgm:t>
    </dgm:pt>
    <dgm:pt modelId="{4261B6E2-B659-440C-8D6C-3D0357F5A6BF}" type="parTrans" cxnId="{D3CB9D88-7478-43CC-B507-1C76F7712C9F}">
      <dgm:prSet/>
      <dgm:spPr/>
      <dgm:t>
        <a:bodyPr/>
        <a:lstStyle/>
        <a:p>
          <a:endParaRPr lang="en-US"/>
        </a:p>
      </dgm:t>
    </dgm:pt>
    <dgm:pt modelId="{3D152816-63FE-453D-9302-C9DFADB1FA95}" type="sibTrans" cxnId="{D3CB9D88-7478-43CC-B507-1C76F7712C9F}">
      <dgm:prSet/>
      <dgm:spPr/>
      <dgm:t>
        <a:bodyPr/>
        <a:lstStyle/>
        <a:p>
          <a:endParaRPr lang="en-US"/>
        </a:p>
      </dgm:t>
    </dgm:pt>
    <dgm:pt modelId="{7E11A842-07B3-4D04-8461-D8A2699D0577}">
      <dgm:prSet phldrT="[Text]" custT="1"/>
      <dgm:spPr/>
      <dgm:t>
        <a:bodyPr/>
        <a:lstStyle/>
        <a:p>
          <a:r>
            <a:rPr lang="en-US" sz="2400" dirty="0" smtClean="0">
              <a:solidFill>
                <a:schemeClr val="tx1"/>
              </a:solidFill>
            </a:rPr>
            <a:t>Focused on the use of prepositions rather than a string of nouns</a:t>
          </a:r>
          <a:endParaRPr lang="en-US" sz="2400" dirty="0">
            <a:solidFill>
              <a:schemeClr val="tx1"/>
            </a:solidFill>
          </a:endParaRPr>
        </a:p>
      </dgm:t>
    </dgm:pt>
    <dgm:pt modelId="{29B58FC0-BE27-4612-9440-575C785ADA82}" type="parTrans" cxnId="{279EABD9-0716-449B-9D35-E93953BDBEBD}">
      <dgm:prSet/>
      <dgm:spPr/>
      <dgm:t>
        <a:bodyPr/>
        <a:lstStyle/>
        <a:p>
          <a:endParaRPr lang="en-US"/>
        </a:p>
      </dgm:t>
    </dgm:pt>
    <dgm:pt modelId="{CE582C89-D2A9-432A-B3CC-DF09E47CF2F2}" type="sibTrans" cxnId="{279EABD9-0716-449B-9D35-E93953BDBEBD}">
      <dgm:prSet/>
      <dgm:spPr/>
      <dgm:t>
        <a:bodyPr/>
        <a:lstStyle/>
        <a:p>
          <a:endParaRPr lang="en-US"/>
        </a:p>
      </dgm:t>
    </dgm:pt>
    <dgm:pt modelId="{DB1C4463-6DC8-4856-8DFE-76B0A278CC1C}" type="pres">
      <dgm:prSet presAssocID="{EB87DDCF-FBC5-41C1-9F7E-6EB93FA08A86}" presName="diagram" presStyleCnt="0">
        <dgm:presLayoutVars>
          <dgm:dir/>
          <dgm:resizeHandles val="exact"/>
        </dgm:presLayoutVars>
      </dgm:prSet>
      <dgm:spPr/>
    </dgm:pt>
    <dgm:pt modelId="{CC605AE5-BE47-4088-8B7B-DD11EBEC9419}" type="pres">
      <dgm:prSet presAssocID="{100769AF-285D-4E55-9BBE-248E4C6DE868}" presName="node" presStyleLbl="node1" presStyleIdx="0" presStyleCnt="3">
        <dgm:presLayoutVars>
          <dgm:bulletEnabled val="1"/>
        </dgm:presLayoutVars>
      </dgm:prSet>
      <dgm:spPr/>
    </dgm:pt>
    <dgm:pt modelId="{8A3E70F4-1E6D-4422-A226-AD139341BA8D}" type="pres">
      <dgm:prSet presAssocID="{3A783CB3-599D-4D25-A14E-F76066782E07}" presName="sibTrans" presStyleCnt="0"/>
      <dgm:spPr/>
    </dgm:pt>
    <dgm:pt modelId="{7551C4D7-BCCA-49BB-8B3C-D65FBE112372}" type="pres">
      <dgm:prSet presAssocID="{1316E69D-C0C5-4CFC-AA41-916682879392}" presName="node" presStyleLbl="node1" presStyleIdx="1" presStyleCnt="3">
        <dgm:presLayoutVars>
          <dgm:bulletEnabled val="1"/>
        </dgm:presLayoutVars>
      </dgm:prSet>
      <dgm:spPr/>
      <dgm:t>
        <a:bodyPr/>
        <a:lstStyle/>
        <a:p>
          <a:endParaRPr lang="en-US"/>
        </a:p>
      </dgm:t>
    </dgm:pt>
    <dgm:pt modelId="{6FD5DD0F-3A26-438F-8B0D-59431C795DC7}" type="pres">
      <dgm:prSet presAssocID="{3D152816-63FE-453D-9302-C9DFADB1FA95}" presName="sibTrans" presStyleCnt="0"/>
      <dgm:spPr/>
    </dgm:pt>
    <dgm:pt modelId="{D729551B-444A-4468-9BFF-BF6AA093D84E}" type="pres">
      <dgm:prSet presAssocID="{7E11A842-07B3-4D04-8461-D8A2699D0577}" presName="node" presStyleLbl="node1" presStyleIdx="2" presStyleCnt="3">
        <dgm:presLayoutVars>
          <dgm:bulletEnabled val="1"/>
        </dgm:presLayoutVars>
      </dgm:prSet>
      <dgm:spPr/>
      <dgm:t>
        <a:bodyPr/>
        <a:lstStyle/>
        <a:p>
          <a:endParaRPr lang="en-US"/>
        </a:p>
      </dgm:t>
    </dgm:pt>
  </dgm:ptLst>
  <dgm:cxnLst>
    <dgm:cxn modelId="{467EC765-17E7-46DB-BC60-30BF5C685676}" type="presOf" srcId="{EB87DDCF-FBC5-41C1-9F7E-6EB93FA08A86}" destId="{DB1C4463-6DC8-4856-8DFE-76B0A278CC1C}" srcOrd="0" destOrd="0" presId="urn:microsoft.com/office/officeart/2005/8/layout/default"/>
    <dgm:cxn modelId="{279EABD9-0716-449B-9D35-E93953BDBEBD}" srcId="{EB87DDCF-FBC5-41C1-9F7E-6EB93FA08A86}" destId="{7E11A842-07B3-4D04-8461-D8A2699D0577}" srcOrd="2" destOrd="0" parTransId="{29B58FC0-BE27-4612-9440-575C785ADA82}" sibTransId="{CE582C89-D2A9-432A-B3CC-DF09E47CF2F2}"/>
    <dgm:cxn modelId="{D36487FB-8456-444C-B495-CC0C10A9F5B9}" type="presOf" srcId="{100769AF-285D-4E55-9BBE-248E4C6DE868}" destId="{CC605AE5-BE47-4088-8B7B-DD11EBEC9419}" srcOrd="0" destOrd="0" presId="urn:microsoft.com/office/officeart/2005/8/layout/default"/>
    <dgm:cxn modelId="{D3CB9D88-7478-43CC-B507-1C76F7712C9F}" srcId="{EB87DDCF-FBC5-41C1-9F7E-6EB93FA08A86}" destId="{1316E69D-C0C5-4CFC-AA41-916682879392}" srcOrd="1" destOrd="0" parTransId="{4261B6E2-B659-440C-8D6C-3D0357F5A6BF}" sibTransId="{3D152816-63FE-453D-9302-C9DFADB1FA95}"/>
    <dgm:cxn modelId="{F8609A91-EDEB-40E6-816B-0B8D53B6F16A}" type="presOf" srcId="{7E11A842-07B3-4D04-8461-D8A2699D0577}" destId="{D729551B-444A-4468-9BFF-BF6AA093D84E}" srcOrd="0" destOrd="0" presId="urn:microsoft.com/office/officeart/2005/8/layout/default"/>
    <dgm:cxn modelId="{F2FC196B-F151-42B1-A849-BDC15D0D8CB9}" srcId="{EB87DDCF-FBC5-41C1-9F7E-6EB93FA08A86}" destId="{100769AF-285D-4E55-9BBE-248E4C6DE868}" srcOrd="0" destOrd="0" parTransId="{F72BC47A-C6B9-4FE0-82AB-5593F6A51A7F}" sibTransId="{3A783CB3-599D-4D25-A14E-F76066782E07}"/>
    <dgm:cxn modelId="{502FBAE9-A796-4F96-98CF-15C00F0332F4}" type="presOf" srcId="{1316E69D-C0C5-4CFC-AA41-916682879392}" destId="{7551C4D7-BCCA-49BB-8B3C-D65FBE112372}" srcOrd="0" destOrd="0" presId="urn:microsoft.com/office/officeart/2005/8/layout/default"/>
    <dgm:cxn modelId="{59D3C588-E39E-4436-83F4-BD3E05CE2CB6}" type="presParOf" srcId="{DB1C4463-6DC8-4856-8DFE-76B0A278CC1C}" destId="{CC605AE5-BE47-4088-8B7B-DD11EBEC9419}" srcOrd="0" destOrd="0" presId="urn:microsoft.com/office/officeart/2005/8/layout/default"/>
    <dgm:cxn modelId="{11D7A50D-2913-4B8B-ACF5-0B1D3C0CFEF3}" type="presParOf" srcId="{DB1C4463-6DC8-4856-8DFE-76B0A278CC1C}" destId="{8A3E70F4-1E6D-4422-A226-AD139341BA8D}" srcOrd="1" destOrd="0" presId="urn:microsoft.com/office/officeart/2005/8/layout/default"/>
    <dgm:cxn modelId="{0DE9D9A4-4211-44CC-9B90-593BDB65EB37}" type="presParOf" srcId="{DB1C4463-6DC8-4856-8DFE-76B0A278CC1C}" destId="{7551C4D7-BCCA-49BB-8B3C-D65FBE112372}" srcOrd="2" destOrd="0" presId="urn:microsoft.com/office/officeart/2005/8/layout/default"/>
    <dgm:cxn modelId="{74B6BE37-AF9A-4DDD-9A70-44C5C057D206}" type="presParOf" srcId="{DB1C4463-6DC8-4856-8DFE-76B0A278CC1C}" destId="{6FD5DD0F-3A26-438F-8B0D-59431C795DC7}" srcOrd="3" destOrd="0" presId="urn:microsoft.com/office/officeart/2005/8/layout/default"/>
    <dgm:cxn modelId="{326BBFBF-9E13-4A37-90A0-780D8E846EF6}" type="presParOf" srcId="{DB1C4463-6DC8-4856-8DFE-76B0A278CC1C}" destId="{D729551B-444A-4468-9BFF-BF6AA093D84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31FF2-E48C-4D15-A193-342297B613E7}">
      <dsp:nvSpPr>
        <dsp:cNvPr id="0" name=""/>
        <dsp:cNvSpPr/>
      </dsp:nvSpPr>
      <dsp:spPr>
        <a:xfrm>
          <a:off x="0" y="387393"/>
          <a:ext cx="9585661" cy="529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33E60EBC-61E8-4515-9959-6FF78286F0C2}">
      <dsp:nvSpPr>
        <dsp:cNvPr id="0" name=""/>
        <dsp:cNvSpPr/>
      </dsp:nvSpPr>
      <dsp:spPr>
        <a:xfrm>
          <a:off x="479283" y="77433"/>
          <a:ext cx="6709962" cy="6199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3621" tIns="0" rIns="253621" bIns="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rPr>
            <a:t>Acknowledgements </a:t>
          </a:r>
        </a:p>
      </dsp:txBody>
      <dsp:txXfrm>
        <a:off x="509545" y="107695"/>
        <a:ext cx="6649438" cy="559396"/>
      </dsp:txXfrm>
    </dsp:sp>
    <dsp:sp modelId="{5BCF1657-253D-4FD7-9CC3-BEC10FBC5780}">
      <dsp:nvSpPr>
        <dsp:cNvPr id="0" name=""/>
        <dsp:cNvSpPr/>
      </dsp:nvSpPr>
      <dsp:spPr>
        <a:xfrm>
          <a:off x="0" y="1339953"/>
          <a:ext cx="9585661" cy="5292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9147AD08-EBF9-409D-8F71-8367EE2CE01F}">
      <dsp:nvSpPr>
        <dsp:cNvPr id="0" name=""/>
        <dsp:cNvSpPr/>
      </dsp:nvSpPr>
      <dsp:spPr>
        <a:xfrm>
          <a:off x="479283" y="1029993"/>
          <a:ext cx="6709962" cy="61992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3621" tIns="0" rIns="253621" bIns="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rPr>
            <a:t>Letter of Transmittal </a:t>
          </a:r>
        </a:p>
      </dsp:txBody>
      <dsp:txXfrm>
        <a:off x="509545" y="1060255"/>
        <a:ext cx="6649438" cy="559396"/>
      </dsp:txXfrm>
    </dsp:sp>
    <dsp:sp modelId="{62A938AB-E17B-4D80-B80C-899D1D97DFD8}">
      <dsp:nvSpPr>
        <dsp:cNvPr id="0" name=""/>
        <dsp:cNvSpPr/>
      </dsp:nvSpPr>
      <dsp:spPr>
        <a:xfrm>
          <a:off x="0" y="2292513"/>
          <a:ext cx="9585661" cy="5292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B055E5A2-6A62-4AF0-B8BE-A399C9659928}">
      <dsp:nvSpPr>
        <dsp:cNvPr id="0" name=""/>
        <dsp:cNvSpPr/>
      </dsp:nvSpPr>
      <dsp:spPr>
        <a:xfrm>
          <a:off x="479283" y="1982553"/>
          <a:ext cx="6709962" cy="61992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3621" tIns="0" rIns="253621" bIns="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rPr>
            <a:t>Executive Summary </a:t>
          </a:r>
        </a:p>
      </dsp:txBody>
      <dsp:txXfrm>
        <a:off x="509545" y="2012815"/>
        <a:ext cx="6649438" cy="559396"/>
      </dsp:txXfrm>
    </dsp:sp>
    <dsp:sp modelId="{FD16841B-D292-4CA3-B5E4-91C6029B3F68}">
      <dsp:nvSpPr>
        <dsp:cNvPr id="0" name=""/>
        <dsp:cNvSpPr/>
      </dsp:nvSpPr>
      <dsp:spPr>
        <a:xfrm>
          <a:off x="0" y="3245073"/>
          <a:ext cx="9585661" cy="529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AA885FC0-B544-4903-BF69-9C43D2AFAACE}">
      <dsp:nvSpPr>
        <dsp:cNvPr id="0" name=""/>
        <dsp:cNvSpPr/>
      </dsp:nvSpPr>
      <dsp:spPr>
        <a:xfrm>
          <a:off x="479283" y="2935113"/>
          <a:ext cx="6709962" cy="6199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3621" tIns="0" rIns="253621" bIns="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rPr>
            <a:t>Table of Contents </a:t>
          </a:r>
        </a:p>
      </dsp:txBody>
      <dsp:txXfrm>
        <a:off x="509545" y="2965375"/>
        <a:ext cx="6649438" cy="559396"/>
      </dsp:txXfrm>
    </dsp:sp>
    <dsp:sp modelId="{532D008A-06BC-42AF-A2F7-99D5561680D2}">
      <dsp:nvSpPr>
        <dsp:cNvPr id="0" name=""/>
        <dsp:cNvSpPr/>
      </dsp:nvSpPr>
      <dsp:spPr>
        <a:xfrm>
          <a:off x="0" y="4197633"/>
          <a:ext cx="9585661" cy="5292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E0597B0A-C455-4EFA-A900-E02411B58375}">
      <dsp:nvSpPr>
        <dsp:cNvPr id="0" name=""/>
        <dsp:cNvSpPr/>
      </dsp:nvSpPr>
      <dsp:spPr>
        <a:xfrm>
          <a:off x="479283" y="3887673"/>
          <a:ext cx="6709962" cy="619920"/>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3621" tIns="0" rIns="253621" bIns="0" numCol="1" spcCol="1270" anchor="ctr" anchorCtr="0">
          <a:noAutofit/>
        </a:bodyPr>
        <a:lstStyle/>
        <a:p>
          <a:pPr lvl="0" algn="l" defTabSz="1244600">
            <a:lnSpc>
              <a:spcPct val="90000"/>
            </a:lnSpc>
            <a:spcBef>
              <a:spcPct val="0"/>
            </a:spcBef>
            <a:spcAft>
              <a:spcPct val="35000"/>
            </a:spcAft>
          </a:pPr>
          <a:r>
            <a:rPr lang="en-US" sz="2800" kern="1200" dirty="0">
              <a:solidFill>
                <a:schemeClr val="tx1"/>
              </a:solidFill>
            </a:rPr>
            <a:t>List of Figures/Tables</a:t>
          </a:r>
        </a:p>
      </dsp:txBody>
      <dsp:txXfrm>
        <a:off x="509545" y="3917935"/>
        <a:ext cx="664943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44F11D-C5CA-497E-83D6-9C2E8F3F53F7}">
      <dsp:nvSpPr>
        <dsp:cNvPr id="0" name=""/>
        <dsp:cNvSpPr/>
      </dsp:nvSpPr>
      <dsp:spPr>
        <a:xfrm>
          <a:off x="2836890" y="241"/>
          <a:ext cx="4491429" cy="318059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tx1"/>
              </a:solidFill>
            </a:rPr>
            <a:t>An </a:t>
          </a:r>
          <a:r>
            <a:rPr lang="en-US" sz="3600" kern="1200" dirty="0">
              <a:solidFill>
                <a:schemeClr val="tx1"/>
              </a:solidFill>
            </a:rPr>
            <a:t>opportunity to extend your gratitude to the ones who helped you in the report </a:t>
          </a:r>
        </a:p>
      </dsp:txBody>
      <dsp:txXfrm>
        <a:off x="2836890" y="241"/>
        <a:ext cx="4491429" cy="31805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C7BCD-891D-4D88-B268-3F907AE8851B}">
      <dsp:nvSpPr>
        <dsp:cNvPr id="0" name=""/>
        <dsp:cNvSpPr/>
      </dsp:nvSpPr>
      <dsp:spPr>
        <a:xfrm>
          <a:off x="197948" y="462460"/>
          <a:ext cx="4664190" cy="1457559"/>
        </a:xfrm>
        <a:prstGeom prst="rect">
          <a:avLst/>
        </a:prstGeom>
        <a:solidFill>
          <a:schemeClr val="dk1">
            <a:alpha val="4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7254" tIns="129540" rIns="129540" bIns="129540" numCol="1" spcCol="1270" anchor="ctr" anchorCtr="0">
          <a:noAutofit/>
        </a:bodyPr>
        <a:lstStyle/>
        <a:p>
          <a:pPr lvl="0" algn="l" defTabSz="1511300">
            <a:lnSpc>
              <a:spcPct val="90000"/>
            </a:lnSpc>
            <a:spcBef>
              <a:spcPct val="0"/>
            </a:spcBef>
            <a:spcAft>
              <a:spcPct val="35000"/>
            </a:spcAft>
          </a:pPr>
          <a:r>
            <a:rPr lang="en-US" sz="3400" kern="1200" dirty="0"/>
            <a:t>Can use informal style of writing</a:t>
          </a:r>
        </a:p>
      </dsp:txBody>
      <dsp:txXfrm>
        <a:off x="197948" y="462460"/>
        <a:ext cx="4664190" cy="1457559"/>
      </dsp:txXfrm>
    </dsp:sp>
    <dsp:sp modelId="{6D391862-6E33-484A-893B-8AE384675C67}">
      <dsp:nvSpPr>
        <dsp:cNvPr id="0" name=""/>
        <dsp:cNvSpPr/>
      </dsp:nvSpPr>
      <dsp:spPr>
        <a:xfrm>
          <a:off x="3607" y="251924"/>
          <a:ext cx="1020291" cy="1530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ECDAE2AE-11A9-431C-A96B-4106DA63A705}">
      <dsp:nvSpPr>
        <dsp:cNvPr id="0" name=""/>
        <dsp:cNvSpPr/>
      </dsp:nvSpPr>
      <dsp:spPr>
        <a:xfrm>
          <a:off x="5252714" y="462460"/>
          <a:ext cx="4664190" cy="1457559"/>
        </a:xfrm>
        <a:prstGeom prst="rect">
          <a:avLst/>
        </a:prstGeom>
        <a:solidFill>
          <a:schemeClr val="dk1">
            <a:alpha val="4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7254" tIns="129540" rIns="129540" bIns="129540" numCol="1" spcCol="1270" anchor="ctr" anchorCtr="0">
          <a:noAutofit/>
        </a:bodyPr>
        <a:lstStyle/>
        <a:p>
          <a:pPr lvl="0" algn="l" defTabSz="1511300">
            <a:lnSpc>
              <a:spcPct val="90000"/>
            </a:lnSpc>
            <a:spcBef>
              <a:spcPct val="0"/>
            </a:spcBef>
            <a:spcAft>
              <a:spcPct val="35000"/>
            </a:spcAft>
          </a:pPr>
          <a:r>
            <a:rPr lang="en-US" sz="3400" kern="1200" dirty="0"/>
            <a:t>Can use first-person pronouns</a:t>
          </a:r>
        </a:p>
      </dsp:txBody>
      <dsp:txXfrm>
        <a:off x="5252714" y="462460"/>
        <a:ext cx="4664190" cy="1457559"/>
      </dsp:txXfrm>
    </dsp:sp>
    <dsp:sp modelId="{05E1CA03-A52B-4B80-9FE3-8C7D4F25468B}">
      <dsp:nvSpPr>
        <dsp:cNvPr id="0" name=""/>
        <dsp:cNvSpPr/>
      </dsp:nvSpPr>
      <dsp:spPr>
        <a:xfrm>
          <a:off x="5058372" y="251924"/>
          <a:ext cx="1020291" cy="1530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 modelId="{A5D0C7E4-146E-410A-A4B6-0C06ED70FF60}">
      <dsp:nvSpPr>
        <dsp:cNvPr id="0" name=""/>
        <dsp:cNvSpPr/>
      </dsp:nvSpPr>
      <dsp:spPr>
        <a:xfrm>
          <a:off x="2725331" y="2297366"/>
          <a:ext cx="4664190" cy="1457559"/>
        </a:xfrm>
        <a:prstGeom prst="rect">
          <a:avLst/>
        </a:prstGeom>
        <a:solidFill>
          <a:schemeClr val="dk1">
            <a:alpha val="40000"/>
            <a:tint val="40000"/>
            <a:hueOff val="0"/>
            <a:satOff val="0"/>
            <a:lumOff val="0"/>
            <a:alphaOff val="0"/>
          </a:schemeClr>
        </a:solidFill>
        <a:ln w="9525" cap="rnd"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87254" tIns="129540" rIns="129540" bIns="129540" numCol="1" spcCol="1270" anchor="ctr" anchorCtr="0">
          <a:noAutofit/>
        </a:bodyPr>
        <a:lstStyle/>
        <a:p>
          <a:pPr lvl="0" algn="l" defTabSz="1511300">
            <a:lnSpc>
              <a:spcPct val="90000"/>
            </a:lnSpc>
            <a:spcBef>
              <a:spcPct val="0"/>
            </a:spcBef>
            <a:spcAft>
              <a:spcPct val="35000"/>
            </a:spcAft>
          </a:pPr>
          <a:r>
            <a:rPr lang="en-US" sz="3400" kern="1200" dirty="0"/>
            <a:t>Should no longer be one page</a:t>
          </a:r>
        </a:p>
      </dsp:txBody>
      <dsp:txXfrm>
        <a:off x="2725331" y="2297366"/>
        <a:ext cx="4664190" cy="1457559"/>
      </dsp:txXfrm>
    </dsp:sp>
    <dsp:sp modelId="{09B09B83-2EC8-4703-AF09-7F0D2E09792D}">
      <dsp:nvSpPr>
        <dsp:cNvPr id="0" name=""/>
        <dsp:cNvSpPr/>
      </dsp:nvSpPr>
      <dsp:spPr>
        <a:xfrm>
          <a:off x="2530990" y="2086829"/>
          <a:ext cx="1020291" cy="153043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0" r="-100000"/>
          </a:stretch>
        </a:blipFill>
        <a:ln>
          <a:noFill/>
        </a:ln>
        <a:effectLst>
          <a:outerShdw blurRad="50800" dist="38100" dir="5400000" rotWithShape="0">
            <a:srgbClr val="000000">
              <a:alpha val="60000"/>
            </a:srgbClr>
          </a:outerShdw>
        </a:effectLst>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D8B2F-B210-4FC4-978E-65AF800D6D71}">
      <dsp:nvSpPr>
        <dsp:cNvPr id="0" name=""/>
        <dsp:cNvSpPr/>
      </dsp:nvSpPr>
      <dsp:spPr>
        <a:xfrm>
          <a:off x="0" y="753852"/>
          <a:ext cx="9946269" cy="1285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E4D48713-327B-4917-94B6-A2256375858E}">
      <dsp:nvSpPr>
        <dsp:cNvPr id="0" name=""/>
        <dsp:cNvSpPr/>
      </dsp:nvSpPr>
      <dsp:spPr>
        <a:xfrm>
          <a:off x="497313" y="1092"/>
          <a:ext cx="6962388" cy="150552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3162" tIns="0" rIns="263162" bIns="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rPr>
            <a:t>Clarifies the intent of the report to the readers</a:t>
          </a:r>
        </a:p>
      </dsp:txBody>
      <dsp:txXfrm>
        <a:off x="570806" y="74585"/>
        <a:ext cx="6815402" cy="1358534"/>
      </dsp:txXfrm>
    </dsp:sp>
    <dsp:sp modelId="{D745DD4E-4DE8-47CD-9F70-EB42B8B4EF32}">
      <dsp:nvSpPr>
        <dsp:cNvPr id="0" name=""/>
        <dsp:cNvSpPr/>
      </dsp:nvSpPr>
      <dsp:spPr>
        <a:xfrm>
          <a:off x="0" y="3067213"/>
          <a:ext cx="9946269" cy="1285200"/>
        </a:xfrm>
        <a:prstGeom prst="rect">
          <a:avLst/>
        </a:prstGeom>
        <a:solidFill>
          <a:schemeClr val="lt1">
            <a:alpha val="90000"/>
            <a:hueOff val="0"/>
            <a:satOff val="0"/>
            <a:lumOff val="0"/>
            <a:alphaOff val="0"/>
          </a:schemeClr>
        </a:solidFill>
        <a:ln w="9525" cap="rnd" cmpd="sng" algn="ctr">
          <a:solidFill>
            <a:schemeClr val="accent5">
              <a:hueOff val="4808133"/>
              <a:satOff val="-9764"/>
              <a:lumOff val="6275"/>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092A4EA3-6F44-4F5A-87EB-868CD58AB606}">
      <dsp:nvSpPr>
        <dsp:cNvPr id="0" name=""/>
        <dsp:cNvSpPr/>
      </dsp:nvSpPr>
      <dsp:spPr>
        <a:xfrm>
          <a:off x="497313" y="2314453"/>
          <a:ext cx="6962388" cy="1505520"/>
        </a:xfrm>
        <a:prstGeom prst="roundRect">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3162" tIns="0" rIns="263162" bIns="0" numCol="1" spcCol="1270" anchor="ctr" anchorCtr="0">
          <a:noAutofit/>
        </a:bodyPr>
        <a:lstStyle/>
        <a:p>
          <a:pPr lvl="0" algn="l" defTabSz="1066800">
            <a:lnSpc>
              <a:spcPct val="90000"/>
            </a:lnSpc>
            <a:spcBef>
              <a:spcPct val="0"/>
            </a:spcBef>
            <a:spcAft>
              <a:spcPct val="35000"/>
            </a:spcAft>
          </a:pPr>
          <a:r>
            <a:rPr lang="en-US" sz="2400" kern="1200" dirty="0">
              <a:solidFill>
                <a:schemeClr val="tx1"/>
              </a:solidFill>
            </a:rPr>
            <a:t>Summarizes the achievements, instructions and further plan of action</a:t>
          </a:r>
        </a:p>
      </dsp:txBody>
      <dsp:txXfrm>
        <a:off x="570806" y="2387946"/>
        <a:ext cx="6815402" cy="13585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266F4-B0E8-4424-A2F9-F8BA29CEB6F9}">
      <dsp:nvSpPr>
        <dsp:cNvPr id="0" name=""/>
        <dsp:cNvSpPr/>
      </dsp:nvSpPr>
      <dsp:spPr>
        <a:xfrm>
          <a:off x="-5111300" y="-783000"/>
          <a:ext cx="6086932" cy="6086932"/>
        </a:xfrm>
        <a:prstGeom prst="blockArc">
          <a:avLst>
            <a:gd name="adj1" fmla="val 18900000"/>
            <a:gd name="adj2" fmla="val 2700000"/>
            <a:gd name="adj3" fmla="val 355"/>
          </a:avLst>
        </a:prstGeom>
        <a:noFill/>
        <a:ln w="15875"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E47377-6E06-4B46-AFD3-E11D5F1D9267}">
      <dsp:nvSpPr>
        <dsp:cNvPr id="0" name=""/>
        <dsp:cNvSpPr/>
      </dsp:nvSpPr>
      <dsp:spPr>
        <a:xfrm>
          <a:off x="426761" y="282467"/>
          <a:ext cx="9714682" cy="565297"/>
        </a:xfrm>
        <a:prstGeom prst="rect">
          <a:avLst/>
        </a:prstGeom>
        <a:gradFill rotWithShape="0">
          <a:gsLst>
            <a:gs pos="0">
              <a:schemeClr val="accent2">
                <a:alpha val="90000"/>
                <a:hueOff val="0"/>
                <a:satOff val="0"/>
                <a:lumOff val="0"/>
                <a:alphaOff val="0"/>
                <a:tint val="96000"/>
                <a:lumMod val="104000"/>
              </a:schemeClr>
            </a:gs>
            <a:gs pos="100000">
              <a:schemeClr val="accent2">
                <a:alpha val="9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8705" tIns="45720" rIns="45720" bIns="45720" numCol="1" spcCol="1270" anchor="ctr" anchorCtr="0">
          <a:noAutofit/>
        </a:bodyPr>
        <a:lstStyle/>
        <a:p>
          <a:pPr lvl="0" algn="l" defTabSz="800100">
            <a:lnSpc>
              <a:spcPct val="90000"/>
            </a:lnSpc>
            <a:spcBef>
              <a:spcPct val="0"/>
            </a:spcBef>
            <a:spcAft>
              <a:spcPct val="35000"/>
            </a:spcAft>
          </a:pPr>
          <a:r>
            <a:rPr lang="en-US" sz="1800" b="1" i="0" kern="1200" dirty="0" smtClean="0">
              <a:solidFill>
                <a:schemeClr val="tx1"/>
              </a:solidFill>
            </a:rPr>
            <a:t>When there is a need to </a:t>
          </a:r>
          <a:r>
            <a:rPr lang="en-US" sz="1800" b="1" i="0" kern="1200" dirty="0">
              <a:solidFill>
                <a:schemeClr val="tx1"/>
              </a:solidFill>
            </a:rPr>
            <a:t>explain requirements or instructions regarding an attached document</a:t>
          </a:r>
          <a:endParaRPr lang="en-US" sz="1800" b="1" kern="1200" dirty="0">
            <a:solidFill>
              <a:schemeClr val="tx1"/>
            </a:solidFill>
          </a:endParaRPr>
        </a:p>
      </dsp:txBody>
      <dsp:txXfrm>
        <a:off x="426761" y="282467"/>
        <a:ext cx="9714682" cy="565297"/>
      </dsp:txXfrm>
    </dsp:sp>
    <dsp:sp modelId="{E519475B-C714-4586-BB14-C7A3A2E830F4}">
      <dsp:nvSpPr>
        <dsp:cNvPr id="0" name=""/>
        <dsp:cNvSpPr/>
      </dsp:nvSpPr>
      <dsp:spPr>
        <a:xfrm>
          <a:off x="73450" y="211805"/>
          <a:ext cx="706621" cy="706621"/>
        </a:xfrm>
        <a:prstGeom prst="ellipse">
          <a:avLst/>
        </a:prstGeom>
        <a:solidFill>
          <a:schemeClr val="lt1">
            <a:hueOff val="0"/>
            <a:satOff val="0"/>
            <a:lumOff val="0"/>
            <a:alphaOff val="0"/>
          </a:schemeClr>
        </a:solidFill>
        <a:ln w="9525" cap="rnd" cmpd="sng" algn="ctr">
          <a:solidFill>
            <a:schemeClr val="accent2">
              <a:alpha val="90000"/>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B9731004-B67B-4115-8B30-2FE12AC940DB}">
      <dsp:nvSpPr>
        <dsp:cNvPr id="0" name=""/>
        <dsp:cNvSpPr/>
      </dsp:nvSpPr>
      <dsp:spPr>
        <a:xfrm>
          <a:off x="831837" y="1130142"/>
          <a:ext cx="9309606" cy="565297"/>
        </a:xfrm>
        <a:prstGeom prst="rect">
          <a:avLst/>
        </a:prstGeom>
        <a:gradFill rotWithShape="0">
          <a:gsLst>
            <a:gs pos="0">
              <a:schemeClr val="accent2">
                <a:alpha val="90000"/>
                <a:hueOff val="0"/>
                <a:satOff val="0"/>
                <a:lumOff val="0"/>
                <a:alphaOff val="-10000"/>
                <a:tint val="96000"/>
                <a:lumMod val="104000"/>
              </a:schemeClr>
            </a:gs>
            <a:gs pos="100000">
              <a:schemeClr val="accent2">
                <a:alpha val="90000"/>
                <a:hueOff val="0"/>
                <a:satOff val="0"/>
                <a:lumOff val="0"/>
                <a:alphaOff val="-1000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8705" tIns="45720" rIns="45720" bIns="45720" numCol="1" spcCol="1270" anchor="ctr" anchorCtr="0">
          <a:noAutofit/>
        </a:bodyPr>
        <a:lstStyle/>
        <a:p>
          <a:pPr lvl="0" algn="l" defTabSz="800100">
            <a:lnSpc>
              <a:spcPct val="90000"/>
            </a:lnSpc>
            <a:spcBef>
              <a:spcPct val="0"/>
            </a:spcBef>
            <a:spcAft>
              <a:spcPct val="35000"/>
            </a:spcAft>
            <a:buFont typeface="Arial" panose="020B0604020202020204" pitchFamily="34" charset="0"/>
            <a:buNone/>
          </a:pPr>
          <a:r>
            <a:rPr lang="en-US" sz="1800" b="1" i="0" kern="1200" dirty="0">
              <a:solidFill>
                <a:schemeClr val="tx1"/>
              </a:solidFill>
            </a:rPr>
            <a:t>When you need to explain why an attached document should be read and considered</a:t>
          </a:r>
          <a:endParaRPr lang="en-US" sz="1800" b="1" kern="1200" dirty="0">
            <a:solidFill>
              <a:schemeClr val="tx1"/>
            </a:solidFill>
          </a:endParaRPr>
        </a:p>
      </dsp:txBody>
      <dsp:txXfrm>
        <a:off x="831837" y="1130142"/>
        <a:ext cx="9309606" cy="565297"/>
      </dsp:txXfrm>
    </dsp:sp>
    <dsp:sp modelId="{E79271F9-C5ED-4E13-AABF-FA536D4BF37C}">
      <dsp:nvSpPr>
        <dsp:cNvPr id="0" name=""/>
        <dsp:cNvSpPr/>
      </dsp:nvSpPr>
      <dsp:spPr>
        <a:xfrm>
          <a:off x="478526" y="1059480"/>
          <a:ext cx="706621" cy="706621"/>
        </a:xfrm>
        <a:prstGeom prst="ellipse">
          <a:avLst/>
        </a:prstGeom>
        <a:solidFill>
          <a:schemeClr val="lt1">
            <a:hueOff val="0"/>
            <a:satOff val="0"/>
            <a:lumOff val="0"/>
            <a:alphaOff val="0"/>
          </a:schemeClr>
        </a:solidFill>
        <a:ln w="9525" cap="rnd" cmpd="sng" algn="ctr">
          <a:solidFill>
            <a:schemeClr val="accent2">
              <a:alpha val="90000"/>
              <a:hueOff val="0"/>
              <a:satOff val="0"/>
              <a:lumOff val="0"/>
              <a:alphaOff val="-1000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03EB9FC3-D61E-40A2-9562-40D57DD79899}">
      <dsp:nvSpPr>
        <dsp:cNvPr id="0" name=""/>
        <dsp:cNvSpPr/>
      </dsp:nvSpPr>
      <dsp:spPr>
        <a:xfrm>
          <a:off x="956162" y="1977817"/>
          <a:ext cx="9185281" cy="565297"/>
        </a:xfrm>
        <a:prstGeom prst="rect">
          <a:avLst/>
        </a:prstGeom>
        <a:gradFill rotWithShape="0">
          <a:gsLst>
            <a:gs pos="0">
              <a:schemeClr val="accent2">
                <a:alpha val="90000"/>
                <a:hueOff val="0"/>
                <a:satOff val="0"/>
                <a:lumOff val="0"/>
                <a:alphaOff val="-20000"/>
                <a:tint val="96000"/>
                <a:lumMod val="104000"/>
              </a:schemeClr>
            </a:gs>
            <a:gs pos="100000">
              <a:schemeClr val="accent2">
                <a:alpha val="90000"/>
                <a:hueOff val="0"/>
                <a:satOff val="0"/>
                <a:lumOff val="0"/>
                <a:alphaOff val="-2000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8705" tIns="45720" rIns="45720" bIns="45720" numCol="1" spcCol="1270" anchor="ctr" anchorCtr="0">
          <a:noAutofit/>
        </a:bodyPr>
        <a:lstStyle/>
        <a:p>
          <a:pPr lvl="0" algn="l" defTabSz="800100">
            <a:lnSpc>
              <a:spcPct val="90000"/>
            </a:lnSpc>
            <a:spcBef>
              <a:spcPct val="0"/>
            </a:spcBef>
            <a:spcAft>
              <a:spcPct val="35000"/>
            </a:spcAft>
            <a:buFont typeface="Arial" panose="020B0604020202020204" pitchFamily="34" charset="0"/>
            <a:buNone/>
          </a:pPr>
          <a:r>
            <a:rPr lang="en-US" sz="1800" b="1" i="0" kern="1200" dirty="0">
              <a:solidFill>
                <a:schemeClr val="tx1"/>
              </a:solidFill>
            </a:rPr>
            <a:t>When a project has deviated from original plans</a:t>
          </a:r>
        </a:p>
      </dsp:txBody>
      <dsp:txXfrm>
        <a:off x="956162" y="1977817"/>
        <a:ext cx="9185281" cy="565297"/>
      </dsp:txXfrm>
    </dsp:sp>
    <dsp:sp modelId="{F7307386-3C05-4C4F-9437-25B4F1F2F6B6}">
      <dsp:nvSpPr>
        <dsp:cNvPr id="0" name=""/>
        <dsp:cNvSpPr/>
      </dsp:nvSpPr>
      <dsp:spPr>
        <a:xfrm>
          <a:off x="602851" y="1907155"/>
          <a:ext cx="706621" cy="706621"/>
        </a:xfrm>
        <a:prstGeom prst="ellipse">
          <a:avLst/>
        </a:prstGeom>
        <a:solidFill>
          <a:schemeClr val="lt1">
            <a:hueOff val="0"/>
            <a:satOff val="0"/>
            <a:lumOff val="0"/>
            <a:alphaOff val="0"/>
          </a:schemeClr>
        </a:solidFill>
        <a:ln w="9525" cap="rnd" cmpd="sng" algn="ctr">
          <a:solidFill>
            <a:schemeClr val="accent2">
              <a:alpha val="90000"/>
              <a:hueOff val="0"/>
              <a:satOff val="0"/>
              <a:lumOff val="0"/>
              <a:alphaOff val="-2000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DCA593CE-9EB6-48DD-A429-B2CA7BFE6814}">
      <dsp:nvSpPr>
        <dsp:cNvPr id="0" name=""/>
        <dsp:cNvSpPr/>
      </dsp:nvSpPr>
      <dsp:spPr>
        <a:xfrm>
          <a:off x="831837" y="2825492"/>
          <a:ext cx="9309606" cy="565297"/>
        </a:xfrm>
        <a:prstGeom prst="rect">
          <a:avLst/>
        </a:prstGeom>
        <a:gradFill rotWithShape="0">
          <a:gsLst>
            <a:gs pos="0">
              <a:schemeClr val="accent2">
                <a:alpha val="90000"/>
                <a:hueOff val="0"/>
                <a:satOff val="0"/>
                <a:lumOff val="0"/>
                <a:alphaOff val="-30000"/>
                <a:tint val="96000"/>
                <a:lumMod val="104000"/>
              </a:schemeClr>
            </a:gs>
            <a:gs pos="100000">
              <a:schemeClr val="accent2">
                <a:alpha val="90000"/>
                <a:hueOff val="0"/>
                <a:satOff val="0"/>
                <a:lumOff val="0"/>
                <a:alphaOff val="-3000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8705" tIns="45720" rIns="45720" bIns="45720" numCol="1" spcCol="1270" anchor="ctr" anchorCtr="0">
          <a:noAutofit/>
        </a:bodyPr>
        <a:lstStyle/>
        <a:p>
          <a:pPr lvl="0" algn="l" defTabSz="800100">
            <a:lnSpc>
              <a:spcPct val="90000"/>
            </a:lnSpc>
            <a:spcBef>
              <a:spcPct val="0"/>
            </a:spcBef>
            <a:spcAft>
              <a:spcPct val="35000"/>
            </a:spcAft>
            <a:buFont typeface="Arial" panose="020B0604020202020204" pitchFamily="34" charset="0"/>
            <a:buNone/>
          </a:pPr>
          <a:r>
            <a:rPr lang="en-US" sz="1800" b="1" i="0" kern="1200" dirty="0">
              <a:solidFill>
                <a:schemeClr val="tx1"/>
              </a:solidFill>
            </a:rPr>
            <a:t>When a project yielded unexpected outcomes</a:t>
          </a:r>
        </a:p>
      </dsp:txBody>
      <dsp:txXfrm>
        <a:off x="831837" y="2825492"/>
        <a:ext cx="9309606" cy="565297"/>
      </dsp:txXfrm>
    </dsp:sp>
    <dsp:sp modelId="{2ACE2910-B1C8-4A0B-B21E-FAD16193D8D5}">
      <dsp:nvSpPr>
        <dsp:cNvPr id="0" name=""/>
        <dsp:cNvSpPr/>
      </dsp:nvSpPr>
      <dsp:spPr>
        <a:xfrm>
          <a:off x="478526" y="2754829"/>
          <a:ext cx="706621" cy="706621"/>
        </a:xfrm>
        <a:prstGeom prst="ellipse">
          <a:avLst/>
        </a:prstGeom>
        <a:solidFill>
          <a:schemeClr val="lt1">
            <a:hueOff val="0"/>
            <a:satOff val="0"/>
            <a:lumOff val="0"/>
            <a:alphaOff val="0"/>
          </a:schemeClr>
        </a:solidFill>
        <a:ln w="9525" cap="rnd" cmpd="sng" algn="ctr">
          <a:solidFill>
            <a:schemeClr val="accent2">
              <a:alpha val="90000"/>
              <a:hueOff val="0"/>
              <a:satOff val="0"/>
              <a:lumOff val="0"/>
              <a:alphaOff val="-3000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CD2A50EC-6606-4748-9B2E-323AAEF84BC9}">
      <dsp:nvSpPr>
        <dsp:cNvPr id="0" name=""/>
        <dsp:cNvSpPr/>
      </dsp:nvSpPr>
      <dsp:spPr>
        <a:xfrm>
          <a:off x="426761" y="3673166"/>
          <a:ext cx="9714682" cy="565297"/>
        </a:xfrm>
        <a:prstGeom prst="rect">
          <a:avLst/>
        </a:prstGeom>
        <a:gradFill rotWithShape="0">
          <a:gsLst>
            <a:gs pos="0">
              <a:schemeClr val="accent2">
                <a:alpha val="90000"/>
                <a:hueOff val="0"/>
                <a:satOff val="0"/>
                <a:lumOff val="0"/>
                <a:alphaOff val="-40000"/>
                <a:tint val="96000"/>
                <a:lumMod val="104000"/>
              </a:schemeClr>
            </a:gs>
            <a:gs pos="100000">
              <a:schemeClr val="accent2">
                <a:alpha val="90000"/>
                <a:hueOff val="0"/>
                <a:satOff val="0"/>
                <a:lumOff val="0"/>
                <a:alphaOff val="-4000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48705" tIns="45720" rIns="45720" bIns="45720" numCol="1" spcCol="1270" anchor="ctr" anchorCtr="0">
          <a:noAutofit/>
        </a:bodyPr>
        <a:lstStyle/>
        <a:p>
          <a:pPr lvl="0" algn="l" defTabSz="800100">
            <a:lnSpc>
              <a:spcPct val="90000"/>
            </a:lnSpc>
            <a:spcBef>
              <a:spcPct val="0"/>
            </a:spcBef>
            <a:spcAft>
              <a:spcPct val="35000"/>
            </a:spcAft>
            <a:buFont typeface="Arial" panose="020B0604020202020204" pitchFamily="34" charset="0"/>
            <a:buNone/>
          </a:pPr>
          <a:r>
            <a:rPr lang="en-US" sz="1800" b="1" i="0" kern="1200" dirty="0">
              <a:solidFill>
                <a:schemeClr val="tx1"/>
              </a:solidFill>
            </a:rPr>
            <a:t>When important points of a document need emphasis</a:t>
          </a:r>
        </a:p>
      </dsp:txBody>
      <dsp:txXfrm>
        <a:off x="426761" y="3673166"/>
        <a:ext cx="9714682" cy="565297"/>
      </dsp:txXfrm>
    </dsp:sp>
    <dsp:sp modelId="{C46578CF-1411-418D-AAA6-336A9FF3379B}">
      <dsp:nvSpPr>
        <dsp:cNvPr id="0" name=""/>
        <dsp:cNvSpPr/>
      </dsp:nvSpPr>
      <dsp:spPr>
        <a:xfrm>
          <a:off x="73450" y="3602504"/>
          <a:ext cx="706621" cy="706621"/>
        </a:xfrm>
        <a:prstGeom prst="ellipse">
          <a:avLst/>
        </a:prstGeom>
        <a:solidFill>
          <a:schemeClr val="lt1">
            <a:hueOff val="0"/>
            <a:satOff val="0"/>
            <a:lumOff val="0"/>
            <a:alphaOff val="0"/>
          </a:schemeClr>
        </a:solidFill>
        <a:ln w="9525" cap="rnd" cmpd="sng" algn="ctr">
          <a:solidFill>
            <a:schemeClr val="accent2">
              <a:alpha val="90000"/>
              <a:hueOff val="0"/>
              <a:satOff val="0"/>
              <a:lumOff val="0"/>
              <a:alphaOff val="-4000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4C88A-8FF3-418B-8363-4B7F08A9827B}">
      <dsp:nvSpPr>
        <dsp:cNvPr id="0" name=""/>
        <dsp:cNvSpPr/>
      </dsp:nvSpPr>
      <dsp:spPr>
        <a:xfrm>
          <a:off x="979216" y="1238"/>
          <a:ext cx="3950918" cy="237055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a:solidFill>
                <a:schemeClr val="tx1"/>
              </a:solidFill>
            </a:rPr>
            <a:t>1. Include a heading with the date and recipient's address</a:t>
          </a:r>
          <a:endParaRPr lang="en-US" sz="3200" kern="1200" dirty="0">
            <a:solidFill>
              <a:schemeClr val="tx1"/>
            </a:solidFill>
          </a:endParaRPr>
        </a:p>
      </dsp:txBody>
      <dsp:txXfrm>
        <a:off x="979216" y="1238"/>
        <a:ext cx="3950918" cy="2370550"/>
      </dsp:txXfrm>
    </dsp:sp>
    <dsp:sp modelId="{1B589208-BBF6-4880-9672-3B814550F1C4}">
      <dsp:nvSpPr>
        <dsp:cNvPr id="0" name=""/>
        <dsp:cNvSpPr/>
      </dsp:nvSpPr>
      <dsp:spPr>
        <a:xfrm>
          <a:off x="5325226" y="1238"/>
          <a:ext cx="3950918" cy="2370550"/>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a:solidFill>
                <a:schemeClr val="tx1"/>
              </a:solidFill>
            </a:rPr>
            <a:t>2. Greet the recipient appropriately</a:t>
          </a:r>
          <a:endParaRPr lang="en-US" sz="3200" kern="1200" dirty="0">
            <a:solidFill>
              <a:schemeClr val="tx1"/>
            </a:solidFill>
          </a:endParaRPr>
        </a:p>
      </dsp:txBody>
      <dsp:txXfrm>
        <a:off x="5325226" y="1238"/>
        <a:ext cx="3950918" cy="2370550"/>
      </dsp:txXfrm>
    </dsp:sp>
    <dsp:sp modelId="{A76C2B8E-E1CE-4956-965C-5807C5AD4483}">
      <dsp:nvSpPr>
        <dsp:cNvPr id="0" name=""/>
        <dsp:cNvSpPr/>
      </dsp:nvSpPr>
      <dsp:spPr>
        <a:xfrm>
          <a:off x="979216" y="2766880"/>
          <a:ext cx="3950918" cy="2370550"/>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a:solidFill>
                <a:schemeClr val="tx1"/>
              </a:solidFill>
            </a:rPr>
            <a:t>3. Write the letter body</a:t>
          </a:r>
          <a:endParaRPr lang="en-US" sz="3200" kern="1200" dirty="0">
            <a:solidFill>
              <a:schemeClr val="tx1"/>
            </a:solidFill>
          </a:endParaRPr>
        </a:p>
      </dsp:txBody>
      <dsp:txXfrm>
        <a:off x="979216" y="2766880"/>
        <a:ext cx="3950918" cy="2370550"/>
      </dsp:txXfrm>
    </dsp:sp>
    <dsp:sp modelId="{4C0AAF07-984F-42F0-B00B-D3827F83C4AF}">
      <dsp:nvSpPr>
        <dsp:cNvPr id="0" name=""/>
        <dsp:cNvSpPr/>
      </dsp:nvSpPr>
      <dsp:spPr>
        <a:xfrm>
          <a:off x="5325226" y="2766880"/>
          <a:ext cx="3950918" cy="2370550"/>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i="0" kern="1200" dirty="0">
              <a:solidFill>
                <a:schemeClr val="tx1"/>
              </a:solidFill>
            </a:rPr>
            <a:t>4. Include a short closing paragraph</a:t>
          </a:r>
          <a:endParaRPr lang="en-US" sz="3200" kern="1200" dirty="0">
            <a:solidFill>
              <a:schemeClr val="tx1"/>
            </a:solidFill>
          </a:endParaRPr>
        </a:p>
      </dsp:txBody>
      <dsp:txXfrm>
        <a:off x="5325226" y="2766880"/>
        <a:ext cx="3950918" cy="23705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024E1-2C61-4CE2-9D70-21259307DD56}">
      <dsp:nvSpPr>
        <dsp:cNvPr id="0" name=""/>
        <dsp:cNvSpPr/>
      </dsp:nvSpPr>
      <dsp:spPr>
        <a:xfrm>
          <a:off x="0" y="721643"/>
          <a:ext cx="10242483" cy="12096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5EBD8866-8AE1-4828-8C58-B8B5711DD66B}">
      <dsp:nvSpPr>
        <dsp:cNvPr id="0" name=""/>
        <dsp:cNvSpPr/>
      </dsp:nvSpPr>
      <dsp:spPr>
        <a:xfrm>
          <a:off x="512124" y="13163"/>
          <a:ext cx="7169738" cy="14169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999" tIns="0" rIns="270999" bIns="0" numCol="1" spcCol="1270" anchor="ctr" anchorCtr="0">
          <a:noAutofit/>
        </a:bodyPr>
        <a:lstStyle/>
        <a:p>
          <a:pPr lvl="0" algn="l" defTabSz="1066800">
            <a:lnSpc>
              <a:spcPct val="90000"/>
            </a:lnSpc>
            <a:spcBef>
              <a:spcPct val="0"/>
            </a:spcBef>
            <a:spcAft>
              <a:spcPct val="35000"/>
            </a:spcAft>
          </a:pPr>
          <a:r>
            <a:rPr lang="en-US" sz="2400" b="0" kern="1200" dirty="0">
              <a:solidFill>
                <a:schemeClr val="tx1"/>
              </a:solidFill>
            </a:rPr>
            <a:t>An abbreviated form of report (section by section)</a:t>
          </a:r>
        </a:p>
      </dsp:txBody>
      <dsp:txXfrm>
        <a:off x="581294" y="82333"/>
        <a:ext cx="7031398" cy="1278620"/>
      </dsp:txXfrm>
    </dsp:sp>
    <dsp:sp modelId="{2AA6C19F-5300-4A61-940E-7E32D849DD61}">
      <dsp:nvSpPr>
        <dsp:cNvPr id="0" name=""/>
        <dsp:cNvSpPr/>
      </dsp:nvSpPr>
      <dsp:spPr>
        <a:xfrm>
          <a:off x="0" y="2898923"/>
          <a:ext cx="10242483" cy="1209600"/>
        </a:xfrm>
        <a:prstGeom prst="rect">
          <a:avLst/>
        </a:prstGeom>
        <a:solidFill>
          <a:schemeClr val="lt1">
            <a:alpha val="90000"/>
            <a:hueOff val="0"/>
            <a:satOff val="0"/>
            <a:lumOff val="0"/>
            <a:alphaOff val="0"/>
          </a:schemeClr>
        </a:soli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sp>
    <dsp:sp modelId="{093A9D6E-55F7-469E-A5AD-FD0816FEE172}">
      <dsp:nvSpPr>
        <dsp:cNvPr id="0" name=""/>
        <dsp:cNvSpPr/>
      </dsp:nvSpPr>
      <dsp:spPr>
        <a:xfrm>
          <a:off x="512124" y="2190443"/>
          <a:ext cx="7169738" cy="141696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999" tIns="0" rIns="270999" bIns="0" numCol="1" spcCol="1270" anchor="ctr" anchorCtr="0">
          <a:noAutofit/>
        </a:bodyPr>
        <a:lstStyle/>
        <a:p>
          <a:pPr lvl="0" algn="l" defTabSz="1066800">
            <a:lnSpc>
              <a:spcPct val="90000"/>
            </a:lnSpc>
            <a:spcBef>
              <a:spcPct val="0"/>
            </a:spcBef>
            <a:spcAft>
              <a:spcPct val="35000"/>
            </a:spcAft>
          </a:pPr>
          <a:r>
            <a:rPr lang="en-US" sz="2400" b="0" kern="1200" dirty="0">
              <a:solidFill>
                <a:schemeClr val="tx1"/>
              </a:solidFill>
            </a:rPr>
            <a:t>(May be) an only part that the reader will read</a:t>
          </a:r>
        </a:p>
      </dsp:txBody>
      <dsp:txXfrm>
        <a:off x="581294" y="2259613"/>
        <a:ext cx="7031398" cy="12786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1D6F7-26CC-40E9-ADEE-B3B497569220}">
      <dsp:nvSpPr>
        <dsp:cNvPr id="0" name=""/>
        <dsp:cNvSpPr/>
      </dsp:nvSpPr>
      <dsp:spPr>
        <a:xfrm>
          <a:off x="2194799" y="0"/>
          <a:ext cx="5326957" cy="5326957"/>
        </a:xfrm>
        <a:prstGeom prst="triangl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4C1D2509-1949-4CD8-A200-2EC7C19C2FD3}">
      <dsp:nvSpPr>
        <dsp:cNvPr id="0" name=""/>
        <dsp:cNvSpPr/>
      </dsp:nvSpPr>
      <dsp:spPr>
        <a:xfrm>
          <a:off x="4858278" y="533215"/>
          <a:ext cx="3462522" cy="757426"/>
        </a:xfrm>
        <a:prstGeom prst="round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Introduction (short background)</a:t>
          </a:r>
        </a:p>
      </dsp:txBody>
      <dsp:txXfrm>
        <a:off x="4895252" y="570189"/>
        <a:ext cx="3388574" cy="683478"/>
      </dsp:txXfrm>
    </dsp:sp>
    <dsp:sp modelId="{65FB1D5B-EECD-42CB-873D-53938714BD7D}">
      <dsp:nvSpPr>
        <dsp:cNvPr id="0" name=""/>
        <dsp:cNvSpPr/>
      </dsp:nvSpPr>
      <dsp:spPr>
        <a:xfrm>
          <a:off x="4858278" y="1385320"/>
          <a:ext cx="3462522" cy="757426"/>
        </a:xfrm>
        <a:prstGeom prst="roundRect">
          <a:avLst/>
        </a:prstGeom>
        <a:solidFill>
          <a:schemeClr val="lt1">
            <a:alpha val="90000"/>
            <a:hueOff val="0"/>
            <a:satOff val="0"/>
            <a:lumOff val="0"/>
            <a:alphaOff val="0"/>
          </a:schemeClr>
        </a:solidFill>
        <a:ln w="9525" cap="rnd" cmpd="sng" algn="ctr">
          <a:solidFill>
            <a:schemeClr val="accent4">
              <a:hueOff val="-123153"/>
              <a:satOff val="3677"/>
              <a:lumOff val="1421"/>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Problem Statement </a:t>
          </a:r>
        </a:p>
      </dsp:txBody>
      <dsp:txXfrm>
        <a:off x="4895252" y="1422294"/>
        <a:ext cx="3388574" cy="683478"/>
      </dsp:txXfrm>
    </dsp:sp>
    <dsp:sp modelId="{C6996301-76E1-4B03-BECC-9D828EBDA771}">
      <dsp:nvSpPr>
        <dsp:cNvPr id="0" name=""/>
        <dsp:cNvSpPr/>
      </dsp:nvSpPr>
      <dsp:spPr>
        <a:xfrm>
          <a:off x="4858278" y="2237425"/>
          <a:ext cx="3462522" cy="757426"/>
        </a:xfrm>
        <a:prstGeom prst="roundRect">
          <a:avLst/>
        </a:prstGeom>
        <a:solidFill>
          <a:schemeClr val="lt1">
            <a:alpha val="90000"/>
            <a:hueOff val="0"/>
            <a:satOff val="0"/>
            <a:lumOff val="0"/>
            <a:alphaOff val="0"/>
          </a:schemeClr>
        </a:solidFill>
        <a:ln w="9525" cap="rnd" cmpd="sng" algn="ctr">
          <a:solidFill>
            <a:schemeClr val="accent4">
              <a:hueOff val="-246306"/>
              <a:satOff val="7355"/>
              <a:lumOff val="2843"/>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Solution</a:t>
          </a:r>
        </a:p>
      </dsp:txBody>
      <dsp:txXfrm>
        <a:off x="4895252" y="2274399"/>
        <a:ext cx="3388574" cy="683478"/>
      </dsp:txXfrm>
    </dsp:sp>
    <dsp:sp modelId="{F9E13A60-0003-407C-BA4B-F4F6F8FD6878}">
      <dsp:nvSpPr>
        <dsp:cNvPr id="0" name=""/>
        <dsp:cNvSpPr/>
      </dsp:nvSpPr>
      <dsp:spPr>
        <a:xfrm>
          <a:off x="4858278" y="3089531"/>
          <a:ext cx="3462522" cy="757426"/>
        </a:xfrm>
        <a:prstGeom prst="roundRect">
          <a:avLst/>
        </a:prstGeom>
        <a:solidFill>
          <a:schemeClr val="lt1">
            <a:alpha val="90000"/>
            <a:hueOff val="0"/>
            <a:satOff val="0"/>
            <a:lumOff val="0"/>
            <a:alphaOff val="0"/>
          </a:schemeClr>
        </a:solidFill>
        <a:ln w="9525" cap="rnd" cmpd="sng" algn="ctr">
          <a:solidFill>
            <a:schemeClr val="accent4">
              <a:hueOff val="-369459"/>
              <a:satOff val="11032"/>
              <a:lumOff val="4264"/>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Achievements of the project</a:t>
          </a:r>
        </a:p>
      </dsp:txBody>
      <dsp:txXfrm>
        <a:off x="4895252" y="3126505"/>
        <a:ext cx="3388574" cy="683478"/>
      </dsp:txXfrm>
    </dsp:sp>
    <dsp:sp modelId="{85FD5484-61EA-427C-82A4-29049DDD37C2}">
      <dsp:nvSpPr>
        <dsp:cNvPr id="0" name=""/>
        <dsp:cNvSpPr/>
      </dsp:nvSpPr>
      <dsp:spPr>
        <a:xfrm>
          <a:off x="4858278" y="3941636"/>
          <a:ext cx="3462522" cy="757426"/>
        </a:xfrm>
        <a:prstGeom prst="roundRect">
          <a:avLst/>
        </a:prstGeom>
        <a:solidFill>
          <a:schemeClr val="lt1">
            <a:alpha val="90000"/>
            <a:hueOff val="0"/>
            <a:satOff val="0"/>
            <a:lumOff val="0"/>
            <a:alphaOff val="0"/>
          </a:schemeClr>
        </a:solidFill>
        <a:ln w="9525" cap="rnd" cmpd="sng" algn="ctr">
          <a:solidFill>
            <a:schemeClr val="accent4">
              <a:hueOff val="-492612"/>
              <a:satOff val="14709"/>
              <a:lumOff val="5686"/>
              <a:alphaOff val="0"/>
            </a:schemeClr>
          </a:solidFill>
          <a:prstDash val="solid"/>
        </a:ln>
        <a:effectLst>
          <a:outerShdw blurRad="38100" dist="25400" dir="5400000" rotWithShape="0">
            <a:srgbClr val="000000">
              <a:alpha val="25000"/>
            </a:srgbClr>
          </a:outerShdw>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Conclusion and recommendations</a:t>
          </a:r>
        </a:p>
      </dsp:txBody>
      <dsp:txXfrm>
        <a:off x="4895252" y="3978610"/>
        <a:ext cx="3388574" cy="6834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05AE5-BE47-4088-8B7B-DD11EBEC9419}">
      <dsp:nvSpPr>
        <dsp:cNvPr id="0" name=""/>
        <dsp:cNvSpPr/>
      </dsp:nvSpPr>
      <dsp:spPr>
        <a:xfrm>
          <a:off x="0" y="506040"/>
          <a:ext cx="3148455" cy="1889073"/>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It is focused </a:t>
          </a:r>
          <a:endParaRPr lang="en-US" sz="2400" kern="1200" dirty="0">
            <a:solidFill>
              <a:schemeClr val="tx1"/>
            </a:solidFill>
          </a:endParaRPr>
        </a:p>
      </dsp:txBody>
      <dsp:txXfrm>
        <a:off x="0" y="506040"/>
        <a:ext cx="3148455" cy="1889073"/>
      </dsp:txXfrm>
    </dsp:sp>
    <dsp:sp modelId="{7551C4D7-BCCA-49BB-8B3C-D65FBE112372}">
      <dsp:nvSpPr>
        <dsp:cNvPr id="0" name=""/>
        <dsp:cNvSpPr/>
      </dsp:nvSpPr>
      <dsp:spPr>
        <a:xfrm>
          <a:off x="3463301" y="506040"/>
          <a:ext cx="3148455" cy="1889073"/>
        </a:xfrm>
        <a:prstGeom prst="rect">
          <a:avLst/>
        </a:prstGeom>
        <a:gradFill rotWithShape="0">
          <a:gsLst>
            <a:gs pos="0">
              <a:schemeClr val="accent5">
                <a:hueOff val="2404066"/>
                <a:satOff val="-4882"/>
                <a:lumOff val="3137"/>
                <a:alphaOff val="0"/>
                <a:tint val="96000"/>
                <a:lumMod val="104000"/>
              </a:schemeClr>
            </a:gs>
            <a:gs pos="100000">
              <a:schemeClr val="accent5">
                <a:hueOff val="2404066"/>
                <a:satOff val="-4882"/>
                <a:lumOff val="3137"/>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Divided into two parts (if the information is extensive)</a:t>
          </a:r>
          <a:endParaRPr lang="en-US" sz="2400" kern="1200" dirty="0">
            <a:solidFill>
              <a:schemeClr val="tx1"/>
            </a:solidFill>
          </a:endParaRPr>
        </a:p>
      </dsp:txBody>
      <dsp:txXfrm>
        <a:off x="3463301" y="506040"/>
        <a:ext cx="3148455" cy="1889073"/>
      </dsp:txXfrm>
    </dsp:sp>
    <dsp:sp modelId="{D729551B-444A-4468-9BFF-BF6AA093D84E}">
      <dsp:nvSpPr>
        <dsp:cNvPr id="0" name=""/>
        <dsp:cNvSpPr/>
      </dsp:nvSpPr>
      <dsp:spPr>
        <a:xfrm>
          <a:off x="6926602" y="506040"/>
          <a:ext cx="3148455" cy="1889073"/>
        </a:xfrm>
        <a:prstGeom prst="rect">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Focused on the use of prepositions rather than a string of nouns</a:t>
          </a:r>
          <a:endParaRPr lang="en-US" sz="2400" kern="1200" dirty="0">
            <a:solidFill>
              <a:schemeClr val="tx1"/>
            </a:solidFill>
          </a:endParaRPr>
        </a:p>
      </dsp:txBody>
      <dsp:txXfrm>
        <a:off x="6926602" y="506040"/>
        <a:ext cx="3148455" cy="18890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7978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189642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1CEA7F-571E-4966-BD2D-1011C7E310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628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98556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1CEA7F-571E-4966-BD2D-1011C7E310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0344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272569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416688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107059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374055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811047-49B7-4FBA-BC38-7571C66EBB9D}"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14596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308958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811047-49B7-4FBA-BC38-7571C66EBB9D}"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34267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811047-49B7-4FBA-BC38-7571C66EBB9D}"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1652497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11047-49B7-4FBA-BC38-7571C66EBB9D}"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289319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418748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811047-49B7-4FBA-BC38-7571C66EBB9D}"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1CEA7F-571E-4966-BD2D-1011C7E310D0}" type="slidenum">
              <a:rPr lang="en-US" smtClean="0"/>
              <a:t>‹#›</a:t>
            </a:fld>
            <a:endParaRPr lang="en-US"/>
          </a:p>
        </p:txBody>
      </p:sp>
    </p:spTree>
    <p:extLst>
      <p:ext uri="{BB962C8B-B14F-4D97-AF65-F5344CB8AC3E}">
        <p14:creationId xmlns:p14="http://schemas.microsoft.com/office/powerpoint/2010/main" val="130791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811047-49B7-4FBA-BC38-7571C66EBB9D}" type="datetimeFigureOut">
              <a:rPr lang="en-US" smtClean="0"/>
              <a:t>3/24/2023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1CEA7F-571E-4966-BD2D-1011C7E310D0}" type="slidenum">
              <a:rPr lang="en-US" smtClean="0"/>
              <a:t>‹#›</a:t>
            </a:fld>
            <a:endParaRPr lang="en-US"/>
          </a:p>
        </p:txBody>
      </p:sp>
    </p:spTree>
    <p:extLst>
      <p:ext uri="{BB962C8B-B14F-4D97-AF65-F5344CB8AC3E}">
        <p14:creationId xmlns:p14="http://schemas.microsoft.com/office/powerpoint/2010/main" val="341993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66EF2C-69D5-5F21-91B1-E6B53E7A87F8}"/>
              </a:ext>
            </a:extLst>
          </p:cNvPr>
          <p:cNvSpPr>
            <a:spLocks noGrp="1"/>
          </p:cNvSpPr>
          <p:nvPr>
            <p:ph type="ctrTitle"/>
          </p:nvPr>
        </p:nvSpPr>
        <p:spPr>
          <a:xfrm>
            <a:off x="2396030" y="2192629"/>
            <a:ext cx="8915399" cy="1387699"/>
          </a:xfrm>
        </p:spPr>
        <p:txBody>
          <a:bodyPr>
            <a:normAutofit fontScale="90000"/>
          </a:bodyPr>
          <a:lstStyle/>
          <a:p>
            <a:r>
              <a:rPr lang="en-US" b="1" dirty="0"/>
              <a:t>Introductory Sections of a Report</a:t>
            </a:r>
          </a:p>
        </p:txBody>
      </p:sp>
    </p:spTree>
    <p:extLst>
      <p:ext uri="{BB962C8B-B14F-4D97-AF65-F5344CB8AC3E}">
        <p14:creationId xmlns:p14="http://schemas.microsoft.com/office/powerpoint/2010/main" val="138472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E0168C-1574-8EE7-5112-A58435732015}"/>
              </a:ext>
            </a:extLst>
          </p:cNvPr>
          <p:cNvSpPr>
            <a:spLocks noGrp="1"/>
          </p:cNvSpPr>
          <p:nvPr>
            <p:ph type="title"/>
          </p:nvPr>
        </p:nvSpPr>
        <p:spPr>
          <a:xfrm>
            <a:off x="746975" y="0"/>
            <a:ext cx="10515600" cy="522771"/>
          </a:xfrm>
        </p:spPr>
        <p:txBody>
          <a:bodyPr>
            <a:normAutofit fontScale="90000"/>
          </a:bodyPr>
          <a:lstStyle/>
          <a:p>
            <a:pPr algn="ctr"/>
            <a:r>
              <a:rPr lang="en-US" b="1" dirty="0"/>
              <a:t>Sample </a:t>
            </a:r>
          </a:p>
        </p:txBody>
      </p:sp>
      <p:sp>
        <p:nvSpPr>
          <p:cNvPr id="3" name="Content Placeholder 2">
            <a:extLst>
              <a:ext uri="{FF2B5EF4-FFF2-40B4-BE49-F238E27FC236}">
                <a16:creationId xmlns:a16="http://schemas.microsoft.com/office/drawing/2014/main" xmlns="" id="{CA61AFD5-39AC-53FF-A952-509A04DC6465}"/>
              </a:ext>
            </a:extLst>
          </p:cNvPr>
          <p:cNvSpPr>
            <a:spLocks noGrp="1"/>
          </p:cNvSpPr>
          <p:nvPr>
            <p:ph idx="1"/>
          </p:nvPr>
        </p:nvSpPr>
        <p:spPr>
          <a:xfrm>
            <a:off x="251791" y="681036"/>
            <a:ext cx="11688418" cy="6176963"/>
          </a:xfrm>
        </p:spPr>
        <p:txBody>
          <a:bodyPr>
            <a:normAutofit fontScale="70000" lnSpcReduction="20000"/>
          </a:bodyPr>
          <a:lstStyle/>
          <a:p>
            <a:pPr marL="0" indent="0">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Jen Henderson</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Digital Drive Inc.</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123 Fall Avenue</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Madison, WI 53716</a:t>
            </a:r>
          </a:p>
          <a:p>
            <a:pPr marL="0" indent="0">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Hannah Richardson</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Owner</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Richardson Organic Farm</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456 Summer Lane</a:t>
            </a:r>
            <a:br>
              <a:rPr lang="en-US" sz="2300" b="0" dirty="0">
                <a:solidFill>
                  <a:srgbClr val="2D2D2D"/>
                </a:solidFill>
                <a:effectLst/>
                <a:latin typeface="Times New Roman" panose="02020603050405020304" pitchFamily="18" charset="0"/>
                <a:cs typeface="Times New Roman" panose="02020603050405020304" pitchFamily="18" charset="0"/>
              </a:rPr>
            </a:br>
            <a:r>
              <a:rPr lang="en-US" sz="2300" b="0" dirty="0">
                <a:solidFill>
                  <a:srgbClr val="2D2D2D"/>
                </a:solidFill>
                <a:effectLst/>
                <a:latin typeface="Times New Roman" panose="02020603050405020304" pitchFamily="18" charset="0"/>
                <a:cs typeface="Times New Roman" panose="02020603050405020304" pitchFamily="18" charset="0"/>
              </a:rPr>
              <a:t>Lodi, WI 53555</a:t>
            </a:r>
          </a:p>
          <a:p>
            <a:pPr marL="0" indent="0">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Dear Mrs. Richardson,</a:t>
            </a:r>
          </a:p>
          <a:p>
            <a:pPr marL="0" indent="0" algn="just">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Within the attached R.O.F. Marketing Report, you will find information on the feasibility of marketing your organic products through the Organic Nature website and our recommendations for a specific plan of action.</a:t>
            </a:r>
          </a:p>
          <a:p>
            <a:pPr marL="0" indent="0" algn="just">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Our analysis included researching the organic market in Wisconsin and the success of similar businesses marketing their products online. We have spoken directly with the team at Organic Nature to gather data and insights into how their website will increase your market visibility and online sales. Based on our research, we concluded the online market will be a beneficial space for your business. We have provided an outline for a marketing plan in the attached report for your review.</a:t>
            </a:r>
          </a:p>
          <a:p>
            <a:pPr marL="0" indent="0" algn="just">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Thank you for trusting us to complete this market research for you. We appreciate your business and look forward to working with you. Please review the official report and respond with your thoughts.</a:t>
            </a:r>
          </a:p>
          <a:p>
            <a:pPr marL="0" indent="0" algn="just">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If you have any additional questions, feel free to contact me anytime at jen.henderson@digitaldrive.com or (608) 123-4567. I look forward to speaking with you further on this project.</a:t>
            </a:r>
          </a:p>
          <a:p>
            <a:pPr marL="0" indent="0">
              <a:lnSpc>
                <a:spcPct val="120000"/>
              </a:lnSpc>
              <a:buNone/>
            </a:pPr>
            <a:r>
              <a:rPr lang="en-US" sz="2300" b="0" dirty="0">
                <a:solidFill>
                  <a:srgbClr val="2D2D2D"/>
                </a:solidFill>
                <a:effectLst/>
                <a:latin typeface="Times New Roman" panose="02020603050405020304" pitchFamily="18" charset="0"/>
                <a:cs typeface="Times New Roman" panose="02020603050405020304" pitchFamily="18" charset="0"/>
              </a:rPr>
              <a:t>Sincerely,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15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FB579-AFBB-ABBC-E609-6C0442C5600E}"/>
              </a:ext>
            </a:extLst>
          </p:cNvPr>
          <p:cNvSpPr>
            <a:spLocks noGrp="1"/>
          </p:cNvSpPr>
          <p:nvPr>
            <p:ph type="title"/>
          </p:nvPr>
        </p:nvSpPr>
        <p:spPr>
          <a:xfrm>
            <a:off x="1730041" y="224865"/>
            <a:ext cx="8911687" cy="715293"/>
          </a:xfrm>
        </p:spPr>
        <p:txBody>
          <a:bodyPr>
            <a:normAutofit/>
          </a:bodyPr>
          <a:lstStyle/>
          <a:p>
            <a:r>
              <a:rPr lang="en-US" sz="4000" b="1" dirty="0"/>
              <a:t>Executive Summary </a:t>
            </a:r>
          </a:p>
        </p:txBody>
      </p:sp>
      <p:graphicFrame>
        <p:nvGraphicFramePr>
          <p:cNvPr id="4" name="Content Placeholder 3">
            <a:extLst>
              <a:ext uri="{FF2B5EF4-FFF2-40B4-BE49-F238E27FC236}">
                <a16:creationId xmlns:a16="http://schemas.microsoft.com/office/drawing/2014/main" xmlns="" id="{4D8BC744-E3F3-78D3-407A-0B67AEB73D8B}"/>
              </a:ext>
            </a:extLst>
          </p:cNvPr>
          <p:cNvGraphicFramePr>
            <a:graphicFrameLocks noGrp="1"/>
          </p:cNvGraphicFramePr>
          <p:nvPr>
            <p:ph idx="1"/>
            <p:extLst>
              <p:ext uri="{D42A27DB-BD31-4B8C-83A1-F6EECF244321}">
                <p14:modId xmlns:p14="http://schemas.microsoft.com/office/powerpoint/2010/main" val="1072022608"/>
              </p:ext>
            </p:extLst>
          </p:nvPr>
        </p:nvGraphicFramePr>
        <p:xfrm>
          <a:off x="1262130" y="1790163"/>
          <a:ext cx="10242483" cy="4121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41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6E5A3-8E82-4A34-9773-70189B2C2418}"/>
              </a:ext>
            </a:extLst>
          </p:cNvPr>
          <p:cNvSpPr>
            <a:spLocks noGrp="1"/>
          </p:cNvSpPr>
          <p:nvPr>
            <p:ph type="title"/>
          </p:nvPr>
        </p:nvSpPr>
        <p:spPr>
          <a:xfrm>
            <a:off x="885795" y="120377"/>
            <a:ext cx="10515600" cy="496266"/>
          </a:xfrm>
        </p:spPr>
        <p:txBody>
          <a:bodyPr>
            <a:noAutofit/>
          </a:bodyPr>
          <a:lstStyle/>
          <a:p>
            <a:r>
              <a:rPr lang="en-US" b="1" dirty="0"/>
              <a:t>Elements of ES</a:t>
            </a:r>
          </a:p>
        </p:txBody>
      </p:sp>
      <p:graphicFrame>
        <p:nvGraphicFramePr>
          <p:cNvPr id="4" name="Content Placeholder 3">
            <a:extLst>
              <a:ext uri="{FF2B5EF4-FFF2-40B4-BE49-F238E27FC236}">
                <a16:creationId xmlns:a16="http://schemas.microsoft.com/office/drawing/2014/main" xmlns="" id="{CEFA0A62-968F-25BF-912C-78270E3AD8DD}"/>
              </a:ext>
            </a:extLst>
          </p:cNvPr>
          <p:cNvGraphicFramePr>
            <a:graphicFrameLocks noGrp="1"/>
          </p:cNvGraphicFramePr>
          <p:nvPr>
            <p:ph idx="1"/>
            <p:extLst>
              <p:ext uri="{D42A27DB-BD31-4B8C-83A1-F6EECF244321}">
                <p14:modId xmlns:p14="http://schemas.microsoft.com/office/powerpoint/2010/main" val="3814778531"/>
              </p:ext>
            </p:extLst>
          </p:nvPr>
        </p:nvGraphicFramePr>
        <p:xfrm>
          <a:off x="1095778" y="824249"/>
          <a:ext cx="10515600" cy="5326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15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16794-DECE-28BB-DD3D-DC5B4E06A214}"/>
              </a:ext>
            </a:extLst>
          </p:cNvPr>
          <p:cNvSpPr>
            <a:spLocks noGrp="1"/>
          </p:cNvSpPr>
          <p:nvPr>
            <p:ph type="title"/>
          </p:nvPr>
        </p:nvSpPr>
        <p:spPr>
          <a:xfrm>
            <a:off x="304799" y="102695"/>
            <a:ext cx="10515600" cy="509518"/>
          </a:xfrm>
        </p:spPr>
        <p:txBody>
          <a:bodyPr>
            <a:normAutofit fontScale="90000"/>
          </a:bodyPr>
          <a:lstStyle/>
          <a:p>
            <a:r>
              <a:rPr lang="en-US" b="1" dirty="0"/>
              <a:t>Sample </a:t>
            </a:r>
            <a:r>
              <a:rPr lang="en-US" b="1" dirty="0" smtClean="0"/>
              <a:t>(</a:t>
            </a:r>
            <a:r>
              <a:rPr lang="en-US" b="1" dirty="0" smtClean="0"/>
              <a:t>Contd.</a:t>
            </a:r>
            <a:r>
              <a:rPr lang="en-US" b="1" dirty="0" smtClean="0"/>
              <a:t>)</a:t>
            </a:r>
            <a:endParaRPr lang="en-US" b="1" dirty="0"/>
          </a:p>
        </p:txBody>
      </p:sp>
      <p:sp>
        <p:nvSpPr>
          <p:cNvPr id="3" name="Content Placeholder 2">
            <a:extLst>
              <a:ext uri="{FF2B5EF4-FFF2-40B4-BE49-F238E27FC236}">
                <a16:creationId xmlns:a16="http://schemas.microsoft.com/office/drawing/2014/main" xmlns="" id="{020D3941-1A57-229B-2151-C6FFF162057B}"/>
              </a:ext>
            </a:extLst>
          </p:cNvPr>
          <p:cNvSpPr>
            <a:spLocks noGrp="1"/>
          </p:cNvSpPr>
          <p:nvPr>
            <p:ph idx="1"/>
          </p:nvPr>
        </p:nvSpPr>
        <p:spPr>
          <a:xfrm>
            <a:off x="304799" y="702365"/>
            <a:ext cx="11635409" cy="5923722"/>
          </a:xfrm>
        </p:spPr>
        <p:txBody>
          <a:bodyPr>
            <a:normAutofit lnSpcReduction="10000"/>
          </a:bodyPr>
          <a:lstStyle/>
          <a:p>
            <a:pPr marL="0" indent="0" algn="just">
              <a:buNone/>
            </a:pPr>
            <a:r>
              <a:rPr lang="en-US" b="1" u="sng" dirty="0">
                <a:solidFill>
                  <a:schemeClr val="tx1"/>
                </a:solidFill>
                <a:latin typeface="Times New Roman" panose="02020603050405020304" pitchFamily="18" charset="0"/>
                <a:cs typeface="Times New Roman" panose="02020603050405020304" pitchFamily="18" charset="0"/>
              </a:rPr>
              <a:t>The problem</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 vast majority of mass produced dog food is a product of highly-processed food waste which has not been used in the production of food for human consumption. Dry or canned dog food is filled with unidentifiable chemicals such as preservatives, gelling agents, or other food fillers. Because of a poor diet, many of our four-legged friends suffer from various health complications.</a:t>
            </a:r>
          </a:p>
          <a:p>
            <a:pPr marL="0" indent="0" algn="just">
              <a:buNone/>
            </a:pPr>
            <a:r>
              <a:rPr lang="en-US" b="1" u="sng" dirty="0">
                <a:solidFill>
                  <a:schemeClr val="tx1"/>
                </a:solidFill>
                <a:latin typeface="Times New Roman" panose="02020603050405020304" pitchFamily="18" charset="0"/>
                <a:cs typeface="Times New Roman" panose="02020603050405020304" pitchFamily="18" charset="0"/>
              </a:rPr>
              <a:t>Our solution</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At Dog’s Buffet, we believe dogs deserve better. We know that proper nutrition is key to overall health so we decided to challenge the status quo. In cooperation with top veterinary dieticians in the UK, we developed dog meals containing the proper mixture of all the necessary nutrients. We produce our food from fresh ingredients with no artificial additives.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We provide dog food to our customers in a subscription model. Every two weeks, they get a new pack from us containing all the food</a:t>
            </a:r>
          </a:p>
          <a:p>
            <a:pPr marL="0" indent="0" algn="just">
              <a:buNone/>
            </a:pPr>
            <a:r>
              <a:rPr lang="en-US" b="1" u="sng" dirty="0">
                <a:solidFill>
                  <a:schemeClr val="tx1"/>
                </a:solidFill>
                <a:latin typeface="Times New Roman" panose="02020603050405020304" pitchFamily="18" charset="0"/>
                <a:cs typeface="Times New Roman" panose="02020603050405020304" pitchFamily="18" charset="0"/>
              </a:rPr>
              <a:t>The market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Our surveys found that 83% of dog owners would like to feed their pets with meals cooked from fresh ingredients yet only 12% do. When asked why, most people (71%) pointed at their lack of time to cook for their furry friends by themselves. Only 7% of our respondents said they knew about companies providing freshly-cooked dog food. 64% of all dog owners said they would be interested in subscribing to our program at a price of 2.50 GBP per meal</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b="1" u="sng" dirty="0">
                <a:solidFill>
                  <a:schemeClr val="tx1"/>
                </a:solidFill>
                <a:latin typeface="Times New Roman" panose="02020603050405020304" pitchFamily="18" charset="0"/>
                <a:cs typeface="Times New Roman" panose="02020603050405020304" pitchFamily="18" charset="0"/>
              </a:rPr>
              <a:t>Financial analysis</a:t>
            </a:r>
            <a:r>
              <a:rPr lang="en-US" u="sng" dirty="0">
                <a:solidFill>
                  <a:schemeClr val="tx1"/>
                </a:solidFill>
                <a:latin typeface="Times New Roman" panose="02020603050405020304" pitchFamily="18" charset="0"/>
                <a:cs typeface="Times New Roman" panose="02020603050405020304" pitchFamily="18" charset="0"/>
              </a:rPr>
              <a:t/>
            </a:r>
            <a:br>
              <a:rPr lang="en-US" u="sng"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Based on the pricing point of 2.50 GBP per single meal and our production capacity, our sales projections for the upcoming year are at 170,000 GBP. Our projected annual growth rate is at 80% for the first three years.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43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011" y="2215166"/>
            <a:ext cx="9804601" cy="2562215"/>
          </a:xfrm>
        </p:spPr>
        <p:txBody>
          <a:bodyPr>
            <a:normAutofit/>
          </a:bodyPr>
          <a:lstStyle/>
          <a:p>
            <a:r>
              <a:rPr lang="en-US" sz="4400" b="1" dirty="0"/>
              <a:t>Title/Cover Page of the </a:t>
            </a:r>
            <a:r>
              <a:rPr lang="en-US" sz="4400" b="1" dirty="0" smtClean="0"/>
              <a:t>Report </a:t>
            </a:r>
            <a:endParaRPr lang="en-US" sz="4400" b="1" dirty="0"/>
          </a:p>
        </p:txBody>
      </p:sp>
    </p:spTree>
    <p:extLst>
      <p:ext uri="{BB962C8B-B14F-4D97-AF65-F5344CB8AC3E}">
        <p14:creationId xmlns:p14="http://schemas.microsoft.com/office/powerpoint/2010/main" val="214656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4EC78-4698-4960-D55B-0D2C3B045408}"/>
              </a:ext>
            </a:extLst>
          </p:cNvPr>
          <p:cNvSpPr>
            <a:spLocks noGrp="1"/>
          </p:cNvSpPr>
          <p:nvPr>
            <p:ph type="title"/>
          </p:nvPr>
        </p:nvSpPr>
        <p:spPr/>
        <p:txBody>
          <a:bodyPr>
            <a:normAutofit/>
          </a:bodyPr>
          <a:lstStyle/>
          <a:p>
            <a:r>
              <a:rPr lang="en-US" sz="4000" b="1" dirty="0"/>
              <a:t>General Sequence </a:t>
            </a:r>
          </a:p>
        </p:txBody>
      </p:sp>
      <p:sp>
        <p:nvSpPr>
          <p:cNvPr id="3" name="Content Placeholder 2">
            <a:extLst>
              <a:ext uri="{FF2B5EF4-FFF2-40B4-BE49-F238E27FC236}">
                <a16:creationId xmlns:a16="http://schemas.microsoft.com/office/drawing/2014/main" xmlns="" id="{4532D263-50B6-3631-0453-114BF2B9C148}"/>
              </a:ext>
            </a:extLst>
          </p:cNvPr>
          <p:cNvSpPr>
            <a:spLocks noGrp="1"/>
          </p:cNvSpPr>
          <p:nvPr>
            <p:ph idx="1"/>
          </p:nvPr>
        </p:nvSpPr>
        <p:spPr>
          <a:xfrm>
            <a:off x="1700569" y="1905000"/>
            <a:ext cx="8915400" cy="3777622"/>
          </a:xfrm>
        </p:spPr>
        <p:txBody>
          <a:bodyPr>
            <a:normAutofit/>
          </a:bodyPr>
          <a:lstStyle/>
          <a:p>
            <a:pPr marL="0" indent="0" algn="ctr">
              <a:buNone/>
            </a:pPr>
            <a:r>
              <a:rPr lang="en-US" sz="2800" dirty="0">
                <a:latin typeface="Times New Roman" panose="02020603050405020304" pitchFamily="18" charset="0"/>
                <a:cs typeface="Times New Roman" panose="02020603050405020304" pitchFamily="18" charset="0"/>
              </a:rPr>
              <a:t>Report title (generally centered at the top of the page)</a:t>
            </a:r>
          </a:p>
          <a:p>
            <a:pPr marL="0" indent="0" algn="ctr">
              <a:buNone/>
            </a:pPr>
            <a:r>
              <a:rPr lang="en-US" sz="2800" dirty="0">
                <a:latin typeface="Times New Roman" panose="02020603050405020304" pitchFamily="18" charset="0"/>
                <a:cs typeface="Times New Roman" panose="02020603050405020304" pitchFamily="18" charset="0"/>
              </a:rPr>
              <a:t>Author's name (generally centered underneath the title)</a:t>
            </a:r>
          </a:p>
          <a:p>
            <a:pPr algn="ct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Author's organization</a:t>
            </a:r>
          </a:p>
          <a:p>
            <a:pPr algn="ctr"/>
            <a:endParaRPr lang="en-US" sz="2800" dirty="0">
              <a:latin typeface="Times New Roman" panose="02020603050405020304" pitchFamily="18" charset="0"/>
              <a:cs typeface="Times New Roman" panose="02020603050405020304" pitchFamily="18" charset="0"/>
            </a:endParaRPr>
          </a:p>
          <a:p>
            <a:pPr marL="0" indent="0" algn="ctr">
              <a:buNone/>
            </a:pPr>
            <a:r>
              <a:rPr lang="en-US" sz="2800" dirty="0">
                <a:latin typeface="Times New Roman" panose="02020603050405020304" pitchFamily="18" charset="0"/>
                <a:cs typeface="Times New Roman" panose="02020603050405020304" pitchFamily="18" charset="0"/>
              </a:rPr>
              <a:t>Date of publication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54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78" y="1010476"/>
            <a:ext cx="8911687" cy="612262"/>
          </a:xfrm>
        </p:spPr>
        <p:txBody>
          <a:bodyPr>
            <a:normAutofit fontScale="90000"/>
          </a:bodyPr>
          <a:lstStyle/>
          <a:p>
            <a:r>
              <a:rPr lang="en-US" b="1" dirty="0" smtClean="0"/>
              <a:t>Features of a Good Title </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7787220"/>
              </p:ext>
            </p:extLst>
          </p:nvPr>
        </p:nvGraphicFramePr>
        <p:xfrm>
          <a:off x="1317916" y="2321159"/>
          <a:ext cx="10075058" cy="2901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275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D0976-7976-BC20-B5E5-2AE077E8A350}"/>
              </a:ext>
            </a:extLst>
          </p:cNvPr>
          <p:cNvSpPr>
            <a:spLocks noGrp="1"/>
          </p:cNvSpPr>
          <p:nvPr>
            <p:ph type="title"/>
          </p:nvPr>
        </p:nvSpPr>
        <p:spPr>
          <a:xfrm>
            <a:off x="1579797" y="546837"/>
            <a:ext cx="8911687" cy="676656"/>
          </a:xfrm>
        </p:spPr>
        <p:txBody>
          <a:bodyPr>
            <a:normAutofit fontScale="90000"/>
          </a:bodyPr>
          <a:lstStyle/>
          <a:p>
            <a:r>
              <a:rPr lang="en-US" sz="4000" b="1" dirty="0" smtClean="0"/>
              <a:t>Focused (Example)</a:t>
            </a:r>
            <a:endParaRPr lang="en-US" sz="4000" b="1" dirty="0"/>
          </a:p>
        </p:txBody>
      </p:sp>
      <p:sp>
        <p:nvSpPr>
          <p:cNvPr id="3" name="Content Placeholder 2">
            <a:extLst>
              <a:ext uri="{FF2B5EF4-FFF2-40B4-BE49-F238E27FC236}">
                <a16:creationId xmlns:a16="http://schemas.microsoft.com/office/drawing/2014/main" xmlns="" id="{051AF34D-E897-9AD3-0F62-61D7B513B1AA}"/>
              </a:ext>
            </a:extLst>
          </p:cNvPr>
          <p:cNvSpPr>
            <a:spLocks noGrp="1"/>
          </p:cNvSpPr>
          <p:nvPr>
            <p:ph idx="1"/>
          </p:nvPr>
        </p:nvSpPr>
        <p:spPr>
          <a:xfrm>
            <a:off x="1416676" y="1609859"/>
            <a:ext cx="10087936" cy="4301363"/>
          </a:xfrm>
        </p:spPr>
        <p:txBody>
          <a:bodyPr>
            <a:normAutofit/>
          </a:bodyPr>
          <a:lstStyle/>
          <a:p>
            <a:pPr marL="0" marR="0" indent="0">
              <a:lnSpc>
                <a:spcPct val="107000"/>
              </a:lnSpc>
              <a:spcBef>
                <a:spcPts val="0"/>
              </a:spcBef>
              <a:spcAft>
                <a:spcPts val="800"/>
              </a:spcAft>
              <a:buNone/>
            </a:pPr>
            <a:r>
              <a:rPr lang="en-US" sz="2800" b="1" u="sng" dirty="0" smtClean="0">
                <a:effectLst/>
                <a:latin typeface="Calibri" panose="020F0502020204030204" pitchFamily="34" charset="0"/>
                <a:ea typeface="Calibri" panose="020F0502020204030204" pitchFamily="34" charset="0"/>
                <a:cs typeface="Times New Roman" panose="02020603050405020304" pitchFamily="18" charset="0"/>
              </a:rPr>
              <a:t>Weak</a:t>
            </a:r>
            <a:endParaRPr lang="en-US" sz="2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Solar Absorption by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Clouds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b="1" u="sng" dirty="0" smtClean="0">
                <a:effectLst/>
                <a:latin typeface="Calibri" panose="020F0502020204030204" pitchFamily="34" charset="0"/>
                <a:ea typeface="Calibri" panose="020F0502020204030204" pitchFamily="34" charset="0"/>
                <a:cs typeface="Times New Roman" panose="02020603050405020304" pitchFamily="18" charset="0"/>
              </a:rPr>
              <a:t>Improved</a:t>
            </a:r>
            <a:endParaRPr lang="en-US" sz="2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Direct Observation of Excess Solar Absorption by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Clouds</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Rectangle 3"/>
          <p:cNvSpPr/>
          <p:nvPr/>
        </p:nvSpPr>
        <p:spPr>
          <a:xfrm>
            <a:off x="1815921" y="2768868"/>
            <a:ext cx="8675563" cy="83721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gn="ctr"/>
            <a:r>
              <a:rPr lang="en-US"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Although this title identifies the categories treated, it could say more about how these categories are being treated.]</a:t>
            </a:r>
          </a:p>
          <a:p>
            <a:pPr algn="ctr"/>
            <a:endParaRPr lang="en-US" dirty="0"/>
          </a:p>
        </p:txBody>
      </p:sp>
      <p:sp>
        <p:nvSpPr>
          <p:cNvPr id="5" name="Rectangle 4"/>
          <p:cNvSpPr/>
          <p:nvPr/>
        </p:nvSpPr>
        <p:spPr>
          <a:xfrm>
            <a:off x="1697858" y="5305915"/>
            <a:ext cx="8793626" cy="74715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[This expansion of the title makes clear what aspect of solar absorption is being treated in the paper.]</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377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57CF9-2960-36A7-4CE4-85FE4A498C2F}"/>
              </a:ext>
            </a:extLst>
          </p:cNvPr>
          <p:cNvSpPr>
            <a:spLocks noGrp="1"/>
          </p:cNvSpPr>
          <p:nvPr>
            <p:ph type="title"/>
          </p:nvPr>
        </p:nvSpPr>
        <p:spPr>
          <a:xfrm>
            <a:off x="1751527" y="624110"/>
            <a:ext cx="9753085" cy="792566"/>
          </a:xfrm>
        </p:spPr>
        <p:txBody>
          <a:bodyPr/>
          <a:lstStyle/>
          <a:p>
            <a:r>
              <a:rPr lang="en-US" b="1" dirty="0" smtClean="0"/>
              <a:t>Divided into Parts (Example)</a:t>
            </a:r>
            <a:endParaRPr lang="en-US" b="1" dirty="0"/>
          </a:p>
        </p:txBody>
      </p:sp>
      <p:sp>
        <p:nvSpPr>
          <p:cNvPr id="3" name="Content Placeholder 2">
            <a:extLst>
              <a:ext uri="{FF2B5EF4-FFF2-40B4-BE49-F238E27FC236}">
                <a16:creationId xmlns:a16="http://schemas.microsoft.com/office/drawing/2014/main" xmlns="" id="{F3469CA5-3351-C754-1E5A-8AAC7FB22C83}"/>
              </a:ext>
            </a:extLst>
          </p:cNvPr>
          <p:cNvSpPr>
            <a:spLocks noGrp="1"/>
          </p:cNvSpPr>
          <p:nvPr>
            <p:ph idx="1"/>
          </p:nvPr>
        </p:nvSpPr>
        <p:spPr>
          <a:xfrm>
            <a:off x="2022541" y="2146479"/>
            <a:ext cx="8915400" cy="3777622"/>
          </a:xfrm>
        </p:spPr>
        <p:txBody>
          <a:bodyPr/>
          <a:lstStyle/>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Soot Morphology: An Application of Image Analysis in High-Resolution Transmission Electron Microscopy</a:t>
            </a:r>
          </a:p>
          <a:p>
            <a:pPr marL="0" marR="0" indent="0">
              <a:lnSpc>
                <a:spcPct val="107000"/>
              </a:lnSpc>
              <a:spcBef>
                <a:spcPts val="0"/>
              </a:spcBef>
              <a:spcAft>
                <a:spcPts val="800"/>
              </a:spcAft>
              <a:buNone/>
            </a:pP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3"/>
          <p:cNvSpPr/>
          <p:nvPr/>
        </p:nvSpPr>
        <p:spPr>
          <a:xfrm>
            <a:off x="1906073" y="3309871"/>
            <a:ext cx="8847786" cy="95303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[This two-part title states the category of interest, followed by the specific approach of the report.]</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982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7D226-449B-F2BA-4104-AB520E220BCF}"/>
              </a:ext>
            </a:extLst>
          </p:cNvPr>
          <p:cNvSpPr>
            <a:spLocks noGrp="1"/>
          </p:cNvSpPr>
          <p:nvPr>
            <p:ph type="title"/>
          </p:nvPr>
        </p:nvSpPr>
        <p:spPr>
          <a:xfrm>
            <a:off x="1807313" y="572594"/>
            <a:ext cx="9384428" cy="753930"/>
          </a:xfrm>
        </p:spPr>
        <p:txBody>
          <a:bodyPr/>
          <a:lstStyle/>
          <a:p>
            <a:r>
              <a:rPr lang="en-US" b="1" dirty="0" smtClean="0"/>
              <a:t>Noun Strings and Prepositions (Example)</a:t>
            </a:r>
            <a:endParaRPr lang="en-US" b="1" dirty="0"/>
          </a:p>
        </p:txBody>
      </p:sp>
      <p:sp>
        <p:nvSpPr>
          <p:cNvPr id="3" name="Content Placeholder 2">
            <a:extLst>
              <a:ext uri="{FF2B5EF4-FFF2-40B4-BE49-F238E27FC236}">
                <a16:creationId xmlns:a16="http://schemas.microsoft.com/office/drawing/2014/main" xmlns="" id="{6048146A-F3EC-6698-D9FD-3FF423430684}"/>
              </a:ext>
            </a:extLst>
          </p:cNvPr>
          <p:cNvSpPr>
            <a:spLocks noGrp="1"/>
          </p:cNvSpPr>
          <p:nvPr>
            <p:ph idx="1"/>
          </p:nvPr>
        </p:nvSpPr>
        <p:spPr>
          <a:xfrm>
            <a:off x="1807310" y="1477670"/>
            <a:ext cx="9697299" cy="4172574"/>
          </a:xfrm>
        </p:spPr>
        <p:txBody>
          <a:bodyPr>
            <a:normAutofit/>
          </a:bodyPr>
          <a:lstStyle/>
          <a:p>
            <a:pPr marL="0" marR="0" indent="0">
              <a:lnSpc>
                <a:spcPct val="107000"/>
              </a:lnSpc>
              <a:spcBef>
                <a:spcPts val="0"/>
              </a:spcBef>
              <a:spcAft>
                <a:spcPts val="800"/>
              </a:spcAft>
              <a:buNone/>
            </a:pPr>
            <a:r>
              <a:rPr lang="en-US" sz="3000" b="1" u="sng" dirty="0">
                <a:effectLst/>
                <a:latin typeface="Calibri" panose="020F0502020204030204" pitchFamily="34" charset="0"/>
                <a:ea typeface="Calibri" panose="020F0502020204030204" pitchFamily="34" charset="0"/>
                <a:cs typeface="Times New Roman" panose="02020603050405020304" pitchFamily="18" charset="0"/>
              </a:rPr>
              <a:t>Weak</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Dietary Nitrate and Nitrite Human Cancer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Roles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b="1" u="sng"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b="1" u="sng" dirty="0" smtClean="0">
                <a:effectLst/>
                <a:latin typeface="Calibri" panose="020F0502020204030204" pitchFamily="34" charset="0"/>
                <a:ea typeface="Calibri" panose="020F0502020204030204" pitchFamily="34" charset="0"/>
                <a:cs typeface="Times New Roman" panose="02020603050405020304" pitchFamily="18" charset="0"/>
              </a:rPr>
              <a:t>Improved</a:t>
            </a:r>
            <a:endParaRPr lang="en-US" sz="2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0"/>
              </a:spcBef>
              <a:spcAft>
                <a:spcPts val="800"/>
              </a:spcAft>
              <a:buNone/>
            </a:pPr>
            <a:r>
              <a:rPr lang="en-US" sz="2000" b="1" dirty="0">
                <a:effectLst/>
                <a:latin typeface="Calibri" panose="020F0502020204030204" pitchFamily="34" charset="0"/>
                <a:ea typeface="Calibri" panose="020F0502020204030204" pitchFamily="34" charset="0"/>
                <a:cs typeface="Times New Roman" panose="02020603050405020304" pitchFamily="18" charset="0"/>
              </a:rPr>
              <a:t>The Roles of Dietary Nitrate and Nitrite in Human Cancer</a:t>
            </a:r>
          </a:p>
          <a:p>
            <a:endParaRPr lang="en-US" dirty="0"/>
          </a:p>
        </p:txBody>
      </p:sp>
      <p:sp>
        <p:nvSpPr>
          <p:cNvPr id="4" name="Rectangle 3"/>
          <p:cNvSpPr/>
          <p:nvPr/>
        </p:nvSpPr>
        <p:spPr>
          <a:xfrm>
            <a:off x="2225628" y="2855619"/>
            <a:ext cx="8860665" cy="70833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title is ambiguous because it is hard to tell how all the nouns and adjectives are modifying "roles."]</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225626" y="5093052"/>
            <a:ext cx="8860665" cy="7083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lnSpc>
                <a:spcPct val="107000"/>
              </a:lnSpc>
              <a:spcAft>
                <a:spcPts val="800"/>
              </a:spcAft>
            </a:pP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[The addition of two prepositions helps to rearrange the title in a much clearer sequence.]</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481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2214DBBA-EF75-540F-6ED3-05FD65B0F7EA}"/>
              </a:ext>
            </a:extLst>
          </p:cNvPr>
          <p:cNvGraphicFramePr>
            <a:graphicFrameLocks noGrp="1"/>
          </p:cNvGraphicFramePr>
          <p:nvPr>
            <p:ph idx="1"/>
            <p:extLst>
              <p:ext uri="{D42A27DB-BD31-4B8C-83A1-F6EECF244321}">
                <p14:modId xmlns:p14="http://schemas.microsoft.com/office/powerpoint/2010/main" val="2305765848"/>
              </p:ext>
            </p:extLst>
          </p:nvPr>
        </p:nvGraphicFramePr>
        <p:xfrm>
          <a:off x="1918952" y="1107583"/>
          <a:ext cx="9585661" cy="4804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516DAF-40A2-48BC-AF4B-558AA6E745F6}"/>
              </a:ext>
            </a:extLst>
          </p:cNvPr>
          <p:cNvSpPr>
            <a:spLocks noGrp="1"/>
          </p:cNvSpPr>
          <p:nvPr>
            <p:ph type="title"/>
          </p:nvPr>
        </p:nvSpPr>
        <p:spPr>
          <a:xfrm>
            <a:off x="1858830" y="611231"/>
            <a:ext cx="8911687" cy="702414"/>
          </a:xfrm>
        </p:spPr>
        <p:txBody>
          <a:bodyPr/>
          <a:lstStyle/>
          <a:p>
            <a:r>
              <a:rPr lang="en-US" b="1" dirty="0"/>
              <a:t>Acknowledgement </a:t>
            </a:r>
          </a:p>
        </p:txBody>
      </p:sp>
      <p:graphicFrame>
        <p:nvGraphicFramePr>
          <p:cNvPr id="4" name="Content Placeholder 3">
            <a:extLst>
              <a:ext uri="{FF2B5EF4-FFF2-40B4-BE49-F238E27FC236}">
                <a16:creationId xmlns:a16="http://schemas.microsoft.com/office/drawing/2014/main" xmlns="" id="{4C51B38A-C21D-993A-63C9-23CB0598E6C0}"/>
              </a:ext>
            </a:extLst>
          </p:cNvPr>
          <p:cNvGraphicFramePr>
            <a:graphicFrameLocks noGrp="1"/>
          </p:cNvGraphicFramePr>
          <p:nvPr>
            <p:ph idx="1"/>
            <p:extLst>
              <p:ext uri="{D42A27DB-BD31-4B8C-83A1-F6EECF244321}">
                <p14:modId xmlns:p14="http://schemas.microsoft.com/office/powerpoint/2010/main" val="2164647538"/>
              </p:ext>
            </p:extLst>
          </p:nvPr>
        </p:nvGraphicFramePr>
        <p:xfrm>
          <a:off x="1339403" y="2125014"/>
          <a:ext cx="10165210" cy="3181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717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F82997-E3CA-217C-C7EB-F79856E45BC8}"/>
              </a:ext>
            </a:extLst>
          </p:cNvPr>
          <p:cNvSpPr>
            <a:spLocks noGrp="1"/>
          </p:cNvSpPr>
          <p:nvPr>
            <p:ph type="title"/>
          </p:nvPr>
        </p:nvSpPr>
        <p:spPr>
          <a:xfrm>
            <a:off x="1845951" y="714262"/>
            <a:ext cx="8911687" cy="882718"/>
          </a:xfrm>
        </p:spPr>
        <p:txBody>
          <a:bodyPr/>
          <a:lstStyle/>
          <a:p>
            <a:r>
              <a:rPr lang="en-US" b="1" dirty="0"/>
              <a:t>Points to </a:t>
            </a:r>
            <a:r>
              <a:rPr lang="en-US" b="1" dirty="0" smtClean="0"/>
              <a:t>consider</a:t>
            </a:r>
            <a:endParaRPr lang="en-US" b="1" dirty="0"/>
          </a:p>
        </p:txBody>
      </p:sp>
      <p:graphicFrame>
        <p:nvGraphicFramePr>
          <p:cNvPr id="4" name="Content Placeholder 3">
            <a:extLst>
              <a:ext uri="{FF2B5EF4-FFF2-40B4-BE49-F238E27FC236}">
                <a16:creationId xmlns:a16="http://schemas.microsoft.com/office/drawing/2014/main" xmlns="" id="{DA4398B1-10FB-2277-274D-1BD6BE891E6A}"/>
              </a:ext>
            </a:extLst>
          </p:cNvPr>
          <p:cNvGraphicFramePr>
            <a:graphicFrameLocks noGrp="1"/>
          </p:cNvGraphicFramePr>
          <p:nvPr>
            <p:ph idx="1"/>
            <p:extLst>
              <p:ext uri="{D42A27DB-BD31-4B8C-83A1-F6EECF244321}">
                <p14:modId xmlns:p14="http://schemas.microsoft.com/office/powerpoint/2010/main" val="4228178627"/>
              </p:ext>
            </p:extLst>
          </p:nvPr>
        </p:nvGraphicFramePr>
        <p:xfrm>
          <a:off x="1584101" y="1905000"/>
          <a:ext cx="9920512"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6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E408F-39A2-1300-28C8-1D4EE5870B6C}"/>
              </a:ext>
            </a:extLst>
          </p:cNvPr>
          <p:cNvSpPr>
            <a:spLocks noGrp="1"/>
          </p:cNvSpPr>
          <p:nvPr>
            <p:ph type="title"/>
          </p:nvPr>
        </p:nvSpPr>
        <p:spPr>
          <a:xfrm>
            <a:off x="1356553" y="211987"/>
            <a:ext cx="8911687" cy="650898"/>
          </a:xfrm>
        </p:spPr>
        <p:txBody>
          <a:bodyPr/>
          <a:lstStyle/>
          <a:p>
            <a:r>
              <a:rPr lang="en-US" b="1" dirty="0"/>
              <a:t>Sample Acknowledgement </a:t>
            </a:r>
          </a:p>
        </p:txBody>
      </p:sp>
      <p:sp>
        <p:nvSpPr>
          <p:cNvPr id="3" name="Content Placeholder 2">
            <a:extLst>
              <a:ext uri="{FF2B5EF4-FFF2-40B4-BE49-F238E27FC236}">
                <a16:creationId xmlns:a16="http://schemas.microsoft.com/office/drawing/2014/main" xmlns="" id="{F6397B62-3382-9C51-91C3-9CC2EBE83D2E}"/>
              </a:ext>
            </a:extLst>
          </p:cNvPr>
          <p:cNvSpPr>
            <a:spLocks noGrp="1"/>
          </p:cNvSpPr>
          <p:nvPr>
            <p:ph idx="1"/>
          </p:nvPr>
        </p:nvSpPr>
        <p:spPr>
          <a:xfrm>
            <a:off x="1356553" y="1094704"/>
            <a:ext cx="10148059" cy="5512158"/>
          </a:xfrm>
        </p:spPr>
        <p:txBody>
          <a:bodyPr>
            <a:normAutofit/>
          </a:bodyPr>
          <a:lstStyle/>
          <a:p>
            <a:pPr marL="0" indent="0" algn="just">
              <a:buNone/>
            </a:pPr>
            <a:r>
              <a:rPr lang="en-US" sz="2000" dirty="0"/>
              <a:t>Words cannot express my gratitude to my professor and chair of my committee for her invaluable patience and feedback. I also could not have undertaken this journey without my defense committee, who generously provided knowledge and expertise. Additionally, this endeavor would not have been possible without the generous support from the MacArthur Foundation, who financed my research.</a:t>
            </a:r>
          </a:p>
          <a:p>
            <a:pPr algn="just"/>
            <a:endParaRPr lang="en-US" sz="2000" dirty="0"/>
          </a:p>
          <a:p>
            <a:pPr marL="0" indent="0" algn="just">
              <a:buNone/>
            </a:pPr>
            <a:r>
              <a:rPr lang="en-US" sz="2000" dirty="0"/>
              <a:t>I am also grateful to my classmates and cohort members, especially my office mates, for their editing help, late-night feedback sessions, and moral support. Thanks should also go to the librarians, research assistants, and study participants from the university, who impacted and inspired me.</a:t>
            </a:r>
          </a:p>
          <a:p>
            <a:pPr algn="just"/>
            <a:endParaRPr lang="en-US" sz="2000" dirty="0"/>
          </a:p>
          <a:p>
            <a:pPr marL="0" indent="0" algn="just">
              <a:buNone/>
            </a:pPr>
            <a:r>
              <a:rPr lang="en-US" sz="2000" dirty="0"/>
              <a:t>Lastly, I would be remiss in not mentioning my family, especially my parents, spouse, and children. Their belief in me has kept my spirits and motivation high during this process. I would also like to thank my cat for all the entertainment and emotional support.</a:t>
            </a:r>
          </a:p>
        </p:txBody>
      </p:sp>
    </p:spTree>
    <p:extLst>
      <p:ext uri="{BB962C8B-B14F-4D97-AF65-F5344CB8AC3E}">
        <p14:creationId xmlns:p14="http://schemas.microsoft.com/office/powerpoint/2010/main" val="364244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2BCD6-813E-70D2-76FD-F5905F18AE9A}"/>
              </a:ext>
            </a:extLst>
          </p:cNvPr>
          <p:cNvSpPr>
            <a:spLocks noGrp="1"/>
          </p:cNvSpPr>
          <p:nvPr>
            <p:ph type="title"/>
          </p:nvPr>
        </p:nvSpPr>
        <p:spPr>
          <a:xfrm>
            <a:off x="1481071" y="218942"/>
            <a:ext cx="10023542" cy="824248"/>
          </a:xfrm>
        </p:spPr>
        <p:txBody>
          <a:bodyPr>
            <a:normAutofit/>
          </a:bodyPr>
          <a:lstStyle/>
          <a:p>
            <a:r>
              <a:rPr lang="en-US" sz="4000" b="1" dirty="0"/>
              <a:t>Sample </a:t>
            </a:r>
            <a:r>
              <a:rPr lang="en-US" sz="4000" b="1" dirty="0" smtClean="0"/>
              <a:t>Phrases </a:t>
            </a:r>
            <a:r>
              <a:rPr lang="en-US" sz="4000" b="1" dirty="0"/>
              <a:t>to </a:t>
            </a:r>
            <a:r>
              <a:rPr lang="en-US" sz="4000" b="1" dirty="0" smtClean="0"/>
              <a:t>Use</a:t>
            </a:r>
            <a:endParaRPr lang="en-US" sz="4000" b="1" dirty="0"/>
          </a:p>
        </p:txBody>
      </p:sp>
      <p:graphicFrame>
        <p:nvGraphicFramePr>
          <p:cNvPr id="5" name="Table 5">
            <a:extLst>
              <a:ext uri="{FF2B5EF4-FFF2-40B4-BE49-F238E27FC236}">
                <a16:creationId xmlns:a16="http://schemas.microsoft.com/office/drawing/2014/main" xmlns="" id="{2D27E121-43C5-DA04-9F58-B25F3BFE5520}"/>
              </a:ext>
            </a:extLst>
          </p:cNvPr>
          <p:cNvGraphicFramePr>
            <a:graphicFrameLocks noGrp="1"/>
          </p:cNvGraphicFramePr>
          <p:nvPr>
            <p:ph idx="1"/>
            <p:extLst>
              <p:ext uri="{D42A27DB-BD31-4B8C-83A1-F6EECF244321}">
                <p14:modId xmlns:p14="http://schemas.microsoft.com/office/powerpoint/2010/main" val="2753628101"/>
              </p:ext>
            </p:extLst>
          </p:nvPr>
        </p:nvGraphicFramePr>
        <p:xfrm>
          <a:off x="875763" y="1532586"/>
          <a:ext cx="10805376" cy="5178094"/>
        </p:xfrm>
        <a:graphic>
          <a:graphicData uri="http://schemas.openxmlformats.org/drawingml/2006/table">
            <a:tbl>
              <a:tblPr firstRow="1" bandRow="1">
                <a:tableStyleId>{21E4AEA4-8DFA-4A89-87EB-49C32662AFE0}</a:tableStyleId>
              </a:tblPr>
              <a:tblGrid>
                <a:gridCol w="3601792">
                  <a:extLst>
                    <a:ext uri="{9D8B030D-6E8A-4147-A177-3AD203B41FA5}">
                      <a16:colId xmlns:a16="http://schemas.microsoft.com/office/drawing/2014/main" xmlns="" val="4288462886"/>
                    </a:ext>
                  </a:extLst>
                </a:gridCol>
                <a:gridCol w="3601792">
                  <a:extLst>
                    <a:ext uri="{9D8B030D-6E8A-4147-A177-3AD203B41FA5}">
                      <a16:colId xmlns:a16="http://schemas.microsoft.com/office/drawing/2014/main" xmlns="" val="1482781643"/>
                    </a:ext>
                  </a:extLst>
                </a:gridCol>
                <a:gridCol w="3601792">
                  <a:extLst>
                    <a:ext uri="{9D8B030D-6E8A-4147-A177-3AD203B41FA5}">
                      <a16:colId xmlns:a16="http://schemas.microsoft.com/office/drawing/2014/main" xmlns="" val="3680690210"/>
                    </a:ext>
                  </a:extLst>
                </a:gridCol>
              </a:tblGrid>
              <a:tr h="419535">
                <a:tc>
                  <a:txBody>
                    <a:bodyPr/>
                    <a:lstStyle/>
                    <a:p>
                      <a:r>
                        <a:rPr lang="en-US" dirty="0"/>
                        <a:t>Major Thanks</a:t>
                      </a:r>
                    </a:p>
                  </a:txBody>
                  <a:tcPr marL="77525" marR="77525"/>
                </a:tc>
                <a:tc>
                  <a:txBody>
                    <a:bodyPr/>
                    <a:lstStyle/>
                    <a:p>
                      <a:r>
                        <a:rPr lang="en-US" dirty="0"/>
                        <a:t>Big Thanks</a:t>
                      </a:r>
                    </a:p>
                  </a:txBody>
                  <a:tcPr marL="77525" marR="77525"/>
                </a:tc>
                <a:tc>
                  <a:txBody>
                    <a:bodyPr/>
                    <a:lstStyle/>
                    <a:p>
                      <a:r>
                        <a:rPr lang="en-US" dirty="0"/>
                        <a:t>Minor Thanks</a:t>
                      </a:r>
                    </a:p>
                  </a:txBody>
                  <a:tcPr marL="77525" marR="77525"/>
                </a:tc>
                <a:extLst>
                  <a:ext uri="{0D108BD9-81ED-4DB2-BD59-A6C34878D82A}">
                    <a16:rowId xmlns:a16="http://schemas.microsoft.com/office/drawing/2014/main" xmlns="" val="2107972342"/>
                  </a:ext>
                </a:extLst>
              </a:tr>
              <a:tr h="4758559">
                <a:tc>
                  <a:txBody>
                    <a:bodyPr/>
                    <a:lstStyle/>
                    <a:p>
                      <a:pPr marL="285750" indent="-285750">
                        <a:lnSpc>
                          <a:spcPct val="150000"/>
                        </a:lnSpc>
                        <a:buFont typeface="Wingdings" panose="05000000000000000000" pitchFamily="2" charset="2"/>
                        <a:buChar char="q"/>
                      </a:pPr>
                      <a:r>
                        <a:rPr lang="en-US" sz="1600" kern="1200" dirty="0">
                          <a:effectLst/>
                        </a:rPr>
                        <a:t>I am deeply indebted to</a:t>
                      </a:r>
                    </a:p>
                    <a:p>
                      <a:pPr marL="285750" indent="-285750">
                        <a:lnSpc>
                          <a:spcPct val="150000"/>
                        </a:lnSpc>
                        <a:buFont typeface="Wingdings" panose="05000000000000000000" pitchFamily="2" charset="2"/>
                        <a:buChar char="q"/>
                      </a:pPr>
                      <a:r>
                        <a:rPr lang="en-US" sz="1600" kern="1200" dirty="0">
                          <a:effectLst/>
                        </a:rPr>
                        <a:t>I would like to express my deepest appreciation to</a:t>
                      </a:r>
                    </a:p>
                    <a:p>
                      <a:pPr marL="285750" indent="-285750">
                        <a:lnSpc>
                          <a:spcPct val="150000"/>
                        </a:lnSpc>
                        <a:buFont typeface="Wingdings" panose="05000000000000000000" pitchFamily="2" charset="2"/>
                        <a:buChar char="q"/>
                      </a:pPr>
                      <a:r>
                        <a:rPr lang="en-US" sz="1600" kern="1200" dirty="0">
                          <a:effectLst/>
                        </a:rPr>
                        <a:t>I would like to express my deepest gratitude to</a:t>
                      </a:r>
                    </a:p>
                    <a:p>
                      <a:pPr marL="285750" indent="-285750">
                        <a:lnSpc>
                          <a:spcPct val="150000"/>
                        </a:lnSpc>
                        <a:buFont typeface="Wingdings" panose="05000000000000000000" pitchFamily="2" charset="2"/>
                        <a:buChar char="q"/>
                      </a:pPr>
                      <a:r>
                        <a:rPr lang="en-US" sz="1600" kern="1200" dirty="0">
                          <a:effectLst/>
                        </a:rPr>
                        <a:t>I’m extremely grateful to</a:t>
                      </a:r>
                    </a:p>
                    <a:p>
                      <a:pPr marL="285750" indent="-285750">
                        <a:lnSpc>
                          <a:spcPct val="150000"/>
                        </a:lnSpc>
                        <a:buFont typeface="Wingdings" panose="05000000000000000000" pitchFamily="2" charset="2"/>
                        <a:buChar char="q"/>
                      </a:pPr>
                      <a:r>
                        <a:rPr lang="en-US" sz="1600" kern="1200" dirty="0">
                          <a:effectLst/>
                        </a:rPr>
                        <a:t>This endeavor would not have been possible without</a:t>
                      </a:r>
                    </a:p>
                    <a:p>
                      <a:pPr marL="285750" indent="-285750">
                        <a:lnSpc>
                          <a:spcPct val="150000"/>
                        </a:lnSpc>
                        <a:buFont typeface="Wingdings" panose="05000000000000000000" pitchFamily="2" charset="2"/>
                        <a:buChar char="q"/>
                      </a:pPr>
                      <a:r>
                        <a:rPr lang="en-US" sz="1600" kern="1200" dirty="0">
                          <a:effectLst/>
                        </a:rPr>
                        <a:t>I could not have undertaken this journey without</a:t>
                      </a:r>
                    </a:p>
                    <a:p>
                      <a:pPr marL="285750" indent="-285750">
                        <a:lnSpc>
                          <a:spcPct val="150000"/>
                        </a:lnSpc>
                        <a:buFont typeface="Wingdings" panose="05000000000000000000" pitchFamily="2" charset="2"/>
                        <a:buChar char="q"/>
                      </a:pPr>
                      <a:r>
                        <a:rPr lang="en-US" sz="1600" kern="1200" dirty="0">
                          <a:effectLst/>
                        </a:rPr>
                        <a:t>Words cannot express my gratitude to</a:t>
                      </a:r>
                    </a:p>
                    <a:p>
                      <a:endParaRPr lang="en-US" dirty="0"/>
                    </a:p>
                  </a:txBody>
                  <a:tcPr marL="77525" marR="77525"/>
                </a:tc>
                <a:tc>
                  <a:txBody>
                    <a:bodyPr/>
                    <a:lstStyle/>
                    <a:p>
                      <a:pPr marL="285750" indent="-285750">
                        <a:lnSpc>
                          <a:spcPct val="150000"/>
                        </a:lnSpc>
                        <a:buFont typeface="Wingdings" panose="05000000000000000000" pitchFamily="2" charset="2"/>
                        <a:buChar char="q"/>
                      </a:pPr>
                      <a:r>
                        <a:rPr lang="en-US" dirty="0"/>
                        <a:t>Many thanks to</a:t>
                      </a:r>
                    </a:p>
                    <a:p>
                      <a:pPr marL="285750" indent="-285750">
                        <a:lnSpc>
                          <a:spcPct val="150000"/>
                        </a:lnSpc>
                        <a:buFont typeface="Wingdings" panose="05000000000000000000" pitchFamily="2" charset="2"/>
                        <a:buChar char="q"/>
                      </a:pPr>
                      <a:r>
                        <a:rPr lang="en-US" dirty="0"/>
                        <a:t>Special thanks to</a:t>
                      </a:r>
                    </a:p>
                    <a:p>
                      <a:pPr marL="285750" indent="-285750">
                        <a:lnSpc>
                          <a:spcPct val="150000"/>
                        </a:lnSpc>
                        <a:buFont typeface="Wingdings" panose="05000000000000000000" pitchFamily="2" charset="2"/>
                        <a:buChar char="q"/>
                      </a:pPr>
                      <a:r>
                        <a:rPr lang="en-US" dirty="0"/>
                        <a:t>I am also thankful to/for</a:t>
                      </a:r>
                    </a:p>
                    <a:p>
                      <a:pPr marL="285750" indent="-285750">
                        <a:lnSpc>
                          <a:spcPct val="150000"/>
                        </a:lnSpc>
                        <a:buFont typeface="Wingdings" panose="05000000000000000000" pitchFamily="2" charset="2"/>
                        <a:buChar char="q"/>
                      </a:pPr>
                      <a:r>
                        <a:rPr lang="en-US" dirty="0"/>
                        <a:t>I am also grateful to/for</a:t>
                      </a:r>
                    </a:p>
                    <a:p>
                      <a:pPr marL="285750" indent="-285750">
                        <a:lnSpc>
                          <a:spcPct val="150000"/>
                        </a:lnSpc>
                        <a:buFont typeface="Wingdings" panose="05000000000000000000" pitchFamily="2" charset="2"/>
                        <a:buChar char="q"/>
                      </a:pPr>
                      <a:r>
                        <a:rPr lang="en-US" dirty="0"/>
                        <a:t>Thanks should also go to</a:t>
                      </a:r>
                    </a:p>
                    <a:p>
                      <a:pPr marL="285750" indent="-285750">
                        <a:lnSpc>
                          <a:spcPct val="150000"/>
                        </a:lnSpc>
                        <a:buFont typeface="Wingdings" panose="05000000000000000000" pitchFamily="2" charset="2"/>
                        <a:buChar char="q"/>
                      </a:pPr>
                      <a:r>
                        <a:rPr lang="en-US" dirty="0"/>
                        <a:t>I would like to extend my sincere thanks to</a:t>
                      </a:r>
                    </a:p>
                  </a:txBody>
                  <a:tcPr marL="77525" marR="77525"/>
                </a:tc>
                <a:tc>
                  <a:txBody>
                    <a:bodyPr/>
                    <a:lstStyle/>
                    <a:p>
                      <a:pPr marL="285750" indent="-285750">
                        <a:lnSpc>
                          <a:spcPct val="150000"/>
                        </a:lnSpc>
                        <a:buFont typeface="Wingdings" panose="05000000000000000000" pitchFamily="2" charset="2"/>
                        <a:buChar char="q"/>
                      </a:pPr>
                      <a:r>
                        <a:rPr lang="en-US" sz="1800" kern="1200" dirty="0">
                          <a:effectLst/>
                        </a:rPr>
                        <a:t>I’d like to acknowledge</a:t>
                      </a:r>
                    </a:p>
                    <a:p>
                      <a:pPr marL="285750" indent="-285750">
                        <a:lnSpc>
                          <a:spcPct val="150000"/>
                        </a:lnSpc>
                        <a:buFont typeface="Wingdings" panose="05000000000000000000" pitchFamily="2" charset="2"/>
                        <a:buChar char="q"/>
                      </a:pPr>
                      <a:r>
                        <a:rPr lang="en-US" sz="1800" kern="1200" dirty="0">
                          <a:effectLst/>
                        </a:rPr>
                        <a:t>Lastly, I’d like to mention</a:t>
                      </a:r>
                    </a:p>
                    <a:p>
                      <a:pPr marL="285750" indent="-285750">
                        <a:lnSpc>
                          <a:spcPct val="150000"/>
                        </a:lnSpc>
                        <a:buFont typeface="Wingdings" panose="05000000000000000000" pitchFamily="2" charset="2"/>
                        <a:buChar char="q"/>
                      </a:pPr>
                      <a:r>
                        <a:rPr lang="en-US" sz="1800" kern="1200" dirty="0">
                          <a:effectLst/>
                        </a:rPr>
                        <a:t>I’d like to recognize</a:t>
                      </a:r>
                    </a:p>
                    <a:p>
                      <a:pPr marL="285750" indent="-285750">
                        <a:lnSpc>
                          <a:spcPct val="150000"/>
                        </a:lnSpc>
                        <a:buFont typeface="Wingdings" panose="05000000000000000000" pitchFamily="2" charset="2"/>
                        <a:buChar char="q"/>
                      </a:pPr>
                      <a:r>
                        <a:rPr lang="en-US" sz="1800" kern="1200" dirty="0">
                          <a:effectLst/>
                        </a:rPr>
                        <a:t>I had the pleasure of working with/collaborating with</a:t>
                      </a:r>
                    </a:p>
                    <a:p>
                      <a:pPr marL="285750" indent="-285750">
                        <a:lnSpc>
                          <a:spcPct val="150000"/>
                        </a:lnSpc>
                        <a:buFont typeface="Wingdings" panose="05000000000000000000" pitchFamily="2" charset="2"/>
                        <a:buChar char="q"/>
                      </a:pPr>
                      <a:r>
                        <a:rPr lang="en-US" sz="1800" kern="1200" dirty="0">
                          <a:effectLst/>
                        </a:rPr>
                        <a:t>I would be remiss in not mentioning</a:t>
                      </a:r>
                    </a:p>
                    <a:p>
                      <a:endParaRPr lang="en-US" dirty="0"/>
                    </a:p>
                  </a:txBody>
                  <a:tcPr marL="77525" marR="77525"/>
                </a:tc>
                <a:extLst>
                  <a:ext uri="{0D108BD9-81ED-4DB2-BD59-A6C34878D82A}">
                    <a16:rowId xmlns:a16="http://schemas.microsoft.com/office/drawing/2014/main" xmlns="" val="447162024"/>
                  </a:ext>
                </a:extLst>
              </a:tr>
            </a:tbl>
          </a:graphicData>
        </a:graphic>
      </p:graphicFrame>
    </p:spTree>
    <p:extLst>
      <p:ext uri="{BB962C8B-B14F-4D97-AF65-F5344CB8AC3E}">
        <p14:creationId xmlns:p14="http://schemas.microsoft.com/office/powerpoint/2010/main" val="195052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14CC8-08F1-8483-3AF9-040113ED0D15}"/>
              </a:ext>
            </a:extLst>
          </p:cNvPr>
          <p:cNvSpPr>
            <a:spLocks noGrp="1"/>
          </p:cNvSpPr>
          <p:nvPr>
            <p:ph type="title"/>
          </p:nvPr>
        </p:nvSpPr>
        <p:spPr>
          <a:xfrm>
            <a:off x="1704283" y="353654"/>
            <a:ext cx="8911687" cy="676656"/>
          </a:xfrm>
        </p:spPr>
        <p:txBody>
          <a:bodyPr>
            <a:normAutofit fontScale="90000"/>
          </a:bodyPr>
          <a:lstStyle/>
          <a:p>
            <a:r>
              <a:rPr lang="en-US" sz="4000" b="1" dirty="0"/>
              <a:t>Letter of Transmittal </a:t>
            </a:r>
          </a:p>
        </p:txBody>
      </p:sp>
      <p:graphicFrame>
        <p:nvGraphicFramePr>
          <p:cNvPr id="4" name="Content Placeholder 3">
            <a:extLst>
              <a:ext uri="{FF2B5EF4-FFF2-40B4-BE49-F238E27FC236}">
                <a16:creationId xmlns:a16="http://schemas.microsoft.com/office/drawing/2014/main" xmlns="" id="{1687C499-A376-7811-50BB-F1DC44DD6111}"/>
              </a:ext>
            </a:extLst>
          </p:cNvPr>
          <p:cNvGraphicFramePr>
            <a:graphicFrameLocks noGrp="1"/>
          </p:cNvGraphicFramePr>
          <p:nvPr>
            <p:ph idx="1"/>
            <p:extLst>
              <p:ext uri="{D42A27DB-BD31-4B8C-83A1-F6EECF244321}">
                <p14:modId xmlns:p14="http://schemas.microsoft.com/office/powerpoint/2010/main" val="2005790250"/>
              </p:ext>
            </p:extLst>
          </p:nvPr>
        </p:nvGraphicFramePr>
        <p:xfrm>
          <a:off x="1558344" y="1558344"/>
          <a:ext cx="9946269" cy="435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49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FD0BD-A082-1C0B-E6FD-5090B97801D7}"/>
              </a:ext>
            </a:extLst>
          </p:cNvPr>
          <p:cNvSpPr>
            <a:spLocks noGrp="1"/>
          </p:cNvSpPr>
          <p:nvPr>
            <p:ph type="title"/>
          </p:nvPr>
        </p:nvSpPr>
        <p:spPr>
          <a:xfrm>
            <a:off x="1665646" y="289259"/>
            <a:ext cx="8911687" cy="586504"/>
          </a:xfrm>
        </p:spPr>
        <p:txBody>
          <a:bodyPr>
            <a:normAutofit fontScale="90000"/>
          </a:bodyPr>
          <a:lstStyle/>
          <a:p>
            <a:r>
              <a:rPr lang="en-US" sz="4000" b="1" dirty="0"/>
              <a:t>When to use Letter of Transmittal</a:t>
            </a:r>
          </a:p>
        </p:txBody>
      </p:sp>
      <p:graphicFrame>
        <p:nvGraphicFramePr>
          <p:cNvPr id="4" name="Content Placeholder 3">
            <a:extLst>
              <a:ext uri="{FF2B5EF4-FFF2-40B4-BE49-F238E27FC236}">
                <a16:creationId xmlns:a16="http://schemas.microsoft.com/office/drawing/2014/main" xmlns="" id="{C0EDB6D4-A163-C333-A68A-221785C8974C}"/>
              </a:ext>
            </a:extLst>
          </p:cNvPr>
          <p:cNvGraphicFramePr>
            <a:graphicFrameLocks noGrp="1"/>
          </p:cNvGraphicFramePr>
          <p:nvPr>
            <p:ph idx="1"/>
            <p:extLst>
              <p:ext uri="{D42A27DB-BD31-4B8C-83A1-F6EECF244321}">
                <p14:modId xmlns:p14="http://schemas.microsoft.com/office/powerpoint/2010/main" val="2455734654"/>
              </p:ext>
            </p:extLst>
          </p:nvPr>
        </p:nvGraphicFramePr>
        <p:xfrm>
          <a:off x="1300766" y="1390918"/>
          <a:ext cx="10203847" cy="4520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774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81DA0-7D67-0099-A2F4-ACC84F73AB6B}"/>
              </a:ext>
            </a:extLst>
          </p:cNvPr>
          <p:cNvSpPr>
            <a:spLocks noGrp="1"/>
          </p:cNvSpPr>
          <p:nvPr>
            <p:ph type="title"/>
          </p:nvPr>
        </p:nvSpPr>
        <p:spPr>
          <a:xfrm>
            <a:off x="1691404" y="327896"/>
            <a:ext cx="8911687" cy="560746"/>
          </a:xfrm>
        </p:spPr>
        <p:txBody>
          <a:bodyPr>
            <a:normAutofit fontScale="90000"/>
          </a:bodyPr>
          <a:lstStyle/>
          <a:p>
            <a:r>
              <a:rPr lang="en-US" sz="4000" b="1" dirty="0"/>
              <a:t>Element of </a:t>
            </a:r>
            <a:r>
              <a:rPr lang="en-US" sz="4000" b="1" dirty="0" err="1"/>
              <a:t>LoT</a:t>
            </a:r>
            <a:endParaRPr lang="en-US" sz="4000" b="1" dirty="0"/>
          </a:p>
        </p:txBody>
      </p:sp>
      <p:graphicFrame>
        <p:nvGraphicFramePr>
          <p:cNvPr id="4" name="Content Placeholder 3">
            <a:extLst>
              <a:ext uri="{FF2B5EF4-FFF2-40B4-BE49-F238E27FC236}">
                <a16:creationId xmlns:a16="http://schemas.microsoft.com/office/drawing/2014/main" xmlns="" id="{B395F7FF-45AB-F473-BD69-46C56B737D4F}"/>
              </a:ext>
            </a:extLst>
          </p:cNvPr>
          <p:cNvGraphicFramePr>
            <a:graphicFrameLocks noGrp="1"/>
          </p:cNvGraphicFramePr>
          <p:nvPr>
            <p:ph idx="1"/>
            <p:extLst>
              <p:ext uri="{D42A27DB-BD31-4B8C-83A1-F6EECF244321}">
                <p14:modId xmlns:p14="http://schemas.microsoft.com/office/powerpoint/2010/main" val="3482671080"/>
              </p:ext>
            </p:extLst>
          </p:nvPr>
        </p:nvGraphicFramePr>
        <p:xfrm>
          <a:off x="1249251" y="1352282"/>
          <a:ext cx="10255362" cy="5138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5017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177</TotalTime>
  <Words>975</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Wisp</vt:lpstr>
      <vt:lpstr>Introductory Sections of a Report</vt:lpstr>
      <vt:lpstr>PowerPoint Presentation</vt:lpstr>
      <vt:lpstr>Acknowledgement </vt:lpstr>
      <vt:lpstr>Points to consider</vt:lpstr>
      <vt:lpstr>Sample Acknowledgement </vt:lpstr>
      <vt:lpstr>Sample Phrases to Use</vt:lpstr>
      <vt:lpstr>Letter of Transmittal </vt:lpstr>
      <vt:lpstr>When to use Letter of Transmittal</vt:lpstr>
      <vt:lpstr>Element of LoT</vt:lpstr>
      <vt:lpstr>Sample </vt:lpstr>
      <vt:lpstr>Executive Summary </vt:lpstr>
      <vt:lpstr>Elements of ES</vt:lpstr>
      <vt:lpstr>Sample (Contd.)</vt:lpstr>
      <vt:lpstr>Title/Cover Page of the Report </vt:lpstr>
      <vt:lpstr>General Sequence </vt:lpstr>
      <vt:lpstr>Features of a Good Title </vt:lpstr>
      <vt:lpstr>Focused (Example)</vt:lpstr>
      <vt:lpstr>Divided into Parts (Example)</vt:lpstr>
      <vt:lpstr>Noun Strings and Prepositions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Sections of a Report</dc:title>
  <dc:creator>Javeria Ali</dc:creator>
  <cp:lastModifiedBy>Faculty</cp:lastModifiedBy>
  <cp:revision>19</cp:revision>
  <dcterms:created xsi:type="dcterms:W3CDTF">2023-03-24T00:32:04Z</dcterms:created>
  <dcterms:modified xsi:type="dcterms:W3CDTF">2023-03-24T04:46:59Z</dcterms:modified>
</cp:coreProperties>
</file>