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9" r:id="rId1"/>
  </p:sldMasterIdLst>
  <p:sldIdLst>
    <p:sldId id="265" r:id="rId2"/>
    <p:sldId id="256" r:id="rId3"/>
    <p:sldId id="257" r:id="rId4"/>
    <p:sldId id="258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0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5680CF9-C19A-4C03-9E47-502C9258AA6D}" type="doc">
      <dgm:prSet loTypeId="urn:microsoft.com/office/officeart/2005/8/layout/default" loCatId="list" qsTypeId="urn:microsoft.com/office/officeart/2005/8/quickstyle/simple5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D0869C5B-51C7-456E-9CB0-DB5E54CA7DB3}">
      <dgm:prSet phldrT="[Text]" custT="1"/>
      <dgm:spPr/>
      <dgm:t>
        <a:bodyPr/>
        <a:lstStyle/>
        <a:p>
          <a:r>
            <a:rPr lang="en-US" sz="3600" dirty="0" smtClean="0"/>
            <a:t>1. Introduction </a:t>
          </a:r>
          <a:endParaRPr lang="en-US" sz="3600" dirty="0"/>
        </a:p>
      </dgm:t>
    </dgm:pt>
    <dgm:pt modelId="{4130CCDF-F4A1-448E-A6E5-65814C3C56B8}" type="parTrans" cxnId="{15D06FC7-3494-45A6-B6F2-AC5FB763B737}">
      <dgm:prSet/>
      <dgm:spPr/>
      <dgm:t>
        <a:bodyPr/>
        <a:lstStyle/>
        <a:p>
          <a:endParaRPr lang="en-US"/>
        </a:p>
      </dgm:t>
    </dgm:pt>
    <dgm:pt modelId="{5B8B01E0-0F81-4303-9AC6-70D901F9E38C}" type="sibTrans" cxnId="{15D06FC7-3494-45A6-B6F2-AC5FB763B737}">
      <dgm:prSet/>
      <dgm:spPr/>
      <dgm:t>
        <a:bodyPr/>
        <a:lstStyle/>
        <a:p>
          <a:endParaRPr lang="en-US"/>
        </a:p>
      </dgm:t>
    </dgm:pt>
    <dgm:pt modelId="{2677BC90-5CD5-43F2-9D79-D7B78F9D76F3}">
      <dgm:prSet phldrT="[Text]"/>
      <dgm:spPr/>
      <dgm:t>
        <a:bodyPr/>
        <a:lstStyle/>
        <a:p>
          <a:r>
            <a:rPr lang="en-US" dirty="0" smtClean="0"/>
            <a:t>2. Literature </a:t>
          </a:r>
          <a:r>
            <a:rPr lang="en-US" dirty="0" smtClean="0"/>
            <a:t>review</a:t>
          </a:r>
          <a:endParaRPr lang="en-US" dirty="0"/>
        </a:p>
      </dgm:t>
    </dgm:pt>
    <dgm:pt modelId="{328EE8AA-CE14-4053-8965-80116ADE859E}" type="parTrans" cxnId="{2D53F668-5CBE-4D3D-A3EF-3743E51FE865}">
      <dgm:prSet/>
      <dgm:spPr/>
      <dgm:t>
        <a:bodyPr/>
        <a:lstStyle/>
        <a:p>
          <a:endParaRPr lang="en-US"/>
        </a:p>
      </dgm:t>
    </dgm:pt>
    <dgm:pt modelId="{C8503A23-10E0-47A5-9FEA-9675B58691A5}" type="sibTrans" cxnId="{2D53F668-5CBE-4D3D-A3EF-3743E51FE865}">
      <dgm:prSet/>
      <dgm:spPr/>
      <dgm:t>
        <a:bodyPr/>
        <a:lstStyle/>
        <a:p>
          <a:endParaRPr lang="en-US"/>
        </a:p>
      </dgm:t>
    </dgm:pt>
    <dgm:pt modelId="{C5A1BF81-D3B2-44DE-B850-C3275B972C02}">
      <dgm:prSet phldrT="[Text]" custT="1"/>
      <dgm:spPr/>
      <dgm:t>
        <a:bodyPr/>
        <a:lstStyle/>
        <a:p>
          <a:r>
            <a:rPr lang="en-US" sz="3600" dirty="0" smtClean="0"/>
            <a:t>3. Methodology </a:t>
          </a:r>
          <a:endParaRPr lang="en-US" sz="3600" dirty="0"/>
        </a:p>
      </dgm:t>
    </dgm:pt>
    <dgm:pt modelId="{7B9539E2-376D-48BB-8094-EAF67124C10D}" type="parTrans" cxnId="{F2065AAD-5B81-4795-8027-BEA668C07631}">
      <dgm:prSet/>
      <dgm:spPr/>
      <dgm:t>
        <a:bodyPr/>
        <a:lstStyle/>
        <a:p>
          <a:endParaRPr lang="en-US"/>
        </a:p>
      </dgm:t>
    </dgm:pt>
    <dgm:pt modelId="{C155FA8C-B472-4243-A3D5-282EA39EBB17}" type="sibTrans" cxnId="{F2065AAD-5B81-4795-8027-BEA668C07631}">
      <dgm:prSet/>
      <dgm:spPr/>
      <dgm:t>
        <a:bodyPr/>
        <a:lstStyle/>
        <a:p>
          <a:endParaRPr lang="en-US"/>
        </a:p>
      </dgm:t>
    </dgm:pt>
    <dgm:pt modelId="{A6794054-E7D0-41B0-9000-868E2F11B20E}">
      <dgm:prSet phldrT="[Text]"/>
      <dgm:spPr/>
      <dgm:t>
        <a:bodyPr/>
        <a:lstStyle/>
        <a:p>
          <a:r>
            <a:rPr lang="en-US" dirty="0" smtClean="0"/>
            <a:t>4. Results </a:t>
          </a:r>
          <a:r>
            <a:rPr lang="en-US" dirty="0" smtClean="0"/>
            <a:t>and discussion </a:t>
          </a:r>
          <a:endParaRPr lang="en-US" dirty="0"/>
        </a:p>
      </dgm:t>
    </dgm:pt>
    <dgm:pt modelId="{F7B6BAAE-6692-4215-8CA6-33D6FBAF6A73}" type="parTrans" cxnId="{1AE0C198-3AB3-455D-A390-9C93FE9060F4}">
      <dgm:prSet/>
      <dgm:spPr/>
      <dgm:t>
        <a:bodyPr/>
        <a:lstStyle/>
        <a:p>
          <a:endParaRPr lang="en-US"/>
        </a:p>
      </dgm:t>
    </dgm:pt>
    <dgm:pt modelId="{2649F349-A7B2-446A-AD57-64A497A6423D}" type="sibTrans" cxnId="{1AE0C198-3AB3-455D-A390-9C93FE9060F4}">
      <dgm:prSet/>
      <dgm:spPr/>
      <dgm:t>
        <a:bodyPr/>
        <a:lstStyle/>
        <a:p>
          <a:endParaRPr lang="en-US"/>
        </a:p>
      </dgm:t>
    </dgm:pt>
    <dgm:pt modelId="{DA5DF49D-918A-4CAD-92AF-0DB747FC8B72}">
      <dgm:prSet phldrT="[Text]"/>
      <dgm:spPr/>
      <dgm:t>
        <a:bodyPr/>
        <a:lstStyle/>
        <a:p>
          <a:r>
            <a:rPr lang="en-US" dirty="0" smtClean="0"/>
            <a:t>5. Conclusion </a:t>
          </a:r>
          <a:endParaRPr lang="en-US" dirty="0"/>
        </a:p>
      </dgm:t>
    </dgm:pt>
    <dgm:pt modelId="{CD5083D1-F174-4FC7-B3D7-77E82DE2BD72}" type="parTrans" cxnId="{1AA07874-539C-405C-BEE5-A831EAAEF1DF}">
      <dgm:prSet/>
      <dgm:spPr/>
      <dgm:t>
        <a:bodyPr/>
        <a:lstStyle/>
        <a:p>
          <a:endParaRPr lang="en-US"/>
        </a:p>
      </dgm:t>
    </dgm:pt>
    <dgm:pt modelId="{2288847E-3FD7-4353-B441-AD24309FF5FC}" type="sibTrans" cxnId="{1AA07874-539C-405C-BEE5-A831EAAEF1DF}">
      <dgm:prSet/>
      <dgm:spPr/>
      <dgm:t>
        <a:bodyPr/>
        <a:lstStyle/>
        <a:p>
          <a:endParaRPr lang="en-US"/>
        </a:p>
      </dgm:t>
    </dgm:pt>
    <dgm:pt modelId="{D225E0F7-001B-4DAF-8171-B9FB4536DE6E}" type="pres">
      <dgm:prSet presAssocID="{15680CF9-C19A-4C03-9E47-502C9258AA6D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C6792A7-862D-4213-91EB-DF7332A24BAF}" type="pres">
      <dgm:prSet presAssocID="{D0869C5B-51C7-456E-9CB0-DB5E54CA7DB3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14E542-2F9F-425F-9A26-1B4C3953835F}" type="pres">
      <dgm:prSet presAssocID="{5B8B01E0-0F81-4303-9AC6-70D901F9E38C}" presName="sibTrans" presStyleCnt="0"/>
      <dgm:spPr/>
    </dgm:pt>
    <dgm:pt modelId="{C1F687E9-FF24-423D-BD80-728C4C920F47}" type="pres">
      <dgm:prSet presAssocID="{2677BC90-5CD5-43F2-9D79-D7B78F9D76F3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774D21-1BAF-4EA5-9DD6-9C9AD8A6BECD}" type="pres">
      <dgm:prSet presAssocID="{C8503A23-10E0-47A5-9FEA-9675B58691A5}" presName="sibTrans" presStyleCnt="0"/>
      <dgm:spPr/>
    </dgm:pt>
    <dgm:pt modelId="{CC4F6B6C-B964-4BF2-952E-0FDE9764766F}" type="pres">
      <dgm:prSet presAssocID="{C5A1BF81-D3B2-44DE-B850-C3275B972C02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672DDA-EC2E-4329-8E57-88349A5E53A1}" type="pres">
      <dgm:prSet presAssocID="{C155FA8C-B472-4243-A3D5-282EA39EBB17}" presName="sibTrans" presStyleCnt="0"/>
      <dgm:spPr/>
    </dgm:pt>
    <dgm:pt modelId="{F1A352FA-5E1F-4608-8A2F-5825B4193567}" type="pres">
      <dgm:prSet presAssocID="{A6794054-E7D0-41B0-9000-868E2F11B20E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2C2E34-5A36-41C1-B33E-E2ACA3DA47B2}" type="pres">
      <dgm:prSet presAssocID="{2649F349-A7B2-446A-AD57-64A497A6423D}" presName="sibTrans" presStyleCnt="0"/>
      <dgm:spPr/>
    </dgm:pt>
    <dgm:pt modelId="{3D435103-69E1-4D51-B30D-E8DD44BB2886}" type="pres">
      <dgm:prSet presAssocID="{DA5DF49D-918A-4CAD-92AF-0DB747FC8B72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F4096C5-88AD-4A35-8C2F-1295CA20E22E}" type="presOf" srcId="{D0869C5B-51C7-456E-9CB0-DB5E54CA7DB3}" destId="{BC6792A7-862D-4213-91EB-DF7332A24BAF}" srcOrd="0" destOrd="0" presId="urn:microsoft.com/office/officeart/2005/8/layout/default"/>
    <dgm:cxn modelId="{641A9028-AA83-4223-AF5E-F06CF77F9018}" type="presOf" srcId="{2677BC90-5CD5-43F2-9D79-D7B78F9D76F3}" destId="{C1F687E9-FF24-423D-BD80-728C4C920F47}" srcOrd="0" destOrd="0" presId="urn:microsoft.com/office/officeart/2005/8/layout/default"/>
    <dgm:cxn modelId="{7EEEFBAE-F832-46FE-B025-14980DF0E237}" type="presOf" srcId="{C5A1BF81-D3B2-44DE-B850-C3275B972C02}" destId="{CC4F6B6C-B964-4BF2-952E-0FDE9764766F}" srcOrd="0" destOrd="0" presId="urn:microsoft.com/office/officeart/2005/8/layout/default"/>
    <dgm:cxn modelId="{1AA07874-539C-405C-BEE5-A831EAAEF1DF}" srcId="{15680CF9-C19A-4C03-9E47-502C9258AA6D}" destId="{DA5DF49D-918A-4CAD-92AF-0DB747FC8B72}" srcOrd="4" destOrd="0" parTransId="{CD5083D1-F174-4FC7-B3D7-77E82DE2BD72}" sibTransId="{2288847E-3FD7-4353-B441-AD24309FF5FC}"/>
    <dgm:cxn modelId="{6EB08E56-4887-4396-A356-1B6B608BD3EE}" type="presOf" srcId="{A6794054-E7D0-41B0-9000-868E2F11B20E}" destId="{F1A352FA-5E1F-4608-8A2F-5825B4193567}" srcOrd="0" destOrd="0" presId="urn:microsoft.com/office/officeart/2005/8/layout/default"/>
    <dgm:cxn modelId="{2D53F668-5CBE-4D3D-A3EF-3743E51FE865}" srcId="{15680CF9-C19A-4C03-9E47-502C9258AA6D}" destId="{2677BC90-5CD5-43F2-9D79-D7B78F9D76F3}" srcOrd="1" destOrd="0" parTransId="{328EE8AA-CE14-4053-8965-80116ADE859E}" sibTransId="{C8503A23-10E0-47A5-9FEA-9675B58691A5}"/>
    <dgm:cxn modelId="{5E34E61F-83A6-4B13-B4D6-91A00BC3ADE6}" type="presOf" srcId="{DA5DF49D-918A-4CAD-92AF-0DB747FC8B72}" destId="{3D435103-69E1-4D51-B30D-E8DD44BB2886}" srcOrd="0" destOrd="0" presId="urn:microsoft.com/office/officeart/2005/8/layout/default"/>
    <dgm:cxn modelId="{F2065AAD-5B81-4795-8027-BEA668C07631}" srcId="{15680CF9-C19A-4C03-9E47-502C9258AA6D}" destId="{C5A1BF81-D3B2-44DE-B850-C3275B972C02}" srcOrd="2" destOrd="0" parTransId="{7B9539E2-376D-48BB-8094-EAF67124C10D}" sibTransId="{C155FA8C-B472-4243-A3D5-282EA39EBB17}"/>
    <dgm:cxn modelId="{1AE0C198-3AB3-455D-A390-9C93FE9060F4}" srcId="{15680CF9-C19A-4C03-9E47-502C9258AA6D}" destId="{A6794054-E7D0-41B0-9000-868E2F11B20E}" srcOrd="3" destOrd="0" parTransId="{F7B6BAAE-6692-4215-8CA6-33D6FBAF6A73}" sibTransId="{2649F349-A7B2-446A-AD57-64A497A6423D}"/>
    <dgm:cxn modelId="{D1A9AA50-3F1C-42E2-8792-E8E40A615FB1}" type="presOf" srcId="{15680CF9-C19A-4C03-9E47-502C9258AA6D}" destId="{D225E0F7-001B-4DAF-8171-B9FB4536DE6E}" srcOrd="0" destOrd="0" presId="urn:microsoft.com/office/officeart/2005/8/layout/default"/>
    <dgm:cxn modelId="{15D06FC7-3494-45A6-B6F2-AC5FB763B737}" srcId="{15680CF9-C19A-4C03-9E47-502C9258AA6D}" destId="{D0869C5B-51C7-456E-9CB0-DB5E54CA7DB3}" srcOrd="0" destOrd="0" parTransId="{4130CCDF-F4A1-448E-A6E5-65814C3C56B8}" sibTransId="{5B8B01E0-0F81-4303-9AC6-70D901F9E38C}"/>
    <dgm:cxn modelId="{82944DCD-2D9A-44CA-B5F0-2FCF43C2C09F}" type="presParOf" srcId="{D225E0F7-001B-4DAF-8171-B9FB4536DE6E}" destId="{BC6792A7-862D-4213-91EB-DF7332A24BAF}" srcOrd="0" destOrd="0" presId="urn:microsoft.com/office/officeart/2005/8/layout/default"/>
    <dgm:cxn modelId="{16FE2715-2FE9-43B7-9BE6-CDA703944179}" type="presParOf" srcId="{D225E0F7-001B-4DAF-8171-B9FB4536DE6E}" destId="{A614E542-2F9F-425F-9A26-1B4C3953835F}" srcOrd="1" destOrd="0" presId="urn:microsoft.com/office/officeart/2005/8/layout/default"/>
    <dgm:cxn modelId="{DB55DB0D-C70D-4E32-8E64-8FE98DC8CFEC}" type="presParOf" srcId="{D225E0F7-001B-4DAF-8171-B9FB4536DE6E}" destId="{C1F687E9-FF24-423D-BD80-728C4C920F47}" srcOrd="2" destOrd="0" presId="urn:microsoft.com/office/officeart/2005/8/layout/default"/>
    <dgm:cxn modelId="{74DFCE1D-4498-45A8-B7C6-96305E741B35}" type="presParOf" srcId="{D225E0F7-001B-4DAF-8171-B9FB4536DE6E}" destId="{05774D21-1BAF-4EA5-9DD6-9C9AD8A6BECD}" srcOrd="3" destOrd="0" presId="urn:microsoft.com/office/officeart/2005/8/layout/default"/>
    <dgm:cxn modelId="{DB4F624B-9B53-49A9-B581-4359D1F564C0}" type="presParOf" srcId="{D225E0F7-001B-4DAF-8171-B9FB4536DE6E}" destId="{CC4F6B6C-B964-4BF2-952E-0FDE9764766F}" srcOrd="4" destOrd="0" presId="urn:microsoft.com/office/officeart/2005/8/layout/default"/>
    <dgm:cxn modelId="{45C98F76-50E8-47BF-8A44-3560E0428845}" type="presParOf" srcId="{D225E0F7-001B-4DAF-8171-B9FB4536DE6E}" destId="{2F672DDA-EC2E-4329-8E57-88349A5E53A1}" srcOrd="5" destOrd="0" presId="urn:microsoft.com/office/officeart/2005/8/layout/default"/>
    <dgm:cxn modelId="{41E060D4-46DC-4333-A5E1-0732B0A920E1}" type="presParOf" srcId="{D225E0F7-001B-4DAF-8171-B9FB4536DE6E}" destId="{F1A352FA-5E1F-4608-8A2F-5825B4193567}" srcOrd="6" destOrd="0" presId="urn:microsoft.com/office/officeart/2005/8/layout/default"/>
    <dgm:cxn modelId="{F1D88F87-B3B1-4CCA-A023-4A01759F08C6}" type="presParOf" srcId="{D225E0F7-001B-4DAF-8171-B9FB4536DE6E}" destId="{222C2E34-5A36-41C1-B33E-E2ACA3DA47B2}" srcOrd="7" destOrd="0" presId="urn:microsoft.com/office/officeart/2005/8/layout/default"/>
    <dgm:cxn modelId="{A6D40E98-E638-4FA4-A9ED-68E6B70540C7}" type="presParOf" srcId="{D225E0F7-001B-4DAF-8171-B9FB4536DE6E}" destId="{3D435103-69E1-4D51-B30D-E8DD44BB2886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19328FC-AA42-401C-BE08-CA307601911B}" type="doc">
      <dgm:prSet loTypeId="urn:microsoft.com/office/officeart/2005/8/layout/hierarchy1" loCatId="hierarchy" qsTypeId="urn:microsoft.com/office/officeart/2005/8/quickstyle/3d3" qsCatId="3D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5EF18D26-AAC9-4F40-B02E-97E3E8863731}">
      <dgm:prSet phldrT="[Text]"/>
      <dgm:spPr/>
      <dgm:t>
        <a:bodyPr/>
        <a:lstStyle/>
        <a:p>
          <a:r>
            <a:rPr lang="en-US" b="1" dirty="0" smtClean="0">
              <a:solidFill>
                <a:schemeClr val="accent2">
                  <a:lumMod val="75000"/>
                </a:schemeClr>
              </a:solidFill>
            </a:rPr>
            <a:t>INTRODUCTION </a:t>
          </a:r>
          <a:endParaRPr lang="en-US" b="1" dirty="0">
            <a:solidFill>
              <a:schemeClr val="accent2">
                <a:lumMod val="75000"/>
              </a:schemeClr>
            </a:solidFill>
          </a:endParaRPr>
        </a:p>
      </dgm:t>
    </dgm:pt>
    <dgm:pt modelId="{766ACB0E-D157-4E9D-966E-75C222F7F676}" type="parTrans" cxnId="{B3925C7D-40D9-43D7-A3EB-9897D0670145}">
      <dgm:prSet/>
      <dgm:spPr/>
      <dgm:t>
        <a:bodyPr/>
        <a:lstStyle/>
        <a:p>
          <a:endParaRPr lang="en-US"/>
        </a:p>
      </dgm:t>
    </dgm:pt>
    <dgm:pt modelId="{C9278E89-02B9-4344-9808-910E3A53E93B}" type="sibTrans" cxnId="{B3925C7D-40D9-43D7-A3EB-9897D0670145}">
      <dgm:prSet/>
      <dgm:spPr/>
      <dgm:t>
        <a:bodyPr/>
        <a:lstStyle/>
        <a:p>
          <a:endParaRPr lang="en-US"/>
        </a:p>
      </dgm:t>
    </dgm:pt>
    <dgm:pt modelId="{965577B8-352F-4693-AF2B-A1C5EAF578DD}">
      <dgm:prSet phldrT="[Text]"/>
      <dgm:spPr/>
      <dgm:t>
        <a:bodyPr/>
        <a:lstStyle/>
        <a:p>
          <a:r>
            <a:rPr lang="en-US" dirty="0" smtClean="0"/>
            <a:t>Background </a:t>
          </a:r>
          <a:endParaRPr lang="en-US" dirty="0"/>
        </a:p>
      </dgm:t>
    </dgm:pt>
    <dgm:pt modelId="{468BA1C0-21FC-49C3-AF2A-F9F743ECA632}" type="parTrans" cxnId="{B9B8CD12-92A5-4294-9EED-A6801A6C0D20}">
      <dgm:prSet/>
      <dgm:spPr/>
      <dgm:t>
        <a:bodyPr/>
        <a:lstStyle/>
        <a:p>
          <a:endParaRPr lang="en-US"/>
        </a:p>
      </dgm:t>
    </dgm:pt>
    <dgm:pt modelId="{63BBE397-DB81-4EF9-9ACD-4CAC2ACEAFEA}" type="sibTrans" cxnId="{B9B8CD12-92A5-4294-9EED-A6801A6C0D20}">
      <dgm:prSet/>
      <dgm:spPr/>
      <dgm:t>
        <a:bodyPr/>
        <a:lstStyle/>
        <a:p>
          <a:endParaRPr lang="en-US"/>
        </a:p>
      </dgm:t>
    </dgm:pt>
    <dgm:pt modelId="{968E90A8-7E9F-4D36-92E4-19B49817C421}">
      <dgm:prSet phldrT="[Text]"/>
      <dgm:spPr/>
      <dgm:t>
        <a:bodyPr/>
        <a:lstStyle/>
        <a:p>
          <a:r>
            <a:rPr lang="en-US" dirty="0" smtClean="0"/>
            <a:t>1. Motivation, Research Gap </a:t>
          </a:r>
          <a:endParaRPr lang="en-US" dirty="0"/>
        </a:p>
      </dgm:t>
    </dgm:pt>
    <dgm:pt modelId="{603D3F0C-0D6B-4646-A820-3590C2C67484}" type="parTrans" cxnId="{AD343693-C186-4F2D-BA0D-22D1F37B5578}">
      <dgm:prSet/>
      <dgm:spPr/>
      <dgm:t>
        <a:bodyPr/>
        <a:lstStyle/>
        <a:p>
          <a:endParaRPr lang="en-US"/>
        </a:p>
      </dgm:t>
    </dgm:pt>
    <dgm:pt modelId="{0D1B7EA2-7E05-4D8B-A8B6-5B4DDFB2DC3C}" type="sibTrans" cxnId="{AD343693-C186-4F2D-BA0D-22D1F37B5578}">
      <dgm:prSet/>
      <dgm:spPr/>
      <dgm:t>
        <a:bodyPr/>
        <a:lstStyle/>
        <a:p>
          <a:endParaRPr lang="en-US"/>
        </a:p>
      </dgm:t>
    </dgm:pt>
    <dgm:pt modelId="{A970D61D-D333-4366-9BC4-5FFAA1EC9F6D}">
      <dgm:prSet phldrT="[Text]"/>
      <dgm:spPr/>
      <dgm:t>
        <a:bodyPr/>
        <a:lstStyle/>
        <a:p>
          <a:r>
            <a:rPr lang="en-US" dirty="0" smtClean="0"/>
            <a:t>2. Problem Statement </a:t>
          </a:r>
          <a:endParaRPr lang="en-US" dirty="0"/>
        </a:p>
      </dgm:t>
    </dgm:pt>
    <dgm:pt modelId="{18E60168-5175-4F73-A930-1CC85450175D}" type="parTrans" cxnId="{686A92A9-CB4C-4CE1-96CC-FF903209967B}">
      <dgm:prSet/>
      <dgm:spPr/>
      <dgm:t>
        <a:bodyPr/>
        <a:lstStyle/>
        <a:p>
          <a:endParaRPr lang="en-US"/>
        </a:p>
      </dgm:t>
    </dgm:pt>
    <dgm:pt modelId="{C4283CE1-A890-43CB-9AA3-FFCBA85BDF32}" type="sibTrans" cxnId="{686A92A9-CB4C-4CE1-96CC-FF903209967B}">
      <dgm:prSet/>
      <dgm:spPr/>
      <dgm:t>
        <a:bodyPr/>
        <a:lstStyle/>
        <a:p>
          <a:endParaRPr lang="en-US"/>
        </a:p>
      </dgm:t>
    </dgm:pt>
    <dgm:pt modelId="{AEDD77FA-AB79-4575-893F-95CA667C297A}">
      <dgm:prSet phldrT="[Text]"/>
      <dgm:spPr/>
      <dgm:t>
        <a:bodyPr/>
        <a:lstStyle/>
        <a:p>
          <a:r>
            <a:rPr lang="en-US" dirty="0" smtClean="0"/>
            <a:t>3. Objectives</a:t>
          </a:r>
          <a:endParaRPr lang="en-US" dirty="0"/>
        </a:p>
      </dgm:t>
    </dgm:pt>
    <dgm:pt modelId="{6857A342-8AF5-4A90-9DD3-B661A64A2500}" type="parTrans" cxnId="{137DAB38-87C2-4593-B423-40B3647A3DA4}">
      <dgm:prSet/>
      <dgm:spPr/>
      <dgm:t>
        <a:bodyPr/>
        <a:lstStyle/>
        <a:p>
          <a:endParaRPr lang="en-US"/>
        </a:p>
      </dgm:t>
    </dgm:pt>
    <dgm:pt modelId="{28FA0888-32EC-435A-B504-97B2588811F4}" type="sibTrans" cxnId="{137DAB38-87C2-4593-B423-40B3647A3DA4}">
      <dgm:prSet/>
      <dgm:spPr/>
      <dgm:t>
        <a:bodyPr/>
        <a:lstStyle/>
        <a:p>
          <a:endParaRPr lang="en-US"/>
        </a:p>
      </dgm:t>
    </dgm:pt>
    <dgm:pt modelId="{67B5F3C2-EC31-439B-88D9-C8D124A7861B}">
      <dgm:prSet phldrT="[Text]"/>
      <dgm:spPr/>
      <dgm:t>
        <a:bodyPr/>
        <a:lstStyle/>
        <a:p>
          <a:r>
            <a:rPr lang="en-US" dirty="0" smtClean="0"/>
            <a:t>4. Scope </a:t>
          </a:r>
          <a:endParaRPr lang="en-US" dirty="0"/>
        </a:p>
      </dgm:t>
    </dgm:pt>
    <dgm:pt modelId="{BAAE6DEB-1A45-48CA-92D8-ABC65F61960C}" type="parTrans" cxnId="{4230B399-417F-4BAF-B2E0-0D313F2E7A83}">
      <dgm:prSet/>
      <dgm:spPr/>
      <dgm:t>
        <a:bodyPr/>
        <a:lstStyle/>
        <a:p>
          <a:endParaRPr lang="en-US"/>
        </a:p>
      </dgm:t>
    </dgm:pt>
    <dgm:pt modelId="{E9A5893F-3E79-460F-A5CF-7018DD098E94}" type="sibTrans" cxnId="{4230B399-417F-4BAF-B2E0-0D313F2E7A83}">
      <dgm:prSet/>
      <dgm:spPr/>
      <dgm:t>
        <a:bodyPr/>
        <a:lstStyle/>
        <a:p>
          <a:endParaRPr lang="en-US"/>
        </a:p>
      </dgm:t>
    </dgm:pt>
    <dgm:pt modelId="{8EDDD001-1015-4AB5-9C34-55D08EDC797E}" type="pres">
      <dgm:prSet presAssocID="{619328FC-AA42-401C-BE08-CA307601911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2916FFE5-64AF-400C-8311-526E3B0D9E18}" type="pres">
      <dgm:prSet presAssocID="{5EF18D26-AAC9-4F40-B02E-97E3E8863731}" presName="hierRoot1" presStyleCnt="0"/>
      <dgm:spPr/>
    </dgm:pt>
    <dgm:pt modelId="{38D3862C-E779-4D20-B19B-0632D64433E5}" type="pres">
      <dgm:prSet presAssocID="{5EF18D26-AAC9-4F40-B02E-97E3E8863731}" presName="composite" presStyleCnt="0"/>
      <dgm:spPr/>
    </dgm:pt>
    <dgm:pt modelId="{E1612C47-970C-4050-BE8B-3081AAAAA6F8}" type="pres">
      <dgm:prSet presAssocID="{5EF18D26-AAC9-4F40-B02E-97E3E8863731}" presName="background" presStyleLbl="node0" presStyleIdx="0" presStyleCnt="1"/>
      <dgm:spPr/>
    </dgm:pt>
    <dgm:pt modelId="{2EF43812-4313-42F3-84BF-5762B9FFD594}" type="pres">
      <dgm:prSet presAssocID="{5EF18D26-AAC9-4F40-B02E-97E3E8863731}" presName="text" presStyleLbl="fgAcc0" presStyleIdx="0" presStyleCnt="1" custAng="0" custScaleY="39182" custLinFactNeighborX="-1384" custLinFactNeighborY="-363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0D852FA-477A-4D47-9CFB-96F6B72BC8C0}" type="pres">
      <dgm:prSet presAssocID="{5EF18D26-AAC9-4F40-B02E-97E3E8863731}" presName="hierChild2" presStyleCnt="0"/>
      <dgm:spPr/>
    </dgm:pt>
    <dgm:pt modelId="{0BE8FA25-BFA9-43C6-A20D-678158672A0C}" type="pres">
      <dgm:prSet presAssocID="{468BA1C0-21FC-49C3-AF2A-F9F743ECA632}" presName="Name10" presStyleLbl="parChTrans1D2" presStyleIdx="0" presStyleCnt="2"/>
      <dgm:spPr/>
      <dgm:t>
        <a:bodyPr/>
        <a:lstStyle/>
        <a:p>
          <a:endParaRPr lang="en-US"/>
        </a:p>
      </dgm:t>
    </dgm:pt>
    <dgm:pt modelId="{54609C6D-950A-48BF-8586-6CF4EE387BCB}" type="pres">
      <dgm:prSet presAssocID="{965577B8-352F-4693-AF2B-A1C5EAF578DD}" presName="hierRoot2" presStyleCnt="0"/>
      <dgm:spPr/>
    </dgm:pt>
    <dgm:pt modelId="{A2FE5E2F-7154-4E86-AA1A-4D2CE576D82F}" type="pres">
      <dgm:prSet presAssocID="{965577B8-352F-4693-AF2B-A1C5EAF578DD}" presName="composite2" presStyleCnt="0"/>
      <dgm:spPr/>
    </dgm:pt>
    <dgm:pt modelId="{E6214A74-4A75-4C9D-8666-F05851F78E46}" type="pres">
      <dgm:prSet presAssocID="{965577B8-352F-4693-AF2B-A1C5EAF578DD}" presName="background2" presStyleLbl="node2" presStyleIdx="0" presStyleCnt="2"/>
      <dgm:spPr/>
    </dgm:pt>
    <dgm:pt modelId="{8048F486-660A-41EA-9FE7-962CDD36C825}" type="pres">
      <dgm:prSet presAssocID="{965577B8-352F-4693-AF2B-A1C5EAF578DD}" presName="text2" presStyleLbl="fgAcc2" presStyleIdx="0" presStyleCnt="2" custScaleY="3787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058B834-9B4C-4A54-9561-8F78A07D6587}" type="pres">
      <dgm:prSet presAssocID="{965577B8-352F-4693-AF2B-A1C5EAF578DD}" presName="hierChild3" presStyleCnt="0"/>
      <dgm:spPr/>
    </dgm:pt>
    <dgm:pt modelId="{D628776E-3792-4580-94F2-DFC2C72192C2}" type="pres">
      <dgm:prSet presAssocID="{603D3F0C-0D6B-4646-A820-3590C2C67484}" presName="Name17" presStyleLbl="parChTrans1D3" presStyleIdx="0" presStyleCnt="3"/>
      <dgm:spPr/>
      <dgm:t>
        <a:bodyPr/>
        <a:lstStyle/>
        <a:p>
          <a:endParaRPr lang="en-US"/>
        </a:p>
      </dgm:t>
    </dgm:pt>
    <dgm:pt modelId="{73BD0BD7-75EE-4438-8629-B6965EF44A08}" type="pres">
      <dgm:prSet presAssocID="{968E90A8-7E9F-4D36-92E4-19B49817C421}" presName="hierRoot3" presStyleCnt="0"/>
      <dgm:spPr/>
    </dgm:pt>
    <dgm:pt modelId="{06075EC5-A591-4973-B4C2-4DA41CB1B97C}" type="pres">
      <dgm:prSet presAssocID="{968E90A8-7E9F-4D36-92E4-19B49817C421}" presName="composite3" presStyleCnt="0"/>
      <dgm:spPr/>
    </dgm:pt>
    <dgm:pt modelId="{955A64D8-7727-4D35-9FB4-EC834838C833}" type="pres">
      <dgm:prSet presAssocID="{968E90A8-7E9F-4D36-92E4-19B49817C421}" presName="background3" presStyleLbl="node3" presStyleIdx="0" presStyleCnt="3"/>
      <dgm:spPr/>
    </dgm:pt>
    <dgm:pt modelId="{F5388D8A-6651-4379-982B-8C4C1D9B41CA}" type="pres">
      <dgm:prSet presAssocID="{968E90A8-7E9F-4D36-92E4-19B49817C421}" presName="text3" presStyleLbl="fgAcc3" presStyleIdx="0" presStyleCnt="3" custScaleY="3160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5326026-E8B5-4E31-8D52-E330E7985A91}" type="pres">
      <dgm:prSet presAssocID="{968E90A8-7E9F-4D36-92E4-19B49817C421}" presName="hierChild4" presStyleCnt="0"/>
      <dgm:spPr/>
    </dgm:pt>
    <dgm:pt modelId="{CC0499DC-5384-4345-99B4-32D56E42A418}" type="pres">
      <dgm:prSet presAssocID="{18E60168-5175-4F73-A930-1CC85450175D}" presName="Name17" presStyleLbl="parChTrans1D3" presStyleIdx="1" presStyleCnt="3"/>
      <dgm:spPr/>
      <dgm:t>
        <a:bodyPr/>
        <a:lstStyle/>
        <a:p>
          <a:endParaRPr lang="en-US"/>
        </a:p>
      </dgm:t>
    </dgm:pt>
    <dgm:pt modelId="{7E9336C0-C731-4E3B-9E5A-4DE44334AC2C}" type="pres">
      <dgm:prSet presAssocID="{A970D61D-D333-4366-9BC4-5FFAA1EC9F6D}" presName="hierRoot3" presStyleCnt="0"/>
      <dgm:spPr/>
    </dgm:pt>
    <dgm:pt modelId="{6DA558EA-F67E-457E-8B41-9B3B50D97D27}" type="pres">
      <dgm:prSet presAssocID="{A970D61D-D333-4366-9BC4-5FFAA1EC9F6D}" presName="composite3" presStyleCnt="0"/>
      <dgm:spPr/>
    </dgm:pt>
    <dgm:pt modelId="{203E2AD9-0F8D-4ACE-85C5-4F443C1B7924}" type="pres">
      <dgm:prSet presAssocID="{A970D61D-D333-4366-9BC4-5FFAA1EC9F6D}" presName="background3" presStyleLbl="node3" presStyleIdx="1" presStyleCnt="3"/>
      <dgm:spPr/>
    </dgm:pt>
    <dgm:pt modelId="{E9C93466-B078-4D56-B755-5A60C9CC86C7}" type="pres">
      <dgm:prSet presAssocID="{A970D61D-D333-4366-9BC4-5FFAA1EC9F6D}" presName="text3" presStyleLbl="fgAcc3" presStyleIdx="1" presStyleCnt="3" custScaleY="3002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2668B0D-8347-47A5-8B6C-EC682DEE1804}" type="pres">
      <dgm:prSet presAssocID="{A970D61D-D333-4366-9BC4-5FFAA1EC9F6D}" presName="hierChild4" presStyleCnt="0"/>
      <dgm:spPr/>
    </dgm:pt>
    <dgm:pt modelId="{3598C54D-AC22-4566-87F2-28B1DFA89C55}" type="pres">
      <dgm:prSet presAssocID="{6857A342-8AF5-4A90-9DD3-B661A64A2500}" presName="Name10" presStyleLbl="parChTrans1D2" presStyleIdx="1" presStyleCnt="2"/>
      <dgm:spPr/>
      <dgm:t>
        <a:bodyPr/>
        <a:lstStyle/>
        <a:p>
          <a:endParaRPr lang="en-US"/>
        </a:p>
      </dgm:t>
    </dgm:pt>
    <dgm:pt modelId="{DE781FEE-0AB6-469E-8D92-E6E70D9EA01C}" type="pres">
      <dgm:prSet presAssocID="{AEDD77FA-AB79-4575-893F-95CA667C297A}" presName="hierRoot2" presStyleCnt="0"/>
      <dgm:spPr/>
    </dgm:pt>
    <dgm:pt modelId="{858D6C85-CDC5-4079-9E8C-9ACE8529659A}" type="pres">
      <dgm:prSet presAssocID="{AEDD77FA-AB79-4575-893F-95CA667C297A}" presName="composite2" presStyleCnt="0"/>
      <dgm:spPr/>
    </dgm:pt>
    <dgm:pt modelId="{ACFA4510-FF7B-4758-80E0-353BA008C31D}" type="pres">
      <dgm:prSet presAssocID="{AEDD77FA-AB79-4575-893F-95CA667C297A}" presName="background2" presStyleLbl="node2" presStyleIdx="1" presStyleCnt="2"/>
      <dgm:spPr/>
    </dgm:pt>
    <dgm:pt modelId="{F64E9CD2-71FC-410B-971D-56F42E0B6511}" type="pres">
      <dgm:prSet presAssocID="{AEDD77FA-AB79-4575-893F-95CA667C297A}" presName="text2" presStyleLbl="fgAcc2" presStyleIdx="1" presStyleCnt="2" custScaleY="36579" custLinFactX="-100000" custLinFactY="28275" custLinFactNeighborX="-141809" custLinFactNeighborY="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7A5D581-5DA5-46C7-9EFB-784F6768AD0F}" type="pres">
      <dgm:prSet presAssocID="{AEDD77FA-AB79-4575-893F-95CA667C297A}" presName="hierChild3" presStyleCnt="0"/>
      <dgm:spPr/>
    </dgm:pt>
    <dgm:pt modelId="{B3EAECF4-5D00-41B2-A135-6ACE357387EA}" type="pres">
      <dgm:prSet presAssocID="{BAAE6DEB-1A45-48CA-92D8-ABC65F61960C}" presName="Name17" presStyleLbl="parChTrans1D3" presStyleIdx="2" presStyleCnt="3"/>
      <dgm:spPr/>
      <dgm:t>
        <a:bodyPr/>
        <a:lstStyle/>
        <a:p>
          <a:endParaRPr lang="en-US"/>
        </a:p>
      </dgm:t>
    </dgm:pt>
    <dgm:pt modelId="{E095A6CA-5C0F-4463-AC0D-3C5DEC0D8503}" type="pres">
      <dgm:prSet presAssocID="{67B5F3C2-EC31-439B-88D9-C8D124A7861B}" presName="hierRoot3" presStyleCnt="0"/>
      <dgm:spPr/>
    </dgm:pt>
    <dgm:pt modelId="{10574F63-DD39-4C29-88FC-CA26B269C46F}" type="pres">
      <dgm:prSet presAssocID="{67B5F3C2-EC31-439B-88D9-C8D124A7861B}" presName="composite3" presStyleCnt="0"/>
      <dgm:spPr/>
    </dgm:pt>
    <dgm:pt modelId="{835E1E80-891A-4671-90AD-1C8D02C66C72}" type="pres">
      <dgm:prSet presAssocID="{67B5F3C2-EC31-439B-88D9-C8D124A7861B}" presName="background3" presStyleLbl="node3" presStyleIdx="2" presStyleCnt="3"/>
      <dgm:spPr/>
    </dgm:pt>
    <dgm:pt modelId="{1C4AC236-8A88-47EE-A9F5-A1BF7F91A592}" type="pres">
      <dgm:prSet presAssocID="{67B5F3C2-EC31-439B-88D9-C8D124A7861B}" presName="text3" presStyleLbl="fgAcc3" presStyleIdx="2" presStyleCnt="3" custScaleY="41601" custLinFactX="-29729" custLinFactNeighborX="-100000" custLinFactNeighborY="4360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2CD5206-1793-45A1-A3B5-7A7EE65D4C9E}" type="pres">
      <dgm:prSet presAssocID="{67B5F3C2-EC31-439B-88D9-C8D124A7861B}" presName="hierChild4" presStyleCnt="0"/>
      <dgm:spPr/>
    </dgm:pt>
  </dgm:ptLst>
  <dgm:cxnLst>
    <dgm:cxn modelId="{4384E73F-C4A4-4333-A586-75F8F5F5D1A2}" type="presOf" srcId="{5EF18D26-AAC9-4F40-B02E-97E3E8863731}" destId="{2EF43812-4313-42F3-84BF-5762B9FFD594}" srcOrd="0" destOrd="0" presId="urn:microsoft.com/office/officeart/2005/8/layout/hierarchy1"/>
    <dgm:cxn modelId="{7D22F3AC-E8AB-4F3E-B241-66424C98C22B}" type="presOf" srcId="{603D3F0C-0D6B-4646-A820-3590C2C67484}" destId="{D628776E-3792-4580-94F2-DFC2C72192C2}" srcOrd="0" destOrd="0" presId="urn:microsoft.com/office/officeart/2005/8/layout/hierarchy1"/>
    <dgm:cxn modelId="{137DAB38-87C2-4593-B423-40B3647A3DA4}" srcId="{5EF18D26-AAC9-4F40-B02E-97E3E8863731}" destId="{AEDD77FA-AB79-4575-893F-95CA667C297A}" srcOrd="1" destOrd="0" parTransId="{6857A342-8AF5-4A90-9DD3-B661A64A2500}" sibTransId="{28FA0888-32EC-435A-B504-97B2588811F4}"/>
    <dgm:cxn modelId="{686A92A9-CB4C-4CE1-96CC-FF903209967B}" srcId="{965577B8-352F-4693-AF2B-A1C5EAF578DD}" destId="{A970D61D-D333-4366-9BC4-5FFAA1EC9F6D}" srcOrd="1" destOrd="0" parTransId="{18E60168-5175-4F73-A930-1CC85450175D}" sibTransId="{C4283CE1-A890-43CB-9AA3-FFCBA85BDF32}"/>
    <dgm:cxn modelId="{AD343693-C186-4F2D-BA0D-22D1F37B5578}" srcId="{965577B8-352F-4693-AF2B-A1C5EAF578DD}" destId="{968E90A8-7E9F-4D36-92E4-19B49817C421}" srcOrd="0" destOrd="0" parTransId="{603D3F0C-0D6B-4646-A820-3590C2C67484}" sibTransId="{0D1B7EA2-7E05-4D8B-A8B6-5B4DDFB2DC3C}"/>
    <dgm:cxn modelId="{B9B8CD12-92A5-4294-9EED-A6801A6C0D20}" srcId="{5EF18D26-AAC9-4F40-B02E-97E3E8863731}" destId="{965577B8-352F-4693-AF2B-A1C5EAF578DD}" srcOrd="0" destOrd="0" parTransId="{468BA1C0-21FC-49C3-AF2A-F9F743ECA632}" sibTransId="{63BBE397-DB81-4EF9-9ACD-4CAC2ACEAFEA}"/>
    <dgm:cxn modelId="{772DCD4B-DC58-43DD-886D-3C70F621C357}" type="presOf" srcId="{AEDD77FA-AB79-4575-893F-95CA667C297A}" destId="{F64E9CD2-71FC-410B-971D-56F42E0B6511}" srcOrd="0" destOrd="0" presId="urn:microsoft.com/office/officeart/2005/8/layout/hierarchy1"/>
    <dgm:cxn modelId="{21D2E467-368D-40CA-B82E-CE6241FE48DC}" type="presOf" srcId="{6857A342-8AF5-4A90-9DD3-B661A64A2500}" destId="{3598C54D-AC22-4566-87F2-28B1DFA89C55}" srcOrd="0" destOrd="0" presId="urn:microsoft.com/office/officeart/2005/8/layout/hierarchy1"/>
    <dgm:cxn modelId="{4230B399-417F-4BAF-B2E0-0D313F2E7A83}" srcId="{AEDD77FA-AB79-4575-893F-95CA667C297A}" destId="{67B5F3C2-EC31-439B-88D9-C8D124A7861B}" srcOrd="0" destOrd="0" parTransId="{BAAE6DEB-1A45-48CA-92D8-ABC65F61960C}" sibTransId="{E9A5893F-3E79-460F-A5CF-7018DD098E94}"/>
    <dgm:cxn modelId="{A11E3C67-7016-494D-B703-2900AC4C9198}" type="presOf" srcId="{968E90A8-7E9F-4D36-92E4-19B49817C421}" destId="{F5388D8A-6651-4379-982B-8C4C1D9B41CA}" srcOrd="0" destOrd="0" presId="urn:microsoft.com/office/officeart/2005/8/layout/hierarchy1"/>
    <dgm:cxn modelId="{0170C2FD-7A08-4638-B231-671147BB8C63}" type="presOf" srcId="{A970D61D-D333-4366-9BC4-5FFAA1EC9F6D}" destId="{E9C93466-B078-4D56-B755-5A60C9CC86C7}" srcOrd="0" destOrd="0" presId="urn:microsoft.com/office/officeart/2005/8/layout/hierarchy1"/>
    <dgm:cxn modelId="{F341A5FD-7619-47D0-99EA-08DA0A7C0B50}" type="presOf" srcId="{965577B8-352F-4693-AF2B-A1C5EAF578DD}" destId="{8048F486-660A-41EA-9FE7-962CDD36C825}" srcOrd="0" destOrd="0" presId="urn:microsoft.com/office/officeart/2005/8/layout/hierarchy1"/>
    <dgm:cxn modelId="{BD85FED0-72CB-47D2-A20F-73D5F6E03459}" type="presOf" srcId="{619328FC-AA42-401C-BE08-CA307601911B}" destId="{8EDDD001-1015-4AB5-9C34-55D08EDC797E}" srcOrd="0" destOrd="0" presId="urn:microsoft.com/office/officeart/2005/8/layout/hierarchy1"/>
    <dgm:cxn modelId="{11B230EC-76F2-4DE4-9EA7-E86D71EFB374}" type="presOf" srcId="{67B5F3C2-EC31-439B-88D9-C8D124A7861B}" destId="{1C4AC236-8A88-47EE-A9F5-A1BF7F91A592}" srcOrd="0" destOrd="0" presId="urn:microsoft.com/office/officeart/2005/8/layout/hierarchy1"/>
    <dgm:cxn modelId="{B3925C7D-40D9-43D7-A3EB-9897D0670145}" srcId="{619328FC-AA42-401C-BE08-CA307601911B}" destId="{5EF18D26-AAC9-4F40-B02E-97E3E8863731}" srcOrd="0" destOrd="0" parTransId="{766ACB0E-D157-4E9D-966E-75C222F7F676}" sibTransId="{C9278E89-02B9-4344-9808-910E3A53E93B}"/>
    <dgm:cxn modelId="{D4D8E08A-47CF-4C60-9FA1-ACFAC98F82FE}" type="presOf" srcId="{468BA1C0-21FC-49C3-AF2A-F9F743ECA632}" destId="{0BE8FA25-BFA9-43C6-A20D-678158672A0C}" srcOrd="0" destOrd="0" presId="urn:microsoft.com/office/officeart/2005/8/layout/hierarchy1"/>
    <dgm:cxn modelId="{31A66EE8-8E90-484B-BF39-302339A814D1}" type="presOf" srcId="{BAAE6DEB-1A45-48CA-92D8-ABC65F61960C}" destId="{B3EAECF4-5D00-41B2-A135-6ACE357387EA}" srcOrd="0" destOrd="0" presId="urn:microsoft.com/office/officeart/2005/8/layout/hierarchy1"/>
    <dgm:cxn modelId="{CD666D9C-9F6E-4AC3-BA0D-29273B63F978}" type="presOf" srcId="{18E60168-5175-4F73-A930-1CC85450175D}" destId="{CC0499DC-5384-4345-99B4-32D56E42A418}" srcOrd="0" destOrd="0" presId="urn:microsoft.com/office/officeart/2005/8/layout/hierarchy1"/>
    <dgm:cxn modelId="{F8AB6200-10C3-40EB-9F8E-D6683F4513DC}" type="presParOf" srcId="{8EDDD001-1015-4AB5-9C34-55D08EDC797E}" destId="{2916FFE5-64AF-400C-8311-526E3B0D9E18}" srcOrd="0" destOrd="0" presId="urn:microsoft.com/office/officeart/2005/8/layout/hierarchy1"/>
    <dgm:cxn modelId="{6E9E2867-5391-4A3F-B3C9-0A3397F29A54}" type="presParOf" srcId="{2916FFE5-64AF-400C-8311-526E3B0D9E18}" destId="{38D3862C-E779-4D20-B19B-0632D64433E5}" srcOrd="0" destOrd="0" presId="urn:microsoft.com/office/officeart/2005/8/layout/hierarchy1"/>
    <dgm:cxn modelId="{0B567614-7793-4750-A07C-9DB53A3FFE1F}" type="presParOf" srcId="{38D3862C-E779-4D20-B19B-0632D64433E5}" destId="{E1612C47-970C-4050-BE8B-3081AAAAA6F8}" srcOrd="0" destOrd="0" presId="urn:microsoft.com/office/officeart/2005/8/layout/hierarchy1"/>
    <dgm:cxn modelId="{B57727D7-0E01-4C27-8730-C44C65A3324B}" type="presParOf" srcId="{38D3862C-E779-4D20-B19B-0632D64433E5}" destId="{2EF43812-4313-42F3-84BF-5762B9FFD594}" srcOrd="1" destOrd="0" presId="urn:microsoft.com/office/officeart/2005/8/layout/hierarchy1"/>
    <dgm:cxn modelId="{145441EE-6EB8-4A97-A05F-5837AE591DB6}" type="presParOf" srcId="{2916FFE5-64AF-400C-8311-526E3B0D9E18}" destId="{40D852FA-477A-4D47-9CFB-96F6B72BC8C0}" srcOrd="1" destOrd="0" presId="urn:microsoft.com/office/officeart/2005/8/layout/hierarchy1"/>
    <dgm:cxn modelId="{AB3DC325-CC50-436B-8B22-D6B3DEE48D5A}" type="presParOf" srcId="{40D852FA-477A-4D47-9CFB-96F6B72BC8C0}" destId="{0BE8FA25-BFA9-43C6-A20D-678158672A0C}" srcOrd="0" destOrd="0" presId="urn:microsoft.com/office/officeart/2005/8/layout/hierarchy1"/>
    <dgm:cxn modelId="{DE6E7E39-198A-46A9-AF21-49D6431CA741}" type="presParOf" srcId="{40D852FA-477A-4D47-9CFB-96F6B72BC8C0}" destId="{54609C6D-950A-48BF-8586-6CF4EE387BCB}" srcOrd="1" destOrd="0" presId="urn:microsoft.com/office/officeart/2005/8/layout/hierarchy1"/>
    <dgm:cxn modelId="{CE503998-CBD1-4ED0-BC2B-120FA53F12EA}" type="presParOf" srcId="{54609C6D-950A-48BF-8586-6CF4EE387BCB}" destId="{A2FE5E2F-7154-4E86-AA1A-4D2CE576D82F}" srcOrd="0" destOrd="0" presId="urn:microsoft.com/office/officeart/2005/8/layout/hierarchy1"/>
    <dgm:cxn modelId="{C769D173-C48A-4D05-B9BC-A54FE55A1219}" type="presParOf" srcId="{A2FE5E2F-7154-4E86-AA1A-4D2CE576D82F}" destId="{E6214A74-4A75-4C9D-8666-F05851F78E46}" srcOrd="0" destOrd="0" presId="urn:microsoft.com/office/officeart/2005/8/layout/hierarchy1"/>
    <dgm:cxn modelId="{8B139EBB-5E25-49B5-8E38-8FF7FBA59F0D}" type="presParOf" srcId="{A2FE5E2F-7154-4E86-AA1A-4D2CE576D82F}" destId="{8048F486-660A-41EA-9FE7-962CDD36C825}" srcOrd="1" destOrd="0" presId="urn:microsoft.com/office/officeart/2005/8/layout/hierarchy1"/>
    <dgm:cxn modelId="{8406301F-D824-4955-9AEC-0292CD4928BB}" type="presParOf" srcId="{54609C6D-950A-48BF-8586-6CF4EE387BCB}" destId="{8058B834-9B4C-4A54-9561-8F78A07D6587}" srcOrd="1" destOrd="0" presId="urn:microsoft.com/office/officeart/2005/8/layout/hierarchy1"/>
    <dgm:cxn modelId="{EBB0790E-7384-4AE0-AFC4-42070BC7633A}" type="presParOf" srcId="{8058B834-9B4C-4A54-9561-8F78A07D6587}" destId="{D628776E-3792-4580-94F2-DFC2C72192C2}" srcOrd="0" destOrd="0" presId="urn:microsoft.com/office/officeart/2005/8/layout/hierarchy1"/>
    <dgm:cxn modelId="{A634C15E-6E19-4F1F-819C-17D16A52E135}" type="presParOf" srcId="{8058B834-9B4C-4A54-9561-8F78A07D6587}" destId="{73BD0BD7-75EE-4438-8629-B6965EF44A08}" srcOrd="1" destOrd="0" presId="urn:microsoft.com/office/officeart/2005/8/layout/hierarchy1"/>
    <dgm:cxn modelId="{D2E40BB5-71E7-44B7-BDCA-2330A3F5B128}" type="presParOf" srcId="{73BD0BD7-75EE-4438-8629-B6965EF44A08}" destId="{06075EC5-A591-4973-B4C2-4DA41CB1B97C}" srcOrd="0" destOrd="0" presId="urn:microsoft.com/office/officeart/2005/8/layout/hierarchy1"/>
    <dgm:cxn modelId="{15EF6B9A-B31A-4EE4-BEE3-311E9139DFEA}" type="presParOf" srcId="{06075EC5-A591-4973-B4C2-4DA41CB1B97C}" destId="{955A64D8-7727-4D35-9FB4-EC834838C833}" srcOrd="0" destOrd="0" presId="urn:microsoft.com/office/officeart/2005/8/layout/hierarchy1"/>
    <dgm:cxn modelId="{1EBD0F33-C82E-4C79-A5F6-AC8202A76C06}" type="presParOf" srcId="{06075EC5-A591-4973-B4C2-4DA41CB1B97C}" destId="{F5388D8A-6651-4379-982B-8C4C1D9B41CA}" srcOrd="1" destOrd="0" presId="urn:microsoft.com/office/officeart/2005/8/layout/hierarchy1"/>
    <dgm:cxn modelId="{F048A6A0-3889-4F00-A3D8-12CBE7180304}" type="presParOf" srcId="{73BD0BD7-75EE-4438-8629-B6965EF44A08}" destId="{25326026-E8B5-4E31-8D52-E330E7985A91}" srcOrd="1" destOrd="0" presId="urn:microsoft.com/office/officeart/2005/8/layout/hierarchy1"/>
    <dgm:cxn modelId="{57A0F602-CF4E-4CBE-BD69-4D657EE69132}" type="presParOf" srcId="{8058B834-9B4C-4A54-9561-8F78A07D6587}" destId="{CC0499DC-5384-4345-99B4-32D56E42A418}" srcOrd="2" destOrd="0" presId="urn:microsoft.com/office/officeart/2005/8/layout/hierarchy1"/>
    <dgm:cxn modelId="{274D2B2B-EFB7-44D4-AF76-ABC064923B36}" type="presParOf" srcId="{8058B834-9B4C-4A54-9561-8F78A07D6587}" destId="{7E9336C0-C731-4E3B-9E5A-4DE44334AC2C}" srcOrd="3" destOrd="0" presId="urn:microsoft.com/office/officeart/2005/8/layout/hierarchy1"/>
    <dgm:cxn modelId="{979544DB-1DF5-460B-B70A-6B4814E9EE0D}" type="presParOf" srcId="{7E9336C0-C731-4E3B-9E5A-4DE44334AC2C}" destId="{6DA558EA-F67E-457E-8B41-9B3B50D97D27}" srcOrd="0" destOrd="0" presId="urn:microsoft.com/office/officeart/2005/8/layout/hierarchy1"/>
    <dgm:cxn modelId="{3B8B98D9-9C76-457E-B9B5-9A90711B1E65}" type="presParOf" srcId="{6DA558EA-F67E-457E-8B41-9B3B50D97D27}" destId="{203E2AD9-0F8D-4ACE-85C5-4F443C1B7924}" srcOrd="0" destOrd="0" presId="urn:microsoft.com/office/officeart/2005/8/layout/hierarchy1"/>
    <dgm:cxn modelId="{40EBA67C-1D1E-4BAD-9AF3-7EC13D445FC3}" type="presParOf" srcId="{6DA558EA-F67E-457E-8B41-9B3B50D97D27}" destId="{E9C93466-B078-4D56-B755-5A60C9CC86C7}" srcOrd="1" destOrd="0" presId="urn:microsoft.com/office/officeart/2005/8/layout/hierarchy1"/>
    <dgm:cxn modelId="{BFBE2CED-ADA4-4DE8-BB6D-43431DDF68A3}" type="presParOf" srcId="{7E9336C0-C731-4E3B-9E5A-4DE44334AC2C}" destId="{32668B0D-8347-47A5-8B6C-EC682DEE1804}" srcOrd="1" destOrd="0" presId="urn:microsoft.com/office/officeart/2005/8/layout/hierarchy1"/>
    <dgm:cxn modelId="{99760D98-14CB-41F1-B85C-30551D5CC662}" type="presParOf" srcId="{40D852FA-477A-4D47-9CFB-96F6B72BC8C0}" destId="{3598C54D-AC22-4566-87F2-28B1DFA89C55}" srcOrd="2" destOrd="0" presId="urn:microsoft.com/office/officeart/2005/8/layout/hierarchy1"/>
    <dgm:cxn modelId="{988A73C8-17B3-4CBC-8CFC-A967E8079009}" type="presParOf" srcId="{40D852FA-477A-4D47-9CFB-96F6B72BC8C0}" destId="{DE781FEE-0AB6-469E-8D92-E6E70D9EA01C}" srcOrd="3" destOrd="0" presId="urn:microsoft.com/office/officeart/2005/8/layout/hierarchy1"/>
    <dgm:cxn modelId="{206E2FAA-23B4-4BC4-9857-B6BF5B196AD7}" type="presParOf" srcId="{DE781FEE-0AB6-469E-8D92-E6E70D9EA01C}" destId="{858D6C85-CDC5-4079-9E8C-9ACE8529659A}" srcOrd="0" destOrd="0" presId="urn:microsoft.com/office/officeart/2005/8/layout/hierarchy1"/>
    <dgm:cxn modelId="{AA950401-FD4C-4AC0-8AED-CAF7115C78C6}" type="presParOf" srcId="{858D6C85-CDC5-4079-9E8C-9ACE8529659A}" destId="{ACFA4510-FF7B-4758-80E0-353BA008C31D}" srcOrd="0" destOrd="0" presId="urn:microsoft.com/office/officeart/2005/8/layout/hierarchy1"/>
    <dgm:cxn modelId="{077F5052-186B-47A2-A487-4D1E63EF0997}" type="presParOf" srcId="{858D6C85-CDC5-4079-9E8C-9ACE8529659A}" destId="{F64E9CD2-71FC-410B-971D-56F42E0B6511}" srcOrd="1" destOrd="0" presId="urn:microsoft.com/office/officeart/2005/8/layout/hierarchy1"/>
    <dgm:cxn modelId="{5DB6C123-04F7-4F5C-B4D8-7BDCFE22C0BE}" type="presParOf" srcId="{DE781FEE-0AB6-469E-8D92-E6E70D9EA01C}" destId="{D7A5D581-5DA5-46C7-9EFB-784F6768AD0F}" srcOrd="1" destOrd="0" presId="urn:microsoft.com/office/officeart/2005/8/layout/hierarchy1"/>
    <dgm:cxn modelId="{A16C8631-6200-423E-9A7B-4A383649BFEB}" type="presParOf" srcId="{D7A5D581-5DA5-46C7-9EFB-784F6768AD0F}" destId="{B3EAECF4-5D00-41B2-A135-6ACE357387EA}" srcOrd="0" destOrd="0" presId="urn:microsoft.com/office/officeart/2005/8/layout/hierarchy1"/>
    <dgm:cxn modelId="{3C045AA6-91ED-455C-BCD9-3AC296617972}" type="presParOf" srcId="{D7A5D581-5DA5-46C7-9EFB-784F6768AD0F}" destId="{E095A6CA-5C0F-4463-AC0D-3C5DEC0D8503}" srcOrd="1" destOrd="0" presId="urn:microsoft.com/office/officeart/2005/8/layout/hierarchy1"/>
    <dgm:cxn modelId="{A5EB520E-15EB-4F48-94E9-B226C2380CD1}" type="presParOf" srcId="{E095A6CA-5C0F-4463-AC0D-3C5DEC0D8503}" destId="{10574F63-DD39-4C29-88FC-CA26B269C46F}" srcOrd="0" destOrd="0" presId="urn:microsoft.com/office/officeart/2005/8/layout/hierarchy1"/>
    <dgm:cxn modelId="{4621BCAD-5105-4923-92E0-5A3136C7C294}" type="presParOf" srcId="{10574F63-DD39-4C29-88FC-CA26B269C46F}" destId="{835E1E80-891A-4671-90AD-1C8D02C66C72}" srcOrd="0" destOrd="0" presId="urn:microsoft.com/office/officeart/2005/8/layout/hierarchy1"/>
    <dgm:cxn modelId="{180E568A-D906-462E-9A94-B2ADDD6131DB}" type="presParOf" srcId="{10574F63-DD39-4C29-88FC-CA26B269C46F}" destId="{1C4AC236-8A88-47EE-A9F5-A1BF7F91A592}" srcOrd="1" destOrd="0" presId="urn:microsoft.com/office/officeart/2005/8/layout/hierarchy1"/>
    <dgm:cxn modelId="{147EFA35-2966-4C47-ADD4-524DE84A0947}" type="presParOf" srcId="{E095A6CA-5C0F-4463-AC0D-3C5DEC0D8503}" destId="{12CD5206-1793-45A1-A3B5-7A7EE65D4C9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9A44F20-2301-405F-BA89-297A70FC5C99}" type="doc">
      <dgm:prSet loTypeId="urn:microsoft.com/office/officeart/2005/8/layout/architecture" loCatId="hierarchy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A1AE80A-1E00-474F-96ED-F456995723DC}">
      <dgm:prSet phldrT="[Text]"/>
      <dgm:spPr/>
      <dgm:t>
        <a:bodyPr/>
        <a:lstStyle/>
        <a:p>
          <a:r>
            <a:rPr lang="en-US" dirty="0" smtClean="0"/>
            <a:t>Contextualization of studies with your project </a:t>
          </a:r>
          <a:endParaRPr lang="en-US" dirty="0"/>
        </a:p>
      </dgm:t>
    </dgm:pt>
    <dgm:pt modelId="{49CB0A87-3BA5-4505-9CBF-EF597FEB1D91}" type="parTrans" cxnId="{395E4E3D-9BA0-49B4-BEE6-4B808950E278}">
      <dgm:prSet/>
      <dgm:spPr/>
      <dgm:t>
        <a:bodyPr/>
        <a:lstStyle/>
        <a:p>
          <a:endParaRPr lang="en-US"/>
        </a:p>
      </dgm:t>
    </dgm:pt>
    <dgm:pt modelId="{D4A5EF4A-0774-4FB1-9891-51D9931C4E07}" type="sibTrans" cxnId="{395E4E3D-9BA0-49B4-BEE6-4B808950E278}">
      <dgm:prSet/>
      <dgm:spPr/>
      <dgm:t>
        <a:bodyPr/>
        <a:lstStyle/>
        <a:p>
          <a:endParaRPr lang="en-US"/>
        </a:p>
      </dgm:t>
    </dgm:pt>
    <dgm:pt modelId="{5F7B7C0C-31DE-4C98-8984-433131D7EA7B}">
      <dgm:prSet phldrT="[Text]"/>
      <dgm:spPr/>
      <dgm:t>
        <a:bodyPr/>
        <a:lstStyle/>
        <a:p>
          <a:r>
            <a:rPr lang="en-US" dirty="0" smtClean="0"/>
            <a:t>Related studies </a:t>
          </a:r>
          <a:endParaRPr lang="en-US" dirty="0"/>
        </a:p>
      </dgm:t>
    </dgm:pt>
    <dgm:pt modelId="{933840F2-FE27-46DA-B1AF-EE1B015A9057}" type="parTrans" cxnId="{F2B064C4-24D1-429E-AC5D-576692771B9C}">
      <dgm:prSet/>
      <dgm:spPr/>
      <dgm:t>
        <a:bodyPr/>
        <a:lstStyle/>
        <a:p>
          <a:endParaRPr lang="en-US"/>
        </a:p>
      </dgm:t>
    </dgm:pt>
    <dgm:pt modelId="{7397928B-E10F-413F-AF60-19F472A91EB0}" type="sibTrans" cxnId="{F2B064C4-24D1-429E-AC5D-576692771B9C}">
      <dgm:prSet/>
      <dgm:spPr/>
      <dgm:t>
        <a:bodyPr/>
        <a:lstStyle/>
        <a:p>
          <a:endParaRPr lang="en-US"/>
        </a:p>
      </dgm:t>
    </dgm:pt>
    <dgm:pt modelId="{E7764BCF-74C5-4458-AD34-C721F485AC86}">
      <dgm:prSet phldrT="[Text]"/>
      <dgm:spPr/>
      <dgm:t>
        <a:bodyPr/>
        <a:lstStyle/>
        <a:p>
          <a:r>
            <a:rPr lang="en-US" dirty="0" smtClean="0"/>
            <a:t>Background </a:t>
          </a:r>
          <a:r>
            <a:rPr lang="en-US" dirty="0" smtClean="0">
              <a:sym typeface="Wingdings" panose="05000000000000000000" pitchFamily="2" charset="2"/>
            </a:rPr>
            <a:t> </a:t>
          </a:r>
          <a:r>
            <a:rPr lang="en-US" dirty="0" smtClean="0"/>
            <a:t> </a:t>
          </a:r>
          <a:endParaRPr lang="en-US" dirty="0"/>
        </a:p>
      </dgm:t>
    </dgm:pt>
    <dgm:pt modelId="{A764FE71-E8FE-4004-9A0D-D042F06EC540}" type="parTrans" cxnId="{90C84E63-9DB0-4A5F-A666-1DAC837B423A}">
      <dgm:prSet/>
      <dgm:spPr/>
      <dgm:t>
        <a:bodyPr/>
        <a:lstStyle/>
        <a:p>
          <a:endParaRPr lang="en-US"/>
        </a:p>
      </dgm:t>
    </dgm:pt>
    <dgm:pt modelId="{0D318921-2B32-4AE0-87ED-263E3EF4398F}" type="sibTrans" cxnId="{90C84E63-9DB0-4A5F-A666-1DAC837B423A}">
      <dgm:prSet/>
      <dgm:spPr/>
      <dgm:t>
        <a:bodyPr/>
        <a:lstStyle/>
        <a:p>
          <a:endParaRPr lang="en-US"/>
        </a:p>
      </dgm:t>
    </dgm:pt>
    <dgm:pt modelId="{6C6803B1-A1A5-4128-AAAF-583CD87C4F7F}">
      <dgm:prSet phldrT="[Text]"/>
      <dgm:spPr/>
      <dgm:t>
        <a:bodyPr/>
        <a:lstStyle/>
        <a:p>
          <a:r>
            <a:rPr lang="en-US" dirty="0" smtClean="0"/>
            <a:t>Frameworks    </a:t>
          </a:r>
          <a:endParaRPr lang="en-US" dirty="0"/>
        </a:p>
      </dgm:t>
    </dgm:pt>
    <dgm:pt modelId="{053B7EFA-AE3C-43A7-AE62-998627E4440E}" type="parTrans" cxnId="{BC194F48-B73C-44F7-9635-4AB15D4C324E}">
      <dgm:prSet/>
      <dgm:spPr/>
      <dgm:t>
        <a:bodyPr/>
        <a:lstStyle/>
        <a:p>
          <a:endParaRPr lang="en-US"/>
        </a:p>
      </dgm:t>
    </dgm:pt>
    <dgm:pt modelId="{AD795258-6571-49AB-90A3-3D9D51104FA2}" type="sibTrans" cxnId="{BC194F48-B73C-44F7-9635-4AB15D4C324E}">
      <dgm:prSet/>
      <dgm:spPr/>
      <dgm:t>
        <a:bodyPr/>
        <a:lstStyle/>
        <a:p>
          <a:endParaRPr lang="en-US"/>
        </a:p>
      </dgm:t>
    </dgm:pt>
    <dgm:pt modelId="{2E714C56-72B7-4B51-BDF0-473599562D30}">
      <dgm:prSet phldrT="[Text]"/>
      <dgm:spPr/>
      <dgm:t>
        <a:bodyPr/>
        <a:lstStyle/>
        <a:p>
          <a:r>
            <a:rPr lang="en-US" dirty="0" smtClean="0"/>
            <a:t>Deficiencies in related </a:t>
          </a:r>
          <a:r>
            <a:rPr lang="en-US" dirty="0" smtClean="0"/>
            <a:t>studies </a:t>
          </a:r>
          <a:endParaRPr lang="en-US" dirty="0"/>
        </a:p>
      </dgm:t>
    </dgm:pt>
    <dgm:pt modelId="{FD9190E0-BDF0-4A3F-916A-7F1185537A0A}" type="parTrans" cxnId="{AF2B9431-78D9-46EB-802B-15EE638A0128}">
      <dgm:prSet/>
      <dgm:spPr/>
      <dgm:t>
        <a:bodyPr/>
        <a:lstStyle/>
        <a:p>
          <a:endParaRPr lang="en-US"/>
        </a:p>
      </dgm:t>
    </dgm:pt>
    <dgm:pt modelId="{73C389FC-46D0-445A-B451-6BC165A335A3}" type="sibTrans" cxnId="{AF2B9431-78D9-46EB-802B-15EE638A0128}">
      <dgm:prSet/>
      <dgm:spPr/>
      <dgm:t>
        <a:bodyPr/>
        <a:lstStyle/>
        <a:p>
          <a:endParaRPr lang="en-US"/>
        </a:p>
      </dgm:t>
    </dgm:pt>
    <dgm:pt modelId="{770801E3-DD28-4321-8D4D-311DE391855B}">
      <dgm:prSet phldrT="[Text]"/>
      <dgm:spPr/>
      <dgm:t>
        <a:bodyPr/>
        <a:lstStyle/>
        <a:p>
          <a:r>
            <a:rPr lang="en-US" dirty="0" smtClean="0"/>
            <a:t>Concepts    </a:t>
          </a:r>
          <a:endParaRPr lang="en-US" dirty="0"/>
        </a:p>
      </dgm:t>
    </dgm:pt>
    <dgm:pt modelId="{95491D28-F05E-4219-8275-8DCF30BB46D8}" type="parTrans" cxnId="{5E84A4F1-BF37-4498-9AE3-083F5545ED72}">
      <dgm:prSet/>
      <dgm:spPr/>
      <dgm:t>
        <a:bodyPr/>
        <a:lstStyle/>
        <a:p>
          <a:endParaRPr lang="en-US"/>
        </a:p>
      </dgm:t>
    </dgm:pt>
    <dgm:pt modelId="{40A96869-DCD9-4F36-B8E7-AF6A3EA40149}" type="sibTrans" cxnId="{5E84A4F1-BF37-4498-9AE3-083F5545ED72}">
      <dgm:prSet/>
      <dgm:spPr/>
      <dgm:t>
        <a:bodyPr/>
        <a:lstStyle/>
        <a:p>
          <a:endParaRPr lang="en-US"/>
        </a:p>
      </dgm:t>
    </dgm:pt>
    <dgm:pt modelId="{646AD0B2-7659-40C3-B231-424158AE5192}" type="pres">
      <dgm:prSet presAssocID="{99A44F20-2301-405F-BA89-297A70FC5C99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465247E6-465B-428F-87E5-810DDFBB00F6}" type="pres">
      <dgm:prSet presAssocID="{7A1AE80A-1E00-474F-96ED-F456995723DC}" presName="vertOne" presStyleCnt="0"/>
      <dgm:spPr/>
      <dgm:t>
        <a:bodyPr/>
        <a:lstStyle/>
        <a:p>
          <a:endParaRPr lang="en-US"/>
        </a:p>
      </dgm:t>
    </dgm:pt>
    <dgm:pt modelId="{DB839FA8-2661-4740-8619-96FDFADC02CC}" type="pres">
      <dgm:prSet presAssocID="{7A1AE80A-1E00-474F-96ED-F456995723DC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F797C21-AE0F-46D6-8C4A-7C27DD898FBF}" type="pres">
      <dgm:prSet presAssocID="{7A1AE80A-1E00-474F-96ED-F456995723DC}" presName="parTransOne" presStyleCnt="0"/>
      <dgm:spPr/>
      <dgm:t>
        <a:bodyPr/>
        <a:lstStyle/>
        <a:p>
          <a:endParaRPr lang="en-US"/>
        </a:p>
      </dgm:t>
    </dgm:pt>
    <dgm:pt modelId="{B1D3D26A-D34D-46A1-A1EE-D5C9AFCC0707}" type="pres">
      <dgm:prSet presAssocID="{7A1AE80A-1E00-474F-96ED-F456995723DC}" presName="horzOne" presStyleCnt="0"/>
      <dgm:spPr/>
      <dgm:t>
        <a:bodyPr/>
        <a:lstStyle/>
        <a:p>
          <a:endParaRPr lang="en-US"/>
        </a:p>
      </dgm:t>
    </dgm:pt>
    <dgm:pt modelId="{CB4D7180-9288-4527-84EF-AC9A8FA1EAA2}" type="pres">
      <dgm:prSet presAssocID="{5F7B7C0C-31DE-4C98-8984-433131D7EA7B}" presName="vertTwo" presStyleCnt="0"/>
      <dgm:spPr/>
      <dgm:t>
        <a:bodyPr/>
        <a:lstStyle/>
        <a:p>
          <a:endParaRPr lang="en-US"/>
        </a:p>
      </dgm:t>
    </dgm:pt>
    <dgm:pt modelId="{5FE00CC6-8B07-445F-AFE2-C75CDEAB2DAF}" type="pres">
      <dgm:prSet presAssocID="{5F7B7C0C-31DE-4C98-8984-433131D7EA7B}" presName="txTwo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D2B7402-F676-4566-9E31-CA19D1771849}" type="pres">
      <dgm:prSet presAssocID="{5F7B7C0C-31DE-4C98-8984-433131D7EA7B}" presName="parTransTwo" presStyleCnt="0"/>
      <dgm:spPr/>
      <dgm:t>
        <a:bodyPr/>
        <a:lstStyle/>
        <a:p>
          <a:endParaRPr lang="en-US"/>
        </a:p>
      </dgm:t>
    </dgm:pt>
    <dgm:pt modelId="{D71A1ABF-9617-4C9F-91C9-D8AE752950D2}" type="pres">
      <dgm:prSet presAssocID="{5F7B7C0C-31DE-4C98-8984-433131D7EA7B}" presName="horzTwo" presStyleCnt="0"/>
      <dgm:spPr/>
      <dgm:t>
        <a:bodyPr/>
        <a:lstStyle/>
        <a:p>
          <a:endParaRPr lang="en-US"/>
        </a:p>
      </dgm:t>
    </dgm:pt>
    <dgm:pt modelId="{C1F3087D-E507-4FAB-B9F0-728FBC5FACC9}" type="pres">
      <dgm:prSet presAssocID="{E7764BCF-74C5-4458-AD34-C721F485AC86}" presName="vertThree" presStyleCnt="0"/>
      <dgm:spPr/>
      <dgm:t>
        <a:bodyPr/>
        <a:lstStyle/>
        <a:p>
          <a:endParaRPr lang="en-US"/>
        </a:p>
      </dgm:t>
    </dgm:pt>
    <dgm:pt modelId="{8B624328-BB6A-4812-B839-1804FFA5B084}" type="pres">
      <dgm:prSet presAssocID="{E7764BCF-74C5-4458-AD34-C721F485AC86}" presName="txThree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BEDF41D-8406-4884-A7CF-044B412B954C}" type="pres">
      <dgm:prSet presAssocID="{E7764BCF-74C5-4458-AD34-C721F485AC86}" presName="horzThree" presStyleCnt="0"/>
      <dgm:spPr/>
      <dgm:t>
        <a:bodyPr/>
        <a:lstStyle/>
        <a:p>
          <a:endParaRPr lang="en-US"/>
        </a:p>
      </dgm:t>
    </dgm:pt>
    <dgm:pt modelId="{06D0D739-4209-4A8F-AFE0-3485C2AB346B}" type="pres">
      <dgm:prSet presAssocID="{0D318921-2B32-4AE0-87ED-263E3EF4398F}" presName="sibSpaceThree" presStyleCnt="0"/>
      <dgm:spPr/>
      <dgm:t>
        <a:bodyPr/>
        <a:lstStyle/>
        <a:p>
          <a:endParaRPr lang="en-US"/>
        </a:p>
      </dgm:t>
    </dgm:pt>
    <dgm:pt modelId="{FE4BDBA0-786A-477C-B9BF-7E8F78C0D99C}" type="pres">
      <dgm:prSet presAssocID="{6C6803B1-A1A5-4128-AAAF-583CD87C4F7F}" presName="vertThree" presStyleCnt="0"/>
      <dgm:spPr/>
      <dgm:t>
        <a:bodyPr/>
        <a:lstStyle/>
        <a:p>
          <a:endParaRPr lang="en-US"/>
        </a:p>
      </dgm:t>
    </dgm:pt>
    <dgm:pt modelId="{5A7ACF19-471E-411F-BCEE-F0D21F2D6A74}" type="pres">
      <dgm:prSet presAssocID="{6C6803B1-A1A5-4128-AAAF-583CD87C4F7F}" presName="txThree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E8D93A6-BD2C-43FA-B54B-DB1BCEDAA04C}" type="pres">
      <dgm:prSet presAssocID="{6C6803B1-A1A5-4128-AAAF-583CD87C4F7F}" presName="horzThree" presStyleCnt="0"/>
      <dgm:spPr/>
      <dgm:t>
        <a:bodyPr/>
        <a:lstStyle/>
        <a:p>
          <a:endParaRPr lang="en-US"/>
        </a:p>
      </dgm:t>
    </dgm:pt>
    <dgm:pt modelId="{9AAACDEE-3AEB-4B0F-B0F8-124E6F8A24A8}" type="pres">
      <dgm:prSet presAssocID="{7397928B-E10F-413F-AF60-19F472A91EB0}" presName="sibSpaceTwo" presStyleCnt="0"/>
      <dgm:spPr/>
      <dgm:t>
        <a:bodyPr/>
        <a:lstStyle/>
        <a:p>
          <a:endParaRPr lang="en-US"/>
        </a:p>
      </dgm:t>
    </dgm:pt>
    <dgm:pt modelId="{FE8C6776-2B5F-4003-8F5F-4E3988905F15}" type="pres">
      <dgm:prSet presAssocID="{2E714C56-72B7-4B51-BDF0-473599562D30}" presName="vertTwo" presStyleCnt="0"/>
      <dgm:spPr/>
      <dgm:t>
        <a:bodyPr/>
        <a:lstStyle/>
        <a:p>
          <a:endParaRPr lang="en-US"/>
        </a:p>
      </dgm:t>
    </dgm:pt>
    <dgm:pt modelId="{2BA78C52-0FCA-44E0-BE39-64C560B8843B}" type="pres">
      <dgm:prSet presAssocID="{2E714C56-72B7-4B51-BDF0-473599562D30}" presName="txTwo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7A184BC-6E98-404A-8E65-C1BA4EBF5B85}" type="pres">
      <dgm:prSet presAssocID="{2E714C56-72B7-4B51-BDF0-473599562D30}" presName="parTransTwo" presStyleCnt="0"/>
      <dgm:spPr/>
      <dgm:t>
        <a:bodyPr/>
        <a:lstStyle/>
        <a:p>
          <a:endParaRPr lang="en-US"/>
        </a:p>
      </dgm:t>
    </dgm:pt>
    <dgm:pt modelId="{7B43D94B-1783-49D9-8798-EA412AC21F9F}" type="pres">
      <dgm:prSet presAssocID="{2E714C56-72B7-4B51-BDF0-473599562D30}" presName="horzTwo" presStyleCnt="0"/>
      <dgm:spPr/>
      <dgm:t>
        <a:bodyPr/>
        <a:lstStyle/>
        <a:p>
          <a:endParaRPr lang="en-US"/>
        </a:p>
      </dgm:t>
    </dgm:pt>
    <dgm:pt modelId="{BA853937-30D2-41D6-86A7-D7243CD7DEC3}" type="pres">
      <dgm:prSet presAssocID="{770801E3-DD28-4321-8D4D-311DE391855B}" presName="vertThree" presStyleCnt="0"/>
      <dgm:spPr/>
      <dgm:t>
        <a:bodyPr/>
        <a:lstStyle/>
        <a:p>
          <a:endParaRPr lang="en-US"/>
        </a:p>
      </dgm:t>
    </dgm:pt>
    <dgm:pt modelId="{6F96CA1E-0520-4758-8D5B-398A2CB32AC5}" type="pres">
      <dgm:prSet presAssocID="{770801E3-DD28-4321-8D4D-311DE391855B}" presName="txThree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EC7481C-3453-4D3D-83EB-165B0551723C}" type="pres">
      <dgm:prSet presAssocID="{770801E3-DD28-4321-8D4D-311DE391855B}" presName="horzThree" presStyleCnt="0"/>
      <dgm:spPr/>
      <dgm:t>
        <a:bodyPr/>
        <a:lstStyle/>
        <a:p>
          <a:endParaRPr lang="en-US"/>
        </a:p>
      </dgm:t>
    </dgm:pt>
  </dgm:ptLst>
  <dgm:cxnLst>
    <dgm:cxn modelId="{FA34D8A4-6483-4569-8904-DEC530F3FCF2}" type="presOf" srcId="{6C6803B1-A1A5-4128-AAAF-583CD87C4F7F}" destId="{5A7ACF19-471E-411F-BCEE-F0D21F2D6A74}" srcOrd="0" destOrd="0" presId="urn:microsoft.com/office/officeart/2005/8/layout/architecture"/>
    <dgm:cxn modelId="{9A7A148F-A55B-46C6-B9C0-FBB0A4A3736D}" type="presOf" srcId="{770801E3-DD28-4321-8D4D-311DE391855B}" destId="{6F96CA1E-0520-4758-8D5B-398A2CB32AC5}" srcOrd="0" destOrd="0" presId="urn:microsoft.com/office/officeart/2005/8/layout/architecture"/>
    <dgm:cxn modelId="{A703C530-C3AD-4F1E-AEC5-85C2CCD86417}" type="presOf" srcId="{2E714C56-72B7-4B51-BDF0-473599562D30}" destId="{2BA78C52-0FCA-44E0-BE39-64C560B8843B}" srcOrd="0" destOrd="0" presId="urn:microsoft.com/office/officeart/2005/8/layout/architecture"/>
    <dgm:cxn modelId="{F2B064C4-24D1-429E-AC5D-576692771B9C}" srcId="{7A1AE80A-1E00-474F-96ED-F456995723DC}" destId="{5F7B7C0C-31DE-4C98-8984-433131D7EA7B}" srcOrd="0" destOrd="0" parTransId="{933840F2-FE27-46DA-B1AF-EE1B015A9057}" sibTransId="{7397928B-E10F-413F-AF60-19F472A91EB0}"/>
    <dgm:cxn modelId="{BC194F48-B73C-44F7-9635-4AB15D4C324E}" srcId="{5F7B7C0C-31DE-4C98-8984-433131D7EA7B}" destId="{6C6803B1-A1A5-4128-AAAF-583CD87C4F7F}" srcOrd="1" destOrd="0" parTransId="{053B7EFA-AE3C-43A7-AE62-998627E4440E}" sibTransId="{AD795258-6571-49AB-90A3-3D9D51104FA2}"/>
    <dgm:cxn modelId="{655D067C-3CD4-4F5F-B6E2-74395C9B1B89}" type="presOf" srcId="{7A1AE80A-1E00-474F-96ED-F456995723DC}" destId="{DB839FA8-2661-4740-8619-96FDFADC02CC}" srcOrd="0" destOrd="0" presId="urn:microsoft.com/office/officeart/2005/8/layout/architecture"/>
    <dgm:cxn modelId="{90C84E63-9DB0-4A5F-A666-1DAC837B423A}" srcId="{5F7B7C0C-31DE-4C98-8984-433131D7EA7B}" destId="{E7764BCF-74C5-4458-AD34-C721F485AC86}" srcOrd="0" destOrd="0" parTransId="{A764FE71-E8FE-4004-9A0D-D042F06EC540}" sibTransId="{0D318921-2B32-4AE0-87ED-263E3EF4398F}"/>
    <dgm:cxn modelId="{A573E4E0-87A1-4A28-B293-6943263F7E21}" type="presOf" srcId="{E7764BCF-74C5-4458-AD34-C721F485AC86}" destId="{8B624328-BB6A-4812-B839-1804FFA5B084}" srcOrd="0" destOrd="0" presId="urn:microsoft.com/office/officeart/2005/8/layout/architecture"/>
    <dgm:cxn modelId="{AF2B9431-78D9-46EB-802B-15EE638A0128}" srcId="{7A1AE80A-1E00-474F-96ED-F456995723DC}" destId="{2E714C56-72B7-4B51-BDF0-473599562D30}" srcOrd="1" destOrd="0" parTransId="{FD9190E0-BDF0-4A3F-916A-7F1185537A0A}" sibTransId="{73C389FC-46D0-445A-B451-6BC165A335A3}"/>
    <dgm:cxn modelId="{5E84A4F1-BF37-4498-9AE3-083F5545ED72}" srcId="{2E714C56-72B7-4B51-BDF0-473599562D30}" destId="{770801E3-DD28-4321-8D4D-311DE391855B}" srcOrd="0" destOrd="0" parTransId="{95491D28-F05E-4219-8275-8DCF30BB46D8}" sibTransId="{40A96869-DCD9-4F36-B8E7-AF6A3EA40149}"/>
    <dgm:cxn modelId="{E95218CA-8F5E-433B-BBFA-143D884E2322}" type="presOf" srcId="{5F7B7C0C-31DE-4C98-8984-433131D7EA7B}" destId="{5FE00CC6-8B07-445F-AFE2-C75CDEAB2DAF}" srcOrd="0" destOrd="0" presId="urn:microsoft.com/office/officeart/2005/8/layout/architecture"/>
    <dgm:cxn modelId="{395E4E3D-9BA0-49B4-BEE6-4B808950E278}" srcId="{99A44F20-2301-405F-BA89-297A70FC5C99}" destId="{7A1AE80A-1E00-474F-96ED-F456995723DC}" srcOrd="0" destOrd="0" parTransId="{49CB0A87-3BA5-4505-9CBF-EF597FEB1D91}" sibTransId="{D4A5EF4A-0774-4FB1-9891-51D9931C4E07}"/>
    <dgm:cxn modelId="{B15042EE-9216-435F-BD7A-13F18184A939}" type="presOf" srcId="{99A44F20-2301-405F-BA89-297A70FC5C99}" destId="{646AD0B2-7659-40C3-B231-424158AE5192}" srcOrd="0" destOrd="0" presId="urn:microsoft.com/office/officeart/2005/8/layout/architecture"/>
    <dgm:cxn modelId="{879AED20-6744-496B-A971-4693B21F792C}" type="presParOf" srcId="{646AD0B2-7659-40C3-B231-424158AE5192}" destId="{465247E6-465B-428F-87E5-810DDFBB00F6}" srcOrd="0" destOrd="0" presId="urn:microsoft.com/office/officeart/2005/8/layout/architecture"/>
    <dgm:cxn modelId="{83DF40B1-CDA2-4DE2-9DBA-247EFFC27279}" type="presParOf" srcId="{465247E6-465B-428F-87E5-810DDFBB00F6}" destId="{DB839FA8-2661-4740-8619-96FDFADC02CC}" srcOrd="0" destOrd="0" presId="urn:microsoft.com/office/officeart/2005/8/layout/architecture"/>
    <dgm:cxn modelId="{70302AD2-B6F1-4418-8D25-0BDFED2B4DC5}" type="presParOf" srcId="{465247E6-465B-428F-87E5-810DDFBB00F6}" destId="{0F797C21-AE0F-46D6-8C4A-7C27DD898FBF}" srcOrd="1" destOrd="0" presId="urn:microsoft.com/office/officeart/2005/8/layout/architecture"/>
    <dgm:cxn modelId="{C02D7C6B-2714-4599-B8F0-EA1D5B5FE230}" type="presParOf" srcId="{465247E6-465B-428F-87E5-810DDFBB00F6}" destId="{B1D3D26A-D34D-46A1-A1EE-D5C9AFCC0707}" srcOrd="2" destOrd="0" presId="urn:microsoft.com/office/officeart/2005/8/layout/architecture"/>
    <dgm:cxn modelId="{D8575A48-AAA5-4F30-B939-78EC8E5052DC}" type="presParOf" srcId="{B1D3D26A-D34D-46A1-A1EE-D5C9AFCC0707}" destId="{CB4D7180-9288-4527-84EF-AC9A8FA1EAA2}" srcOrd="0" destOrd="0" presId="urn:microsoft.com/office/officeart/2005/8/layout/architecture"/>
    <dgm:cxn modelId="{A56AB321-9BE7-4DDA-8DD9-DE4D822EA7B2}" type="presParOf" srcId="{CB4D7180-9288-4527-84EF-AC9A8FA1EAA2}" destId="{5FE00CC6-8B07-445F-AFE2-C75CDEAB2DAF}" srcOrd="0" destOrd="0" presId="urn:microsoft.com/office/officeart/2005/8/layout/architecture"/>
    <dgm:cxn modelId="{EEA5E1CB-28D5-49FF-BC43-40A3565CE540}" type="presParOf" srcId="{CB4D7180-9288-4527-84EF-AC9A8FA1EAA2}" destId="{4D2B7402-F676-4566-9E31-CA19D1771849}" srcOrd="1" destOrd="0" presId="urn:microsoft.com/office/officeart/2005/8/layout/architecture"/>
    <dgm:cxn modelId="{81E77DB6-91D2-43E1-9C65-6034EE6838CE}" type="presParOf" srcId="{CB4D7180-9288-4527-84EF-AC9A8FA1EAA2}" destId="{D71A1ABF-9617-4C9F-91C9-D8AE752950D2}" srcOrd="2" destOrd="0" presId="urn:microsoft.com/office/officeart/2005/8/layout/architecture"/>
    <dgm:cxn modelId="{5E1D0693-86F7-4D6F-AB5E-FB3FE01849A3}" type="presParOf" srcId="{D71A1ABF-9617-4C9F-91C9-D8AE752950D2}" destId="{C1F3087D-E507-4FAB-B9F0-728FBC5FACC9}" srcOrd="0" destOrd="0" presId="urn:microsoft.com/office/officeart/2005/8/layout/architecture"/>
    <dgm:cxn modelId="{431A717A-970F-4FC7-B6C0-58C82518745D}" type="presParOf" srcId="{C1F3087D-E507-4FAB-B9F0-728FBC5FACC9}" destId="{8B624328-BB6A-4812-B839-1804FFA5B084}" srcOrd="0" destOrd="0" presId="urn:microsoft.com/office/officeart/2005/8/layout/architecture"/>
    <dgm:cxn modelId="{7E86B3C7-D412-4798-BF02-31D67BE00168}" type="presParOf" srcId="{C1F3087D-E507-4FAB-B9F0-728FBC5FACC9}" destId="{EBEDF41D-8406-4884-A7CF-044B412B954C}" srcOrd="1" destOrd="0" presId="urn:microsoft.com/office/officeart/2005/8/layout/architecture"/>
    <dgm:cxn modelId="{2EB60421-CFA3-4121-886F-B8BAE8B12996}" type="presParOf" srcId="{D71A1ABF-9617-4C9F-91C9-D8AE752950D2}" destId="{06D0D739-4209-4A8F-AFE0-3485C2AB346B}" srcOrd="1" destOrd="0" presId="urn:microsoft.com/office/officeart/2005/8/layout/architecture"/>
    <dgm:cxn modelId="{F4B0847E-A836-434A-939C-CDA469CE77D7}" type="presParOf" srcId="{D71A1ABF-9617-4C9F-91C9-D8AE752950D2}" destId="{FE4BDBA0-786A-477C-B9BF-7E8F78C0D99C}" srcOrd="2" destOrd="0" presId="urn:microsoft.com/office/officeart/2005/8/layout/architecture"/>
    <dgm:cxn modelId="{C4F2848C-740E-404D-B47D-6E6C72A70729}" type="presParOf" srcId="{FE4BDBA0-786A-477C-B9BF-7E8F78C0D99C}" destId="{5A7ACF19-471E-411F-BCEE-F0D21F2D6A74}" srcOrd="0" destOrd="0" presId="urn:microsoft.com/office/officeart/2005/8/layout/architecture"/>
    <dgm:cxn modelId="{A91FFA8B-6530-4322-BDFE-E7E4A3D3C4C0}" type="presParOf" srcId="{FE4BDBA0-786A-477C-B9BF-7E8F78C0D99C}" destId="{5E8D93A6-BD2C-43FA-B54B-DB1BCEDAA04C}" srcOrd="1" destOrd="0" presId="urn:microsoft.com/office/officeart/2005/8/layout/architecture"/>
    <dgm:cxn modelId="{318CC31B-E98F-4D1E-AC1B-7EF061FB52B9}" type="presParOf" srcId="{B1D3D26A-D34D-46A1-A1EE-D5C9AFCC0707}" destId="{9AAACDEE-3AEB-4B0F-B0F8-124E6F8A24A8}" srcOrd="1" destOrd="0" presId="urn:microsoft.com/office/officeart/2005/8/layout/architecture"/>
    <dgm:cxn modelId="{B8853ED8-E786-4A14-ADE2-9C978BF43D6E}" type="presParOf" srcId="{B1D3D26A-D34D-46A1-A1EE-D5C9AFCC0707}" destId="{FE8C6776-2B5F-4003-8F5F-4E3988905F15}" srcOrd="2" destOrd="0" presId="urn:microsoft.com/office/officeart/2005/8/layout/architecture"/>
    <dgm:cxn modelId="{F9B92EA6-9D8F-46A4-9005-2401F9B9DF96}" type="presParOf" srcId="{FE8C6776-2B5F-4003-8F5F-4E3988905F15}" destId="{2BA78C52-0FCA-44E0-BE39-64C560B8843B}" srcOrd="0" destOrd="0" presId="urn:microsoft.com/office/officeart/2005/8/layout/architecture"/>
    <dgm:cxn modelId="{27EBCA0E-ABC7-4F0D-879A-D4AD158D246F}" type="presParOf" srcId="{FE8C6776-2B5F-4003-8F5F-4E3988905F15}" destId="{C7A184BC-6E98-404A-8E65-C1BA4EBF5B85}" srcOrd="1" destOrd="0" presId="urn:microsoft.com/office/officeart/2005/8/layout/architecture"/>
    <dgm:cxn modelId="{FA0DF706-67FD-46FC-9017-696CD4B649E2}" type="presParOf" srcId="{FE8C6776-2B5F-4003-8F5F-4E3988905F15}" destId="{7B43D94B-1783-49D9-8798-EA412AC21F9F}" srcOrd="2" destOrd="0" presId="urn:microsoft.com/office/officeart/2005/8/layout/architecture"/>
    <dgm:cxn modelId="{399C1506-78BC-400C-BF00-186CCF32A796}" type="presParOf" srcId="{7B43D94B-1783-49D9-8798-EA412AC21F9F}" destId="{BA853937-30D2-41D6-86A7-D7243CD7DEC3}" srcOrd="0" destOrd="0" presId="urn:microsoft.com/office/officeart/2005/8/layout/architecture"/>
    <dgm:cxn modelId="{938B02CF-D7E9-4F61-AD78-AE51D7CE6F62}" type="presParOf" srcId="{BA853937-30D2-41D6-86A7-D7243CD7DEC3}" destId="{6F96CA1E-0520-4758-8D5B-398A2CB32AC5}" srcOrd="0" destOrd="0" presId="urn:microsoft.com/office/officeart/2005/8/layout/architecture"/>
    <dgm:cxn modelId="{F7FD7226-0EF4-4C29-B9EF-4CBBDB4D3226}" type="presParOf" srcId="{BA853937-30D2-41D6-86A7-D7243CD7DEC3}" destId="{DEC7481C-3453-4D3D-83EB-165B0551723C}" srcOrd="1" destOrd="0" presId="urn:microsoft.com/office/officeart/2005/8/layout/architectur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A2281D3-F744-4912-966B-4384896D127C}" type="doc">
      <dgm:prSet loTypeId="urn:microsoft.com/office/officeart/2005/8/layout/bProcess4" loCatId="process" qsTypeId="urn:microsoft.com/office/officeart/2005/8/quickstyle/3d2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FE0BA02F-131B-4B23-8952-AC9DFE0325BF}">
      <dgm:prSet phldrT="[Text]"/>
      <dgm:spPr/>
      <dgm:t>
        <a:bodyPr/>
        <a:lstStyle/>
        <a:p>
          <a:r>
            <a:rPr lang="en-US" b="1" dirty="0" smtClean="0"/>
            <a:t>1.SPECIFICATION AND DESIGN  </a:t>
          </a:r>
          <a:endParaRPr lang="en-US" b="1" dirty="0"/>
        </a:p>
      </dgm:t>
    </dgm:pt>
    <dgm:pt modelId="{43FDABE7-A329-4B51-A163-E5EC05FF8239}" type="parTrans" cxnId="{1D0EB3EF-AA0A-440E-8219-C75DCD304A9B}">
      <dgm:prSet/>
      <dgm:spPr/>
      <dgm:t>
        <a:bodyPr/>
        <a:lstStyle/>
        <a:p>
          <a:endParaRPr lang="en-US"/>
        </a:p>
      </dgm:t>
    </dgm:pt>
    <dgm:pt modelId="{B7064049-6588-471D-A2EE-5193FCACF128}" type="sibTrans" cxnId="{1D0EB3EF-AA0A-440E-8219-C75DCD304A9B}">
      <dgm:prSet/>
      <dgm:spPr/>
      <dgm:t>
        <a:bodyPr/>
        <a:lstStyle/>
        <a:p>
          <a:endParaRPr lang="en-US"/>
        </a:p>
      </dgm:t>
    </dgm:pt>
    <dgm:pt modelId="{2225F871-541E-421A-8485-4CBBAE02A6AE}">
      <dgm:prSet phldrT="[Text]"/>
      <dgm:spPr/>
      <dgm:t>
        <a:bodyPr/>
        <a:lstStyle/>
        <a:p>
          <a:r>
            <a:rPr lang="en-US" dirty="0" smtClean="0"/>
            <a:t>Details of the components used </a:t>
          </a:r>
          <a:endParaRPr lang="en-US" dirty="0"/>
        </a:p>
      </dgm:t>
    </dgm:pt>
    <dgm:pt modelId="{FE9B7735-E600-4B5C-BD7A-A028E9CC552F}" type="parTrans" cxnId="{16681D49-2893-490E-9B26-84DB98B4E6C0}">
      <dgm:prSet/>
      <dgm:spPr/>
      <dgm:t>
        <a:bodyPr/>
        <a:lstStyle/>
        <a:p>
          <a:endParaRPr lang="en-US"/>
        </a:p>
      </dgm:t>
    </dgm:pt>
    <dgm:pt modelId="{656C3FB3-15AE-477F-A9E9-8DF6EF7FCB6B}" type="sibTrans" cxnId="{16681D49-2893-490E-9B26-84DB98B4E6C0}">
      <dgm:prSet/>
      <dgm:spPr/>
      <dgm:t>
        <a:bodyPr/>
        <a:lstStyle/>
        <a:p>
          <a:endParaRPr lang="en-US"/>
        </a:p>
      </dgm:t>
    </dgm:pt>
    <dgm:pt modelId="{F0E8D233-8A58-4376-96D2-1703975B07E3}">
      <dgm:prSet phldrT="[Text]"/>
      <dgm:spPr/>
      <dgm:t>
        <a:bodyPr/>
        <a:lstStyle/>
        <a:p>
          <a:r>
            <a:rPr lang="en-US" dirty="0" smtClean="0"/>
            <a:t>Working of the components </a:t>
          </a:r>
          <a:endParaRPr lang="en-US" dirty="0"/>
        </a:p>
      </dgm:t>
    </dgm:pt>
    <dgm:pt modelId="{6C704195-12B6-43EE-AF79-47B2297B102C}" type="parTrans" cxnId="{692A53B1-A7A7-4B29-8D86-4E6B833ED68D}">
      <dgm:prSet/>
      <dgm:spPr/>
      <dgm:t>
        <a:bodyPr/>
        <a:lstStyle/>
        <a:p>
          <a:endParaRPr lang="en-US"/>
        </a:p>
      </dgm:t>
    </dgm:pt>
    <dgm:pt modelId="{0BB7652E-0400-4E1D-8FD3-D8DF6B092F03}" type="sibTrans" cxnId="{692A53B1-A7A7-4B29-8D86-4E6B833ED68D}">
      <dgm:prSet/>
      <dgm:spPr/>
      <dgm:t>
        <a:bodyPr/>
        <a:lstStyle/>
        <a:p>
          <a:endParaRPr lang="en-US"/>
        </a:p>
      </dgm:t>
    </dgm:pt>
    <dgm:pt modelId="{BCB48CFC-D4F4-48E1-9203-F3B7B9C16A61}">
      <dgm:prSet phldrT="[Text]"/>
      <dgm:spPr/>
      <dgm:t>
        <a:bodyPr/>
        <a:lstStyle/>
        <a:p>
          <a:r>
            <a:rPr lang="en-US" dirty="0" smtClean="0"/>
            <a:t>Talks about the architecture </a:t>
          </a:r>
          <a:endParaRPr lang="en-US" dirty="0"/>
        </a:p>
      </dgm:t>
    </dgm:pt>
    <dgm:pt modelId="{4C4E3080-4736-4B36-A6BB-7FF37221382E}" type="parTrans" cxnId="{D3103B5D-0443-4B14-AE66-87C2C11B751C}">
      <dgm:prSet/>
      <dgm:spPr/>
      <dgm:t>
        <a:bodyPr/>
        <a:lstStyle/>
        <a:p>
          <a:endParaRPr lang="en-US"/>
        </a:p>
      </dgm:t>
    </dgm:pt>
    <dgm:pt modelId="{EF4A4E0F-B956-4476-9F99-1D1F08E3CD96}" type="sibTrans" cxnId="{D3103B5D-0443-4B14-AE66-87C2C11B751C}">
      <dgm:prSet/>
      <dgm:spPr/>
      <dgm:t>
        <a:bodyPr/>
        <a:lstStyle/>
        <a:p>
          <a:endParaRPr lang="en-US"/>
        </a:p>
      </dgm:t>
    </dgm:pt>
    <dgm:pt modelId="{F167C4C7-41B3-4C95-96B9-9E5132A0E59F}">
      <dgm:prSet phldrT="[Text]"/>
      <dgm:spPr/>
      <dgm:t>
        <a:bodyPr/>
        <a:lstStyle/>
        <a:p>
          <a:r>
            <a:rPr lang="en-US" dirty="0" smtClean="0"/>
            <a:t>The uses for users</a:t>
          </a:r>
          <a:endParaRPr lang="en-US" dirty="0"/>
        </a:p>
      </dgm:t>
    </dgm:pt>
    <dgm:pt modelId="{B8AD1186-17FE-4C35-B035-5A9484B7E2A2}" type="parTrans" cxnId="{B74AFD3A-40B7-4A06-9E0F-249795B7E54D}">
      <dgm:prSet/>
      <dgm:spPr/>
      <dgm:t>
        <a:bodyPr/>
        <a:lstStyle/>
        <a:p>
          <a:endParaRPr lang="en-US"/>
        </a:p>
      </dgm:t>
    </dgm:pt>
    <dgm:pt modelId="{B25A2FDC-6CB0-4F22-B497-E76C9BF76B08}" type="sibTrans" cxnId="{B74AFD3A-40B7-4A06-9E0F-249795B7E54D}">
      <dgm:prSet/>
      <dgm:spPr/>
      <dgm:t>
        <a:bodyPr/>
        <a:lstStyle/>
        <a:p>
          <a:endParaRPr lang="en-US"/>
        </a:p>
      </dgm:t>
    </dgm:pt>
    <dgm:pt modelId="{795C4F35-D9E6-4E82-AFA5-BFDDD1993903}">
      <dgm:prSet phldrT="[Text]"/>
      <dgm:spPr/>
      <dgm:t>
        <a:bodyPr/>
        <a:lstStyle/>
        <a:p>
          <a:r>
            <a:rPr lang="en-US" dirty="0" smtClean="0"/>
            <a:t>Procedure for working </a:t>
          </a:r>
          <a:endParaRPr lang="en-US" dirty="0"/>
        </a:p>
      </dgm:t>
    </dgm:pt>
    <dgm:pt modelId="{84B64325-430D-4612-8CC7-4F009B04735D}" type="parTrans" cxnId="{924E12D7-E2B3-46AD-BCA9-CD347BF0243E}">
      <dgm:prSet/>
      <dgm:spPr/>
      <dgm:t>
        <a:bodyPr/>
        <a:lstStyle/>
        <a:p>
          <a:endParaRPr lang="en-US"/>
        </a:p>
      </dgm:t>
    </dgm:pt>
    <dgm:pt modelId="{156AD461-A1D7-4A26-A79D-F789F2544B0C}" type="sibTrans" cxnId="{924E12D7-E2B3-46AD-BCA9-CD347BF0243E}">
      <dgm:prSet/>
      <dgm:spPr/>
      <dgm:t>
        <a:bodyPr/>
        <a:lstStyle/>
        <a:p>
          <a:endParaRPr lang="en-US"/>
        </a:p>
      </dgm:t>
    </dgm:pt>
    <dgm:pt modelId="{E7454464-8887-4686-8FEB-1B6C42D1ACCA}">
      <dgm:prSet phldrT="[Text]"/>
      <dgm:spPr/>
      <dgm:t>
        <a:bodyPr/>
        <a:lstStyle/>
        <a:p>
          <a:r>
            <a:rPr lang="en-US" dirty="0" smtClean="0"/>
            <a:t>Can be evolved while working </a:t>
          </a:r>
          <a:endParaRPr lang="en-US" dirty="0"/>
        </a:p>
      </dgm:t>
    </dgm:pt>
    <dgm:pt modelId="{CFB172B9-0814-4F36-A9AD-1FA2FD31D44F}" type="parTrans" cxnId="{C5F87A82-35EC-4952-8348-A1BE4CA58838}">
      <dgm:prSet/>
      <dgm:spPr/>
      <dgm:t>
        <a:bodyPr/>
        <a:lstStyle/>
        <a:p>
          <a:endParaRPr lang="en-US"/>
        </a:p>
      </dgm:t>
    </dgm:pt>
    <dgm:pt modelId="{7878A65B-8F30-4CC5-BCBF-913F3CD89CCB}" type="sibTrans" cxnId="{C5F87A82-35EC-4952-8348-A1BE4CA58838}">
      <dgm:prSet/>
      <dgm:spPr/>
      <dgm:t>
        <a:bodyPr/>
        <a:lstStyle/>
        <a:p>
          <a:endParaRPr lang="en-US"/>
        </a:p>
      </dgm:t>
    </dgm:pt>
    <dgm:pt modelId="{A76CBFF5-F8C9-4019-9D1D-2D7AA4757149}">
      <dgm:prSet phldrT="[Text]"/>
      <dgm:spPr/>
      <dgm:t>
        <a:bodyPr/>
        <a:lstStyle/>
        <a:p>
          <a:r>
            <a:rPr lang="en-US" dirty="0" smtClean="0"/>
            <a:t>Justify your choice </a:t>
          </a:r>
          <a:endParaRPr lang="en-US" dirty="0"/>
        </a:p>
      </dgm:t>
    </dgm:pt>
    <dgm:pt modelId="{A2244CEF-1C1F-42E7-AE2B-0CFC8164C06F}" type="parTrans" cxnId="{BB1D9FBB-FBDB-4DBA-B5F7-862F45E37428}">
      <dgm:prSet/>
      <dgm:spPr/>
      <dgm:t>
        <a:bodyPr/>
        <a:lstStyle/>
        <a:p>
          <a:endParaRPr lang="en-US"/>
        </a:p>
      </dgm:t>
    </dgm:pt>
    <dgm:pt modelId="{A87DF4B8-DBC1-44F7-91BD-2F820071E478}" type="sibTrans" cxnId="{BB1D9FBB-FBDB-4DBA-B5F7-862F45E37428}">
      <dgm:prSet/>
      <dgm:spPr/>
      <dgm:t>
        <a:bodyPr/>
        <a:lstStyle/>
        <a:p>
          <a:endParaRPr lang="en-US"/>
        </a:p>
      </dgm:t>
    </dgm:pt>
    <dgm:pt modelId="{3C449D08-381C-4AA5-8437-F9C42C8F972E}">
      <dgm:prSet phldrT="[Text]"/>
      <dgm:spPr/>
      <dgm:t>
        <a:bodyPr/>
        <a:lstStyle/>
        <a:p>
          <a:r>
            <a:rPr lang="en-US" dirty="0" smtClean="0"/>
            <a:t>Connect </a:t>
          </a:r>
          <a:endParaRPr lang="en-US" dirty="0"/>
        </a:p>
      </dgm:t>
    </dgm:pt>
    <dgm:pt modelId="{249F430B-B338-4575-9B13-01E73A517AB4}" type="parTrans" cxnId="{D4B10B9B-C679-4021-BEDE-5E3979C9A4C4}">
      <dgm:prSet/>
      <dgm:spPr/>
      <dgm:t>
        <a:bodyPr/>
        <a:lstStyle/>
        <a:p>
          <a:endParaRPr lang="en-US"/>
        </a:p>
      </dgm:t>
    </dgm:pt>
    <dgm:pt modelId="{2A17BA46-CB73-44C1-AAE5-E6CF9DBBE3B1}" type="sibTrans" cxnId="{D4B10B9B-C679-4021-BEDE-5E3979C9A4C4}">
      <dgm:prSet/>
      <dgm:spPr/>
      <dgm:t>
        <a:bodyPr/>
        <a:lstStyle/>
        <a:p>
          <a:endParaRPr lang="en-US"/>
        </a:p>
      </dgm:t>
    </dgm:pt>
    <dgm:pt modelId="{71E3BF43-B2F5-4CA8-8481-F0D3688847B1}" type="pres">
      <dgm:prSet presAssocID="{1A2281D3-F744-4912-966B-4384896D127C}" presName="Name0" presStyleCnt="0">
        <dgm:presLayoutVars>
          <dgm:dir/>
          <dgm:resizeHandles/>
        </dgm:presLayoutVars>
      </dgm:prSet>
      <dgm:spPr/>
      <dgm:t>
        <a:bodyPr/>
        <a:lstStyle/>
        <a:p>
          <a:endParaRPr lang="en-US"/>
        </a:p>
      </dgm:t>
    </dgm:pt>
    <dgm:pt modelId="{7E0C0E0F-8528-43FD-A5AC-B3E8254F7A5A}" type="pres">
      <dgm:prSet presAssocID="{FE0BA02F-131B-4B23-8952-AC9DFE0325BF}" presName="compNode" presStyleCnt="0"/>
      <dgm:spPr/>
    </dgm:pt>
    <dgm:pt modelId="{EAFAF1F5-25BC-423E-8718-CE4E0E0C0ED7}" type="pres">
      <dgm:prSet presAssocID="{FE0BA02F-131B-4B23-8952-AC9DFE0325BF}" presName="dummyConnPt" presStyleCnt="0"/>
      <dgm:spPr/>
    </dgm:pt>
    <dgm:pt modelId="{2587034E-B2F9-411D-9791-3DD486C27003}" type="pres">
      <dgm:prSet presAssocID="{FE0BA02F-131B-4B23-8952-AC9DFE0325BF}" presName="node" presStyleLbl="node1" presStyleIdx="0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CF5B08-CC2C-438C-A86C-CB3E87465FD5}" type="pres">
      <dgm:prSet presAssocID="{B7064049-6588-471D-A2EE-5193FCACF128}" presName="sibTrans" presStyleLbl="bgSibTrans2D1" presStyleIdx="0" presStyleCnt="8"/>
      <dgm:spPr/>
      <dgm:t>
        <a:bodyPr/>
        <a:lstStyle/>
        <a:p>
          <a:endParaRPr lang="en-US"/>
        </a:p>
      </dgm:t>
    </dgm:pt>
    <dgm:pt modelId="{5E62438F-5368-4EA4-92B1-414E7B652327}" type="pres">
      <dgm:prSet presAssocID="{2225F871-541E-421A-8485-4CBBAE02A6AE}" presName="compNode" presStyleCnt="0"/>
      <dgm:spPr/>
    </dgm:pt>
    <dgm:pt modelId="{76E5D3FE-076E-4E24-BB89-614D26BFB887}" type="pres">
      <dgm:prSet presAssocID="{2225F871-541E-421A-8485-4CBBAE02A6AE}" presName="dummyConnPt" presStyleCnt="0"/>
      <dgm:spPr/>
    </dgm:pt>
    <dgm:pt modelId="{AD7C0440-112F-4935-AD96-3CADE7A7D4AB}" type="pres">
      <dgm:prSet presAssocID="{2225F871-541E-421A-8485-4CBBAE02A6AE}" presName="node" presStyleLbl="node1" presStyleIdx="1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550B4E-AF53-41E0-AE9E-7ED4A951EF1F}" type="pres">
      <dgm:prSet presAssocID="{656C3FB3-15AE-477F-A9E9-8DF6EF7FCB6B}" presName="sibTrans" presStyleLbl="bgSibTrans2D1" presStyleIdx="1" presStyleCnt="8"/>
      <dgm:spPr/>
      <dgm:t>
        <a:bodyPr/>
        <a:lstStyle/>
        <a:p>
          <a:endParaRPr lang="en-US"/>
        </a:p>
      </dgm:t>
    </dgm:pt>
    <dgm:pt modelId="{643F9543-646A-483A-BFB9-D209A9D2FD99}" type="pres">
      <dgm:prSet presAssocID="{F0E8D233-8A58-4376-96D2-1703975B07E3}" presName="compNode" presStyleCnt="0"/>
      <dgm:spPr/>
    </dgm:pt>
    <dgm:pt modelId="{F0B8F434-E949-4DEA-B1AD-C432A09858E8}" type="pres">
      <dgm:prSet presAssocID="{F0E8D233-8A58-4376-96D2-1703975B07E3}" presName="dummyConnPt" presStyleCnt="0"/>
      <dgm:spPr/>
    </dgm:pt>
    <dgm:pt modelId="{93EF58EF-7986-4AA8-B503-B47559025411}" type="pres">
      <dgm:prSet presAssocID="{F0E8D233-8A58-4376-96D2-1703975B07E3}" presName="node" presStyleLbl="node1" presStyleIdx="2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1D1DBF-BC28-4235-9FB4-63A947798BFA}" type="pres">
      <dgm:prSet presAssocID="{0BB7652E-0400-4E1D-8FD3-D8DF6B092F03}" presName="sibTrans" presStyleLbl="bgSibTrans2D1" presStyleIdx="2" presStyleCnt="8"/>
      <dgm:spPr/>
      <dgm:t>
        <a:bodyPr/>
        <a:lstStyle/>
        <a:p>
          <a:endParaRPr lang="en-US"/>
        </a:p>
      </dgm:t>
    </dgm:pt>
    <dgm:pt modelId="{E0D7269B-AC6E-4838-8D68-DA32EFCA7D0D}" type="pres">
      <dgm:prSet presAssocID="{BCB48CFC-D4F4-48E1-9203-F3B7B9C16A61}" presName="compNode" presStyleCnt="0"/>
      <dgm:spPr/>
    </dgm:pt>
    <dgm:pt modelId="{B5048F50-2F49-4077-8A0B-5E8015442722}" type="pres">
      <dgm:prSet presAssocID="{BCB48CFC-D4F4-48E1-9203-F3B7B9C16A61}" presName="dummyConnPt" presStyleCnt="0"/>
      <dgm:spPr/>
    </dgm:pt>
    <dgm:pt modelId="{7BA1667B-19B7-4DE1-BBD7-0D8FC2D3AFDD}" type="pres">
      <dgm:prSet presAssocID="{BCB48CFC-D4F4-48E1-9203-F3B7B9C16A61}" presName="node" presStyleLbl="node1" presStyleIdx="3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BBB577-15B9-4A19-BFF0-DB454CDFBD8E}" type="pres">
      <dgm:prSet presAssocID="{EF4A4E0F-B956-4476-9F99-1D1F08E3CD96}" presName="sibTrans" presStyleLbl="bgSibTrans2D1" presStyleIdx="3" presStyleCnt="8"/>
      <dgm:spPr/>
      <dgm:t>
        <a:bodyPr/>
        <a:lstStyle/>
        <a:p>
          <a:endParaRPr lang="en-US"/>
        </a:p>
      </dgm:t>
    </dgm:pt>
    <dgm:pt modelId="{958AD3B2-DDC8-4139-BDAA-1E291D781E2B}" type="pres">
      <dgm:prSet presAssocID="{F167C4C7-41B3-4C95-96B9-9E5132A0E59F}" presName="compNode" presStyleCnt="0"/>
      <dgm:spPr/>
    </dgm:pt>
    <dgm:pt modelId="{99939576-0FEC-4064-828D-2AA97AEE510F}" type="pres">
      <dgm:prSet presAssocID="{F167C4C7-41B3-4C95-96B9-9E5132A0E59F}" presName="dummyConnPt" presStyleCnt="0"/>
      <dgm:spPr/>
    </dgm:pt>
    <dgm:pt modelId="{B0C4B120-D9FC-42E9-AE79-F0D58D85ED65}" type="pres">
      <dgm:prSet presAssocID="{F167C4C7-41B3-4C95-96B9-9E5132A0E59F}" presName="node" presStyleLbl="node1" presStyleIdx="4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98C2CF-FCA3-4D10-A482-283C272D6DC5}" type="pres">
      <dgm:prSet presAssocID="{B25A2FDC-6CB0-4F22-B497-E76C9BF76B08}" presName="sibTrans" presStyleLbl="bgSibTrans2D1" presStyleIdx="4" presStyleCnt="8"/>
      <dgm:spPr/>
      <dgm:t>
        <a:bodyPr/>
        <a:lstStyle/>
        <a:p>
          <a:endParaRPr lang="en-US"/>
        </a:p>
      </dgm:t>
    </dgm:pt>
    <dgm:pt modelId="{AF51F574-937E-4B71-B3A1-2EFBA6BD76F7}" type="pres">
      <dgm:prSet presAssocID="{795C4F35-D9E6-4E82-AFA5-BFDDD1993903}" presName="compNode" presStyleCnt="0"/>
      <dgm:spPr/>
    </dgm:pt>
    <dgm:pt modelId="{81E7327B-13EA-4A18-9EE8-34DC665F7911}" type="pres">
      <dgm:prSet presAssocID="{795C4F35-D9E6-4E82-AFA5-BFDDD1993903}" presName="dummyConnPt" presStyleCnt="0"/>
      <dgm:spPr/>
    </dgm:pt>
    <dgm:pt modelId="{AF7FB4F8-AF2A-4466-B5B9-570A03FF459B}" type="pres">
      <dgm:prSet presAssocID="{795C4F35-D9E6-4E82-AFA5-BFDDD1993903}" presName="node" presStyleLbl="node1" presStyleIdx="5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670C9A-DDFF-49B9-9DB5-703CB8FADE46}" type="pres">
      <dgm:prSet presAssocID="{156AD461-A1D7-4A26-A79D-F789F2544B0C}" presName="sibTrans" presStyleLbl="bgSibTrans2D1" presStyleIdx="5" presStyleCnt="8"/>
      <dgm:spPr/>
      <dgm:t>
        <a:bodyPr/>
        <a:lstStyle/>
        <a:p>
          <a:endParaRPr lang="en-US"/>
        </a:p>
      </dgm:t>
    </dgm:pt>
    <dgm:pt modelId="{128F3094-CC73-4DE7-87CD-8C53455A692E}" type="pres">
      <dgm:prSet presAssocID="{E7454464-8887-4686-8FEB-1B6C42D1ACCA}" presName="compNode" presStyleCnt="0"/>
      <dgm:spPr/>
    </dgm:pt>
    <dgm:pt modelId="{1BD293DF-0018-4F1A-8D3B-5A8644FA91C0}" type="pres">
      <dgm:prSet presAssocID="{E7454464-8887-4686-8FEB-1B6C42D1ACCA}" presName="dummyConnPt" presStyleCnt="0"/>
      <dgm:spPr/>
    </dgm:pt>
    <dgm:pt modelId="{1816F1C7-1C3B-4233-A688-B9065894C9C9}" type="pres">
      <dgm:prSet presAssocID="{E7454464-8887-4686-8FEB-1B6C42D1ACCA}" presName="node" presStyleLbl="node1" presStyleIdx="6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6B0B9D-8261-443E-8668-A6C74A276055}" type="pres">
      <dgm:prSet presAssocID="{7878A65B-8F30-4CC5-BCBF-913F3CD89CCB}" presName="sibTrans" presStyleLbl="bgSibTrans2D1" presStyleIdx="6" presStyleCnt="8"/>
      <dgm:spPr/>
      <dgm:t>
        <a:bodyPr/>
        <a:lstStyle/>
        <a:p>
          <a:endParaRPr lang="en-US"/>
        </a:p>
      </dgm:t>
    </dgm:pt>
    <dgm:pt modelId="{F5BE7A5E-A74E-45BE-85B6-DFD08F2F068C}" type="pres">
      <dgm:prSet presAssocID="{A76CBFF5-F8C9-4019-9D1D-2D7AA4757149}" presName="compNode" presStyleCnt="0"/>
      <dgm:spPr/>
    </dgm:pt>
    <dgm:pt modelId="{E265E18A-FCB3-483C-BDE6-E87E8B10222D}" type="pres">
      <dgm:prSet presAssocID="{A76CBFF5-F8C9-4019-9D1D-2D7AA4757149}" presName="dummyConnPt" presStyleCnt="0"/>
      <dgm:spPr/>
    </dgm:pt>
    <dgm:pt modelId="{3686EC6D-3FAB-4F1E-B594-BCAAA5B5F25B}" type="pres">
      <dgm:prSet presAssocID="{A76CBFF5-F8C9-4019-9D1D-2D7AA4757149}" presName="node" presStyleLbl="node1" presStyleIdx="7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80AA03-7F51-4B6E-86DC-B629A8AF8024}" type="pres">
      <dgm:prSet presAssocID="{A87DF4B8-DBC1-44F7-91BD-2F820071E478}" presName="sibTrans" presStyleLbl="bgSibTrans2D1" presStyleIdx="7" presStyleCnt="8"/>
      <dgm:spPr/>
      <dgm:t>
        <a:bodyPr/>
        <a:lstStyle/>
        <a:p>
          <a:endParaRPr lang="en-US"/>
        </a:p>
      </dgm:t>
    </dgm:pt>
    <dgm:pt modelId="{C6DCE373-AB87-474B-94CE-B49DB81311DD}" type="pres">
      <dgm:prSet presAssocID="{3C449D08-381C-4AA5-8437-F9C42C8F972E}" presName="compNode" presStyleCnt="0"/>
      <dgm:spPr/>
    </dgm:pt>
    <dgm:pt modelId="{EFB1DCC4-4A1B-4771-B5AD-28F61434C2F1}" type="pres">
      <dgm:prSet presAssocID="{3C449D08-381C-4AA5-8437-F9C42C8F972E}" presName="dummyConnPt" presStyleCnt="0"/>
      <dgm:spPr/>
    </dgm:pt>
    <dgm:pt modelId="{47AF4CBB-7B7D-4C4D-9A4A-FFC3B17EDB68}" type="pres">
      <dgm:prSet presAssocID="{3C449D08-381C-4AA5-8437-F9C42C8F972E}" presName="node" presStyleLbl="node1" presStyleIdx="8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E5BEC6C-AB3B-49ED-8B0C-5A5CCF9B09CA}" type="presOf" srcId="{A87DF4B8-DBC1-44F7-91BD-2F820071E478}" destId="{E280AA03-7F51-4B6E-86DC-B629A8AF8024}" srcOrd="0" destOrd="0" presId="urn:microsoft.com/office/officeart/2005/8/layout/bProcess4"/>
    <dgm:cxn modelId="{924E12D7-E2B3-46AD-BCA9-CD347BF0243E}" srcId="{1A2281D3-F744-4912-966B-4384896D127C}" destId="{795C4F35-D9E6-4E82-AFA5-BFDDD1993903}" srcOrd="5" destOrd="0" parTransId="{84B64325-430D-4612-8CC7-4F009B04735D}" sibTransId="{156AD461-A1D7-4A26-A79D-F789F2544B0C}"/>
    <dgm:cxn modelId="{B74AFD3A-40B7-4A06-9E0F-249795B7E54D}" srcId="{1A2281D3-F744-4912-966B-4384896D127C}" destId="{F167C4C7-41B3-4C95-96B9-9E5132A0E59F}" srcOrd="4" destOrd="0" parTransId="{B8AD1186-17FE-4C35-B035-5A9484B7E2A2}" sibTransId="{B25A2FDC-6CB0-4F22-B497-E76C9BF76B08}"/>
    <dgm:cxn modelId="{FC2E000A-10D5-4D1E-9F6C-AF0EAFF55A40}" type="presOf" srcId="{0BB7652E-0400-4E1D-8FD3-D8DF6B092F03}" destId="{531D1DBF-BC28-4235-9FB4-63A947798BFA}" srcOrd="0" destOrd="0" presId="urn:microsoft.com/office/officeart/2005/8/layout/bProcess4"/>
    <dgm:cxn modelId="{63DBA655-C744-46F2-8560-C2A4A5028810}" type="presOf" srcId="{A76CBFF5-F8C9-4019-9D1D-2D7AA4757149}" destId="{3686EC6D-3FAB-4F1E-B594-BCAAA5B5F25B}" srcOrd="0" destOrd="0" presId="urn:microsoft.com/office/officeart/2005/8/layout/bProcess4"/>
    <dgm:cxn modelId="{9621585D-D6E9-4781-8B49-A2D9DADA20A8}" type="presOf" srcId="{B25A2FDC-6CB0-4F22-B497-E76C9BF76B08}" destId="{2F98C2CF-FCA3-4D10-A482-283C272D6DC5}" srcOrd="0" destOrd="0" presId="urn:microsoft.com/office/officeart/2005/8/layout/bProcess4"/>
    <dgm:cxn modelId="{BB1D9FBB-FBDB-4DBA-B5F7-862F45E37428}" srcId="{1A2281D3-F744-4912-966B-4384896D127C}" destId="{A76CBFF5-F8C9-4019-9D1D-2D7AA4757149}" srcOrd="7" destOrd="0" parTransId="{A2244CEF-1C1F-42E7-AE2B-0CFC8164C06F}" sibTransId="{A87DF4B8-DBC1-44F7-91BD-2F820071E478}"/>
    <dgm:cxn modelId="{245B83BC-D70E-453B-8575-DB2A5871F0E6}" type="presOf" srcId="{2225F871-541E-421A-8485-4CBBAE02A6AE}" destId="{AD7C0440-112F-4935-AD96-3CADE7A7D4AB}" srcOrd="0" destOrd="0" presId="urn:microsoft.com/office/officeart/2005/8/layout/bProcess4"/>
    <dgm:cxn modelId="{1D0EB3EF-AA0A-440E-8219-C75DCD304A9B}" srcId="{1A2281D3-F744-4912-966B-4384896D127C}" destId="{FE0BA02F-131B-4B23-8952-AC9DFE0325BF}" srcOrd="0" destOrd="0" parTransId="{43FDABE7-A329-4B51-A163-E5EC05FF8239}" sibTransId="{B7064049-6588-471D-A2EE-5193FCACF128}"/>
    <dgm:cxn modelId="{8D6EFE75-F286-44DD-AEA5-1A375F4A76D3}" type="presOf" srcId="{3C449D08-381C-4AA5-8437-F9C42C8F972E}" destId="{47AF4CBB-7B7D-4C4D-9A4A-FFC3B17EDB68}" srcOrd="0" destOrd="0" presId="urn:microsoft.com/office/officeart/2005/8/layout/bProcess4"/>
    <dgm:cxn modelId="{E43F58A0-B6C3-4A40-995F-4EAD89BD2188}" type="presOf" srcId="{B7064049-6588-471D-A2EE-5193FCACF128}" destId="{C2CF5B08-CC2C-438C-A86C-CB3E87465FD5}" srcOrd="0" destOrd="0" presId="urn:microsoft.com/office/officeart/2005/8/layout/bProcess4"/>
    <dgm:cxn modelId="{36FD04C1-E41E-4249-BCA6-B839DDDEB334}" type="presOf" srcId="{156AD461-A1D7-4A26-A79D-F789F2544B0C}" destId="{2A670C9A-DDFF-49B9-9DB5-703CB8FADE46}" srcOrd="0" destOrd="0" presId="urn:microsoft.com/office/officeart/2005/8/layout/bProcess4"/>
    <dgm:cxn modelId="{497FCAA3-241A-40DB-B06A-C4039320C545}" type="presOf" srcId="{F0E8D233-8A58-4376-96D2-1703975B07E3}" destId="{93EF58EF-7986-4AA8-B503-B47559025411}" srcOrd="0" destOrd="0" presId="urn:microsoft.com/office/officeart/2005/8/layout/bProcess4"/>
    <dgm:cxn modelId="{D3103B5D-0443-4B14-AE66-87C2C11B751C}" srcId="{1A2281D3-F744-4912-966B-4384896D127C}" destId="{BCB48CFC-D4F4-48E1-9203-F3B7B9C16A61}" srcOrd="3" destOrd="0" parTransId="{4C4E3080-4736-4B36-A6BB-7FF37221382E}" sibTransId="{EF4A4E0F-B956-4476-9F99-1D1F08E3CD96}"/>
    <dgm:cxn modelId="{8FA1FEC9-C070-493A-960A-A8BB745DC686}" type="presOf" srcId="{1A2281D3-F744-4912-966B-4384896D127C}" destId="{71E3BF43-B2F5-4CA8-8481-F0D3688847B1}" srcOrd="0" destOrd="0" presId="urn:microsoft.com/office/officeart/2005/8/layout/bProcess4"/>
    <dgm:cxn modelId="{C5F87A82-35EC-4952-8348-A1BE4CA58838}" srcId="{1A2281D3-F744-4912-966B-4384896D127C}" destId="{E7454464-8887-4686-8FEB-1B6C42D1ACCA}" srcOrd="6" destOrd="0" parTransId="{CFB172B9-0814-4F36-A9AD-1FA2FD31D44F}" sibTransId="{7878A65B-8F30-4CC5-BCBF-913F3CD89CCB}"/>
    <dgm:cxn modelId="{16681D49-2893-490E-9B26-84DB98B4E6C0}" srcId="{1A2281D3-F744-4912-966B-4384896D127C}" destId="{2225F871-541E-421A-8485-4CBBAE02A6AE}" srcOrd="1" destOrd="0" parTransId="{FE9B7735-E600-4B5C-BD7A-A028E9CC552F}" sibTransId="{656C3FB3-15AE-477F-A9E9-8DF6EF7FCB6B}"/>
    <dgm:cxn modelId="{13AC297F-56A3-4C0D-AF9B-C5F8998BF154}" type="presOf" srcId="{795C4F35-D9E6-4E82-AFA5-BFDDD1993903}" destId="{AF7FB4F8-AF2A-4466-B5B9-570A03FF459B}" srcOrd="0" destOrd="0" presId="urn:microsoft.com/office/officeart/2005/8/layout/bProcess4"/>
    <dgm:cxn modelId="{9E647943-6565-4B8B-B20C-13E801A75B8F}" type="presOf" srcId="{F167C4C7-41B3-4C95-96B9-9E5132A0E59F}" destId="{B0C4B120-D9FC-42E9-AE79-F0D58D85ED65}" srcOrd="0" destOrd="0" presId="urn:microsoft.com/office/officeart/2005/8/layout/bProcess4"/>
    <dgm:cxn modelId="{A585C0C8-C3D1-4719-927C-A7A36058A2BF}" type="presOf" srcId="{656C3FB3-15AE-477F-A9E9-8DF6EF7FCB6B}" destId="{9B550B4E-AF53-41E0-AE9E-7ED4A951EF1F}" srcOrd="0" destOrd="0" presId="urn:microsoft.com/office/officeart/2005/8/layout/bProcess4"/>
    <dgm:cxn modelId="{692A53B1-A7A7-4B29-8D86-4E6B833ED68D}" srcId="{1A2281D3-F744-4912-966B-4384896D127C}" destId="{F0E8D233-8A58-4376-96D2-1703975B07E3}" srcOrd="2" destOrd="0" parTransId="{6C704195-12B6-43EE-AF79-47B2297B102C}" sibTransId="{0BB7652E-0400-4E1D-8FD3-D8DF6B092F03}"/>
    <dgm:cxn modelId="{2CC46630-01B9-4F62-A88A-83E0ACEE71AF}" type="presOf" srcId="{EF4A4E0F-B956-4476-9F99-1D1F08E3CD96}" destId="{DFBBB577-15B9-4A19-BFF0-DB454CDFBD8E}" srcOrd="0" destOrd="0" presId="urn:microsoft.com/office/officeart/2005/8/layout/bProcess4"/>
    <dgm:cxn modelId="{07A5D6C0-609B-4E85-9401-1393382A9069}" type="presOf" srcId="{E7454464-8887-4686-8FEB-1B6C42D1ACCA}" destId="{1816F1C7-1C3B-4233-A688-B9065894C9C9}" srcOrd="0" destOrd="0" presId="urn:microsoft.com/office/officeart/2005/8/layout/bProcess4"/>
    <dgm:cxn modelId="{8DB9498D-F1EB-4DC5-B074-B1EA58485AB3}" type="presOf" srcId="{BCB48CFC-D4F4-48E1-9203-F3B7B9C16A61}" destId="{7BA1667B-19B7-4DE1-BBD7-0D8FC2D3AFDD}" srcOrd="0" destOrd="0" presId="urn:microsoft.com/office/officeart/2005/8/layout/bProcess4"/>
    <dgm:cxn modelId="{6968E307-C3FE-4279-9210-3FE4DA806D6A}" type="presOf" srcId="{FE0BA02F-131B-4B23-8952-AC9DFE0325BF}" destId="{2587034E-B2F9-411D-9791-3DD486C27003}" srcOrd="0" destOrd="0" presId="urn:microsoft.com/office/officeart/2005/8/layout/bProcess4"/>
    <dgm:cxn modelId="{2ECE25FB-92CF-4A2F-AF95-9C526BFCB09D}" type="presOf" srcId="{7878A65B-8F30-4CC5-BCBF-913F3CD89CCB}" destId="{E96B0B9D-8261-443E-8668-A6C74A276055}" srcOrd="0" destOrd="0" presId="urn:microsoft.com/office/officeart/2005/8/layout/bProcess4"/>
    <dgm:cxn modelId="{D4B10B9B-C679-4021-BEDE-5E3979C9A4C4}" srcId="{1A2281D3-F744-4912-966B-4384896D127C}" destId="{3C449D08-381C-4AA5-8437-F9C42C8F972E}" srcOrd="8" destOrd="0" parTransId="{249F430B-B338-4575-9B13-01E73A517AB4}" sibTransId="{2A17BA46-CB73-44C1-AAE5-E6CF9DBBE3B1}"/>
    <dgm:cxn modelId="{83CE7593-720B-4867-B642-BD2ACD07F10C}" type="presParOf" srcId="{71E3BF43-B2F5-4CA8-8481-F0D3688847B1}" destId="{7E0C0E0F-8528-43FD-A5AC-B3E8254F7A5A}" srcOrd="0" destOrd="0" presId="urn:microsoft.com/office/officeart/2005/8/layout/bProcess4"/>
    <dgm:cxn modelId="{151F0B25-F592-44D9-81A1-CF462AB62515}" type="presParOf" srcId="{7E0C0E0F-8528-43FD-A5AC-B3E8254F7A5A}" destId="{EAFAF1F5-25BC-423E-8718-CE4E0E0C0ED7}" srcOrd="0" destOrd="0" presId="urn:microsoft.com/office/officeart/2005/8/layout/bProcess4"/>
    <dgm:cxn modelId="{5FC493CC-7771-47BE-9D2E-CF0F257D5842}" type="presParOf" srcId="{7E0C0E0F-8528-43FD-A5AC-B3E8254F7A5A}" destId="{2587034E-B2F9-411D-9791-3DD486C27003}" srcOrd="1" destOrd="0" presId="urn:microsoft.com/office/officeart/2005/8/layout/bProcess4"/>
    <dgm:cxn modelId="{1DA17A01-BA36-4C55-A983-084523072E79}" type="presParOf" srcId="{71E3BF43-B2F5-4CA8-8481-F0D3688847B1}" destId="{C2CF5B08-CC2C-438C-A86C-CB3E87465FD5}" srcOrd="1" destOrd="0" presId="urn:microsoft.com/office/officeart/2005/8/layout/bProcess4"/>
    <dgm:cxn modelId="{E3E17F9D-9412-4A45-A70E-02DC19F73BE7}" type="presParOf" srcId="{71E3BF43-B2F5-4CA8-8481-F0D3688847B1}" destId="{5E62438F-5368-4EA4-92B1-414E7B652327}" srcOrd="2" destOrd="0" presId="urn:microsoft.com/office/officeart/2005/8/layout/bProcess4"/>
    <dgm:cxn modelId="{F10BC078-BE83-437B-801B-C95101D07047}" type="presParOf" srcId="{5E62438F-5368-4EA4-92B1-414E7B652327}" destId="{76E5D3FE-076E-4E24-BB89-614D26BFB887}" srcOrd="0" destOrd="0" presId="urn:microsoft.com/office/officeart/2005/8/layout/bProcess4"/>
    <dgm:cxn modelId="{FF117A3B-F6C9-4980-A638-B6A1F397D9DB}" type="presParOf" srcId="{5E62438F-5368-4EA4-92B1-414E7B652327}" destId="{AD7C0440-112F-4935-AD96-3CADE7A7D4AB}" srcOrd="1" destOrd="0" presId="urn:microsoft.com/office/officeart/2005/8/layout/bProcess4"/>
    <dgm:cxn modelId="{AD0B0AC7-54EA-4C3E-9930-46CDBBB70BD8}" type="presParOf" srcId="{71E3BF43-B2F5-4CA8-8481-F0D3688847B1}" destId="{9B550B4E-AF53-41E0-AE9E-7ED4A951EF1F}" srcOrd="3" destOrd="0" presId="urn:microsoft.com/office/officeart/2005/8/layout/bProcess4"/>
    <dgm:cxn modelId="{4D52C5E2-D775-421A-AC7B-5417785598C2}" type="presParOf" srcId="{71E3BF43-B2F5-4CA8-8481-F0D3688847B1}" destId="{643F9543-646A-483A-BFB9-D209A9D2FD99}" srcOrd="4" destOrd="0" presId="urn:microsoft.com/office/officeart/2005/8/layout/bProcess4"/>
    <dgm:cxn modelId="{B28A9EC4-AF2C-49CA-891F-61DA2243EB23}" type="presParOf" srcId="{643F9543-646A-483A-BFB9-D209A9D2FD99}" destId="{F0B8F434-E949-4DEA-B1AD-C432A09858E8}" srcOrd="0" destOrd="0" presId="urn:microsoft.com/office/officeart/2005/8/layout/bProcess4"/>
    <dgm:cxn modelId="{6F04079B-E8C1-4244-8737-80E4CA55F55C}" type="presParOf" srcId="{643F9543-646A-483A-BFB9-D209A9D2FD99}" destId="{93EF58EF-7986-4AA8-B503-B47559025411}" srcOrd="1" destOrd="0" presId="urn:microsoft.com/office/officeart/2005/8/layout/bProcess4"/>
    <dgm:cxn modelId="{28ED0A53-DDB8-4347-9C3C-60B41A5E2143}" type="presParOf" srcId="{71E3BF43-B2F5-4CA8-8481-F0D3688847B1}" destId="{531D1DBF-BC28-4235-9FB4-63A947798BFA}" srcOrd="5" destOrd="0" presId="urn:microsoft.com/office/officeart/2005/8/layout/bProcess4"/>
    <dgm:cxn modelId="{79C15BA5-EBA3-4D0F-8F45-8323970AB4CC}" type="presParOf" srcId="{71E3BF43-B2F5-4CA8-8481-F0D3688847B1}" destId="{E0D7269B-AC6E-4838-8D68-DA32EFCA7D0D}" srcOrd="6" destOrd="0" presId="urn:microsoft.com/office/officeart/2005/8/layout/bProcess4"/>
    <dgm:cxn modelId="{81F86B26-A657-419B-B86C-0CCD30834F4B}" type="presParOf" srcId="{E0D7269B-AC6E-4838-8D68-DA32EFCA7D0D}" destId="{B5048F50-2F49-4077-8A0B-5E8015442722}" srcOrd="0" destOrd="0" presId="urn:microsoft.com/office/officeart/2005/8/layout/bProcess4"/>
    <dgm:cxn modelId="{ABD19602-D75E-4EF8-BBAB-1569E8AE7705}" type="presParOf" srcId="{E0D7269B-AC6E-4838-8D68-DA32EFCA7D0D}" destId="{7BA1667B-19B7-4DE1-BBD7-0D8FC2D3AFDD}" srcOrd="1" destOrd="0" presId="urn:microsoft.com/office/officeart/2005/8/layout/bProcess4"/>
    <dgm:cxn modelId="{CF517BEC-8814-4F8E-8606-ECA747A0E57B}" type="presParOf" srcId="{71E3BF43-B2F5-4CA8-8481-F0D3688847B1}" destId="{DFBBB577-15B9-4A19-BFF0-DB454CDFBD8E}" srcOrd="7" destOrd="0" presId="urn:microsoft.com/office/officeart/2005/8/layout/bProcess4"/>
    <dgm:cxn modelId="{99BA91CF-BA94-48C6-AA8E-3A22803C572D}" type="presParOf" srcId="{71E3BF43-B2F5-4CA8-8481-F0D3688847B1}" destId="{958AD3B2-DDC8-4139-BDAA-1E291D781E2B}" srcOrd="8" destOrd="0" presId="urn:microsoft.com/office/officeart/2005/8/layout/bProcess4"/>
    <dgm:cxn modelId="{E30446BB-F85E-4BC9-B450-0CF14B255901}" type="presParOf" srcId="{958AD3B2-DDC8-4139-BDAA-1E291D781E2B}" destId="{99939576-0FEC-4064-828D-2AA97AEE510F}" srcOrd="0" destOrd="0" presId="urn:microsoft.com/office/officeart/2005/8/layout/bProcess4"/>
    <dgm:cxn modelId="{E362372A-D58C-4F27-9E8A-D534DA1F7E58}" type="presParOf" srcId="{958AD3B2-DDC8-4139-BDAA-1E291D781E2B}" destId="{B0C4B120-D9FC-42E9-AE79-F0D58D85ED65}" srcOrd="1" destOrd="0" presId="urn:microsoft.com/office/officeart/2005/8/layout/bProcess4"/>
    <dgm:cxn modelId="{602C3765-7DC5-474E-ADB5-3421CAB4DF3D}" type="presParOf" srcId="{71E3BF43-B2F5-4CA8-8481-F0D3688847B1}" destId="{2F98C2CF-FCA3-4D10-A482-283C272D6DC5}" srcOrd="9" destOrd="0" presId="urn:microsoft.com/office/officeart/2005/8/layout/bProcess4"/>
    <dgm:cxn modelId="{01238C0F-2E5B-4075-AF32-872FA4990761}" type="presParOf" srcId="{71E3BF43-B2F5-4CA8-8481-F0D3688847B1}" destId="{AF51F574-937E-4B71-B3A1-2EFBA6BD76F7}" srcOrd="10" destOrd="0" presId="urn:microsoft.com/office/officeart/2005/8/layout/bProcess4"/>
    <dgm:cxn modelId="{3EFD13CD-4A59-4EDD-AA3F-54A7610E5EFC}" type="presParOf" srcId="{AF51F574-937E-4B71-B3A1-2EFBA6BD76F7}" destId="{81E7327B-13EA-4A18-9EE8-34DC665F7911}" srcOrd="0" destOrd="0" presId="urn:microsoft.com/office/officeart/2005/8/layout/bProcess4"/>
    <dgm:cxn modelId="{6F2867B3-2F10-4919-B90B-F2638D335B60}" type="presParOf" srcId="{AF51F574-937E-4B71-B3A1-2EFBA6BD76F7}" destId="{AF7FB4F8-AF2A-4466-B5B9-570A03FF459B}" srcOrd="1" destOrd="0" presId="urn:microsoft.com/office/officeart/2005/8/layout/bProcess4"/>
    <dgm:cxn modelId="{6530F875-08E8-439C-BD6F-1E70283C0774}" type="presParOf" srcId="{71E3BF43-B2F5-4CA8-8481-F0D3688847B1}" destId="{2A670C9A-DDFF-49B9-9DB5-703CB8FADE46}" srcOrd="11" destOrd="0" presId="urn:microsoft.com/office/officeart/2005/8/layout/bProcess4"/>
    <dgm:cxn modelId="{FC6C1895-3CEB-4BF1-A427-9995B48CB3A0}" type="presParOf" srcId="{71E3BF43-B2F5-4CA8-8481-F0D3688847B1}" destId="{128F3094-CC73-4DE7-87CD-8C53455A692E}" srcOrd="12" destOrd="0" presId="urn:microsoft.com/office/officeart/2005/8/layout/bProcess4"/>
    <dgm:cxn modelId="{D7D80E63-2616-4648-9050-59F9B9A307DA}" type="presParOf" srcId="{128F3094-CC73-4DE7-87CD-8C53455A692E}" destId="{1BD293DF-0018-4F1A-8D3B-5A8644FA91C0}" srcOrd="0" destOrd="0" presId="urn:microsoft.com/office/officeart/2005/8/layout/bProcess4"/>
    <dgm:cxn modelId="{AF32C2C7-3D02-4FCD-8038-843A13B50577}" type="presParOf" srcId="{128F3094-CC73-4DE7-87CD-8C53455A692E}" destId="{1816F1C7-1C3B-4233-A688-B9065894C9C9}" srcOrd="1" destOrd="0" presId="urn:microsoft.com/office/officeart/2005/8/layout/bProcess4"/>
    <dgm:cxn modelId="{7E30AF74-1808-4CB2-A83F-D03A6734B3C1}" type="presParOf" srcId="{71E3BF43-B2F5-4CA8-8481-F0D3688847B1}" destId="{E96B0B9D-8261-443E-8668-A6C74A276055}" srcOrd="13" destOrd="0" presId="urn:microsoft.com/office/officeart/2005/8/layout/bProcess4"/>
    <dgm:cxn modelId="{0033036C-8F0C-4468-9AE5-39ECAE65F2E1}" type="presParOf" srcId="{71E3BF43-B2F5-4CA8-8481-F0D3688847B1}" destId="{F5BE7A5E-A74E-45BE-85B6-DFD08F2F068C}" srcOrd="14" destOrd="0" presId="urn:microsoft.com/office/officeart/2005/8/layout/bProcess4"/>
    <dgm:cxn modelId="{79DC0AF0-87D8-4388-9B00-E37F7741DB8E}" type="presParOf" srcId="{F5BE7A5E-A74E-45BE-85B6-DFD08F2F068C}" destId="{E265E18A-FCB3-483C-BDE6-E87E8B10222D}" srcOrd="0" destOrd="0" presId="urn:microsoft.com/office/officeart/2005/8/layout/bProcess4"/>
    <dgm:cxn modelId="{0E07A4A5-C920-482C-912D-10160074E519}" type="presParOf" srcId="{F5BE7A5E-A74E-45BE-85B6-DFD08F2F068C}" destId="{3686EC6D-3FAB-4F1E-B594-BCAAA5B5F25B}" srcOrd="1" destOrd="0" presId="urn:microsoft.com/office/officeart/2005/8/layout/bProcess4"/>
    <dgm:cxn modelId="{4B9D6561-917F-4C65-9790-EFF70EEE2B3A}" type="presParOf" srcId="{71E3BF43-B2F5-4CA8-8481-F0D3688847B1}" destId="{E280AA03-7F51-4B6E-86DC-B629A8AF8024}" srcOrd="15" destOrd="0" presId="urn:microsoft.com/office/officeart/2005/8/layout/bProcess4"/>
    <dgm:cxn modelId="{0BDCD82E-6155-41C9-B619-64441B9E7571}" type="presParOf" srcId="{71E3BF43-B2F5-4CA8-8481-F0D3688847B1}" destId="{C6DCE373-AB87-474B-94CE-B49DB81311DD}" srcOrd="16" destOrd="0" presId="urn:microsoft.com/office/officeart/2005/8/layout/bProcess4"/>
    <dgm:cxn modelId="{0759EE41-340F-4B9A-BAA7-1FBFEA044058}" type="presParOf" srcId="{C6DCE373-AB87-474B-94CE-B49DB81311DD}" destId="{EFB1DCC4-4A1B-4771-B5AD-28F61434C2F1}" srcOrd="0" destOrd="0" presId="urn:microsoft.com/office/officeart/2005/8/layout/bProcess4"/>
    <dgm:cxn modelId="{D775DAAA-0614-4FC7-9A2F-00AD7F0EB261}" type="presParOf" srcId="{C6DCE373-AB87-474B-94CE-B49DB81311DD}" destId="{47AF4CBB-7B7D-4C4D-9A4A-FFC3B17EDB68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9B545E3-F67A-4B60-81DF-E6C4448B0F44}" type="doc">
      <dgm:prSet loTypeId="urn:microsoft.com/office/officeart/2005/8/layout/bProcess4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67FE6818-587A-4F69-9FCB-61C96DDDF312}">
      <dgm:prSet phldrT="[Text]"/>
      <dgm:spPr/>
      <dgm:t>
        <a:bodyPr/>
        <a:lstStyle/>
        <a:p>
          <a:r>
            <a:rPr lang="en-US" dirty="0" smtClean="0"/>
            <a:t>2.Implementation </a:t>
          </a:r>
          <a:endParaRPr lang="en-US" dirty="0"/>
        </a:p>
      </dgm:t>
    </dgm:pt>
    <dgm:pt modelId="{4E84379A-816F-4144-99B9-937D3F01F170}" type="parTrans" cxnId="{2FF71631-FA31-4700-8217-18377DDBDC83}">
      <dgm:prSet/>
      <dgm:spPr/>
      <dgm:t>
        <a:bodyPr/>
        <a:lstStyle/>
        <a:p>
          <a:endParaRPr lang="en-US"/>
        </a:p>
      </dgm:t>
    </dgm:pt>
    <dgm:pt modelId="{042E1252-7E21-4C4B-BBF8-1F02E8478728}" type="sibTrans" cxnId="{2FF71631-FA31-4700-8217-18377DDBDC83}">
      <dgm:prSet/>
      <dgm:spPr/>
      <dgm:t>
        <a:bodyPr/>
        <a:lstStyle/>
        <a:p>
          <a:endParaRPr lang="en-US"/>
        </a:p>
      </dgm:t>
    </dgm:pt>
    <dgm:pt modelId="{D2598FA5-645F-4B57-B7AD-41B19B48CDBA}">
      <dgm:prSet phldrT="[Text]"/>
      <dgm:spPr/>
      <dgm:t>
        <a:bodyPr/>
        <a:lstStyle/>
        <a:p>
          <a:r>
            <a:rPr lang="en-US" dirty="0" smtClean="0"/>
            <a:t>Talks about codes and algorithms on a finer level</a:t>
          </a:r>
          <a:endParaRPr lang="en-US" dirty="0"/>
        </a:p>
      </dgm:t>
    </dgm:pt>
    <dgm:pt modelId="{491D84E9-7668-4131-8231-39F996434A07}" type="parTrans" cxnId="{74C1C546-E366-4F0C-845C-ACCA86324362}">
      <dgm:prSet/>
      <dgm:spPr/>
      <dgm:t>
        <a:bodyPr/>
        <a:lstStyle/>
        <a:p>
          <a:endParaRPr lang="en-US"/>
        </a:p>
      </dgm:t>
    </dgm:pt>
    <dgm:pt modelId="{1799D44F-7E6B-4A2B-AD64-280106326E35}" type="sibTrans" cxnId="{74C1C546-E366-4F0C-845C-ACCA86324362}">
      <dgm:prSet/>
      <dgm:spPr/>
      <dgm:t>
        <a:bodyPr/>
        <a:lstStyle/>
        <a:p>
          <a:endParaRPr lang="en-US"/>
        </a:p>
      </dgm:t>
    </dgm:pt>
    <dgm:pt modelId="{668E94AE-2018-4E94-8A60-257951BBE4F5}">
      <dgm:prSet phldrT="[Text]"/>
      <dgm:spPr/>
      <dgm:t>
        <a:bodyPr/>
        <a:lstStyle/>
        <a:p>
          <a:r>
            <a:rPr lang="en-US" dirty="0" smtClean="0"/>
            <a:t>Realization of concepts and ideas</a:t>
          </a:r>
          <a:endParaRPr lang="en-US" dirty="0"/>
        </a:p>
      </dgm:t>
    </dgm:pt>
    <dgm:pt modelId="{03AC6B3B-6833-4395-A3A5-D6C307153828}" type="parTrans" cxnId="{F3E23EB3-DB54-422D-A95B-33221F674AD9}">
      <dgm:prSet/>
      <dgm:spPr/>
      <dgm:t>
        <a:bodyPr/>
        <a:lstStyle/>
        <a:p>
          <a:endParaRPr lang="en-US"/>
        </a:p>
      </dgm:t>
    </dgm:pt>
    <dgm:pt modelId="{587CDE96-7A68-4A72-AD70-FAAAB7CC3AA7}" type="sibTrans" cxnId="{F3E23EB3-DB54-422D-A95B-33221F674AD9}">
      <dgm:prSet/>
      <dgm:spPr/>
      <dgm:t>
        <a:bodyPr/>
        <a:lstStyle/>
        <a:p>
          <a:endParaRPr lang="en-US"/>
        </a:p>
      </dgm:t>
    </dgm:pt>
    <dgm:pt modelId="{747E2D1A-3D83-426F-8ED8-7B7B3126689A}">
      <dgm:prSet phldrT="[Text]"/>
      <dgm:spPr/>
      <dgm:t>
        <a:bodyPr/>
        <a:lstStyle/>
        <a:p>
          <a:r>
            <a:rPr lang="en-US" dirty="0" smtClean="0"/>
            <a:t>Solutions to problems</a:t>
          </a:r>
          <a:endParaRPr lang="en-US" dirty="0"/>
        </a:p>
      </dgm:t>
    </dgm:pt>
    <dgm:pt modelId="{550254C1-4B8A-4153-B620-2DE1FC5C1E2C}" type="parTrans" cxnId="{A6EEF676-4C3D-42B1-AF42-74DB9977B36C}">
      <dgm:prSet/>
      <dgm:spPr/>
      <dgm:t>
        <a:bodyPr/>
        <a:lstStyle/>
        <a:p>
          <a:endParaRPr lang="en-US"/>
        </a:p>
      </dgm:t>
    </dgm:pt>
    <dgm:pt modelId="{158C1C24-2CD7-4880-8E82-06909FA02C35}" type="sibTrans" cxnId="{A6EEF676-4C3D-42B1-AF42-74DB9977B36C}">
      <dgm:prSet/>
      <dgm:spPr/>
      <dgm:t>
        <a:bodyPr/>
        <a:lstStyle/>
        <a:p>
          <a:endParaRPr lang="en-US"/>
        </a:p>
      </dgm:t>
    </dgm:pt>
    <dgm:pt modelId="{2A86F008-731B-4A65-9B1B-843357847EC6}" type="pres">
      <dgm:prSet presAssocID="{E9B545E3-F67A-4B60-81DF-E6C4448B0F44}" presName="Name0" presStyleCnt="0">
        <dgm:presLayoutVars>
          <dgm:dir/>
          <dgm:resizeHandles/>
        </dgm:presLayoutVars>
      </dgm:prSet>
      <dgm:spPr/>
      <dgm:t>
        <a:bodyPr/>
        <a:lstStyle/>
        <a:p>
          <a:endParaRPr lang="en-US"/>
        </a:p>
      </dgm:t>
    </dgm:pt>
    <dgm:pt modelId="{97B907D4-A415-45B8-ACE5-E954BC179FDC}" type="pres">
      <dgm:prSet presAssocID="{67FE6818-587A-4F69-9FCB-61C96DDDF312}" presName="compNode" presStyleCnt="0"/>
      <dgm:spPr/>
    </dgm:pt>
    <dgm:pt modelId="{8BE4BD68-E64C-4A90-8A74-AB12E857EAFB}" type="pres">
      <dgm:prSet presAssocID="{67FE6818-587A-4F69-9FCB-61C96DDDF312}" presName="dummyConnPt" presStyleCnt="0"/>
      <dgm:spPr/>
    </dgm:pt>
    <dgm:pt modelId="{43829191-A55F-4483-A49F-D656026226E6}" type="pres">
      <dgm:prSet presAssocID="{67FE6818-587A-4F69-9FCB-61C96DDDF312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E0C7C9-74C4-4393-A1D7-B32FAC876523}" type="pres">
      <dgm:prSet presAssocID="{042E1252-7E21-4C4B-BBF8-1F02E8478728}" presName="sibTrans" presStyleLbl="bgSibTrans2D1" presStyleIdx="0" presStyleCnt="3"/>
      <dgm:spPr/>
      <dgm:t>
        <a:bodyPr/>
        <a:lstStyle/>
        <a:p>
          <a:endParaRPr lang="en-US"/>
        </a:p>
      </dgm:t>
    </dgm:pt>
    <dgm:pt modelId="{70994FD7-AF5C-4739-B9E9-9DC16DA35D2A}" type="pres">
      <dgm:prSet presAssocID="{D2598FA5-645F-4B57-B7AD-41B19B48CDBA}" presName="compNode" presStyleCnt="0"/>
      <dgm:spPr/>
    </dgm:pt>
    <dgm:pt modelId="{AC0B2892-EAC6-4A24-B934-A50AE6553733}" type="pres">
      <dgm:prSet presAssocID="{D2598FA5-645F-4B57-B7AD-41B19B48CDBA}" presName="dummyConnPt" presStyleCnt="0"/>
      <dgm:spPr/>
    </dgm:pt>
    <dgm:pt modelId="{DCC6D43C-A5FD-485E-8AC3-19E6E60ADD3F}" type="pres">
      <dgm:prSet presAssocID="{D2598FA5-645F-4B57-B7AD-41B19B48CDBA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9859D9-20E8-4BFF-BFDE-300DD907AE2E}" type="pres">
      <dgm:prSet presAssocID="{1799D44F-7E6B-4A2B-AD64-280106326E35}" presName="sibTrans" presStyleLbl="bgSibTrans2D1" presStyleIdx="1" presStyleCnt="3"/>
      <dgm:spPr/>
      <dgm:t>
        <a:bodyPr/>
        <a:lstStyle/>
        <a:p>
          <a:endParaRPr lang="en-US"/>
        </a:p>
      </dgm:t>
    </dgm:pt>
    <dgm:pt modelId="{958DD78A-13DD-4BCA-AB0B-12A8D7BB442F}" type="pres">
      <dgm:prSet presAssocID="{668E94AE-2018-4E94-8A60-257951BBE4F5}" presName="compNode" presStyleCnt="0"/>
      <dgm:spPr/>
    </dgm:pt>
    <dgm:pt modelId="{D6617418-2C85-47E7-A506-570853AA253A}" type="pres">
      <dgm:prSet presAssocID="{668E94AE-2018-4E94-8A60-257951BBE4F5}" presName="dummyConnPt" presStyleCnt="0"/>
      <dgm:spPr/>
    </dgm:pt>
    <dgm:pt modelId="{E0910450-17B5-4118-89CF-920DE3E74C91}" type="pres">
      <dgm:prSet presAssocID="{668E94AE-2018-4E94-8A60-257951BBE4F5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DF53D7-17BC-4FB9-BB16-8D7C4850F898}" type="pres">
      <dgm:prSet presAssocID="{587CDE96-7A68-4A72-AD70-FAAAB7CC3AA7}" presName="sibTrans" presStyleLbl="bgSibTrans2D1" presStyleIdx="2" presStyleCnt="3"/>
      <dgm:spPr/>
      <dgm:t>
        <a:bodyPr/>
        <a:lstStyle/>
        <a:p>
          <a:endParaRPr lang="en-US"/>
        </a:p>
      </dgm:t>
    </dgm:pt>
    <dgm:pt modelId="{54C97B2E-7144-4EC6-B35A-6C2BFF31008F}" type="pres">
      <dgm:prSet presAssocID="{747E2D1A-3D83-426F-8ED8-7B7B3126689A}" presName="compNode" presStyleCnt="0"/>
      <dgm:spPr/>
    </dgm:pt>
    <dgm:pt modelId="{CAC62EC3-36C6-456F-BFE9-1FDADDD65A14}" type="pres">
      <dgm:prSet presAssocID="{747E2D1A-3D83-426F-8ED8-7B7B3126689A}" presName="dummyConnPt" presStyleCnt="0"/>
      <dgm:spPr/>
    </dgm:pt>
    <dgm:pt modelId="{672A63F3-24D0-4992-81D6-8F78B91F4E66}" type="pres">
      <dgm:prSet presAssocID="{747E2D1A-3D83-426F-8ED8-7B7B3126689A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AA6AD93-64D8-48E0-A282-88FFAAFE6062}" type="presOf" srcId="{1799D44F-7E6B-4A2B-AD64-280106326E35}" destId="{139859D9-20E8-4BFF-BFDE-300DD907AE2E}" srcOrd="0" destOrd="0" presId="urn:microsoft.com/office/officeart/2005/8/layout/bProcess4"/>
    <dgm:cxn modelId="{C26AAD3A-9C17-4581-ACA9-3F29AFECEF90}" type="presOf" srcId="{D2598FA5-645F-4B57-B7AD-41B19B48CDBA}" destId="{DCC6D43C-A5FD-485E-8AC3-19E6E60ADD3F}" srcOrd="0" destOrd="0" presId="urn:microsoft.com/office/officeart/2005/8/layout/bProcess4"/>
    <dgm:cxn modelId="{F3E23EB3-DB54-422D-A95B-33221F674AD9}" srcId="{E9B545E3-F67A-4B60-81DF-E6C4448B0F44}" destId="{668E94AE-2018-4E94-8A60-257951BBE4F5}" srcOrd="2" destOrd="0" parTransId="{03AC6B3B-6833-4395-A3A5-D6C307153828}" sibTransId="{587CDE96-7A68-4A72-AD70-FAAAB7CC3AA7}"/>
    <dgm:cxn modelId="{31826A5B-11C1-4317-ABB2-86A88F1CE755}" type="presOf" srcId="{668E94AE-2018-4E94-8A60-257951BBE4F5}" destId="{E0910450-17B5-4118-89CF-920DE3E74C91}" srcOrd="0" destOrd="0" presId="urn:microsoft.com/office/officeart/2005/8/layout/bProcess4"/>
    <dgm:cxn modelId="{AE285F0B-9243-405A-BB12-1A9AF2FF6FFF}" type="presOf" srcId="{67FE6818-587A-4F69-9FCB-61C96DDDF312}" destId="{43829191-A55F-4483-A49F-D656026226E6}" srcOrd="0" destOrd="0" presId="urn:microsoft.com/office/officeart/2005/8/layout/bProcess4"/>
    <dgm:cxn modelId="{2FF71631-FA31-4700-8217-18377DDBDC83}" srcId="{E9B545E3-F67A-4B60-81DF-E6C4448B0F44}" destId="{67FE6818-587A-4F69-9FCB-61C96DDDF312}" srcOrd="0" destOrd="0" parTransId="{4E84379A-816F-4144-99B9-937D3F01F170}" sibTransId="{042E1252-7E21-4C4B-BBF8-1F02E8478728}"/>
    <dgm:cxn modelId="{A6EEF676-4C3D-42B1-AF42-74DB9977B36C}" srcId="{E9B545E3-F67A-4B60-81DF-E6C4448B0F44}" destId="{747E2D1A-3D83-426F-8ED8-7B7B3126689A}" srcOrd="3" destOrd="0" parTransId="{550254C1-4B8A-4153-B620-2DE1FC5C1E2C}" sibTransId="{158C1C24-2CD7-4880-8E82-06909FA02C35}"/>
    <dgm:cxn modelId="{EC7FD7F4-0604-4F1D-BDAA-297C8776CAC4}" type="presOf" srcId="{587CDE96-7A68-4A72-AD70-FAAAB7CC3AA7}" destId="{DEDF53D7-17BC-4FB9-BB16-8D7C4850F898}" srcOrd="0" destOrd="0" presId="urn:microsoft.com/office/officeart/2005/8/layout/bProcess4"/>
    <dgm:cxn modelId="{A0B69C4D-40E2-4450-8A68-DAC4BDFAB8BA}" type="presOf" srcId="{042E1252-7E21-4C4B-BBF8-1F02E8478728}" destId="{C6E0C7C9-74C4-4393-A1D7-B32FAC876523}" srcOrd="0" destOrd="0" presId="urn:microsoft.com/office/officeart/2005/8/layout/bProcess4"/>
    <dgm:cxn modelId="{5875E176-AF3A-45F1-A73B-EEDDC252CFF9}" type="presOf" srcId="{747E2D1A-3D83-426F-8ED8-7B7B3126689A}" destId="{672A63F3-24D0-4992-81D6-8F78B91F4E66}" srcOrd="0" destOrd="0" presId="urn:microsoft.com/office/officeart/2005/8/layout/bProcess4"/>
    <dgm:cxn modelId="{43DA5758-A1CA-46C9-8423-27312214BBD4}" type="presOf" srcId="{E9B545E3-F67A-4B60-81DF-E6C4448B0F44}" destId="{2A86F008-731B-4A65-9B1B-843357847EC6}" srcOrd="0" destOrd="0" presId="urn:microsoft.com/office/officeart/2005/8/layout/bProcess4"/>
    <dgm:cxn modelId="{74C1C546-E366-4F0C-845C-ACCA86324362}" srcId="{E9B545E3-F67A-4B60-81DF-E6C4448B0F44}" destId="{D2598FA5-645F-4B57-B7AD-41B19B48CDBA}" srcOrd="1" destOrd="0" parTransId="{491D84E9-7668-4131-8231-39F996434A07}" sibTransId="{1799D44F-7E6B-4A2B-AD64-280106326E35}"/>
    <dgm:cxn modelId="{E027D85C-CEDB-4F71-A998-861673288AD3}" type="presParOf" srcId="{2A86F008-731B-4A65-9B1B-843357847EC6}" destId="{97B907D4-A415-45B8-ACE5-E954BC179FDC}" srcOrd="0" destOrd="0" presId="urn:microsoft.com/office/officeart/2005/8/layout/bProcess4"/>
    <dgm:cxn modelId="{BFB162B8-540B-4BF0-BBD7-3356680F8607}" type="presParOf" srcId="{97B907D4-A415-45B8-ACE5-E954BC179FDC}" destId="{8BE4BD68-E64C-4A90-8A74-AB12E857EAFB}" srcOrd="0" destOrd="0" presId="urn:microsoft.com/office/officeart/2005/8/layout/bProcess4"/>
    <dgm:cxn modelId="{9AADA083-1458-4A98-86AF-8428982AAA27}" type="presParOf" srcId="{97B907D4-A415-45B8-ACE5-E954BC179FDC}" destId="{43829191-A55F-4483-A49F-D656026226E6}" srcOrd="1" destOrd="0" presId="urn:microsoft.com/office/officeart/2005/8/layout/bProcess4"/>
    <dgm:cxn modelId="{85C79B53-50DD-455D-8E95-E30042A775D7}" type="presParOf" srcId="{2A86F008-731B-4A65-9B1B-843357847EC6}" destId="{C6E0C7C9-74C4-4393-A1D7-B32FAC876523}" srcOrd="1" destOrd="0" presId="urn:microsoft.com/office/officeart/2005/8/layout/bProcess4"/>
    <dgm:cxn modelId="{5DDB0A20-4AED-46AE-8C06-C53A3CB28B73}" type="presParOf" srcId="{2A86F008-731B-4A65-9B1B-843357847EC6}" destId="{70994FD7-AF5C-4739-B9E9-9DC16DA35D2A}" srcOrd="2" destOrd="0" presId="urn:microsoft.com/office/officeart/2005/8/layout/bProcess4"/>
    <dgm:cxn modelId="{5BF1D5E9-9C25-4DB7-871E-4505E48AD1E8}" type="presParOf" srcId="{70994FD7-AF5C-4739-B9E9-9DC16DA35D2A}" destId="{AC0B2892-EAC6-4A24-B934-A50AE6553733}" srcOrd="0" destOrd="0" presId="urn:microsoft.com/office/officeart/2005/8/layout/bProcess4"/>
    <dgm:cxn modelId="{3648674D-6B6C-49BA-8F0A-2C977C40E3D5}" type="presParOf" srcId="{70994FD7-AF5C-4739-B9E9-9DC16DA35D2A}" destId="{DCC6D43C-A5FD-485E-8AC3-19E6E60ADD3F}" srcOrd="1" destOrd="0" presId="urn:microsoft.com/office/officeart/2005/8/layout/bProcess4"/>
    <dgm:cxn modelId="{B48069FD-D636-44D3-A1E2-0D8DB0BDDE44}" type="presParOf" srcId="{2A86F008-731B-4A65-9B1B-843357847EC6}" destId="{139859D9-20E8-4BFF-BFDE-300DD907AE2E}" srcOrd="3" destOrd="0" presId="urn:microsoft.com/office/officeart/2005/8/layout/bProcess4"/>
    <dgm:cxn modelId="{E1A33D2B-0D4B-44FB-83F6-87C70A837C27}" type="presParOf" srcId="{2A86F008-731B-4A65-9B1B-843357847EC6}" destId="{958DD78A-13DD-4BCA-AB0B-12A8D7BB442F}" srcOrd="4" destOrd="0" presId="urn:microsoft.com/office/officeart/2005/8/layout/bProcess4"/>
    <dgm:cxn modelId="{F1A4C07A-F774-4EF8-8F97-2D52A0179A9F}" type="presParOf" srcId="{958DD78A-13DD-4BCA-AB0B-12A8D7BB442F}" destId="{D6617418-2C85-47E7-A506-570853AA253A}" srcOrd="0" destOrd="0" presId="urn:microsoft.com/office/officeart/2005/8/layout/bProcess4"/>
    <dgm:cxn modelId="{F011378A-FF70-4C94-9925-910B3122ED93}" type="presParOf" srcId="{958DD78A-13DD-4BCA-AB0B-12A8D7BB442F}" destId="{E0910450-17B5-4118-89CF-920DE3E74C91}" srcOrd="1" destOrd="0" presId="urn:microsoft.com/office/officeart/2005/8/layout/bProcess4"/>
    <dgm:cxn modelId="{5F55EFE5-96E7-4D3B-AF18-EFF30CB3DD31}" type="presParOf" srcId="{2A86F008-731B-4A65-9B1B-843357847EC6}" destId="{DEDF53D7-17BC-4FB9-BB16-8D7C4850F898}" srcOrd="5" destOrd="0" presId="urn:microsoft.com/office/officeart/2005/8/layout/bProcess4"/>
    <dgm:cxn modelId="{5482F239-7FFF-4D39-924B-5F63CA6F44C1}" type="presParOf" srcId="{2A86F008-731B-4A65-9B1B-843357847EC6}" destId="{54C97B2E-7144-4EC6-B35A-6C2BFF31008F}" srcOrd="6" destOrd="0" presId="urn:microsoft.com/office/officeart/2005/8/layout/bProcess4"/>
    <dgm:cxn modelId="{87051256-AA1D-4103-A43E-47402135271A}" type="presParOf" srcId="{54C97B2E-7144-4EC6-B35A-6C2BFF31008F}" destId="{CAC62EC3-36C6-456F-BFE9-1FDADDD65A14}" srcOrd="0" destOrd="0" presId="urn:microsoft.com/office/officeart/2005/8/layout/bProcess4"/>
    <dgm:cxn modelId="{640F3AF2-974C-43DE-9B72-71D6955E1928}" type="presParOf" srcId="{54C97B2E-7144-4EC6-B35A-6C2BFF31008F}" destId="{672A63F3-24D0-4992-81D6-8F78B91F4E66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DF07246-2BFF-42DA-BBEA-98B6B07027D4}" type="doc">
      <dgm:prSet loTypeId="urn:microsoft.com/office/officeart/2005/8/layout/list1" loCatId="list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ED728210-B86C-4006-AB79-8274A49BF265}">
      <dgm:prSet phldrT="[Text]"/>
      <dgm:spPr/>
      <dgm:t>
        <a:bodyPr/>
        <a:lstStyle/>
        <a:p>
          <a:r>
            <a:rPr lang="en-US" dirty="0" smtClean="0"/>
            <a:t>Talk about achieved goals </a:t>
          </a:r>
          <a:endParaRPr lang="en-US" dirty="0"/>
        </a:p>
      </dgm:t>
    </dgm:pt>
    <dgm:pt modelId="{8E577A36-780F-43E7-BE16-7DA4AD53841F}" type="parTrans" cxnId="{CFB95460-89F4-4846-952C-2B27DD625865}">
      <dgm:prSet/>
      <dgm:spPr/>
      <dgm:t>
        <a:bodyPr/>
        <a:lstStyle/>
        <a:p>
          <a:endParaRPr lang="en-US"/>
        </a:p>
      </dgm:t>
    </dgm:pt>
    <dgm:pt modelId="{58F3B930-F6FE-4B19-A181-6B8C42955711}" type="sibTrans" cxnId="{CFB95460-89F4-4846-952C-2B27DD625865}">
      <dgm:prSet/>
      <dgm:spPr/>
      <dgm:t>
        <a:bodyPr/>
        <a:lstStyle/>
        <a:p>
          <a:endParaRPr lang="en-US"/>
        </a:p>
      </dgm:t>
    </dgm:pt>
    <dgm:pt modelId="{D2B0D57D-61DF-4116-8820-5CB4A459460C}">
      <dgm:prSet phldrT="[Text]"/>
      <dgm:spPr/>
      <dgm:t>
        <a:bodyPr/>
        <a:lstStyle/>
        <a:p>
          <a:r>
            <a:rPr lang="en-US" dirty="0" smtClean="0"/>
            <a:t>Talk about the reasoning about tests and methods you carried out</a:t>
          </a:r>
          <a:endParaRPr lang="en-US" dirty="0"/>
        </a:p>
      </dgm:t>
    </dgm:pt>
    <dgm:pt modelId="{FCB5B75F-58EA-41C3-BBB9-467D94A317CB}" type="parTrans" cxnId="{CB200794-6C4B-4193-9062-708813E9F02E}">
      <dgm:prSet/>
      <dgm:spPr/>
      <dgm:t>
        <a:bodyPr/>
        <a:lstStyle/>
        <a:p>
          <a:endParaRPr lang="en-US"/>
        </a:p>
      </dgm:t>
    </dgm:pt>
    <dgm:pt modelId="{AC113E58-40C9-4EE3-88DE-0E3912432EE6}" type="sibTrans" cxnId="{CB200794-6C4B-4193-9062-708813E9F02E}">
      <dgm:prSet/>
      <dgm:spPr/>
      <dgm:t>
        <a:bodyPr/>
        <a:lstStyle/>
        <a:p>
          <a:endParaRPr lang="en-US"/>
        </a:p>
      </dgm:t>
    </dgm:pt>
    <dgm:pt modelId="{2DEA5E73-8A15-42C5-93C5-A5AEB8441B86}">
      <dgm:prSet phldrT="[Text]"/>
      <dgm:spPr/>
      <dgm:t>
        <a:bodyPr/>
        <a:lstStyle/>
        <a:p>
          <a:r>
            <a:rPr lang="en-US" dirty="0" smtClean="0"/>
            <a:t>Critical evaluation of the achieved goals in the end and appraisal </a:t>
          </a:r>
          <a:endParaRPr lang="en-US" dirty="0"/>
        </a:p>
      </dgm:t>
    </dgm:pt>
    <dgm:pt modelId="{828CD815-F347-45A3-B53A-2C28CC5C8F5F}" type="parTrans" cxnId="{DC4F0788-386C-4EAE-B359-D6DB29817524}">
      <dgm:prSet/>
      <dgm:spPr/>
      <dgm:t>
        <a:bodyPr/>
        <a:lstStyle/>
        <a:p>
          <a:endParaRPr lang="en-US"/>
        </a:p>
      </dgm:t>
    </dgm:pt>
    <dgm:pt modelId="{FBAF5F47-F707-45D0-AE2A-7A0EF117E6EF}" type="sibTrans" cxnId="{DC4F0788-386C-4EAE-B359-D6DB29817524}">
      <dgm:prSet/>
      <dgm:spPr/>
      <dgm:t>
        <a:bodyPr/>
        <a:lstStyle/>
        <a:p>
          <a:endParaRPr lang="en-US"/>
        </a:p>
      </dgm:t>
    </dgm:pt>
    <dgm:pt modelId="{EF0ECCA5-D429-436C-BBB2-0EA47BB07D84}" type="pres">
      <dgm:prSet presAssocID="{3DF07246-2BFF-42DA-BBEA-98B6B07027D4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630CD7F-8669-4630-A572-7888935E6078}" type="pres">
      <dgm:prSet presAssocID="{ED728210-B86C-4006-AB79-8274A49BF265}" presName="parentLin" presStyleCnt="0"/>
      <dgm:spPr/>
    </dgm:pt>
    <dgm:pt modelId="{D2EB02C0-371B-4FA0-AB31-EA27224E3ACE}" type="pres">
      <dgm:prSet presAssocID="{ED728210-B86C-4006-AB79-8274A49BF265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B7383C52-2735-4A5C-895B-E4552E85771C}" type="pres">
      <dgm:prSet presAssocID="{ED728210-B86C-4006-AB79-8274A49BF265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CAC1B56-30DE-4EF6-8949-E8591CC22318}" type="pres">
      <dgm:prSet presAssocID="{ED728210-B86C-4006-AB79-8274A49BF265}" presName="negativeSpace" presStyleCnt="0"/>
      <dgm:spPr/>
    </dgm:pt>
    <dgm:pt modelId="{4515FEAB-B6CB-4A8A-9CA1-765E0CDE3CDA}" type="pres">
      <dgm:prSet presAssocID="{ED728210-B86C-4006-AB79-8274A49BF265}" presName="childText" presStyleLbl="conFgAcc1" presStyleIdx="0" presStyleCnt="3">
        <dgm:presLayoutVars>
          <dgm:bulletEnabled val="1"/>
        </dgm:presLayoutVars>
      </dgm:prSet>
      <dgm:spPr/>
    </dgm:pt>
    <dgm:pt modelId="{D5614CD5-DE5D-4629-98A5-4B6782B9B65E}" type="pres">
      <dgm:prSet presAssocID="{58F3B930-F6FE-4B19-A181-6B8C42955711}" presName="spaceBetweenRectangles" presStyleCnt="0"/>
      <dgm:spPr/>
    </dgm:pt>
    <dgm:pt modelId="{1EB061FD-35BB-4B43-8D6A-C1B3FE00FC80}" type="pres">
      <dgm:prSet presAssocID="{D2B0D57D-61DF-4116-8820-5CB4A459460C}" presName="parentLin" presStyleCnt="0"/>
      <dgm:spPr/>
    </dgm:pt>
    <dgm:pt modelId="{B1EBB66E-892C-471B-9F44-1E6115646D3D}" type="pres">
      <dgm:prSet presAssocID="{D2B0D57D-61DF-4116-8820-5CB4A459460C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0A810328-4854-4F46-BA80-844802A31B85}" type="pres">
      <dgm:prSet presAssocID="{D2B0D57D-61DF-4116-8820-5CB4A459460C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1B0772-5883-4A74-8FC9-A97A56EF1C1D}" type="pres">
      <dgm:prSet presAssocID="{D2B0D57D-61DF-4116-8820-5CB4A459460C}" presName="negativeSpace" presStyleCnt="0"/>
      <dgm:spPr/>
    </dgm:pt>
    <dgm:pt modelId="{4D092E66-8DA5-436F-AED6-939D844B74DF}" type="pres">
      <dgm:prSet presAssocID="{D2B0D57D-61DF-4116-8820-5CB4A459460C}" presName="childText" presStyleLbl="conFgAcc1" presStyleIdx="1" presStyleCnt="3">
        <dgm:presLayoutVars>
          <dgm:bulletEnabled val="1"/>
        </dgm:presLayoutVars>
      </dgm:prSet>
      <dgm:spPr/>
    </dgm:pt>
    <dgm:pt modelId="{FFC2B259-457B-4E8D-9571-F916F767CCF5}" type="pres">
      <dgm:prSet presAssocID="{AC113E58-40C9-4EE3-88DE-0E3912432EE6}" presName="spaceBetweenRectangles" presStyleCnt="0"/>
      <dgm:spPr/>
    </dgm:pt>
    <dgm:pt modelId="{103B9312-00E4-4099-9F90-81B99FBCA401}" type="pres">
      <dgm:prSet presAssocID="{2DEA5E73-8A15-42C5-93C5-A5AEB8441B86}" presName="parentLin" presStyleCnt="0"/>
      <dgm:spPr/>
    </dgm:pt>
    <dgm:pt modelId="{316CABFC-3191-4054-A24F-5A0B50F09BB2}" type="pres">
      <dgm:prSet presAssocID="{2DEA5E73-8A15-42C5-93C5-A5AEB8441B86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04F211FC-5041-4E20-BEB0-19B1CC1D917D}" type="pres">
      <dgm:prSet presAssocID="{2DEA5E73-8A15-42C5-93C5-A5AEB8441B86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77270A8-2E3B-4DF5-8A49-32C801469378}" type="pres">
      <dgm:prSet presAssocID="{2DEA5E73-8A15-42C5-93C5-A5AEB8441B86}" presName="negativeSpace" presStyleCnt="0"/>
      <dgm:spPr/>
    </dgm:pt>
    <dgm:pt modelId="{FC0302FC-7CF2-425A-96A5-7D31F8EE477C}" type="pres">
      <dgm:prSet presAssocID="{2DEA5E73-8A15-42C5-93C5-A5AEB8441B86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CFB95460-89F4-4846-952C-2B27DD625865}" srcId="{3DF07246-2BFF-42DA-BBEA-98B6B07027D4}" destId="{ED728210-B86C-4006-AB79-8274A49BF265}" srcOrd="0" destOrd="0" parTransId="{8E577A36-780F-43E7-BE16-7DA4AD53841F}" sibTransId="{58F3B930-F6FE-4B19-A181-6B8C42955711}"/>
    <dgm:cxn modelId="{4146571E-54E0-41DE-984A-B9E0C44E7A68}" type="presOf" srcId="{D2B0D57D-61DF-4116-8820-5CB4A459460C}" destId="{B1EBB66E-892C-471B-9F44-1E6115646D3D}" srcOrd="0" destOrd="0" presId="urn:microsoft.com/office/officeart/2005/8/layout/list1"/>
    <dgm:cxn modelId="{400E9BFD-9D74-42B8-8088-F130F8D8F8AE}" type="presOf" srcId="{2DEA5E73-8A15-42C5-93C5-A5AEB8441B86}" destId="{316CABFC-3191-4054-A24F-5A0B50F09BB2}" srcOrd="0" destOrd="0" presId="urn:microsoft.com/office/officeart/2005/8/layout/list1"/>
    <dgm:cxn modelId="{5559D0E9-FB4D-43C4-93CB-81280ABF34D4}" type="presOf" srcId="{ED728210-B86C-4006-AB79-8274A49BF265}" destId="{B7383C52-2735-4A5C-895B-E4552E85771C}" srcOrd="1" destOrd="0" presId="urn:microsoft.com/office/officeart/2005/8/layout/list1"/>
    <dgm:cxn modelId="{DC4F0788-386C-4EAE-B359-D6DB29817524}" srcId="{3DF07246-2BFF-42DA-BBEA-98B6B07027D4}" destId="{2DEA5E73-8A15-42C5-93C5-A5AEB8441B86}" srcOrd="2" destOrd="0" parTransId="{828CD815-F347-45A3-B53A-2C28CC5C8F5F}" sibTransId="{FBAF5F47-F707-45D0-AE2A-7A0EF117E6EF}"/>
    <dgm:cxn modelId="{CB200794-6C4B-4193-9062-708813E9F02E}" srcId="{3DF07246-2BFF-42DA-BBEA-98B6B07027D4}" destId="{D2B0D57D-61DF-4116-8820-5CB4A459460C}" srcOrd="1" destOrd="0" parTransId="{FCB5B75F-58EA-41C3-BBB9-467D94A317CB}" sibTransId="{AC113E58-40C9-4EE3-88DE-0E3912432EE6}"/>
    <dgm:cxn modelId="{A96E2F30-9419-4C05-A876-932F7804A954}" type="presOf" srcId="{ED728210-B86C-4006-AB79-8274A49BF265}" destId="{D2EB02C0-371B-4FA0-AB31-EA27224E3ACE}" srcOrd="0" destOrd="0" presId="urn:microsoft.com/office/officeart/2005/8/layout/list1"/>
    <dgm:cxn modelId="{9E04345F-31A1-4997-B984-92ABE71FE3A8}" type="presOf" srcId="{3DF07246-2BFF-42DA-BBEA-98B6B07027D4}" destId="{EF0ECCA5-D429-436C-BBB2-0EA47BB07D84}" srcOrd="0" destOrd="0" presId="urn:microsoft.com/office/officeart/2005/8/layout/list1"/>
    <dgm:cxn modelId="{1FBA5C9A-B895-492A-A3A7-ED687D6D7268}" type="presOf" srcId="{2DEA5E73-8A15-42C5-93C5-A5AEB8441B86}" destId="{04F211FC-5041-4E20-BEB0-19B1CC1D917D}" srcOrd="1" destOrd="0" presId="urn:microsoft.com/office/officeart/2005/8/layout/list1"/>
    <dgm:cxn modelId="{6D82F1B9-E636-423F-BF99-9AA86D70D4A5}" type="presOf" srcId="{D2B0D57D-61DF-4116-8820-5CB4A459460C}" destId="{0A810328-4854-4F46-BA80-844802A31B85}" srcOrd="1" destOrd="0" presId="urn:microsoft.com/office/officeart/2005/8/layout/list1"/>
    <dgm:cxn modelId="{7D2CFA27-78FD-4ACD-AC43-D7684BA8142D}" type="presParOf" srcId="{EF0ECCA5-D429-436C-BBB2-0EA47BB07D84}" destId="{2630CD7F-8669-4630-A572-7888935E6078}" srcOrd="0" destOrd="0" presId="urn:microsoft.com/office/officeart/2005/8/layout/list1"/>
    <dgm:cxn modelId="{EC0C6D6E-58A6-4144-8E52-BEE57070A401}" type="presParOf" srcId="{2630CD7F-8669-4630-A572-7888935E6078}" destId="{D2EB02C0-371B-4FA0-AB31-EA27224E3ACE}" srcOrd="0" destOrd="0" presId="urn:microsoft.com/office/officeart/2005/8/layout/list1"/>
    <dgm:cxn modelId="{B722E7E7-F9ED-4D30-836E-4B306AB3FF03}" type="presParOf" srcId="{2630CD7F-8669-4630-A572-7888935E6078}" destId="{B7383C52-2735-4A5C-895B-E4552E85771C}" srcOrd="1" destOrd="0" presId="urn:microsoft.com/office/officeart/2005/8/layout/list1"/>
    <dgm:cxn modelId="{E4B80571-6838-404A-AD92-9EA6972E2F6A}" type="presParOf" srcId="{EF0ECCA5-D429-436C-BBB2-0EA47BB07D84}" destId="{2CAC1B56-30DE-4EF6-8949-E8591CC22318}" srcOrd="1" destOrd="0" presId="urn:microsoft.com/office/officeart/2005/8/layout/list1"/>
    <dgm:cxn modelId="{29A98163-AE08-46FD-82D0-3EF5601E0268}" type="presParOf" srcId="{EF0ECCA5-D429-436C-BBB2-0EA47BB07D84}" destId="{4515FEAB-B6CB-4A8A-9CA1-765E0CDE3CDA}" srcOrd="2" destOrd="0" presId="urn:microsoft.com/office/officeart/2005/8/layout/list1"/>
    <dgm:cxn modelId="{6044BFAC-0F8E-43AF-890B-9D0963463A09}" type="presParOf" srcId="{EF0ECCA5-D429-436C-BBB2-0EA47BB07D84}" destId="{D5614CD5-DE5D-4629-98A5-4B6782B9B65E}" srcOrd="3" destOrd="0" presId="urn:microsoft.com/office/officeart/2005/8/layout/list1"/>
    <dgm:cxn modelId="{1F8CECF8-F8CD-4CCC-9E58-E9F192E10475}" type="presParOf" srcId="{EF0ECCA5-D429-436C-BBB2-0EA47BB07D84}" destId="{1EB061FD-35BB-4B43-8D6A-C1B3FE00FC80}" srcOrd="4" destOrd="0" presId="urn:microsoft.com/office/officeart/2005/8/layout/list1"/>
    <dgm:cxn modelId="{1E8D866D-3E46-4760-93CD-2792BFE89C5A}" type="presParOf" srcId="{1EB061FD-35BB-4B43-8D6A-C1B3FE00FC80}" destId="{B1EBB66E-892C-471B-9F44-1E6115646D3D}" srcOrd="0" destOrd="0" presId="urn:microsoft.com/office/officeart/2005/8/layout/list1"/>
    <dgm:cxn modelId="{5087D32D-61CD-4D72-BBB3-9F8B77178BF5}" type="presParOf" srcId="{1EB061FD-35BB-4B43-8D6A-C1B3FE00FC80}" destId="{0A810328-4854-4F46-BA80-844802A31B85}" srcOrd="1" destOrd="0" presId="urn:microsoft.com/office/officeart/2005/8/layout/list1"/>
    <dgm:cxn modelId="{61DBA9F1-FC66-496A-91F9-1AFC05C8A282}" type="presParOf" srcId="{EF0ECCA5-D429-436C-BBB2-0EA47BB07D84}" destId="{8D1B0772-5883-4A74-8FC9-A97A56EF1C1D}" srcOrd="5" destOrd="0" presId="urn:microsoft.com/office/officeart/2005/8/layout/list1"/>
    <dgm:cxn modelId="{6BEF347F-E8A0-4D8A-AE6E-3E962FF13F71}" type="presParOf" srcId="{EF0ECCA5-D429-436C-BBB2-0EA47BB07D84}" destId="{4D092E66-8DA5-436F-AED6-939D844B74DF}" srcOrd="6" destOrd="0" presId="urn:microsoft.com/office/officeart/2005/8/layout/list1"/>
    <dgm:cxn modelId="{BDEC924B-C150-4457-AC3E-EFD06AD7B9A3}" type="presParOf" srcId="{EF0ECCA5-D429-436C-BBB2-0EA47BB07D84}" destId="{FFC2B259-457B-4E8D-9571-F916F767CCF5}" srcOrd="7" destOrd="0" presId="urn:microsoft.com/office/officeart/2005/8/layout/list1"/>
    <dgm:cxn modelId="{CF13A536-AE25-4252-8505-5F0E806BBEF0}" type="presParOf" srcId="{EF0ECCA5-D429-436C-BBB2-0EA47BB07D84}" destId="{103B9312-00E4-4099-9F90-81B99FBCA401}" srcOrd="8" destOrd="0" presId="urn:microsoft.com/office/officeart/2005/8/layout/list1"/>
    <dgm:cxn modelId="{9A6B54CA-9203-4358-87ED-C6A63BAA0A23}" type="presParOf" srcId="{103B9312-00E4-4099-9F90-81B99FBCA401}" destId="{316CABFC-3191-4054-A24F-5A0B50F09BB2}" srcOrd="0" destOrd="0" presId="urn:microsoft.com/office/officeart/2005/8/layout/list1"/>
    <dgm:cxn modelId="{CDD1CEFB-EA10-432F-A2AB-36D60CB634D8}" type="presParOf" srcId="{103B9312-00E4-4099-9F90-81B99FBCA401}" destId="{04F211FC-5041-4E20-BEB0-19B1CC1D917D}" srcOrd="1" destOrd="0" presId="urn:microsoft.com/office/officeart/2005/8/layout/list1"/>
    <dgm:cxn modelId="{5D851B74-1185-44F4-887A-EAE475F7A72E}" type="presParOf" srcId="{EF0ECCA5-D429-436C-BBB2-0EA47BB07D84}" destId="{B77270A8-2E3B-4DF5-8A49-32C801469378}" srcOrd="9" destOrd="0" presId="urn:microsoft.com/office/officeart/2005/8/layout/list1"/>
    <dgm:cxn modelId="{020CABC4-9D16-4554-84B7-B2DE5B187246}" type="presParOf" srcId="{EF0ECCA5-D429-436C-BBB2-0EA47BB07D84}" destId="{FC0302FC-7CF2-425A-96A5-7D31F8EE477C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119E616-F3A9-433A-B6FF-90E4F608CB68}" type="doc">
      <dgm:prSet loTypeId="urn:microsoft.com/office/officeart/2005/8/layout/vProcess5" loCatId="process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C964CABF-DB4F-4441-BF5D-8B0D7F77E35F}">
      <dgm:prSet phldrT="[Text]"/>
      <dgm:spPr/>
      <dgm:t>
        <a:bodyPr/>
        <a:lstStyle/>
        <a:p>
          <a:r>
            <a:rPr lang="en-US" dirty="0" smtClean="0"/>
            <a:t>Conclusion talks about the overall summary and conclusion of the project</a:t>
          </a:r>
          <a:endParaRPr lang="en-US" dirty="0"/>
        </a:p>
      </dgm:t>
    </dgm:pt>
    <dgm:pt modelId="{AE25CF60-264E-4610-999F-9C577FAE29AE}" type="parTrans" cxnId="{02259DB6-7233-476D-9FD1-03B2277FAF51}">
      <dgm:prSet/>
      <dgm:spPr/>
      <dgm:t>
        <a:bodyPr/>
        <a:lstStyle/>
        <a:p>
          <a:endParaRPr lang="en-US"/>
        </a:p>
      </dgm:t>
    </dgm:pt>
    <dgm:pt modelId="{9FCAE175-6CCA-4D9F-82C0-6F096407B923}" type="sibTrans" cxnId="{02259DB6-7233-476D-9FD1-03B2277FAF51}">
      <dgm:prSet/>
      <dgm:spPr/>
      <dgm:t>
        <a:bodyPr/>
        <a:lstStyle/>
        <a:p>
          <a:endParaRPr lang="en-US"/>
        </a:p>
      </dgm:t>
    </dgm:pt>
    <dgm:pt modelId="{D150302B-2E79-4C0B-B6B4-9A3473C26E0C}">
      <dgm:prSet phldrT="[Text]"/>
      <dgm:spPr/>
      <dgm:t>
        <a:bodyPr/>
        <a:lstStyle/>
        <a:p>
          <a:r>
            <a:rPr lang="en-US" dirty="0" smtClean="0"/>
            <a:t>Future work would provide a starting point for the next research </a:t>
          </a:r>
          <a:endParaRPr lang="en-US" dirty="0"/>
        </a:p>
      </dgm:t>
    </dgm:pt>
    <dgm:pt modelId="{9BB9A8CE-35E1-4710-AA4C-4CCACCF807A1}" type="parTrans" cxnId="{CC810036-2C1F-4C21-B9C2-65D03D75E8DF}">
      <dgm:prSet/>
      <dgm:spPr/>
      <dgm:t>
        <a:bodyPr/>
        <a:lstStyle/>
        <a:p>
          <a:endParaRPr lang="en-US"/>
        </a:p>
      </dgm:t>
    </dgm:pt>
    <dgm:pt modelId="{0F3C7AED-D269-46EC-9705-9CA4ED0EB123}" type="sibTrans" cxnId="{CC810036-2C1F-4C21-B9C2-65D03D75E8DF}">
      <dgm:prSet/>
      <dgm:spPr/>
      <dgm:t>
        <a:bodyPr/>
        <a:lstStyle/>
        <a:p>
          <a:endParaRPr lang="en-US"/>
        </a:p>
      </dgm:t>
    </dgm:pt>
    <dgm:pt modelId="{CBE51B4D-E8B0-4A0B-9744-B8829BCDA607}">
      <dgm:prSet phldrT="[Text]"/>
      <dgm:spPr/>
      <dgm:t>
        <a:bodyPr/>
        <a:lstStyle/>
        <a:p>
          <a:r>
            <a:rPr lang="en-US" dirty="0" smtClean="0"/>
            <a:t>Integrate the two. </a:t>
          </a:r>
          <a:endParaRPr lang="en-US" dirty="0"/>
        </a:p>
      </dgm:t>
    </dgm:pt>
    <dgm:pt modelId="{4ABA1E17-8CED-438A-98E9-0ABDD4BF317E}" type="parTrans" cxnId="{E700640F-835F-45F7-9FFF-58BC1094DD68}">
      <dgm:prSet/>
      <dgm:spPr/>
      <dgm:t>
        <a:bodyPr/>
        <a:lstStyle/>
        <a:p>
          <a:endParaRPr lang="en-US"/>
        </a:p>
      </dgm:t>
    </dgm:pt>
    <dgm:pt modelId="{D6243D6A-0F04-4CF8-A925-6836ADC5E0F7}" type="sibTrans" cxnId="{E700640F-835F-45F7-9FFF-58BC1094DD68}">
      <dgm:prSet/>
      <dgm:spPr/>
      <dgm:t>
        <a:bodyPr/>
        <a:lstStyle/>
        <a:p>
          <a:endParaRPr lang="en-US"/>
        </a:p>
      </dgm:t>
    </dgm:pt>
    <dgm:pt modelId="{B30637C1-FB64-492D-945E-011046EBE84A}" type="pres">
      <dgm:prSet presAssocID="{9119E616-F3A9-433A-B6FF-90E4F608CB68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3C185F9-979C-454D-A603-73CC5B544B84}" type="pres">
      <dgm:prSet presAssocID="{9119E616-F3A9-433A-B6FF-90E4F608CB68}" presName="dummyMaxCanvas" presStyleCnt="0">
        <dgm:presLayoutVars/>
      </dgm:prSet>
      <dgm:spPr/>
    </dgm:pt>
    <dgm:pt modelId="{DAF01398-D77A-4AB8-AE70-D4CF9E42DC77}" type="pres">
      <dgm:prSet presAssocID="{9119E616-F3A9-433A-B6FF-90E4F608CB68}" presName="ThreeNodes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CC7C2C-861D-4E09-9980-54631FDFFC8E}" type="pres">
      <dgm:prSet presAssocID="{9119E616-F3A9-433A-B6FF-90E4F608CB68}" presName="ThreeNodes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A5655C-A126-4203-8242-6FE15BF6E70E}" type="pres">
      <dgm:prSet presAssocID="{9119E616-F3A9-433A-B6FF-90E4F608CB68}" presName="ThreeNodes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6043A7-3D17-479E-B3F7-157816548BD3}" type="pres">
      <dgm:prSet presAssocID="{9119E616-F3A9-433A-B6FF-90E4F608CB68}" presName="ThreeConn_1-2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1E775E7-C8B9-4D3D-AE46-263AEADB0AA4}" type="pres">
      <dgm:prSet presAssocID="{9119E616-F3A9-433A-B6FF-90E4F608CB68}" presName="ThreeConn_2-3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1B8296-E5C5-4AAF-B8E9-A0E5DC1B519F}" type="pres">
      <dgm:prSet presAssocID="{9119E616-F3A9-433A-B6FF-90E4F608CB68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0D938B-754A-45FB-939E-A3FB0194EB89}" type="pres">
      <dgm:prSet presAssocID="{9119E616-F3A9-433A-B6FF-90E4F608CB68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0E3F44-585A-4E75-95AE-834FB654781A}" type="pres">
      <dgm:prSet presAssocID="{9119E616-F3A9-433A-B6FF-90E4F608CB68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EF5683C-EECE-469D-9020-9BB0B6362191}" type="presOf" srcId="{CBE51B4D-E8B0-4A0B-9744-B8829BCDA607}" destId="{7B0E3F44-585A-4E75-95AE-834FB654781A}" srcOrd="1" destOrd="0" presId="urn:microsoft.com/office/officeart/2005/8/layout/vProcess5"/>
    <dgm:cxn modelId="{02259DB6-7233-476D-9FD1-03B2277FAF51}" srcId="{9119E616-F3A9-433A-B6FF-90E4F608CB68}" destId="{C964CABF-DB4F-4441-BF5D-8B0D7F77E35F}" srcOrd="0" destOrd="0" parTransId="{AE25CF60-264E-4610-999F-9C577FAE29AE}" sibTransId="{9FCAE175-6CCA-4D9F-82C0-6F096407B923}"/>
    <dgm:cxn modelId="{91D9AD2B-42DA-4C8E-87EB-F1A49886A32E}" type="presOf" srcId="{C964CABF-DB4F-4441-BF5D-8B0D7F77E35F}" destId="{DAF01398-D77A-4AB8-AE70-D4CF9E42DC77}" srcOrd="0" destOrd="0" presId="urn:microsoft.com/office/officeart/2005/8/layout/vProcess5"/>
    <dgm:cxn modelId="{2766BB1D-4075-4C96-B9F4-FFE6CF461FAD}" type="presOf" srcId="{9119E616-F3A9-433A-B6FF-90E4F608CB68}" destId="{B30637C1-FB64-492D-945E-011046EBE84A}" srcOrd="0" destOrd="0" presId="urn:microsoft.com/office/officeart/2005/8/layout/vProcess5"/>
    <dgm:cxn modelId="{CC810036-2C1F-4C21-B9C2-65D03D75E8DF}" srcId="{9119E616-F3A9-433A-B6FF-90E4F608CB68}" destId="{D150302B-2E79-4C0B-B6B4-9A3473C26E0C}" srcOrd="1" destOrd="0" parTransId="{9BB9A8CE-35E1-4710-AA4C-4CCACCF807A1}" sibTransId="{0F3C7AED-D269-46EC-9705-9CA4ED0EB123}"/>
    <dgm:cxn modelId="{C599203F-E27A-43BB-8685-971F55FAAC7B}" type="presOf" srcId="{9FCAE175-6CCA-4D9F-82C0-6F096407B923}" destId="{A96043A7-3D17-479E-B3F7-157816548BD3}" srcOrd="0" destOrd="0" presId="urn:microsoft.com/office/officeart/2005/8/layout/vProcess5"/>
    <dgm:cxn modelId="{E700640F-835F-45F7-9FFF-58BC1094DD68}" srcId="{9119E616-F3A9-433A-B6FF-90E4F608CB68}" destId="{CBE51B4D-E8B0-4A0B-9744-B8829BCDA607}" srcOrd="2" destOrd="0" parTransId="{4ABA1E17-8CED-438A-98E9-0ABDD4BF317E}" sibTransId="{D6243D6A-0F04-4CF8-A925-6836ADC5E0F7}"/>
    <dgm:cxn modelId="{0471EE82-44A1-4545-A942-3F3EBFCF25B6}" type="presOf" srcId="{CBE51B4D-E8B0-4A0B-9744-B8829BCDA607}" destId="{80A5655C-A126-4203-8242-6FE15BF6E70E}" srcOrd="0" destOrd="0" presId="urn:microsoft.com/office/officeart/2005/8/layout/vProcess5"/>
    <dgm:cxn modelId="{D57B24F4-C591-4EE0-B2F6-46F755EECDEF}" type="presOf" srcId="{C964CABF-DB4F-4441-BF5D-8B0D7F77E35F}" destId="{271B8296-E5C5-4AAF-B8E9-A0E5DC1B519F}" srcOrd="1" destOrd="0" presId="urn:microsoft.com/office/officeart/2005/8/layout/vProcess5"/>
    <dgm:cxn modelId="{734B87C3-230B-4A61-9CEF-5151BD182A0F}" type="presOf" srcId="{0F3C7AED-D269-46EC-9705-9CA4ED0EB123}" destId="{61E775E7-C8B9-4D3D-AE46-263AEADB0AA4}" srcOrd="0" destOrd="0" presId="urn:microsoft.com/office/officeart/2005/8/layout/vProcess5"/>
    <dgm:cxn modelId="{AF380311-F950-470D-AA31-A8D62464534A}" type="presOf" srcId="{D150302B-2E79-4C0B-B6B4-9A3473C26E0C}" destId="{840D938B-754A-45FB-939E-A3FB0194EB89}" srcOrd="1" destOrd="0" presId="urn:microsoft.com/office/officeart/2005/8/layout/vProcess5"/>
    <dgm:cxn modelId="{398D9006-347B-4150-8F68-DED992E4AC5E}" type="presOf" srcId="{D150302B-2E79-4C0B-B6B4-9A3473C26E0C}" destId="{54CC7C2C-861D-4E09-9980-54631FDFFC8E}" srcOrd="0" destOrd="0" presId="urn:microsoft.com/office/officeart/2005/8/layout/vProcess5"/>
    <dgm:cxn modelId="{F8C64E1E-A655-4546-8E16-2B43516F2F38}" type="presParOf" srcId="{B30637C1-FB64-492D-945E-011046EBE84A}" destId="{73C185F9-979C-454D-A603-73CC5B544B84}" srcOrd="0" destOrd="0" presId="urn:microsoft.com/office/officeart/2005/8/layout/vProcess5"/>
    <dgm:cxn modelId="{B2D2EE62-19C9-4302-89EA-A36F51900D22}" type="presParOf" srcId="{B30637C1-FB64-492D-945E-011046EBE84A}" destId="{DAF01398-D77A-4AB8-AE70-D4CF9E42DC77}" srcOrd="1" destOrd="0" presId="urn:microsoft.com/office/officeart/2005/8/layout/vProcess5"/>
    <dgm:cxn modelId="{B6982D2C-F005-4DE3-8DCE-1FDFFE5409C5}" type="presParOf" srcId="{B30637C1-FB64-492D-945E-011046EBE84A}" destId="{54CC7C2C-861D-4E09-9980-54631FDFFC8E}" srcOrd="2" destOrd="0" presId="urn:microsoft.com/office/officeart/2005/8/layout/vProcess5"/>
    <dgm:cxn modelId="{E7D6FDE3-2411-4FEE-8EFF-12448298E5B2}" type="presParOf" srcId="{B30637C1-FB64-492D-945E-011046EBE84A}" destId="{80A5655C-A126-4203-8242-6FE15BF6E70E}" srcOrd="3" destOrd="0" presId="urn:microsoft.com/office/officeart/2005/8/layout/vProcess5"/>
    <dgm:cxn modelId="{B946D124-DCA7-4749-ADEC-2B3BAD58B238}" type="presParOf" srcId="{B30637C1-FB64-492D-945E-011046EBE84A}" destId="{A96043A7-3D17-479E-B3F7-157816548BD3}" srcOrd="4" destOrd="0" presId="urn:microsoft.com/office/officeart/2005/8/layout/vProcess5"/>
    <dgm:cxn modelId="{E97DC703-A14F-448B-B0EC-7B594416EAE2}" type="presParOf" srcId="{B30637C1-FB64-492D-945E-011046EBE84A}" destId="{61E775E7-C8B9-4D3D-AE46-263AEADB0AA4}" srcOrd="5" destOrd="0" presId="urn:microsoft.com/office/officeart/2005/8/layout/vProcess5"/>
    <dgm:cxn modelId="{6D4C219A-3FE7-4CF3-AF2B-A8103AAC8464}" type="presParOf" srcId="{B30637C1-FB64-492D-945E-011046EBE84A}" destId="{271B8296-E5C5-4AAF-B8E9-A0E5DC1B519F}" srcOrd="6" destOrd="0" presId="urn:microsoft.com/office/officeart/2005/8/layout/vProcess5"/>
    <dgm:cxn modelId="{833FC4A4-16D0-4FB5-9808-E6A116A14FBE}" type="presParOf" srcId="{B30637C1-FB64-492D-945E-011046EBE84A}" destId="{840D938B-754A-45FB-939E-A3FB0194EB89}" srcOrd="7" destOrd="0" presId="urn:microsoft.com/office/officeart/2005/8/layout/vProcess5"/>
    <dgm:cxn modelId="{D82537A1-C1CF-40F2-9793-EA40744278E2}" type="presParOf" srcId="{B30637C1-FB64-492D-945E-011046EBE84A}" destId="{7B0E3F44-585A-4E75-95AE-834FB654781A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D27DAFD-7D87-48D5-910F-1F059D8EAE97}" type="doc">
      <dgm:prSet loTypeId="urn:microsoft.com/office/officeart/2005/8/layout/pyramid2" loCatId="list" qsTypeId="urn:microsoft.com/office/officeart/2005/8/quickstyle/3d1" qsCatId="3D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87699248-33DA-43E0-AD6C-CBBC351761A3}">
      <dgm:prSet phldrT="[Text]" custT="1"/>
      <dgm:spPr/>
      <dgm:t>
        <a:bodyPr/>
        <a:lstStyle/>
        <a:p>
          <a:r>
            <a:rPr lang="en-US" sz="1800" b="1" dirty="0" smtClean="0"/>
            <a:t>Title page </a:t>
          </a:r>
          <a:endParaRPr lang="en-US" sz="1800" b="1" dirty="0"/>
        </a:p>
      </dgm:t>
    </dgm:pt>
    <dgm:pt modelId="{174FE4C0-8C19-4F8D-8A96-DF3C6BCF9BC8}" type="parTrans" cxnId="{6F76C948-0F2C-499C-BE4C-FE65B145DF1B}">
      <dgm:prSet/>
      <dgm:spPr/>
      <dgm:t>
        <a:bodyPr/>
        <a:lstStyle/>
        <a:p>
          <a:endParaRPr lang="en-US"/>
        </a:p>
      </dgm:t>
    </dgm:pt>
    <dgm:pt modelId="{2DEFC144-BD41-4E85-A2F2-2EDD34CD9D69}" type="sibTrans" cxnId="{6F76C948-0F2C-499C-BE4C-FE65B145DF1B}">
      <dgm:prSet/>
      <dgm:spPr/>
      <dgm:t>
        <a:bodyPr/>
        <a:lstStyle/>
        <a:p>
          <a:endParaRPr lang="en-US"/>
        </a:p>
      </dgm:t>
    </dgm:pt>
    <dgm:pt modelId="{A5E21296-1372-4EFA-AAA4-FCA6DE12E105}">
      <dgm:prSet phldrT="[Text]" custT="1"/>
      <dgm:spPr/>
      <dgm:t>
        <a:bodyPr/>
        <a:lstStyle/>
        <a:p>
          <a:r>
            <a:rPr lang="en-US" sz="1800" b="1" dirty="0" smtClean="0"/>
            <a:t>Acknowledgment </a:t>
          </a:r>
          <a:endParaRPr lang="en-US" sz="1800" b="1" dirty="0"/>
        </a:p>
      </dgm:t>
    </dgm:pt>
    <dgm:pt modelId="{1311B329-E8E0-4EFD-851C-29A4FFEEABDF}" type="parTrans" cxnId="{CE25ED88-D365-4AE2-9C18-A60B4600173E}">
      <dgm:prSet/>
      <dgm:spPr/>
      <dgm:t>
        <a:bodyPr/>
        <a:lstStyle/>
        <a:p>
          <a:endParaRPr lang="en-US"/>
        </a:p>
      </dgm:t>
    </dgm:pt>
    <dgm:pt modelId="{61DAEEBA-94C4-44CA-8402-999E6A0A0349}" type="sibTrans" cxnId="{CE25ED88-D365-4AE2-9C18-A60B4600173E}">
      <dgm:prSet/>
      <dgm:spPr/>
      <dgm:t>
        <a:bodyPr/>
        <a:lstStyle/>
        <a:p>
          <a:endParaRPr lang="en-US"/>
        </a:p>
      </dgm:t>
    </dgm:pt>
    <dgm:pt modelId="{72D5E279-15B8-411B-92EE-F1FFD23EDB00}">
      <dgm:prSet phldrT="[Text]" custT="1"/>
      <dgm:spPr/>
      <dgm:t>
        <a:bodyPr/>
        <a:lstStyle/>
        <a:p>
          <a:r>
            <a:rPr lang="en-US" sz="1800" b="1" dirty="0" smtClean="0"/>
            <a:t>Table of contents, figures</a:t>
          </a:r>
          <a:endParaRPr lang="en-US" sz="1800" b="1" dirty="0"/>
        </a:p>
      </dgm:t>
    </dgm:pt>
    <dgm:pt modelId="{E9AC5E13-D9A5-42CE-820D-7FBF941DDDC0}" type="parTrans" cxnId="{DD5075DB-3193-4957-88C3-24FBFDB0898D}">
      <dgm:prSet/>
      <dgm:spPr/>
      <dgm:t>
        <a:bodyPr/>
        <a:lstStyle/>
        <a:p>
          <a:endParaRPr lang="en-US"/>
        </a:p>
      </dgm:t>
    </dgm:pt>
    <dgm:pt modelId="{9A8E689E-AF48-4472-8255-C8955FCD4965}" type="sibTrans" cxnId="{DD5075DB-3193-4957-88C3-24FBFDB0898D}">
      <dgm:prSet/>
      <dgm:spPr/>
      <dgm:t>
        <a:bodyPr/>
        <a:lstStyle/>
        <a:p>
          <a:endParaRPr lang="en-US"/>
        </a:p>
      </dgm:t>
    </dgm:pt>
    <dgm:pt modelId="{0BECE2B7-86AB-48C4-AFE4-68D82AE2EBD0}">
      <dgm:prSet phldrT="[Text]"/>
      <dgm:spPr/>
      <dgm:t>
        <a:bodyPr/>
        <a:lstStyle/>
        <a:p>
          <a:r>
            <a:rPr lang="en-US" b="1" dirty="0" smtClean="0"/>
            <a:t>Abbreviations, glossary of terms</a:t>
          </a:r>
          <a:endParaRPr lang="en-US" b="1" dirty="0"/>
        </a:p>
      </dgm:t>
    </dgm:pt>
    <dgm:pt modelId="{CA4A9D1C-9445-47D4-99A3-6C4847DCCEF4}" type="parTrans" cxnId="{B46AF859-9A56-4B02-886F-8B41881609BD}">
      <dgm:prSet/>
      <dgm:spPr/>
      <dgm:t>
        <a:bodyPr/>
        <a:lstStyle/>
        <a:p>
          <a:endParaRPr lang="en-US"/>
        </a:p>
      </dgm:t>
    </dgm:pt>
    <dgm:pt modelId="{F2C29915-39A5-4526-AC8F-C85A34796EEE}" type="sibTrans" cxnId="{B46AF859-9A56-4B02-886F-8B41881609BD}">
      <dgm:prSet/>
      <dgm:spPr/>
      <dgm:t>
        <a:bodyPr/>
        <a:lstStyle/>
        <a:p>
          <a:endParaRPr lang="en-US"/>
        </a:p>
      </dgm:t>
    </dgm:pt>
    <dgm:pt modelId="{6D57B292-DC68-42AA-85AE-B58A068C9A38}">
      <dgm:prSet phldrT="[Text]"/>
      <dgm:spPr/>
      <dgm:t>
        <a:bodyPr/>
        <a:lstStyle/>
        <a:p>
          <a:r>
            <a:rPr lang="en-US" b="1" dirty="0" smtClean="0"/>
            <a:t>References</a:t>
          </a:r>
          <a:r>
            <a:rPr lang="en-US" b="1" baseline="0" dirty="0" smtClean="0"/>
            <a:t> and bibliography </a:t>
          </a:r>
          <a:endParaRPr lang="en-US" b="1" dirty="0"/>
        </a:p>
      </dgm:t>
    </dgm:pt>
    <dgm:pt modelId="{62100EB8-1547-4819-9343-CB6B2BEBB8DD}" type="parTrans" cxnId="{9E9C9CF1-5798-4306-8080-ED4960DE3DE3}">
      <dgm:prSet/>
      <dgm:spPr/>
      <dgm:t>
        <a:bodyPr/>
        <a:lstStyle/>
        <a:p>
          <a:endParaRPr lang="en-US"/>
        </a:p>
      </dgm:t>
    </dgm:pt>
    <dgm:pt modelId="{68F08F11-54F2-44CF-95A2-ACABD3B4F975}" type="sibTrans" cxnId="{9E9C9CF1-5798-4306-8080-ED4960DE3DE3}">
      <dgm:prSet/>
      <dgm:spPr/>
      <dgm:t>
        <a:bodyPr/>
        <a:lstStyle/>
        <a:p>
          <a:endParaRPr lang="en-US"/>
        </a:p>
      </dgm:t>
    </dgm:pt>
    <dgm:pt modelId="{5065E40D-8FE1-4CD9-A036-601FFD24C39E}">
      <dgm:prSet phldrT="[Text]" custT="1"/>
      <dgm:spPr/>
      <dgm:t>
        <a:bodyPr/>
        <a:lstStyle/>
        <a:p>
          <a:r>
            <a:rPr lang="en-US" sz="1800" b="1" dirty="0" smtClean="0"/>
            <a:t> Appendices </a:t>
          </a:r>
          <a:endParaRPr lang="en-US" sz="1800" b="1" dirty="0"/>
        </a:p>
      </dgm:t>
    </dgm:pt>
    <dgm:pt modelId="{8CBC8A40-1F34-400E-BAD4-049E432C867B}" type="parTrans" cxnId="{B8E92706-F397-40F4-8D81-9608CC377867}">
      <dgm:prSet/>
      <dgm:spPr/>
      <dgm:t>
        <a:bodyPr/>
        <a:lstStyle/>
        <a:p>
          <a:endParaRPr lang="en-US"/>
        </a:p>
      </dgm:t>
    </dgm:pt>
    <dgm:pt modelId="{60B3062C-4161-4D0F-A847-F161E1FB3200}" type="sibTrans" cxnId="{B8E92706-F397-40F4-8D81-9608CC377867}">
      <dgm:prSet/>
      <dgm:spPr/>
      <dgm:t>
        <a:bodyPr/>
        <a:lstStyle/>
        <a:p>
          <a:endParaRPr lang="en-US"/>
        </a:p>
      </dgm:t>
    </dgm:pt>
    <dgm:pt modelId="{D0F0A737-897D-42FA-84D7-8AE52D4106DF}" type="pres">
      <dgm:prSet presAssocID="{BD27DAFD-7D87-48D5-910F-1F059D8EAE97}" presName="compositeShape" presStyleCnt="0">
        <dgm:presLayoutVars>
          <dgm:dir/>
          <dgm:resizeHandles/>
        </dgm:presLayoutVars>
      </dgm:prSet>
      <dgm:spPr/>
      <dgm:t>
        <a:bodyPr/>
        <a:lstStyle/>
        <a:p>
          <a:endParaRPr lang="en-US"/>
        </a:p>
      </dgm:t>
    </dgm:pt>
    <dgm:pt modelId="{76780228-8E98-4382-ABA2-EFE9A5AC3652}" type="pres">
      <dgm:prSet presAssocID="{BD27DAFD-7D87-48D5-910F-1F059D8EAE97}" presName="pyramid" presStyleLbl="node1" presStyleIdx="0" presStyleCnt="1"/>
      <dgm:spPr/>
    </dgm:pt>
    <dgm:pt modelId="{972B8814-F09B-450C-B14E-29738C41B39B}" type="pres">
      <dgm:prSet presAssocID="{BD27DAFD-7D87-48D5-910F-1F059D8EAE97}" presName="theList" presStyleCnt="0"/>
      <dgm:spPr/>
    </dgm:pt>
    <dgm:pt modelId="{002A9E1C-4405-4F66-A5B8-2075A41E9605}" type="pres">
      <dgm:prSet presAssocID="{87699248-33DA-43E0-AD6C-CBBC351761A3}" presName="aNode" presStyleLbl="fgAcc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F4D75F-B0C0-49A3-8E1B-D4360FB4D8C5}" type="pres">
      <dgm:prSet presAssocID="{87699248-33DA-43E0-AD6C-CBBC351761A3}" presName="aSpace" presStyleCnt="0"/>
      <dgm:spPr/>
    </dgm:pt>
    <dgm:pt modelId="{4EA02FF5-F30B-477D-8371-5D3207642862}" type="pres">
      <dgm:prSet presAssocID="{A5E21296-1372-4EFA-AAA4-FCA6DE12E105}" presName="aNode" presStyleLbl="fgAcc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446D3D-B834-49BC-9977-8469D15AA0C0}" type="pres">
      <dgm:prSet presAssocID="{A5E21296-1372-4EFA-AAA4-FCA6DE12E105}" presName="aSpace" presStyleCnt="0"/>
      <dgm:spPr/>
    </dgm:pt>
    <dgm:pt modelId="{E6F4EE16-981F-4B6F-8179-C7BFA74AE78D}" type="pres">
      <dgm:prSet presAssocID="{72D5E279-15B8-411B-92EE-F1FFD23EDB00}" presName="aNode" presStyleLbl="fgAcc1" presStyleIdx="2" presStyleCnt="6" custLinFactNeighborX="-965" custLinFactNeighborY="-1764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A7CA5F-7ADF-4978-8AF5-5E91CC7A877F}" type="pres">
      <dgm:prSet presAssocID="{72D5E279-15B8-411B-92EE-F1FFD23EDB00}" presName="aSpace" presStyleCnt="0"/>
      <dgm:spPr/>
    </dgm:pt>
    <dgm:pt modelId="{EF8D3D8B-0646-4C20-A58F-F9E69CF86480}" type="pres">
      <dgm:prSet presAssocID="{0BECE2B7-86AB-48C4-AFE4-68D82AE2EBD0}" presName="aNode" presStyleLbl="fgAcc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DCA625-AD55-4DE1-B471-4140D43D169B}" type="pres">
      <dgm:prSet presAssocID="{0BECE2B7-86AB-48C4-AFE4-68D82AE2EBD0}" presName="aSpace" presStyleCnt="0"/>
      <dgm:spPr/>
    </dgm:pt>
    <dgm:pt modelId="{CC39CDD1-1DA8-42E7-8974-CE3C3C9AEC69}" type="pres">
      <dgm:prSet presAssocID="{6D57B292-DC68-42AA-85AE-B58A068C9A38}" presName="aNode" presStyleLbl="fgAcc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BC589A-0941-4313-9DC7-EED0C736E1C9}" type="pres">
      <dgm:prSet presAssocID="{6D57B292-DC68-42AA-85AE-B58A068C9A38}" presName="aSpace" presStyleCnt="0"/>
      <dgm:spPr/>
    </dgm:pt>
    <dgm:pt modelId="{4BA422E6-2FED-48BC-8050-72BA71DA668C}" type="pres">
      <dgm:prSet presAssocID="{5065E40D-8FE1-4CD9-A036-601FFD24C39E}" presName="aNode" presStyleLbl="fgAcc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371E336-4FF0-4FDB-A04B-F55AAF155D96}" type="pres">
      <dgm:prSet presAssocID="{5065E40D-8FE1-4CD9-A036-601FFD24C39E}" presName="aSpace" presStyleCnt="0"/>
      <dgm:spPr/>
    </dgm:pt>
  </dgm:ptLst>
  <dgm:cxnLst>
    <dgm:cxn modelId="{6353A6ED-DF6C-47EA-B10D-AD61AAC38DE0}" type="presOf" srcId="{87699248-33DA-43E0-AD6C-CBBC351761A3}" destId="{002A9E1C-4405-4F66-A5B8-2075A41E9605}" srcOrd="0" destOrd="0" presId="urn:microsoft.com/office/officeart/2005/8/layout/pyramid2"/>
    <dgm:cxn modelId="{CE25ED88-D365-4AE2-9C18-A60B4600173E}" srcId="{BD27DAFD-7D87-48D5-910F-1F059D8EAE97}" destId="{A5E21296-1372-4EFA-AAA4-FCA6DE12E105}" srcOrd="1" destOrd="0" parTransId="{1311B329-E8E0-4EFD-851C-29A4FFEEABDF}" sibTransId="{61DAEEBA-94C4-44CA-8402-999E6A0A0349}"/>
    <dgm:cxn modelId="{245FCECE-7053-43A5-8118-64ECD6C04D67}" type="presOf" srcId="{A5E21296-1372-4EFA-AAA4-FCA6DE12E105}" destId="{4EA02FF5-F30B-477D-8371-5D3207642862}" srcOrd="0" destOrd="0" presId="urn:microsoft.com/office/officeart/2005/8/layout/pyramid2"/>
    <dgm:cxn modelId="{28516F3F-8305-441C-B145-E250C801CB2F}" type="presOf" srcId="{5065E40D-8FE1-4CD9-A036-601FFD24C39E}" destId="{4BA422E6-2FED-48BC-8050-72BA71DA668C}" srcOrd="0" destOrd="0" presId="urn:microsoft.com/office/officeart/2005/8/layout/pyramid2"/>
    <dgm:cxn modelId="{9E9C9CF1-5798-4306-8080-ED4960DE3DE3}" srcId="{BD27DAFD-7D87-48D5-910F-1F059D8EAE97}" destId="{6D57B292-DC68-42AA-85AE-B58A068C9A38}" srcOrd="4" destOrd="0" parTransId="{62100EB8-1547-4819-9343-CB6B2BEBB8DD}" sibTransId="{68F08F11-54F2-44CF-95A2-ACABD3B4F975}"/>
    <dgm:cxn modelId="{1B3518CC-FDC6-4F2B-9D5D-F82FAAF44978}" type="presOf" srcId="{BD27DAFD-7D87-48D5-910F-1F059D8EAE97}" destId="{D0F0A737-897D-42FA-84D7-8AE52D4106DF}" srcOrd="0" destOrd="0" presId="urn:microsoft.com/office/officeart/2005/8/layout/pyramid2"/>
    <dgm:cxn modelId="{3C448ED8-1A71-4E5C-BABD-CB5D0576E679}" type="presOf" srcId="{6D57B292-DC68-42AA-85AE-B58A068C9A38}" destId="{CC39CDD1-1DA8-42E7-8974-CE3C3C9AEC69}" srcOrd="0" destOrd="0" presId="urn:microsoft.com/office/officeart/2005/8/layout/pyramid2"/>
    <dgm:cxn modelId="{6F76C948-0F2C-499C-BE4C-FE65B145DF1B}" srcId="{BD27DAFD-7D87-48D5-910F-1F059D8EAE97}" destId="{87699248-33DA-43E0-AD6C-CBBC351761A3}" srcOrd="0" destOrd="0" parTransId="{174FE4C0-8C19-4F8D-8A96-DF3C6BCF9BC8}" sibTransId="{2DEFC144-BD41-4E85-A2F2-2EDD34CD9D69}"/>
    <dgm:cxn modelId="{59C1573C-F6D9-4A34-BF0A-06210B2DC158}" type="presOf" srcId="{72D5E279-15B8-411B-92EE-F1FFD23EDB00}" destId="{E6F4EE16-981F-4B6F-8179-C7BFA74AE78D}" srcOrd="0" destOrd="0" presId="urn:microsoft.com/office/officeart/2005/8/layout/pyramid2"/>
    <dgm:cxn modelId="{B8E92706-F397-40F4-8D81-9608CC377867}" srcId="{BD27DAFD-7D87-48D5-910F-1F059D8EAE97}" destId="{5065E40D-8FE1-4CD9-A036-601FFD24C39E}" srcOrd="5" destOrd="0" parTransId="{8CBC8A40-1F34-400E-BAD4-049E432C867B}" sibTransId="{60B3062C-4161-4D0F-A847-F161E1FB3200}"/>
    <dgm:cxn modelId="{B46AF859-9A56-4B02-886F-8B41881609BD}" srcId="{BD27DAFD-7D87-48D5-910F-1F059D8EAE97}" destId="{0BECE2B7-86AB-48C4-AFE4-68D82AE2EBD0}" srcOrd="3" destOrd="0" parTransId="{CA4A9D1C-9445-47D4-99A3-6C4847DCCEF4}" sibTransId="{F2C29915-39A5-4526-AC8F-C85A34796EEE}"/>
    <dgm:cxn modelId="{899B8A3E-D011-41CE-9080-0B29A9D84234}" type="presOf" srcId="{0BECE2B7-86AB-48C4-AFE4-68D82AE2EBD0}" destId="{EF8D3D8B-0646-4C20-A58F-F9E69CF86480}" srcOrd="0" destOrd="0" presId="urn:microsoft.com/office/officeart/2005/8/layout/pyramid2"/>
    <dgm:cxn modelId="{DD5075DB-3193-4957-88C3-24FBFDB0898D}" srcId="{BD27DAFD-7D87-48D5-910F-1F059D8EAE97}" destId="{72D5E279-15B8-411B-92EE-F1FFD23EDB00}" srcOrd="2" destOrd="0" parTransId="{E9AC5E13-D9A5-42CE-820D-7FBF941DDDC0}" sibTransId="{9A8E689E-AF48-4472-8255-C8955FCD4965}"/>
    <dgm:cxn modelId="{71B5163D-E0D4-4B44-91D0-EFA1F869DF77}" type="presParOf" srcId="{D0F0A737-897D-42FA-84D7-8AE52D4106DF}" destId="{76780228-8E98-4382-ABA2-EFE9A5AC3652}" srcOrd="0" destOrd="0" presId="urn:microsoft.com/office/officeart/2005/8/layout/pyramid2"/>
    <dgm:cxn modelId="{415ED2C0-D448-4D45-AA6D-9C29F55CE9EC}" type="presParOf" srcId="{D0F0A737-897D-42FA-84D7-8AE52D4106DF}" destId="{972B8814-F09B-450C-B14E-29738C41B39B}" srcOrd="1" destOrd="0" presId="urn:microsoft.com/office/officeart/2005/8/layout/pyramid2"/>
    <dgm:cxn modelId="{6D2C5637-C483-4A05-87B1-B9050368B1A8}" type="presParOf" srcId="{972B8814-F09B-450C-B14E-29738C41B39B}" destId="{002A9E1C-4405-4F66-A5B8-2075A41E9605}" srcOrd="0" destOrd="0" presId="urn:microsoft.com/office/officeart/2005/8/layout/pyramid2"/>
    <dgm:cxn modelId="{57E5BEF8-B07C-4AB8-941C-2DED6E8B30BD}" type="presParOf" srcId="{972B8814-F09B-450C-B14E-29738C41B39B}" destId="{65F4D75F-B0C0-49A3-8E1B-D4360FB4D8C5}" srcOrd="1" destOrd="0" presId="urn:microsoft.com/office/officeart/2005/8/layout/pyramid2"/>
    <dgm:cxn modelId="{D10C7649-06E1-4076-BBEB-E5F31B6D7E6A}" type="presParOf" srcId="{972B8814-F09B-450C-B14E-29738C41B39B}" destId="{4EA02FF5-F30B-477D-8371-5D3207642862}" srcOrd="2" destOrd="0" presId="urn:microsoft.com/office/officeart/2005/8/layout/pyramid2"/>
    <dgm:cxn modelId="{2B1C325C-A3F8-4A0F-A643-D8DD24929F24}" type="presParOf" srcId="{972B8814-F09B-450C-B14E-29738C41B39B}" destId="{21446D3D-B834-49BC-9977-8469D15AA0C0}" srcOrd="3" destOrd="0" presId="urn:microsoft.com/office/officeart/2005/8/layout/pyramid2"/>
    <dgm:cxn modelId="{9C9B956D-04B8-4F73-9500-55AE23750A09}" type="presParOf" srcId="{972B8814-F09B-450C-B14E-29738C41B39B}" destId="{E6F4EE16-981F-4B6F-8179-C7BFA74AE78D}" srcOrd="4" destOrd="0" presId="urn:microsoft.com/office/officeart/2005/8/layout/pyramid2"/>
    <dgm:cxn modelId="{1FCB9548-B7F2-4C1A-9F15-ED64845D1476}" type="presParOf" srcId="{972B8814-F09B-450C-B14E-29738C41B39B}" destId="{69A7CA5F-7ADF-4978-8AF5-5E91CC7A877F}" srcOrd="5" destOrd="0" presId="urn:microsoft.com/office/officeart/2005/8/layout/pyramid2"/>
    <dgm:cxn modelId="{DB999191-1223-4F74-84B2-D9661BF45BDD}" type="presParOf" srcId="{972B8814-F09B-450C-B14E-29738C41B39B}" destId="{EF8D3D8B-0646-4C20-A58F-F9E69CF86480}" srcOrd="6" destOrd="0" presId="urn:microsoft.com/office/officeart/2005/8/layout/pyramid2"/>
    <dgm:cxn modelId="{111A49C6-32E9-47EA-85E5-22386C7A713B}" type="presParOf" srcId="{972B8814-F09B-450C-B14E-29738C41B39B}" destId="{75DCA625-AD55-4DE1-B471-4140D43D169B}" srcOrd="7" destOrd="0" presId="urn:microsoft.com/office/officeart/2005/8/layout/pyramid2"/>
    <dgm:cxn modelId="{7B113A39-E5A2-417C-80F9-E27AA37EB537}" type="presParOf" srcId="{972B8814-F09B-450C-B14E-29738C41B39B}" destId="{CC39CDD1-1DA8-42E7-8974-CE3C3C9AEC69}" srcOrd="8" destOrd="0" presId="urn:microsoft.com/office/officeart/2005/8/layout/pyramid2"/>
    <dgm:cxn modelId="{54820972-1710-4BBA-9BEC-1C2466061881}" type="presParOf" srcId="{972B8814-F09B-450C-B14E-29738C41B39B}" destId="{52BC589A-0941-4313-9DC7-EED0C736E1C9}" srcOrd="9" destOrd="0" presId="urn:microsoft.com/office/officeart/2005/8/layout/pyramid2"/>
    <dgm:cxn modelId="{7BE1E188-0450-4280-B190-DDA7528A1644}" type="presParOf" srcId="{972B8814-F09B-450C-B14E-29738C41B39B}" destId="{4BA422E6-2FED-48BC-8050-72BA71DA668C}" srcOrd="10" destOrd="0" presId="urn:microsoft.com/office/officeart/2005/8/layout/pyramid2"/>
    <dgm:cxn modelId="{DB86FAE5-0A5F-401B-86F2-15FBC3DF612E}" type="presParOf" srcId="{972B8814-F09B-450C-B14E-29738C41B39B}" destId="{9371E336-4FF0-4FDB-A04B-F55AAF155D96}" srcOrd="11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6792A7-862D-4213-91EB-DF7332A24BAF}">
      <dsp:nvSpPr>
        <dsp:cNvPr id="0" name=""/>
        <dsp:cNvSpPr/>
      </dsp:nvSpPr>
      <dsp:spPr>
        <a:xfrm>
          <a:off x="0" y="433885"/>
          <a:ext cx="3286125" cy="1971675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outerShdw blurRad="38100" dist="25400" dir="5400000" rotWithShape="0">
            <a:srgbClr val="000000">
              <a:alpha val="6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1. Introduction </a:t>
          </a:r>
          <a:endParaRPr lang="en-US" sz="3600" kern="1200" dirty="0"/>
        </a:p>
      </dsp:txBody>
      <dsp:txXfrm>
        <a:off x="0" y="433885"/>
        <a:ext cx="3286125" cy="1971675"/>
      </dsp:txXfrm>
    </dsp:sp>
    <dsp:sp modelId="{C1F687E9-FF24-423D-BD80-728C4C920F47}">
      <dsp:nvSpPr>
        <dsp:cNvPr id="0" name=""/>
        <dsp:cNvSpPr/>
      </dsp:nvSpPr>
      <dsp:spPr>
        <a:xfrm>
          <a:off x="3614737" y="433885"/>
          <a:ext cx="3286125" cy="1971675"/>
        </a:xfrm>
        <a:prstGeom prst="rect">
          <a:avLst/>
        </a:prstGeom>
        <a:gradFill rotWithShape="0">
          <a:gsLst>
            <a:gs pos="0">
              <a:schemeClr val="accent4">
                <a:hueOff val="4910119"/>
                <a:satOff val="-461"/>
                <a:lumOff val="588"/>
                <a:alphaOff val="0"/>
                <a:tint val="96000"/>
                <a:lumMod val="102000"/>
              </a:schemeClr>
            </a:gs>
            <a:gs pos="100000">
              <a:schemeClr val="accent4">
                <a:hueOff val="4910119"/>
                <a:satOff val="-461"/>
                <a:lumOff val="588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outerShdw blurRad="38100" dist="25400" dir="5400000" rotWithShape="0">
            <a:srgbClr val="000000">
              <a:alpha val="6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dirty="0" smtClean="0"/>
            <a:t>2. Literature </a:t>
          </a:r>
          <a:r>
            <a:rPr lang="en-US" sz="4100" kern="1200" dirty="0" smtClean="0"/>
            <a:t>review</a:t>
          </a:r>
          <a:endParaRPr lang="en-US" sz="4100" kern="1200" dirty="0"/>
        </a:p>
      </dsp:txBody>
      <dsp:txXfrm>
        <a:off x="3614737" y="433885"/>
        <a:ext cx="3286125" cy="1971675"/>
      </dsp:txXfrm>
    </dsp:sp>
    <dsp:sp modelId="{CC4F6B6C-B964-4BF2-952E-0FDE9764766F}">
      <dsp:nvSpPr>
        <dsp:cNvPr id="0" name=""/>
        <dsp:cNvSpPr/>
      </dsp:nvSpPr>
      <dsp:spPr>
        <a:xfrm>
          <a:off x="7229475" y="433885"/>
          <a:ext cx="3286125" cy="1971675"/>
        </a:xfrm>
        <a:prstGeom prst="rect">
          <a:avLst/>
        </a:prstGeom>
        <a:gradFill rotWithShape="0">
          <a:gsLst>
            <a:gs pos="0">
              <a:schemeClr val="accent4">
                <a:hueOff val="9820237"/>
                <a:satOff val="-922"/>
                <a:lumOff val="1176"/>
                <a:alphaOff val="0"/>
                <a:tint val="96000"/>
                <a:lumMod val="102000"/>
              </a:schemeClr>
            </a:gs>
            <a:gs pos="100000">
              <a:schemeClr val="accent4">
                <a:hueOff val="9820237"/>
                <a:satOff val="-922"/>
                <a:lumOff val="1176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outerShdw blurRad="38100" dist="25400" dir="5400000" rotWithShape="0">
            <a:srgbClr val="000000">
              <a:alpha val="6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3. Methodology </a:t>
          </a:r>
          <a:endParaRPr lang="en-US" sz="3600" kern="1200" dirty="0"/>
        </a:p>
      </dsp:txBody>
      <dsp:txXfrm>
        <a:off x="7229475" y="433885"/>
        <a:ext cx="3286125" cy="1971675"/>
      </dsp:txXfrm>
    </dsp:sp>
    <dsp:sp modelId="{F1A352FA-5E1F-4608-8A2F-5825B4193567}">
      <dsp:nvSpPr>
        <dsp:cNvPr id="0" name=""/>
        <dsp:cNvSpPr/>
      </dsp:nvSpPr>
      <dsp:spPr>
        <a:xfrm>
          <a:off x="1807368" y="2734172"/>
          <a:ext cx="3286125" cy="1971675"/>
        </a:xfrm>
        <a:prstGeom prst="rect">
          <a:avLst/>
        </a:prstGeom>
        <a:gradFill rotWithShape="0">
          <a:gsLst>
            <a:gs pos="0">
              <a:schemeClr val="accent4">
                <a:hueOff val="14730356"/>
                <a:satOff val="-1384"/>
                <a:lumOff val="1764"/>
                <a:alphaOff val="0"/>
                <a:tint val="96000"/>
                <a:lumMod val="102000"/>
              </a:schemeClr>
            </a:gs>
            <a:gs pos="100000">
              <a:schemeClr val="accent4">
                <a:hueOff val="14730356"/>
                <a:satOff val="-1384"/>
                <a:lumOff val="1764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outerShdw blurRad="38100" dist="25400" dir="5400000" rotWithShape="0">
            <a:srgbClr val="000000">
              <a:alpha val="6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dirty="0" smtClean="0"/>
            <a:t>4. Results </a:t>
          </a:r>
          <a:r>
            <a:rPr lang="en-US" sz="4100" kern="1200" dirty="0" smtClean="0"/>
            <a:t>and discussion </a:t>
          </a:r>
          <a:endParaRPr lang="en-US" sz="4100" kern="1200" dirty="0"/>
        </a:p>
      </dsp:txBody>
      <dsp:txXfrm>
        <a:off x="1807368" y="2734172"/>
        <a:ext cx="3286125" cy="1971675"/>
      </dsp:txXfrm>
    </dsp:sp>
    <dsp:sp modelId="{3D435103-69E1-4D51-B30D-E8DD44BB2886}">
      <dsp:nvSpPr>
        <dsp:cNvPr id="0" name=""/>
        <dsp:cNvSpPr/>
      </dsp:nvSpPr>
      <dsp:spPr>
        <a:xfrm>
          <a:off x="5422106" y="2734172"/>
          <a:ext cx="3286125" cy="1971675"/>
        </a:xfrm>
        <a:prstGeom prst="rect">
          <a:avLst/>
        </a:prstGeom>
        <a:gradFill rotWithShape="0">
          <a:gsLst>
            <a:gs pos="0">
              <a:schemeClr val="accent4">
                <a:hueOff val="19640475"/>
                <a:satOff val="-1845"/>
                <a:lumOff val="2352"/>
                <a:alphaOff val="0"/>
                <a:tint val="96000"/>
                <a:lumMod val="102000"/>
              </a:schemeClr>
            </a:gs>
            <a:gs pos="100000">
              <a:schemeClr val="accent4">
                <a:hueOff val="19640475"/>
                <a:satOff val="-1845"/>
                <a:lumOff val="2352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outerShdw blurRad="38100" dist="25400" dir="5400000" rotWithShape="0">
            <a:srgbClr val="000000">
              <a:alpha val="6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dirty="0" smtClean="0"/>
            <a:t>5. Conclusion </a:t>
          </a:r>
          <a:endParaRPr lang="en-US" sz="4100" kern="1200" dirty="0"/>
        </a:p>
      </dsp:txBody>
      <dsp:txXfrm>
        <a:off x="5422106" y="2734172"/>
        <a:ext cx="3286125" cy="197167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EAECF4-5D00-41B2-A135-6ACE357387EA}">
      <dsp:nvSpPr>
        <dsp:cNvPr id="0" name=""/>
        <dsp:cNvSpPr/>
      </dsp:nvSpPr>
      <dsp:spPr>
        <a:xfrm>
          <a:off x="1556699" y="5016889"/>
          <a:ext cx="3314780" cy="729920"/>
        </a:xfrm>
        <a:custGeom>
          <a:avLst/>
          <a:gdLst/>
          <a:ahLst/>
          <a:cxnLst/>
          <a:rect l="0" t="0" r="0" b="0"/>
          <a:pathLst>
            <a:path>
              <a:moveTo>
                <a:pt x="0" y="729920"/>
              </a:moveTo>
              <a:lnTo>
                <a:pt x="3314780" y="0"/>
              </a:lnTo>
            </a:path>
          </a:pathLst>
        </a:custGeom>
        <a:noFill/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98C54D-AC22-4566-87F2-28B1DFA89C55}">
      <dsp:nvSpPr>
        <dsp:cNvPr id="0" name=""/>
        <dsp:cNvSpPr/>
      </dsp:nvSpPr>
      <dsp:spPr>
        <a:xfrm>
          <a:off x="1556699" y="1722427"/>
          <a:ext cx="4399546" cy="3337421"/>
        </a:xfrm>
        <a:custGeom>
          <a:avLst/>
          <a:gdLst/>
          <a:ahLst/>
          <a:cxnLst/>
          <a:rect l="0" t="0" r="0" b="0"/>
          <a:pathLst>
            <a:path>
              <a:moveTo>
                <a:pt x="4399546" y="0"/>
              </a:moveTo>
              <a:lnTo>
                <a:pt x="4399546" y="3063440"/>
              </a:lnTo>
              <a:lnTo>
                <a:pt x="0" y="3063440"/>
              </a:lnTo>
              <a:lnTo>
                <a:pt x="0" y="3337421"/>
              </a:lnTo>
            </a:path>
          </a:pathLst>
        </a:custGeom>
        <a:noFill/>
        <a:ln w="1587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0499DC-5384-4345-99B4-32D56E42A418}">
      <dsp:nvSpPr>
        <dsp:cNvPr id="0" name=""/>
        <dsp:cNvSpPr/>
      </dsp:nvSpPr>
      <dsp:spPr>
        <a:xfrm>
          <a:off x="3286125" y="3362174"/>
          <a:ext cx="1807368" cy="8601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86162"/>
              </a:lnTo>
              <a:lnTo>
                <a:pt x="1807368" y="586162"/>
              </a:lnTo>
              <a:lnTo>
                <a:pt x="1807368" y="860143"/>
              </a:lnTo>
            </a:path>
          </a:pathLst>
        </a:custGeom>
        <a:noFill/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28776E-3792-4580-94F2-DFC2C72192C2}">
      <dsp:nvSpPr>
        <dsp:cNvPr id="0" name=""/>
        <dsp:cNvSpPr/>
      </dsp:nvSpPr>
      <dsp:spPr>
        <a:xfrm>
          <a:off x="1478756" y="3362174"/>
          <a:ext cx="1807368" cy="860143"/>
        </a:xfrm>
        <a:custGeom>
          <a:avLst/>
          <a:gdLst/>
          <a:ahLst/>
          <a:cxnLst/>
          <a:rect l="0" t="0" r="0" b="0"/>
          <a:pathLst>
            <a:path>
              <a:moveTo>
                <a:pt x="1807368" y="0"/>
              </a:moveTo>
              <a:lnTo>
                <a:pt x="1807368" y="586162"/>
              </a:lnTo>
              <a:lnTo>
                <a:pt x="0" y="586162"/>
              </a:lnTo>
              <a:lnTo>
                <a:pt x="0" y="860143"/>
              </a:lnTo>
            </a:path>
          </a:pathLst>
        </a:custGeom>
        <a:noFill/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E8FA25-BFA9-43C6-A20D-678158672A0C}">
      <dsp:nvSpPr>
        <dsp:cNvPr id="0" name=""/>
        <dsp:cNvSpPr/>
      </dsp:nvSpPr>
      <dsp:spPr>
        <a:xfrm>
          <a:off x="3286125" y="1722427"/>
          <a:ext cx="2670121" cy="928390"/>
        </a:xfrm>
        <a:custGeom>
          <a:avLst/>
          <a:gdLst/>
          <a:ahLst/>
          <a:cxnLst/>
          <a:rect l="0" t="0" r="0" b="0"/>
          <a:pathLst>
            <a:path>
              <a:moveTo>
                <a:pt x="2670121" y="0"/>
              </a:moveTo>
              <a:lnTo>
                <a:pt x="2670121" y="654409"/>
              </a:lnTo>
              <a:lnTo>
                <a:pt x="0" y="654409"/>
              </a:lnTo>
              <a:lnTo>
                <a:pt x="0" y="928390"/>
              </a:lnTo>
            </a:path>
          </a:pathLst>
        </a:custGeom>
        <a:noFill/>
        <a:ln w="1587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612C47-970C-4050-BE8B-3081AAAAA6F8}">
      <dsp:nvSpPr>
        <dsp:cNvPr id="0" name=""/>
        <dsp:cNvSpPr/>
      </dsp:nvSpPr>
      <dsp:spPr>
        <a:xfrm>
          <a:off x="4477489" y="986581"/>
          <a:ext cx="2957512" cy="73584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EF43812-4313-42F3-84BF-5762B9FFD594}">
      <dsp:nvSpPr>
        <dsp:cNvPr id="0" name=""/>
        <dsp:cNvSpPr/>
      </dsp:nvSpPr>
      <dsp:spPr>
        <a:xfrm>
          <a:off x="4806102" y="1298763"/>
          <a:ext cx="2957512" cy="7358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accent2">
                  <a:lumMod val="75000"/>
                </a:schemeClr>
              </a:solidFill>
            </a:rPr>
            <a:t>INTRODUCTION </a:t>
          </a:r>
          <a:endParaRPr lang="en-US" sz="1800" b="1" kern="1200" dirty="0">
            <a:solidFill>
              <a:schemeClr val="accent2">
                <a:lumMod val="75000"/>
              </a:schemeClr>
            </a:solidFill>
          </a:endParaRPr>
        </a:p>
      </dsp:txBody>
      <dsp:txXfrm>
        <a:off x="4827654" y="1320315"/>
        <a:ext cx="2914408" cy="692741"/>
      </dsp:txXfrm>
    </dsp:sp>
    <dsp:sp modelId="{E6214A74-4A75-4C9D-8666-F05851F78E46}">
      <dsp:nvSpPr>
        <dsp:cNvPr id="0" name=""/>
        <dsp:cNvSpPr/>
      </dsp:nvSpPr>
      <dsp:spPr>
        <a:xfrm>
          <a:off x="1807368" y="2650818"/>
          <a:ext cx="2957512" cy="711356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048F486-660A-41EA-9FE7-962CDD36C825}">
      <dsp:nvSpPr>
        <dsp:cNvPr id="0" name=""/>
        <dsp:cNvSpPr/>
      </dsp:nvSpPr>
      <dsp:spPr>
        <a:xfrm>
          <a:off x="2135981" y="2963000"/>
          <a:ext cx="2957512" cy="7113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Background </a:t>
          </a:r>
          <a:endParaRPr lang="en-US" sz="1800" kern="1200" dirty="0"/>
        </a:p>
      </dsp:txBody>
      <dsp:txXfrm>
        <a:off x="2156816" y="2983835"/>
        <a:ext cx="2915842" cy="669686"/>
      </dsp:txXfrm>
    </dsp:sp>
    <dsp:sp modelId="{955A64D8-7727-4D35-9FB4-EC834838C833}">
      <dsp:nvSpPr>
        <dsp:cNvPr id="0" name=""/>
        <dsp:cNvSpPr/>
      </dsp:nvSpPr>
      <dsp:spPr>
        <a:xfrm>
          <a:off x="0" y="4222318"/>
          <a:ext cx="2957512" cy="5935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5388D8A-6651-4379-982B-8C4C1D9B41CA}">
      <dsp:nvSpPr>
        <dsp:cNvPr id="0" name=""/>
        <dsp:cNvSpPr/>
      </dsp:nvSpPr>
      <dsp:spPr>
        <a:xfrm>
          <a:off x="328612" y="4534500"/>
          <a:ext cx="2957512" cy="5935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1. Motivation, Research Gap </a:t>
          </a:r>
          <a:endParaRPr lang="en-US" sz="1800" kern="1200" dirty="0"/>
        </a:p>
      </dsp:txBody>
      <dsp:txXfrm>
        <a:off x="345997" y="4551885"/>
        <a:ext cx="2922742" cy="558797"/>
      </dsp:txXfrm>
    </dsp:sp>
    <dsp:sp modelId="{203E2AD9-0F8D-4ACE-85C5-4F443C1B7924}">
      <dsp:nvSpPr>
        <dsp:cNvPr id="0" name=""/>
        <dsp:cNvSpPr/>
      </dsp:nvSpPr>
      <dsp:spPr>
        <a:xfrm>
          <a:off x="3614737" y="4222318"/>
          <a:ext cx="2957512" cy="5639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9C93466-B078-4D56-B755-5A60C9CC86C7}">
      <dsp:nvSpPr>
        <dsp:cNvPr id="0" name=""/>
        <dsp:cNvSpPr/>
      </dsp:nvSpPr>
      <dsp:spPr>
        <a:xfrm>
          <a:off x="3943350" y="4534500"/>
          <a:ext cx="2957512" cy="5639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2. Problem Statement </a:t>
          </a:r>
          <a:endParaRPr lang="en-US" sz="1800" kern="1200" dirty="0"/>
        </a:p>
      </dsp:txBody>
      <dsp:txXfrm>
        <a:off x="3959866" y="4551016"/>
        <a:ext cx="2924480" cy="530881"/>
      </dsp:txXfrm>
    </dsp:sp>
    <dsp:sp modelId="{ACFA4510-FF7B-4758-80E0-353BA008C31D}">
      <dsp:nvSpPr>
        <dsp:cNvPr id="0" name=""/>
        <dsp:cNvSpPr/>
      </dsp:nvSpPr>
      <dsp:spPr>
        <a:xfrm>
          <a:off x="77943" y="5059849"/>
          <a:ext cx="2957512" cy="686961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64E9CD2-71FC-410B-971D-56F42E0B6511}">
      <dsp:nvSpPr>
        <dsp:cNvPr id="0" name=""/>
        <dsp:cNvSpPr/>
      </dsp:nvSpPr>
      <dsp:spPr>
        <a:xfrm>
          <a:off x="406556" y="5372030"/>
          <a:ext cx="2957512" cy="68696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3. Objectives</a:t>
          </a:r>
          <a:endParaRPr lang="en-US" sz="1800" kern="1200" dirty="0"/>
        </a:p>
      </dsp:txBody>
      <dsp:txXfrm>
        <a:off x="426676" y="5392150"/>
        <a:ext cx="2917272" cy="646721"/>
      </dsp:txXfrm>
    </dsp:sp>
    <dsp:sp modelId="{835E1E80-891A-4671-90AD-1C8D02C66C72}">
      <dsp:nvSpPr>
        <dsp:cNvPr id="0" name=""/>
        <dsp:cNvSpPr/>
      </dsp:nvSpPr>
      <dsp:spPr>
        <a:xfrm>
          <a:off x="3392723" y="5016889"/>
          <a:ext cx="2957512" cy="7812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C4AC236-8A88-47EE-A9F5-A1BF7F91A592}">
      <dsp:nvSpPr>
        <dsp:cNvPr id="0" name=""/>
        <dsp:cNvSpPr/>
      </dsp:nvSpPr>
      <dsp:spPr>
        <a:xfrm>
          <a:off x="3721336" y="5329071"/>
          <a:ext cx="2957512" cy="7812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4. Scope </a:t>
          </a:r>
          <a:endParaRPr lang="en-US" sz="1800" kern="1200" dirty="0"/>
        </a:p>
      </dsp:txBody>
      <dsp:txXfrm>
        <a:off x="3744219" y="5351954"/>
        <a:ext cx="2911746" cy="73550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839FA8-2661-4740-8619-96FDFADC02CC}">
      <dsp:nvSpPr>
        <dsp:cNvPr id="0" name=""/>
        <dsp:cNvSpPr/>
      </dsp:nvSpPr>
      <dsp:spPr>
        <a:xfrm>
          <a:off x="1149" y="2193446"/>
          <a:ext cx="10016412" cy="92902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outerShdw blurRad="38100" dist="25400" dir="5400000" rotWithShape="0">
            <a:srgbClr val="000000">
              <a:alpha val="6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Contextualization of studies with your project </a:t>
          </a:r>
          <a:endParaRPr lang="en-US" sz="4000" kern="1200" dirty="0"/>
        </a:p>
      </dsp:txBody>
      <dsp:txXfrm>
        <a:off x="28359" y="2220656"/>
        <a:ext cx="9961992" cy="874602"/>
      </dsp:txXfrm>
    </dsp:sp>
    <dsp:sp modelId="{5FE00CC6-8B07-445F-AFE2-C75CDEAB2DAF}">
      <dsp:nvSpPr>
        <dsp:cNvPr id="0" name=""/>
        <dsp:cNvSpPr/>
      </dsp:nvSpPr>
      <dsp:spPr>
        <a:xfrm>
          <a:off x="1149" y="1097588"/>
          <a:ext cx="6543030" cy="92902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outerShdw blurRad="38100" dist="25400" dir="5400000" rotWithShape="0">
            <a:srgbClr val="000000">
              <a:alpha val="6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Related studies </a:t>
          </a:r>
          <a:endParaRPr lang="en-US" sz="2400" kern="1200" dirty="0"/>
        </a:p>
      </dsp:txBody>
      <dsp:txXfrm>
        <a:off x="28359" y="1124798"/>
        <a:ext cx="6488610" cy="874602"/>
      </dsp:txXfrm>
    </dsp:sp>
    <dsp:sp modelId="{8B624328-BB6A-4812-B839-1804FFA5B084}">
      <dsp:nvSpPr>
        <dsp:cNvPr id="0" name=""/>
        <dsp:cNvSpPr/>
      </dsp:nvSpPr>
      <dsp:spPr>
        <a:xfrm>
          <a:off x="1149" y="1731"/>
          <a:ext cx="3204226" cy="92902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outerShdw blurRad="38100" dist="25400" dir="5400000" rotWithShape="0">
            <a:srgbClr val="000000">
              <a:alpha val="6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Background </a:t>
          </a:r>
          <a:r>
            <a:rPr lang="en-US" sz="2400" kern="1200" dirty="0" smtClean="0">
              <a:sym typeface="Wingdings" panose="05000000000000000000" pitchFamily="2" charset="2"/>
            </a:rPr>
            <a:t> </a:t>
          </a:r>
          <a:r>
            <a:rPr lang="en-US" sz="2400" kern="1200" dirty="0" smtClean="0"/>
            <a:t> </a:t>
          </a:r>
          <a:endParaRPr lang="en-US" sz="2400" kern="1200" dirty="0"/>
        </a:p>
      </dsp:txBody>
      <dsp:txXfrm>
        <a:off x="28359" y="28941"/>
        <a:ext cx="3149806" cy="874602"/>
      </dsp:txXfrm>
    </dsp:sp>
    <dsp:sp modelId="{5A7ACF19-471E-411F-BCEE-F0D21F2D6A74}">
      <dsp:nvSpPr>
        <dsp:cNvPr id="0" name=""/>
        <dsp:cNvSpPr/>
      </dsp:nvSpPr>
      <dsp:spPr>
        <a:xfrm>
          <a:off x="3339953" y="1731"/>
          <a:ext cx="3204226" cy="92902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outerShdw blurRad="38100" dist="25400" dir="5400000" rotWithShape="0">
            <a:srgbClr val="000000">
              <a:alpha val="6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Frameworks    </a:t>
          </a:r>
          <a:endParaRPr lang="en-US" sz="2400" kern="1200" dirty="0"/>
        </a:p>
      </dsp:txBody>
      <dsp:txXfrm>
        <a:off x="3367163" y="28941"/>
        <a:ext cx="3149806" cy="874602"/>
      </dsp:txXfrm>
    </dsp:sp>
    <dsp:sp modelId="{2BA78C52-0FCA-44E0-BE39-64C560B8843B}">
      <dsp:nvSpPr>
        <dsp:cNvPr id="0" name=""/>
        <dsp:cNvSpPr/>
      </dsp:nvSpPr>
      <dsp:spPr>
        <a:xfrm>
          <a:off x="6813335" y="1097588"/>
          <a:ext cx="3204226" cy="92902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outerShdw blurRad="38100" dist="25400" dir="5400000" rotWithShape="0">
            <a:srgbClr val="000000">
              <a:alpha val="6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Deficiencies in related </a:t>
          </a:r>
          <a:r>
            <a:rPr lang="en-US" sz="2400" kern="1200" dirty="0" smtClean="0"/>
            <a:t>studies </a:t>
          </a:r>
          <a:endParaRPr lang="en-US" sz="2400" kern="1200" dirty="0"/>
        </a:p>
      </dsp:txBody>
      <dsp:txXfrm>
        <a:off x="6840545" y="1124798"/>
        <a:ext cx="3149806" cy="874602"/>
      </dsp:txXfrm>
    </dsp:sp>
    <dsp:sp modelId="{6F96CA1E-0520-4758-8D5B-398A2CB32AC5}">
      <dsp:nvSpPr>
        <dsp:cNvPr id="0" name=""/>
        <dsp:cNvSpPr/>
      </dsp:nvSpPr>
      <dsp:spPr>
        <a:xfrm>
          <a:off x="6813335" y="1731"/>
          <a:ext cx="3204226" cy="92902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outerShdw blurRad="38100" dist="25400" dir="5400000" rotWithShape="0">
            <a:srgbClr val="000000">
              <a:alpha val="6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Concepts    </a:t>
          </a:r>
          <a:endParaRPr lang="en-US" sz="2400" kern="1200" dirty="0"/>
        </a:p>
      </dsp:txBody>
      <dsp:txXfrm>
        <a:off x="6840545" y="28941"/>
        <a:ext cx="3149806" cy="87460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CF5B08-CC2C-438C-A86C-CB3E87465FD5}">
      <dsp:nvSpPr>
        <dsp:cNvPr id="0" name=""/>
        <dsp:cNvSpPr/>
      </dsp:nvSpPr>
      <dsp:spPr>
        <a:xfrm rot="5400000">
          <a:off x="946499" y="1027956"/>
          <a:ext cx="1608090" cy="19385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587034E-B2F9-411D-9791-3DD486C27003}">
      <dsp:nvSpPr>
        <dsp:cNvPr id="0" name=""/>
        <dsp:cNvSpPr/>
      </dsp:nvSpPr>
      <dsp:spPr>
        <a:xfrm>
          <a:off x="1316067" y="1142"/>
          <a:ext cx="2153952" cy="129237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dirty="0" smtClean="0"/>
            <a:t>1.SPECIFICATION AND DESIGN  </a:t>
          </a:r>
          <a:endParaRPr lang="en-US" sz="1900" b="1" kern="1200" dirty="0"/>
        </a:p>
      </dsp:txBody>
      <dsp:txXfrm>
        <a:off x="1353919" y="38994"/>
        <a:ext cx="2078248" cy="1216667"/>
      </dsp:txXfrm>
    </dsp:sp>
    <dsp:sp modelId="{9B550B4E-AF53-41E0-AE9E-7ED4A951EF1F}">
      <dsp:nvSpPr>
        <dsp:cNvPr id="0" name=""/>
        <dsp:cNvSpPr/>
      </dsp:nvSpPr>
      <dsp:spPr>
        <a:xfrm rot="5400000">
          <a:off x="946499" y="2643420"/>
          <a:ext cx="1608090" cy="19385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D7C0440-112F-4935-AD96-3CADE7A7D4AB}">
      <dsp:nvSpPr>
        <dsp:cNvPr id="0" name=""/>
        <dsp:cNvSpPr/>
      </dsp:nvSpPr>
      <dsp:spPr>
        <a:xfrm>
          <a:off x="1316067" y="1616606"/>
          <a:ext cx="2153952" cy="129237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Details of the components used </a:t>
          </a:r>
          <a:endParaRPr lang="en-US" sz="1900" kern="1200" dirty="0"/>
        </a:p>
      </dsp:txBody>
      <dsp:txXfrm>
        <a:off x="1353919" y="1654458"/>
        <a:ext cx="2078248" cy="1216667"/>
      </dsp:txXfrm>
    </dsp:sp>
    <dsp:sp modelId="{531D1DBF-BC28-4235-9FB4-63A947798BFA}">
      <dsp:nvSpPr>
        <dsp:cNvPr id="0" name=""/>
        <dsp:cNvSpPr/>
      </dsp:nvSpPr>
      <dsp:spPr>
        <a:xfrm>
          <a:off x="1754231" y="3451152"/>
          <a:ext cx="2857382" cy="19385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3EF58EF-7986-4AA8-B503-B47559025411}">
      <dsp:nvSpPr>
        <dsp:cNvPr id="0" name=""/>
        <dsp:cNvSpPr/>
      </dsp:nvSpPr>
      <dsp:spPr>
        <a:xfrm>
          <a:off x="1316067" y="3232070"/>
          <a:ext cx="2153952" cy="129237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Working of the components </a:t>
          </a:r>
          <a:endParaRPr lang="en-US" sz="1900" kern="1200" dirty="0"/>
        </a:p>
      </dsp:txBody>
      <dsp:txXfrm>
        <a:off x="1353919" y="3269922"/>
        <a:ext cx="2078248" cy="1216667"/>
      </dsp:txXfrm>
    </dsp:sp>
    <dsp:sp modelId="{DFBBB577-15B9-4A19-BFF0-DB454CDFBD8E}">
      <dsp:nvSpPr>
        <dsp:cNvPr id="0" name=""/>
        <dsp:cNvSpPr/>
      </dsp:nvSpPr>
      <dsp:spPr>
        <a:xfrm rot="16200000">
          <a:off x="3811256" y="2643420"/>
          <a:ext cx="1608090" cy="19385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BA1667B-19B7-4DE1-BBD7-0D8FC2D3AFDD}">
      <dsp:nvSpPr>
        <dsp:cNvPr id="0" name=""/>
        <dsp:cNvSpPr/>
      </dsp:nvSpPr>
      <dsp:spPr>
        <a:xfrm>
          <a:off x="4180823" y="3232070"/>
          <a:ext cx="2153952" cy="129237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Talks about the architecture </a:t>
          </a:r>
          <a:endParaRPr lang="en-US" sz="1900" kern="1200" dirty="0"/>
        </a:p>
      </dsp:txBody>
      <dsp:txXfrm>
        <a:off x="4218675" y="3269922"/>
        <a:ext cx="2078248" cy="1216667"/>
      </dsp:txXfrm>
    </dsp:sp>
    <dsp:sp modelId="{2F98C2CF-FCA3-4D10-A482-283C272D6DC5}">
      <dsp:nvSpPr>
        <dsp:cNvPr id="0" name=""/>
        <dsp:cNvSpPr/>
      </dsp:nvSpPr>
      <dsp:spPr>
        <a:xfrm rot="16200000">
          <a:off x="3811256" y="1027956"/>
          <a:ext cx="1608090" cy="19385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0C4B120-D9FC-42E9-AE79-F0D58D85ED65}">
      <dsp:nvSpPr>
        <dsp:cNvPr id="0" name=""/>
        <dsp:cNvSpPr/>
      </dsp:nvSpPr>
      <dsp:spPr>
        <a:xfrm>
          <a:off x="4180823" y="1616606"/>
          <a:ext cx="2153952" cy="129237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The uses for users</a:t>
          </a:r>
          <a:endParaRPr lang="en-US" sz="1900" kern="1200" dirty="0"/>
        </a:p>
      </dsp:txBody>
      <dsp:txXfrm>
        <a:off x="4218675" y="1654458"/>
        <a:ext cx="2078248" cy="1216667"/>
      </dsp:txXfrm>
    </dsp:sp>
    <dsp:sp modelId="{2A670C9A-DDFF-49B9-9DB5-703CB8FADE46}">
      <dsp:nvSpPr>
        <dsp:cNvPr id="0" name=""/>
        <dsp:cNvSpPr/>
      </dsp:nvSpPr>
      <dsp:spPr>
        <a:xfrm>
          <a:off x="4618988" y="220224"/>
          <a:ext cx="2857382" cy="19385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F7FB4F8-AF2A-4466-B5B9-570A03FF459B}">
      <dsp:nvSpPr>
        <dsp:cNvPr id="0" name=""/>
        <dsp:cNvSpPr/>
      </dsp:nvSpPr>
      <dsp:spPr>
        <a:xfrm>
          <a:off x="4180823" y="1142"/>
          <a:ext cx="2153952" cy="129237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Procedure for working </a:t>
          </a:r>
          <a:endParaRPr lang="en-US" sz="1900" kern="1200" dirty="0"/>
        </a:p>
      </dsp:txBody>
      <dsp:txXfrm>
        <a:off x="4218675" y="38994"/>
        <a:ext cx="2078248" cy="1216667"/>
      </dsp:txXfrm>
    </dsp:sp>
    <dsp:sp modelId="{E96B0B9D-8261-443E-8668-A6C74A276055}">
      <dsp:nvSpPr>
        <dsp:cNvPr id="0" name=""/>
        <dsp:cNvSpPr/>
      </dsp:nvSpPr>
      <dsp:spPr>
        <a:xfrm rot="5400000">
          <a:off x="6676012" y="1027956"/>
          <a:ext cx="1608090" cy="19385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816F1C7-1C3B-4233-A688-B9065894C9C9}">
      <dsp:nvSpPr>
        <dsp:cNvPr id="0" name=""/>
        <dsp:cNvSpPr/>
      </dsp:nvSpPr>
      <dsp:spPr>
        <a:xfrm>
          <a:off x="7045580" y="1142"/>
          <a:ext cx="2153952" cy="129237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Can be evolved while working </a:t>
          </a:r>
          <a:endParaRPr lang="en-US" sz="1900" kern="1200" dirty="0"/>
        </a:p>
      </dsp:txBody>
      <dsp:txXfrm>
        <a:off x="7083432" y="38994"/>
        <a:ext cx="2078248" cy="1216667"/>
      </dsp:txXfrm>
    </dsp:sp>
    <dsp:sp modelId="{E280AA03-7F51-4B6E-86DC-B629A8AF8024}">
      <dsp:nvSpPr>
        <dsp:cNvPr id="0" name=""/>
        <dsp:cNvSpPr/>
      </dsp:nvSpPr>
      <dsp:spPr>
        <a:xfrm rot="5400000">
          <a:off x="6676012" y="2643420"/>
          <a:ext cx="1608090" cy="19385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686EC6D-3FAB-4F1E-B594-BCAAA5B5F25B}">
      <dsp:nvSpPr>
        <dsp:cNvPr id="0" name=""/>
        <dsp:cNvSpPr/>
      </dsp:nvSpPr>
      <dsp:spPr>
        <a:xfrm>
          <a:off x="7045580" y="1616606"/>
          <a:ext cx="2153952" cy="129237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Justify your choice </a:t>
          </a:r>
          <a:endParaRPr lang="en-US" sz="1900" kern="1200" dirty="0"/>
        </a:p>
      </dsp:txBody>
      <dsp:txXfrm>
        <a:off x="7083432" y="1654458"/>
        <a:ext cx="2078248" cy="1216667"/>
      </dsp:txXfrm>
    </dsp:sp>
    <dsp:sp modelId="{47AF4CBB-7B7D-4C4D-9A4A-FFC3B17EDB68}">
      <dsp:nvSpPr>
        <dsp:cNvPr id="0" name=""/>
        <dsp:cNvSpPr/>
      </dsp:nvSpPr>
      <dsp:spPr>
        <a:xfrm>
          <a:off x="7045580" y="3232070"/>
          <a:ext cx="2153952" cy="129237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Connect </a:t>
          </a:r>
          <a:endParaRPr lang="en-US" sz="1900" kern="1200" dirty="0"/>
        </a:p>
      </dsp:txBody>
      <dsp:txXfrm>
        <a:off x="7083432" y="3269922"/>
        <a:ext cx="2078248" cy="121666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E0C7C9-74C4-4393-A1D7-B32FAC876523}">
      <dsp:nvSpPr>
        <dsp:cNvPr id="0" name=""/>
        <dsp:cNvSpPr/>
      </dsp:nvSpPr>
      <dsp:spPr>
        <a:xfrm rot="5400000">
          <a:off x="158779" y="1820223"/>
          <a:ext cx="2848178" cy="34334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829191-A55F-4483-A49F-D656026226E6}">
      <dsp:nvSpPr>
        <dsp:cNvPr id="0" name=""/>
        <dsp:cNvSpPr/>
      </dsp:nvSpPr>
      <dsp:spPr>
        <a:xfrm>
          <a:off x="813341" y="1575"/>
          <a:ext cx="3814985" cy="228899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2.Implementation </a:t>
          </a:r>
          <a:endParaRPr lang="en-US" sz="3600" kern="1200" dirty="0"/>
        </a:p>
      </dsp:txBody>
      <dsp:txXfrm>
        <a:off x="880383" y="68617"/>
        <a:ext cx="3680901" cy="2154907"/>
      </dsp:txXfrm>
    </dsp:sp>
    <dsp:sp modelId="{139859D9-20E8-4BFF-BFDE-300DD907AE2E}">
      <dsp:nvSpPr>
        <dsp:cNvPr id="0" name=""/>
        <dsp:cNvSpPr/>
      </dsp:nvSpPr>
      <dsp:spPr>
        <a:xfrm>
          <a:off x="1589399" y="3250843"/>
          <a:ext cx="5060870" cy="343348"/>
        </a:xfrm>
        <a:prstGeom prst="rect">
          <a:avLst/>
        </a:prstGeom>
        <a:solidFill>
          <a:schemeClr val="accent4">
            <a:hueOff val="9820237"/>
            <a:satOff val="-922"/>
            <a:lumOff val="117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C6D43C-A5FD-485E-8AC3-19E6E60ADD3F}">
      <dsp:nvSpPr>
        <dsp:cNvPr id="0" name=""/>
        <dsp:cNvSpPr/>
      </dsp:nvSpPr>
      <dsp:spPr>
        <a:xfrm>
          <a:off x="813341" y="2862814"/>
          <a:ext cx="3814985" cy="2288991"/>
        </a:xfrm>
        <a:prstGeom prst="roundRect">
          <a:avLst>
            <a:gd name="adj" fmla="val 10000"/>
          </a:avLst>
        </a:prstGeom>
        <a:solidFill>
          <a:schemeClr val="accent4">
            <a:hueOff val="6546825"/>
            <a:satOff val="-615"/>
            <a:lumOff val="784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Talks about codes and algorithms on a finer level</a:t>
          </a:r>
          <a:endParaRPr lang="en-US" sz="3600" kern="1200" dirty="0"/>
        </a:p>
      </dsp:txBody>
      <dsp:txXfrm>
        <a:off x="880383" y="2929856"/>
        <a:ext cx="3680901" cy="2154907"/>
      </dsp:txXfrm>
    </dsp:sp>
    <dsp:sp modelId="{DEDF53D7-17BC-4FB9-BB16-8D7C4850F898}">
      <dsp:nvSpPr>
        <dsp:cNvPr id="0" name=""/>
        <dsp:cNvSpPr/>
      </dsp:nvSpPr>
      <dsp:spPr>
        <a:xfrm rot="16200000">
          <a:off x="5232710" y="1820223"/>
          <a:ext cx="2848178" cy="343348"/>
        </a:xfrm>
        <a:prstGeom prst="rect">
          <a:avLst/>
        </a:prstGeom>
        <a:solidFill>
          <a:schemeClr val="accent4">
            <a:hueOff val="19640475"/>
            <a:satOff val="-1845"/>
            <a:lumOff val="235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910450-17B5-4118-89CF-920DE3E74C91}">
      <dsp:nvSpPr>
        <dsp:cNvPr id="0" name=""/>
        <dsp:cNvSpPr/>
      </dsp:nvSpPr>
      <dsp:spPr>
        <a:xfrm>
          <a:off x="5887272" y="2862814"/>
          <a:ext cx="3814985" cy="2288991"/>
        </a:xfrm>
        <a:prstGeom prst="roundRect">
          <a:avLst>
            <a:gd name="adj" fmla="val 10000"/>
          </a:avLst>
        </a:prstGeom>
        <a:solidFill>
          <a:schemeClr val="accent4">
            <a:hueOff val="13093651"/>
            <a:satOff val="-1230"/>
            <a:lumOff val="1568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Realization of concepts and ideas</a:t>
          </a:r>
          <a:endParaRPr lang="en-US" sz="3600" kern="1200" dirty="0"/>
        </a:p>
      </dsp:txBody>
      <dsp:txXfrm>
        <a:off x="5954314" y="2929856"/>
        <a:ext cx="3680901" cy="2154907"/>
      </dsp:txXfrm>
    </dsp:sp>
    <dsp:sp modelId="{672A63F3-24D0-4992-81D6-8F78B91F4E66}">
      <dsp:nvSpPr>
        <dsp:cNvPr id="0" name=""/>
        <dsp:cNvSpPr/>
      </dsp:nvSpPr>
      <dsp:spPr>
        <a:xfrm>
          <a:off x="5887272" y="1575"/>
          <a:ext cx="3814985" cy="2288991"/>
        </a:xfrm>
        <a:prstGeom prst="roundRect">
          <a:avLst>
            <a:gd name="adj" fmla="val 10000"/>
          </a:avLst>
        </a:prstGeom>
        <a:solidFill>
          <a:schemeClr val="accent4">
            <a:hueOff val="19640475"/>
            <a:satOff val="-1845"/>
            <a:lumOff val="2352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Solutions to problems</a:t>
          </a:r>
          <a:endParaRPr lang="en-US" sz="3600" kern="1200" dirty="0"/>
        </a:p>
      </dsp:txBody>
      <dsp:txXfrm>
        <a:off x="5954314" y="68617"/>
        <a:ext cx="3680901" cy="215490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15FEAB-B6CB-4A8A-9CA1-765E0CDE3CDA}">
      <dsp:nvSpPr>
        <dsp:cNvPr id="0" name=""/>
        <dsp:cNvSpPr/>
      </dsp:nvSpPr>
      <dsp:spPr>
        <a:xfrm>
          <a:off x="0" y="1672997"/>
          <a:ext cx="105156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reflection blurRad="12700" stA="26000" endPos="32000" dist="12700" dir="5400000" sy="-100000" rotWithShape="0"/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7383C52-2735-4A5C-895B-E4552E85771C}">
      <dsp:nvSpPr>
        <dsp:cNvPr id="0" name=""/>
        <dsp:cNvSpPr/>
      </dsp:nvSpPr>
      <dsp:spPr>
        <a:xfrm>
          <a:off x="525780" y="1392557"/>
          <a:ext cx="7360920" cy="56088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outerShdw blurRad="38100" dist="25400" dir="5400000" rotWithShape="0">
            <a:srgbClr val="000000">
              <a:alpha val="6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Talk about achieved goals </a:t>
          </a:r>
          <a:endParaRPr lang="en-US" sz="1900" kern="1200" dirty="0"/>
        </a:p>
      </dsp:txBody>
      <dsp:txXfrm>
        <a:off x="553160" y="1419937"/>
        <a:ext cx="7306160" cy="506120"/>
      </dsp:txXfrm>
    </dsp:sp>
    <dsp:sp modelId="{4D092E66-8DA5-436F-AED6-939D844B74DF}">
      <dsp:nvSpPr>
        <dsp:cNvPr id="0" name=""/>
        <dsp:cNvSpPr/>
      </dsp:nvSpPr>
      <dsp:spPr>
        <a:xfrm>
          <a:off x="0" y="2534837"/>
          <a:ext cx="105156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hueOff val="-868515"/>
              <a:satOff val="-4237"/>
              <a:lumOff val="-1470"/>
              <a:alphaOff val="0"/>
            </a:schemeClr>
          </a:solidFill>
          <a:prstDash val="solid"/>
        </a:ln>
        <a:effectLst>
          <a:reflection blurRad="12700" stA="26000" endPos="32000" dist="12700" dir="5400000" sy="-100000" rotWithShape="0"/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A810328-4854-4F46-BA80-844802A31B85}">
      <dsp:nvSpPr>
        <dsp:cNvPr id="0" name=""/>
        <dsp:cNvSpPr/>
      </dsp:nvSpPr>
      <dsp:spPr>
        <a:xfrm>
          <a:off x="525780" y="2254397"/>
          <a:ext cx="7360920" cy="560880"/>
        </a:xfrm>
        <a:prstGeom prst="roundRect">
          <a:avLst/>
        </a:prstGeom>
        <a:gradFill rotWithShape="0">
          <a:gsLst>
            <a:gs pos="0">
              <a:schemeClr val="accent3">
                <a:hueOff val="-868515"/>
                <a:satOff val="-4237"/>
                <a:lumOff val="-1470"/>
                <a:alphaOff val="0"/>
                <a:tint val="96000"/>
                <a:lumMod val="102000"/>
              </a:schemeClr>
            </a:gs>
            <a:gs pos="100000">
              <a:schemeClr val="accent3">
                <a:hueOff val="-868515"/>
                <a:satOff val="-4237"/>
                <a:lumOff val="-147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outerShdw blurRad="38100" dist="25400" dir="5400000" rotWithShape="0">
            <a:srgbClr val="000000">
              <a:alpha val="6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Talk about the reasoning about tests and methods you carried out</a:t>
          </a:r>
          <a:endParaRPr lang="en-US" sz="1900" kern="1200" dirty="0"/>
        </a:p>
      </dsp:txBody>
      <dsp:txXfrm>
        <a:off x="553160" y="2281777"/>
        <a:ext cx="7306160" cy="506120"/>
      </dsp:txXfrm>
    </dsp:sp>
    <dsp:sp modelId="{FC0302FC-7CF2-425A-96A5-7D31F8EE477C}">
      <dsp:nvSpPr>
        <dsp:cNvPr id="0" name=""/>
        <dsp:cNvSpPr/>
      </dsp:nvSpPr>
      <dsp:spPr>
        <a:xfrm>
          <a:off x="0" y="3396678"/>
          <a:ext cx="105156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hueOff val="-1737030"/>
              <a:satOff val="-8474"/>
              <a:lumOff val="-2940"/>
              <a:alphaOff val="0"/>
            </a:schemeClr>
          </a:solidFill>
          <a:prstDash val="solid"/>
        </a:ln>
        <a:effectLst>
          <a:reflection blurRad="12700" stA="26000" endPos="32000" dist="12700" dir="5400000" sy="-100000" rotWithShape="0"/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4F211FC-5041-4E20-BEB0-19B1CC1D917D}">
      <dsp:nvSpPr>
        <dsp:cNvPr id="0" name=""/>
        <dsp:cNvSpPr/>
      </dsp:nvSpPr>
      <dsp:spPr>
        <a:xfrm>
          <a:off x="525780" y="3116237"/>
          <a:ext cx="7360920" cy="560880"/>
        </a:xfrm>
        <a:prstGeom prst="roundRect">
          <a:avLst/>
        </a:prstGeom>
        <a:gradFill rotWithShape="0">
          <a:gsLst>
            <a:gs pos="0">
              <a:schemeClr val="accent3">
                <a:hueOff val="-1737030"/>
                <a:satOff val="-8474"/>
                <a:lumOff val="-2940"/>
                <a:alphaOff val="0"/>
                <a:tint val="96000"/>
                <a:lumMod val="102000"/>
              </a:schemeClr>
            </a:gs>
            <a:gs pos="100000">
              <a:schemeClr val="accent3">
                <a:hueOff val="-1737030"/>
                <a:satOff val="-8474"/>
                <a:lumOff val="-294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outerShdw blurRad="38100" dist="25400" dir="5400000" rotWithShape="0">
            <a:srgbClr val="000000">
              <a:alpha val="6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Critical evaluation of the achieved goals in the end and appraisal </a:t>
          </a:r>
          <a:endParaRPr lang="en-US" sz="1900" kern="1200" dirty="0"/>
        </a:p>
      </dsp:txBody>
      <dsp:txXfrm>
        <a:off x="553160" y="3143617"/>
        <a:ext cx="7306160" cy="50612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F01398-D77A-4AB8-AE70-D4CF9E42DC77}">
      <dsp:nvSpPr>
        <dsp:cNvPr id="0" name=""/>
        <dsp:cNvSpPr/>
      </dsp:nvSpPr>
      <dsp:spPr>
        <a:xfrm>
          <a:off x="0" y="0"/>
          <a:ext cx="8515905" cy="93726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Conclusion talks about the overall summary and conclusion of the project</a:t>
          </a:r>
          <a:endParaRPr lang="en-US" sz="2400" kern="1200" dirty="0"/>
        </a:p>
      </dsp:txBody>
      <dsp:txXfrm>
        <a:off x="27451" y="27451"/>
        <a:ext cx="7504529" cy="882358"/>
      </dsp:txXfrm>
    </dsp:sp>
    <dsp:sp modelId="{54CC7C2C-861D-4E09-9980-54631FDFFC8E}">
      <dsp:nvSpPr>
        <dsp:cNvPr id="0" name=""/>
        <dsp:cNvSpPr/>
      </dsp:nvSpPr>
      <dsp:spPr>
        <a:xfrm>
          <a:off x="751403" y="1093469"/>
          <a:ext cx="8515905" cy="93726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1857811"/>
                <a:satOff val="1829"/>
                <a:lumOff val="4118"/>
                <a:alphaOff val="0"/>
                <a:tint val="96000"/>
                <a:lumMod val="102000"/>
              </a:schemeClr>
            </a:gs>
            <a:gs pos="100000">
              <a:schemeClr val="accent5">
                <a:hueOff val="-1857811"/>
                <a:satOff val="1829"/>
                <a:lumOff val="4118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Future work would provide a starting point for the next research </a:t>
          </a:r>
          <a:endParaRPr lang="en-US" sz="2400" kern="1200" dirty="0"/>
        </a:p>
      </dsp:txBody>
      <dsp:txXfrm>
        <a:off x="778854" y="1120920"/>
        <a:ext cx="7100380" cy="882358"/>
      </dsp:txXfrm>
    </dsp:sp>
    <dsp:sp modelId="{80A5655C-A126-4203-8242-6FE15BF6E70E}">
      <dsp:nvSpPr>
        <dsp:cNvPr id="0" name=""/>
        <dsp:cNvSpPr/>
      </dsp:nvSpPr>
      <dsp:spPr>
        <a:xfrm>
          <a:off x="1502806" y="2186939"/>
          <a:ext cx="8515905" cy="93726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3715622"/>
                <a:satOff val="3658"/>
                <a:lumOff val="8236"/>
                <a:alphaOff val="0"/>
                <a:tint val="96000"/>
                <a:lumMod val="102000"/>
              </a:schemeClr>
            </a:gs>
            <a:gs pos="100000">
              <a:schemeClr val="accent5">
                <a:hueOff val="-3715622"/>
                <a:satOff val="3658"/>
                <a:lumOff val="8236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Integrate the two. </a:t>
          </a:r>
          <a:endParaRPr lang="en-US" sz="2400" kern="1200" dirty="0"/>
        </a:p>
      </dsp:txBody>
      <dsp:txXfrm>
        <a:off x="1530257" y="2214390"/>
        <a:ext cx="7100380" cy="882358"/>
      </dsp:txXfrm>
    </dsp:sp>
    <dsp:sp modelId="{A96043A7-3D17-479E-B3F7-157816548BD3}">
      <dsp:nvSpPr>
        <dsp:cNvPr id="0" name=""/>
        <dsp:cNvSpPr/>
      </dsp:nvSpPr>
      <dsp:spPr>
        <a:xfrm>
          <a:off x="7906686" y="710755"/>
          <a:ext cx="609219" cy="609219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700" kern="1200"/>
        </a:p>
      </dsp:txBody>
      <dsp:txXfrm>
        <a:off x="8043760" y="710755"/>
        <a:ext cx="335071" cy="458437"/>
      </dsp:txXfrm>
    </dsp:sp>
    <dsp:sp modelId="{61E775E7-C8B9-4D3D-AE46-263AEADB0AA4}">
      <dsp:nvSpPr>
        <dsp:cNvPr id="0" name=""/>
        <dsp:cNvSpPr/>
      </dsp:nvSpPr>
      <dsp:spPr>
        <a:xfrm>
          <a:off x="8658089" y="1797977"/>
          <a:ext cx="609219" cy="609219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-4542189"/>
            <a:satOff val="7075"/>
            <a:lumOff val="1558"/>
            <a:alphaOff val="0"/>
          </a:schemeClr>
        </a:solidFill>
        <a:ln w="9525" cap="rnd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700" kern="1200"/>
        </a:p>
      </dsp:txBody>
      <dsp:txXfrm>
        <a:off x="8795163" y="1797977"/>
        <a:ext cx="335071" cy="458437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780228-8E98-4382-ABA2-EFE9A5AC3652}">
      <dsp:nvSpPr>
        <dsp:cNvPr id="0" name=""/>
        <dsp:cNvSpPr/>
      </dsp:nvSpPr>
      <dsp:spPr>
        <a:xfrm>
          <a:off x="2403998" y="0"/>
          <a:ext cx="4531057" cy="4531057"/>
        </a:xfrm>
        <a:prstGeom prst="triangl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02A9E1C-4405-4F66-A5B8-2075A41E9605}">
      <dsp:nvSpPr>
        <dsp:cNvPr id="0" name=""/>
        <dsp:cNvSpPr/>
      </dsp:nvSpPr>
      <dsp:spPr>
        <a:xfrm>
          <a:off x="4669526" y="455539"/>
          <a:ext cx="2945187" cy="536293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Title page </a:t>
          </a:r>
          <a:endParaRPr lang="en-US" sz="1800" b="1" kern="1200" dirty="0"/>
        </a:p>
      </dsp:txBody>
      <dsp:txXfrm>
        <a:off x="4695706" y="481719"/>
        <a:ext cx="2892827" cy="483933"/>
      </dsp:txXfrm>
    </dsp:sp>
    <dsp:sp modelId="{4EA02FF5-F30B-477D-8371-5D3207642862}">
      <dsp:nvSpPr>
        <dsp:cNvPr id="0" name=""/>
        <dsp:cNvSpPr/>
      </dsp:nvSpPr>
      <dsp:spPr>
        <a:xfrm>
          <a:off x="4669526" y="1058869"/>
          <a:ext cx="2945187" cy="536293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Acknowledgment </a:t>
          </a:r>
          <a:endParaRPr lang="en-US" sz="1800" b="1" kern="1200" dirty="0"/>
        </a:p>
      </dsp:txBody>
      <dsp:txXfrm>
        <a:off x="4695706" y="1085049"/>
        <a:ext cx="2892827" cy="483933"/>
      </dsp:txXfrm>
    </dsp:sp>
    <dsp:sp modelId="{E6F4EE16-981F-4B6F-8179-C7BFA74AE78D}">
      <dsp:nvSpPr>
        <dsp:cNvPr id="0" name=""/>
        <dsp:cNvSpPr/>
      </dsp:nvSpPr>
      <dsp:spPr>
        <a:xfrm>
          <a:off x="4641105" y="1650368"/>
          <a:ext cx="2945187" cy="536293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Table of contents, figures</a:t>
          </a:r>
          <a:endParaRPr lang="en-US" sz="1800" b="1" kern="1200" dirty="0"/>
        </a:p>
      </dsp:txBody>
      <dsp:txXfrm>
        <a:off x="4667285" y="1676548"/>
        <a:ext cx="2892827" cy="483933"/>
      </dsp:txXfrm>
    </dsp:sp>
    <dsp:sp modelId="{EF8D3D8B-0646-4C20-A58F-F9E69CF86480}">
      <dsp:nvSpPr>
        <dsp:cNvPr id="0" name=""/>
        <dsp:cNvSpPr/>
      </dsp:nvSpPr>
      <dsp:spPr>
        <a:xfrm>
          <a:off x="4669526" y="2265528"/>
          <a:ext cx="2945187" cy="536293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/>
            <a:t>Abbreviations, glossary of terms</a:t>
          </a:r>
          <a:endParaRPr lang="en-US" sz="1500" b="1" kern="1200" dirty="0"/>
        </a:p>
      </dsp:txBody>
      <dsp:txXfrm>
        <a:off x="4695706" y="2291708"/>
        <a:ext cx="2892827" cy="483933"/>
      </dsp:txXfrm>
    </dsp:sp>
    <dsp:sp modelId="{CC39CDD1-1DA8-42E7-8974-CE3C3C9AEC69}">
      <dsp:nvSpPr>
        <dsp:cNvPr id="0" name=""/>
        <dsp:cNvSpPr/>
      </dsp:nvSpPr>
      <dsp:spPr>
        <a:xfrm>
          <a:off x="4669526" y="2868858"/>
          <a:ext cx="2945187" cy="536293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/>
            <a:t>References</a:t>
          </a:r>
          <a:r>
            <a:rPr lang="en-US" sz="1500" b="1" kern="1200" baseline="0" dirty="0" smtClean="0"/>
            <a:t> and bibliography </a:t>
          </a:r>
          <a:endParaRPr lang="en-US" sz="1500" b="1" kern="1200" dirty="0"/>
        </a:p>
      </dsp:txBody>
      <dsp:txXfrm>
        <a:off x="4695706" y="2895038"/>
        <a:ext cx="2892827" cy="483933"/>
      </dsp:txXfrm>
    </dsp:sp>
    <dsp:sp modelId="{4BA422E6-2FED-48BC-8050-72BA71DA668C}">
      <dsp:nvSpPr>
        <dsp:cNvPr id="0" name=""/>
        <dsp:cNvSpPr/>
      </dsp:nvSpPr>
      <dsp:spPr>
        <a:xfrm>
          <a:off x="4669526" y="3472187"/>
          <a:ext cx="2945187" cy="536293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 Appendices </a:t>
          </a:r>
          <a:endParaRPr lang="en-US" sz="1800" b="1" kern="1200" dirty="0"/>
        </a:p>
      </dsp:txBody>
      <dsp:txXfrm>
        <a:off x="4695706" y="3498367"/>
        <a:ext cx="2892827" cy="4839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architecture">
  <dgm:title val="Architecture Layout"/>
  <dgm:desc val="Use to show hierarchical relationships that build from the bottom up. This layout works well for showing architectural components or objects that build on other objects."/>
  <dgm:catLst>
    <dgm:cat type="hierarchy" pri="4500"/>
    <dgm:cat type="list" pri="24500"/>
    <dgm:cat type="relationship" pri="10500"/>
    <dgm:cat type="officeonline" pri="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b"/>
        </dgm:alg>
      </dgm:if>
      <dgm:else name="Name3">
        <dgm:alg type="lin">
          <dgm:param type="linDir" val="fromR"/>
          <dgm:param type="nodeVertAlign" val="b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B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b"/>
              </dgm:alg>
            </dgm:if>
            <dgm:else name="Name10">
              <dgm:alg type="lin">
                <dgm:param type="linDir" val="fromR"/>
                <dgm:param type="nodeVertAlign" val="b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B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b"/>
                    </dgm:alg>
                  </dgm:if>
                  <dgm:else name="Name17">
                    <dgm:alg type="lin">
                      <dgm:param type="linDir" val="fromR"/>
                      <dgm:param type="nodeVertAlign" val="b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B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b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b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B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b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b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26802-19A2-4BB0-A34E-465E8F37B91A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350CD-37DA-4113-BD6B-A1A8E0E44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910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26802-19A2-4BB0-A34E-465E8F37B91A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350CD-37DA-4113-BD6B-A1A8E0E44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587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26802-19A2-4BB0-A34E-465E8F37B91A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350CD-37DA-4113-BD6B-A1A8E0E44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0382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26802-19A2-4BB0-A34E-465E8F37B91A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350CD-37DA-4113-BD6B-A1A8E0E44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8759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26802-19A2-4BB0-A34E-465E8F37B91A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350CD-37DA-4113-BD6B-A1A8E0E44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7442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26802-19A2-4BB0-A34E-465E8F37B91A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350CD-37DA-4113-BD6B-A1A8E0E44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5106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26802-19A2-4BB0-A34E-465E8F37B91A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350CD-37DA-4113-BD6B-A1A8E0E44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9266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26802-19A2-4BB0-A34E-465E8F37B91A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350CD-37DA-4113-BD6B-A1A8E0E44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6927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26802-19A2-4BB0-A34E-465E8F37B91A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350CD-37DA-4113-BD6B-A1A8E0E44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578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26802-19A2-4BB0-A34E-465E8F37B91A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436350CD-37DA-4113-BD6B-A1A8E0E44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747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26802-19A2-4BB0-A34E-465E8F37B91A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350CD-37DA-4113-BD6B-A1A8E0E44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148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26802-19A2-4BB0-A34E-465E8F37B91A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350CD-37DA-4113-BD6B-A1A8E0E44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000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26802-19A2-4BB0-A34E-465E8F37B91A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350CD-37DA-4113-BD6B-A1A8E0E44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626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26802-19A2-4BB0-A34E-465E8F37B91A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350CD-37DA-4113-BD6B-A1A8E0E44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982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26802-19A2-4BB0-A34E-465E8F37B91A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350CD-37DA-4113-BD6B-A1A8E0E44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153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26802-19A2-4BB0-A34E-465E8F37B91A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350CD-37DA-4113-BD6B-A1A8E0E44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282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26802-19A2-4BB0-A34E-465E8F37B91A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350CD-37DA-4113-BD6B-A1A8E0E44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197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5C26802-19A2-4BB0-A34E-465E8F37B91A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36350CD-37DA-4113-BD6B-A1A8E0E44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556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0" r:id="rId1"/>
    <p:sldLayoutId id="2147483851" r:id="rId2"/>
    <p:sldLayoutId id="2147483852" r:id="rId3"/>
    <p:sldLayoutId id="2147483853" r:id="rId4"/>
    <p:sldLayoutId id="2147483854" r:id="rId5"/>
    <p:sldLayoutId id="2147483855" r:id="rId6"/>
    <p:sldLayoutId id="2147483856" r:id="rId7"/>
    <p:sldLayoutId id="2147483857" r:id="rId8"/>
    <p:sldLayoutId id="2147483858" r:id="rId9"/>
    <p:sldLayoutId id="2147483859" r:id="rId10"/>
    <p:sldLayoutId id="2147483860" r:id="rId11"/>
    <p:sldLayoutId id="2147483861" r:id="rId12"/>
    <p:sldLayoutId id="2147483862" r:id="rId13"/>
    <p:sldLayoutId id="2147483863" r:id="rId14"/>
    <p:sldLayoutId id="2147483864" r:id="rId15"/>
    <p:sldLayoutId id="2147483865" r:id="rId16"/>
    <p:sldLayoutId id="2147483866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Overview of Report writing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21649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7128543"/>
              </p:ext>
            </p:extLst>
          </p:nvPr>
        </p:nvGraphicFramePr>
        <p:xfrm>
          <a:off x="742665" y="1718267"/>
          <a:ext cx="10515600" cy="51397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Rounded Rectangle 1"/>
          <p:cNvSpPr/>
          <p:nvPr/>
        </p:nvSpPr>
        <p:spPr>
          <a:xfrm>
            <a:off x="1528549" y="518614"/>
            <a:ext cx="8980227" cy="107817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General Structure of a Research paper and Project Report.</a:t>
            </a:r>
          </a:p>
          <a:p>
            <a:pPr algn="ctr"/>
            <a:r>
              <a:rPr lang="en-US" dirty="0" smtClean="0"/>
              <a:t> </a:t>
            </a:r>
          </a:p>
          <a:p>
            <a:pPr algn="ctr"/>
            <a:r>
              <a:rPr lang="en-US" dirty="0" smtClean="0"/>
              <a:t>For Project </a:t>
            </a:r>
            <a:r>
              <a:rPr lang="en-US" dirty="0"/>
              <a:t>P</a:t>
            </a:r>
            <a:r>
              <a:rPr lang="en-US" dirty="0" smtClean="0"/>
              <a:t>roposal, last 2 sections are not included.</a:t>
            </a:r>
          </a:p>
        </p:txBody>
      </p:sp>
    </p:spTree>
    <p:extLst>
      <p:ext uri="{BB962C8B-B14F-4D97-AF65-F5344CB8AC3E}">
        <p14:creationId xmlns:p14="http://schemas.microsoft.com/office/powerpoint/2010/main" val="418821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6105395"/>
              </p:ext>
            </p:extLst>
          </p:nvPr>
        </p:nvGraphicFramePr>
        <p:xfrm>
          <a:off x="838200" y="150125"/>
          <a:ext cx="10515600" cy="63462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68473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>
                <a:solidFill>
                  <a:schemeClr val="accent1">
                    <a:lumMod val="75000"/>
                  </a:schemeClr>
                </a:solidFill>
              </a:rPr>
              <a:t>LITERATURE  REVIEW </a:t>
            </a:r>
            <a:endParaRPr lang="en-US" sz="5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6236409"/>
              </p:ext>
            </p:extLst>
          </p:nvPr>
        </p:nvGraphicFramePr>
        <p:xfrm>
          <a:off x="1484313" y="2667000"/>
          <a:ext cx="10018712" cy="3124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4" name="Straight Arrow Connector 3"/>
          <p:cNvCxnSpPr/>
          <p:nvPr/>
        </p:nvCxnSpPr>
        <p:spPr>
          <a:xfrm>
            <a:off x="2060812" y="3425588"/>
            <a:ext cx="229282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5450750" y="3425588"/>
            <a:ext cx="208583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Elbow Connector 12"/>
          <p:cNvCxnSpPr/>
          <p:nvPr/>
        </p:nvCxnSpPr>
        <p:spPr>
          <a:xfrm rot="10800000" flipV="1">
            <a:off x="9689910" y="3425587"/>
            <a:ext cx="1610436" cy="1173707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3562066" y="4435522"/>
            <a:ext cx="249754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Elbow Connector 19"/>
          <p:cNvCxnSpPr/>
          <p:nvPr/>
        </p:nvCxnSpPr>
        <p:spPr>
          <a:xfrm>
            <a:off x="1719618" y="4012440"/>
            <a:ext cx="1119116" cy="982641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1219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2475506"/>
              </p:ext>
            </p:extLst>
          </p:nvPr>
        </p:nvGraphicFramePr>
        <p:xfrm>
          <a:off x="838200" y="1651379"/>
          <a:ext cx="10515600" cy="45255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9976959"/>
              </p:ext>
            </p:extLst>
          </p:nvPr>
        </p:nvGraphicFramePr>
        <p:xfrm>
          <a:off x="2032000" y="719666"/>
          <a:ext cx="8128000" cy="64511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128000"/>
              </a:tblGrid>
              <a:tr h="64511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Methodology </a:t>
                      </a:r>
                      <a:endParaRPr lang="en-US" sz="3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2913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5148100"/>
              </p:ext>
            </p:extLst>
          </p:nvPr>
        </p:nvGraphicFramePr>
        <p:xfrm>
          <a:off x="838200" y="1023582"/>
          <a:ext cx="10515600" cy="51533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97846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4935"/>
          </a:xfrm>
        </p:spPr>
        <p:txBody>
          <a:bodyPr>
            <a:noAutofit/>
          </a:bodyPr>
          <a:lstStyle/>
          <a:p>
            <a:r>
              <a:rPr lang="en-US" sz="6000" b="1" dirty="0" smtClean="0">
                <a:solidFill>
                  <a:schemeClr val="accent4">
                    <a:lumMod val="75000"/>
                  </a:schemeClr>
                </a:solidFill>
              </a:rPr>
              <a:t>RESULTS AND EVALUATION </a:t>
            </a:r>
            <a:endParaRPr lang="en-US" sz="6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2944480"/>
              </p:ext>
            </p:extLst>
          </p:nvPr>
        </p:nvGraphicFramePr>
        <p:xfrm>
          <a:off x="838200" y="1296537"/>
          <a:ext cx="10515600" cy="52680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89422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>
                <a:solidFill>
                  <a:schemeClr val="accent1">
                    <a:lumMod val="75000"/>
                  </a:schemeClr>
                </a:solidFill>
              </a:rPr>
              <a:t>CONCLUSION AND FUTURE WORK </a:t>
            </a:r>
            <a:endParaRPr lang="en-US" sz="5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9937394"/>
              </p:ext>
            </p:extLst>
          </p:nvPr>
        </p:nvGraphicFramePr>
        <p:xfrm>
          <a:off x="1484313" y="2667000"/>
          <a:ext cx="10018712" cy="3124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41012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>
                <a:solidFill>
                  <a:schemeClr val="accent4">
                    <a:lumMod val="75000"/>
                  </a:schemeClr>
                </a:solidFill>
              </a:rPr>
              <a:t>Additional Parts </a:t>
            </a:r>
            <a:endParaRPr lang="en-US" sz="54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3307750"/>
              </p:ext>
            </p:extLst>
          </p:nvPr>
        </p:nvGraphicFramePr>
        <p:xfrm>
          <a:off x="1484313" y="1883391"/>
          <a:ext cx="10018712" cy="45310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284077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7631</TotalTime>
  <Words>209</Words>
  <Application>Microsoft Office PowerPoint</Application>
  <PresentationFormat>Widescreen</PresentationFormat>
  <Paragraphs>51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Corbel</vt:lpstr>
      <vt:lpstr>Wingdings</vt:lpstr>
      <vt:lpstr>Parallax</vt:lpstr>
      <vt:lpstr>Overview of Report writing </vt:lpstr>
      <vt:lpstr>PowerPoint Presentation</vt:lpstr>
      <vt:lpstr>PowerPoint Presentation</vt:lpstr>
      <vt:lpstr>LITERATURE  REVIEW </vt:lpstr>
      <vt:lpstr>PowerPoint Presentation</vt:lpstr>
      <vt:lpstr>PowerPoint Presentation</vt:lpstr>
      <vt:lpstr>RESULTS AND EVALUATION </vt:lpstr>
      <vt:lpstr>CONCLUSION AND FUTURE WORK </vt:lpstr>
      <vt:lpstr>Additional Parts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Javeria Ali</dc:creator>
  <cp:lastModifiedBy>Faculty</cp:lastModifiedBy>
  <cp:revision>15</cp:revision>
  <dcterms:created xsi:type="dcterms:W3CDTF">2019-10-31T06:41:52Z</dcterms:created>
  <dcterms:modified xsi:type="dcterms:W3CDTF">2022-04-20T06:32:01Z</dcterms:modified>
</cp:coreProperties>
</file>