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3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5BD68-C506-41E6-894F-B0C9549C6A1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F273BE-A787-4FE1-9E93-B3E16C2D67A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The title and subject of the report </a:t>
          </a:r>
          <a:endParaRPr lang="en-US" sz="1800" b="1" dirty="0">
            <a:solidFill>
              <a:schemeClr val="bg1"/>
            </a:solidFill>
          </a:endParaRPr>
        </a:p>
      </dgm:t>
    </dgm:pt>
    <dgm:pt modelId="{6464EF56-B8CE-47C7-B7FB-ED49DCBA76A8}" type="parTrans" cxnId="{85EA1A56-149B-4A4A-A2C9-99B6AB5F15AC}">
      <dgm:prSet/>
      <dgm:spPr/>
      <dgm:t>
        <a:bodyPr/>
        <a:lstStyle/>
        <a:p>
          <a:endParaRPr lang="en-US"/>
        </a:p>
      </dgm:t>
    </dgm:pt>
    <dgm:pt modelId="{0A7F4952-DA6F-4141-8593-B4C9A5446D08}" type="sibTrans" cxnId="{85EA1A56-149B-4A4A-A2C9-99B6AB5F15AC}">
      <dgm:prSet/>
      <dgm:spPr/>
      <dgm:t>
        <a:bodyPr/>
        <a:lstStyle/>
        <a:p>
          <a:endParaRPr lang="en-US"/>
        </a:p>
      </dgm:t>
    </dgm:pt>
    <dgm:pt modelId="{9315BD0B-DC68-4099-AC5B-18A5EE4E5B0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Can include a very brief summary </a:t>
          </a:r>
          <a:endParaRPr lang="en-US" sz="1800" b="1" dirty="0">
            <a:solidFill>
              <a:schemeClr val="bg1"/>
            </a:solidFill>
          </a:endParaRPr>
        </a:p>
      </dgm:t>
    </dgm:pt>
    <dgm:pt modelId="{5CBF9FE0-A4A4-4F5C-AAC9-3477F45F7CAA}" type="parTrans" cxnId="{D2E2E979-DF79-4D1F-8628-171F628ECABB}">
      <dgm:prSet/>
      <dgm:spPr/>
      <dgm:t>
        <a:bodyPr/>
        <a:lstStyle/>
        <a:p>
          <a:endParaRPr lang="en-US"/>
        </a:p>
      </dgm:t>
    </dgm:pt>
    <dgm:pt modelId="{0F3F7543-0140-4296-8EC8-0042AA4A2321}" type="sibTrans" cxnId="{D2E2E979-DF79-4D1F-8628-171F628ECABB}">
      <dgm:prSet/>
      <dgm:spPr/>
      <dgm:t>
        <a:bodyPr/>
        <a:lstStyle/>
        <a:p>
          <a:endParaRPr lang="en-US"/>
        </a:p>
      </dgm:t>
    </dgm:pt>
    <dgm:pt modelId="{3189F4C5-8A83-4FC3-8118-9A4D5C67A852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It has a formal tone. </a:t>
          </a:r>
          <a:endParaRPr lang="en-US" sz="1800" b="1" dirty="0">
            <a:solidFill>
              <a:schemeClr val="bg1"/>
            </a:solidFill>
          </a:endParaRPr>
        </a:p>
      </dgm:t>
    </dgm:pt>
    <dgm:pt modelId="{384E8876-BBB9-4561-BEB3-2D5C4325C79E}" type="parTrans" cxnId="{6279EBD0-8118-4901-90F7-5587B3C64AD5}">
      <dgm:prSet/>
      <dgm:spPr/>
      <dgm:t>
        <a:bodyPr/>
        <a:lstStyle/>
        <a:p>
          <a:endParaRPr lang="en-US"/>
        </a:p>
      </dgm:t>
    </dgm:pt>
    <dgm:pt modelId="{DA88B171-2F98-4E48-9A06-CFB01480FA36}" type="sibTrans" cxnId="{6279EBD0-8118-4901-90F7-5587B3C64AD5}">
      <dgm:prSet/>
      <dgm:spPr/>
      <dgm:t>
        <a:bodyPr/>
        <a:lstStyle/>
        <a:p>
          <a:endParaRPr lang="en-US"/>
        </a:p>
      </dgm:t>
    </dgm:pt>
    <dgm:pt modelId="{E87BE847-262E-41C6-B6A5-14642BACCFE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</a:rPr>
            <a:t>It can acknowledge those who assisted in preparing the report </a:t>
          </a:r>
          <a:endParaRPr lang="en-US" sz="1800" b="1" dirty="0">
            <a:solidFill>
              <a:schemeClr val="bg1"/>
            </a:solidFill>
          </a:endParaRPr>
        </a:p>
      </dgm:t>
    </dgm:pt>
    <dgm:pt modelId="{9D2241B8-5FCB-4F59-9488-5CD2970BE95D}" type="parTrans" cxnId="{0843BE6C-C643-4A6F-A92D-A1C0B3A804C5}">
      <dgm:prSet/>
      <dgm:spPr/>
      <dgm:t>
        <a:bodyPr/>
        <a:lstStyle/>
        <a:p>
          <a:endParaRPr lang="en-US"/>
        </a:p>
      </dgm:t>
    </dgm:pt>
    <dgm:pt modelId="{86FC2EE0-92EB-4C8A-AED8-E1DAACFD81F3}" type="sibTrans" cxnId="{0843BE6C-C643-4A6F-A92D-A1C0B3A804C5}">
      <dgm:prSet/>
      <dgm:spPr/>
      <dgm:t>
        <a:bodyPr/>
        <a:lstStyle/>
        <a:p>
          <a:endParaRPr lang="en-US"/>
        </a:p>
      </dgm:t>
    </dgm:pt>
    <dgm:pt modelId="{EEE342A5-2AAA-4552-85D6-443204F82F74}" type="pres">
      <dgm:prSet presAssocID="{33A5BD68-C506-41E6-894F-B0C9549C6A1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A12A0A-39A1-41A2-8B50-05B590C59771}" type="pres">
      <dgm:prSet presAssocID="{9CF273BE-A787-4FE1-9E93-B3E16C2D67AE}" presName="parentLin" presStyleCnt="0"/>
      <dgm:spPr/>
      <dgm:t>
        <a:bodyPr/>
        <a:lstStyle/>
        <a:p>
          <a:endParaRPr lang="en-US"/>
        </a:p>
      </dgm:t>
    </dgm:pt>
    <dgm:pt modelId="{C50FB5D0-8C4F-4AC7-984A-6FE092DBAF90}" type="pres">
      <dgm:prSet presAssocID="{9CF273BE-A787-4FE1-9E93-B3E16C2D67A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D7FFA1B-C677-4631-AE7C-FCBE8280EDEA}" type="pres">
      <dgm:prSet presAssocID="{9CF273BE-A787-4FE1-9E93-B3E16C2D67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69D18-E499-421A-A8B7-F2CF7B6BC161}" type="pres">
      <dgm:prSet presAssocID="{9CF273BE-A787-4FE1-9E93-B3E16C2D67AE}" presName="negativeSpace" presStyleCnt="0"/>
      <dgm:spPr/>
      <dgm:t>
        <a:bodyPr/>
        <a:lstStyle/>
        <a:p>
          <a:endParaRPr lang="en-US"/>
        </a:p>
      </dgm:t>
    </dgm:pt>
    <dgm:pt modelId="{A950934F-FAE2-4513-89A8-E2C2053AD732}" type="pres">
      <dgm:prSet presAssocID="{9CF273BE-A787-4FE1-9E93-B3E16C2D67A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BF391-FABD-4DF3-AA66-1B6B99F5269C}" type="pres">
      <dgm:prSet presAssocID="{0A7F4952-DA6F-4141-8593-B4C9A5446D08}" presName="spaceBetweenRectangles" presStyleCnt="0"/>
      <dgm:spPr/>
      <dgm:t>
        <a:bodyPr/>
        <a:lstStyle/>
        <a:p>
          <a:endParaRPr lang="en-US"/>
        </a:p>
      </dgm:t>
    </dgm:pt>
    <dgm:pt modelId="{5C35108E-6FE2-4AFC-BFFA-F243AAAE991B}" type="pres">
      <dgm:prSet presAssocID="{9315BD0B-DC68-4099-AC5B-18A5EE4E5B0A}" presName="parentLin" presStyleCnt="0"/>
      <dgm:spPr/>
      <dgm:t>
        <a:bodyPr/>
        <a:lstStyle/>
        <a:p>
          <a:endParaRPr lang="en-US"/>
        </a:p>
      </dgm:t>
    </dgm:pt>
    <dgm:pt modelId="{98043760-20A3-4B2E-9725-70A276A3E756}" type="pres">
      <dgm:prSet presAssocID="{9315BD0B-DC68-4099-AC5B-18A5EE4E5B0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64FB90-1500-45DF-BEEB-993E2C48AAD7}" type="pres">
      <dgm:prSet presAssocID="{9315BD0B-DC68-4099-AC5B-18A5EE4E5B0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AF6B5-1A91-4BEF-BFAF-9E187C7C25CD}" type="pres">
      <dgm:prSet presAssocID="{9315BD0B-DC68-4099-AC5B-18A5EE4E5B0A}" presName="negativeSpace" presStyleCnt="0"/>
      <dgm:spPr/>
      <dgm:t>
        <a:bodyPr/>
        <a:lstStyle/>
        <a:p>
          <a:endParaRPr lang="en-US"/>
        </a:p>
      </dgm:t>
    </dgm:pt>
    <dgm:pt modelId="{725F5008-882E-4054-8DA9-F13B928A205D}" type="pres">
      <dgm:prSet presAssocID="{9315BD0B-DC68-4099-AC5B-18A5EE4E5B0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E0A32-F7C6-4809-B132-CB836CD685F3}" type="pres">
      <dgm:prSet presAssocID="{0F3F7543-0140-4296-8EC8-0042AA4A2321}" presName="spaceBetweenRectangles" presStyleCnt="0"/>
      <dgm:spPr/>
      <dgm:t>
        <a:bodyPr/>
        <a:lstStyle/>
        <a:p>
          <a:endParaRPr lang="en-US"/>
        </a:p>
      </dgm:t>
    </dgm:pt>
    <dgm:pt modelId="{C3BB70D2-6CE6-4DAA-ABF4-1277606DBF30}" type="pres">
      <dgm:prSet presAssocID="{E87BE847-262E-41C6-B6A5-14642BACCFED}" presName="parentLin" presStyleCnt="0"/>
      <dgm:spPr/>
      <dgm:t>
        <a:bodyPr/>
        <a:lstStyle/>
        <a:p>
          <a:endParaRPr lang="en-US"/>
        </a:p>
      </dgm:t>
    </dgm:pt>
    <dgm:pt modelId="{A5DB9BF5-5842-4115-B09C-05E79943CCB8}" type="pres">
      <dgm:prSet presAssocID="{E87BE847-262E-41C6-B6A5-14642BACCFE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E474C7F-67D1-4D9A-BD03-7821B21F097A}" type="pres">
      <dgm:prSet presAssocID="{E87BE847-262E-41C6-B6A5-14642BACCF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F56A8-EC59-488B-96AD-C51A8369CF37}" type="pres">
      <dgm:prSet presAssocID="{E87BE847-262E-41C6-B6A5-14642BACCFED}" presName="negativeSpace" presStyleCnt="0"/>
      <dgm:spPr/>
      <dgm:t>
        <a:bodyPr/>
        <a:lstStyle/>
        <a:p>
          <a:endParaRPr lang="en-US"/>
        </a:p>
      </dgm:t>
    </dgm:pt>
    <dgm:pt modelId="{FA970B18-D505-4C9A-BAB6-F71AD496B087}" type="pres">
      <dgm:prSet presAssocID="{E87BE847-262E-41C6-B6A5-14642BACCFE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BABAF-AFD5-4F52-8720-CA113AD77C43}" type="pres">
      <dgm:prSet presAssocID="{86FC2EE0-92EB-4C8A-AED8-E1DAACFD81F3}" presName="spaceBetweenRectangles" presStyleCnt="0"/>
      <dgm:spPr/>
      <dgm:t>
        <a:bodyPr/>
        <a:lstStyle/>
        <a:p>
          <a:endParaRPr lang="en-US"/>
        </a:p>
      </dgm:t>
    </dgm:pt>
    <dgm:pt modelId="{9F45537A-E08D-4059-A627-8C2AC5F21C54}" type="pres">
      <dgm:prSet presAssocID="{3189F4C5-8A83-4FC3-8118-9A4D5C67A852}" presName="parentLin" presStyleCnt="0"/>
      <dgm:spPr/>
      <dgm:t>
        <a:bodyPr/>
        <a:lstStyle/>
        <a:p>
          <a:endParaRPr lang="en-US"/>
        </a:p>
      </dgm:t>
    </dgm:pt>
    <dgm:pt modelId="{E908438F-A7AB-41C9-8E1E-5173455257D9}" type="pres">
      <dgm:prSet presAssocID="{3189F4C5-8A83-4FC3-8118-9A4D5C67A85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5F2E3C8-8192-4B9B-8258-996245E6A60E}" type="pres">
      <dgm:prSet presAssocID="{3189F4C5-8A83-4FC3-8118-9A4D5C67A85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03F2E-F608-4BBF-AE68-7DBE73AFA85B}" type="pres">
      <dgm:prSet presAssocID="{3189F4C5-8A83-4FC3-8118-9A4D5C67A852}" presName="negativeSpace" presStyleCnt="0"/>
      <dgm:spPr/>
      <dgm:t>
        <a:bodyPr/>
        <a:lstStyle/>
        <a:p>
          <a:endParaRPr lang="en-US"/>
        </a:p>
      </dgm:t>
    </dgm:pt>
    <dgm:pt modelId="{26C61BCF-7501-48ED-B02A-00273BFD1528}" type="pres">
      <dgm:prSet presAssocID="{3189F4C5-8A83-4FC3-8118-9A4D5C67A85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93EFB-AE0E-474D-B4A6-DD6CD5614ABB}" type="presOf" srcId="{E87BE847-262E-41C6-B6A5-14642BACCFED}" destId="{A5DB9BF5-5842-4115-B09C-05E79943CCB8}" srcOrd="0" destOrd="0" presId="urn:microsoft.com/office/officeart/2005/8/layout/list1"/>
    <dgm:cxn modelId="{4440C992-A430-4FF1-B290-DACDFE0D4005}" type="presOf" srcId="{9CF273BE-A787-4FE1-9E93-B3E16C2D67AE}" destId="{C50FB5D0-8C4F-4AC7-984A-6FE092DBAF90}" srcOrd="0" destOrd="0" presId="urn:microsoft.com/office/officeart/2005/8/layout/list1"/>
    <dgm:cxn modelId="{0843BE6C-C643-4A6F-A92D-A1C0B3A804C5}" srcId="{33A5BD68-C506-41E6-894F-B0C9549C6A14}" destId="{E87BE847-262E-41C6-B6A5-14642BACCFED}" srcOrd="2" destOrd="0" parTransId="{9D2241B8-5FCB-4F59-9488-5CD2970BE95D}" sibTransId="{86FC2EE0-92EB-4C8A-AED8-E1DAACFD81F3}"/>
    <dgm:cxn modelId="{27FB8F82-9225-4547-B4C9-645851B3E5E7}" type="presOf" srcId="{9315BD0B-DC68-4099-AC5B-18A5EE4E5B0A}" destId="{8164FB90-1500-45DF-BEEB-993E2C48AAD7}" srcOrd="1" destOrd="0" presId="urn:microsoft.com/office/officeart/2005/8/layout/list1"/>
    <dgm:cxn modelId="{68329D95-CC5D-45B2-8F50-D5A1B2FE973D}" type="presOf" srcId="{3189F4C5-8A83-4FC3-8118-9A4D5C67A852}" destId="{E908438F-A7AB-41C9-8E1E-5173455257D9}" srcOrd="0" destOrd="0" presId="urn:microsoft.com/office/officeart/2005/8/layout/list1"/>
    <dgm:cxn modelId="{AD235EA3-F434-40A6-9440-3AEA2C8F11E4}" type="presOf" srcId="{E87BE847-262E-41C6-B6A5-14642BACCFED}" destId="{9E474C7F-67D1-4D9A-BD03-7821B21F097A}" srcOrd="1" destOrd="0" presId="urn:microsoft.com/office/officeart/2005/8/layout/list1"/>
    <dgm:cxn modelId="{7ADCF256-9831-4C94-9D5C-2A2E476A6EBB}" type="presOf" srcId="{33A5BD68-C506-41E6-894F-B0C9549C6A14}" destId="{EEE342A5-2AAA-4552-85D6-443204F82F74}" srcOrd="0" destOrd="0" presId="urn:microsoft.com/office/officeart/2005/8/layout/list1"/>
    <dgm:cxn modelId="{6D84F457-3A6B-4904-82EF-4064B2F5CBA4}" type="presOf" srcId="{3189F4C5-8A83-4FC3-8118-9A4D5C67A852}" destId="{C5F2E3C8-8192-4B9B-8258-996245E6A60E}" srcOrd="1" destOrd="0" presId="urn:microsoft.com/office/officeart/2005/8/layout/list1"/>
    <dgm:cxn modelId="{D94F2973-FBF9-4E10-8D12-C7EA16A9695C}" type="presOf" srcId="{9CF273BE-A787-4FE1-9E93-B3E16C2D67AE}" destId="{1D7FFA1B-C677-4631-AE7C-FCBE8280EDEA}" srcOrd="1" destOrd="0" presId="urn:microsoft.com/office/officeart/2005/8/layout/list1"/>
    <dgm:cxn modelId="{85EA1A56-149B-4A4A-A2C9-99B6AB5F15AC}" srcId="{33A5BD68-C506-41E6-894F-B0C9549C6A14}" destId="{9CF273BE-A787-4FE1-9E93-B3E16C2D67AE}" srcOrd="0" destOrd="0" parTransId="{6464EF56-B8CE-47C7-B7FB-ED49DCBA76A8}" sibTransId="{0A7F4952-DA6F-4141-8593-B4C9A5446D08}"/>
    <dgm:cxn modelId="{6279EBD0-8118-4901-90F7-5587B3C64AD5}" srcId="{33A5BD68-C506-41E6-894F-B0C9549C6A14}" destId="{3189F4C5-8A83-4FC3-8118-9A4D5C67A852}" srcOrd="3" destOrd="0" parTransId="{384E8876-BBB9-4561-BEB3-2D5C4325C79E}" sibTransId="{DA88B171-2F98-4E48-9A06-CFB01480FA36}"/>
    <dgm:cxn modelId="{D2E2E979-DF79-4D1F-8628-171F628ECABB}" srcId="{33A5BD68-C506-41E6-894F-B0C9549C6A14}" destId="{9315BD0B-DC68-4099-AC5B-18A5EE4E5B0A}" srcOrd="1" destOrd="0" parTransId="{5CBF9FE0-A4A4-4F5C-AAC9-3477F45F7CAA}" sibTransId="{0F3F7543-0140-4296-8EC8-0042AA4A2321}"/>
    <dgm:cxn modelId="{DC8BB817-0A72-465A-8BA2-7BCE65DDD08A}" type="presOf" srcId="{9315BD0B-DC68-4099-AC5B-18A5EE4E5B0A}" destId="{98043760-20A3-4B2E-9725-70A276A3E756}" srcOrd="0" destOrd="0" presId="urn:microsoft.com/office/officeart/2005/8/layout/list1"/>
    <dgm:cxn modelId="{2DAE334D-DF7B-44CD-8735-934417369021}" type="presParOf" srcId="{EEE342A5-2AAA-4552-85D6-443204F82F74}" destId="{05A12A0A-39A1-41A2-8B50-05B590C59771}" srcOrd="0" destOrd="0" presId="urn:microsoft.com/office/officeart/2005/8/layout/list1"/>
    <dgm:cxn modelId="{9D3BDA00-5D36-4E45-AAF0-9F063C963CE2}" type="presParOf" srcId="{05A12A0A-39A1-41A2-8B50-05B590C59771}" destId="{C50FB5D0-8C4F-4AC7-984A-6FE092DBAF90}" srcOrd="0" destOrd="0" presId="urn:microsoft.com/office/officeart/2005/8/layout/list1"/>
    <dgm:cxn modelId="{E43B6706-D7F3-4257-B137-25A0DF7E8EC6}" type="presParOf" srcId="{05A12A0A-39A1-41A2-8B50-05B590C59771}" destId="{1D7FFA1B-C677-4631-AE7C-FCBE8280EDEA}" srcOrd="1" destOrd="0" presId="urn:microsoft.com/office/officeart/2005/8/layout/list1"/>
    <dgm:cxn modelId="{04EEEA7A-EDE1-4878-ADCE-5FCDDFF656E9}" type="presParOf" srcId="{EEE342A5-2AAA-4552-85D6-443204F82F74}" destId="{69769D18-E499-421A-A8B7-F2CF7B6BC161}" srcOrd="1" destOrd="0" presId="urn:microsoft.com/office/officeart/2005/8/layout/list1"/>
    <dgm:cxn modelId="{C7FAA0C9-447C-4C44-BD6F-7050F675131B}" type="presParOf" srcId="{EEE342A5-2AAA-4552-85D6-443204F82F74}" destId="{A950934F-FAE2-4513-89A8-E2C2053AD732}" srcOrd="2" destOrd="0" presId="urn:microsoft.com/office/officeart/2005/8/layout/list1"/>
    <dgm:cxn modelId="{604B9AC1-F3C2-408F-AFAE-73A3D670AE37}" type="presParOf" srcId="{EEE342A5-2AAA-4552-85D6-443204F82F74}" destId="{72EBF391-FABD-4DF3-AA66-1B6B99F5269C}" srcOrd="3" destOrd="0" presId="urn:microsoft.com/office/officeart/2005/8/layout/list1"/>
    <dgm:cxn modelId="{D9D747FF-B4AC-4312-A792-AA08098282D7}" type="presParOf" srcId="{EEE342A5-2AAA-4552-85D6-443204F82F74}" destId="{5C35108E-6FE2-4AFC-BFFA-F243AAAE991B}" srcOrd="4" destOrd="0" presId="urn:microsoft.com/office/officeart/2005/8/layout/list1"/>
    <dgm:cxn modelId="{50A041EC-24A1-472F-A5E0-C740FE282471}" type="presParOf" srcId="{5C35108E-6FE2-4AFC-BFFA-F243AAAE991B}" destId="{98043760-20A3-4B2E-9725-70A276A3E756}" srcOrd="0" destOrd="0" presId="urn:microsoft.com/office/officeart/2005/8/layout/list1"/>
    <dgm:cxn modelId="{1C1C03FB-D175-4AF4-992E-746648A19102}" type="presParOf" srcId="{5C35108E-6FE2-4AFC-BFFA-F243AAAE991B}" destId="{8164FB90-1500-45DF-BEEB-993E2C48AAD7}" srcOrd="1" destOrd="0" presId="urn:microsoft.com/office/officeart/2005/8/layout/list1"/>
    <dgm:cxn modelId="{89DE51EA-AAE2-4A48-B991-1B687FB9D623}" type="presParOf" srcId="{EEE342A5-2AAA-4552-85D6-443204F82F74}" destId="{57EAF6B5-1A91-4BEF-BFAF-9E187C7C25CD}" srcOrd="5" destOrd="0" presId="urn:microsoft.com/office/officeart/2005/8/layout/list1"/>
    <dgm:cxn modelId="{D321F349-CBF1-4331-B05C-37CC9EA45D2E}" type="presParOf" srcId="{EEE342A5-2AAA-4552-85D6-443204F82F74}" destId="{725F5008-882E-4054-8DA9-F13B928A205D}" srcOrd="6" destOrd="0" presId="urn:microsoft.com/office/officeart/2005/8/layout/list1"/>
    <dgm:cxn modelId="{DAABD2E4-CD28-4C13-937E-E35960178984}" type="presParOf" srcId="{EEE342A5-2AAA-4552-85D6-443204F82F74}" destId="{E77E0A32-F7C6-4809-B132-CB836CD685F3}" srcOrd="7" destOrd="0" presId="urn:microsoft.com/office/officeart/2005/8/layout/list1"/>
    <dgm:cxn modelId="{C8080598-6129-49E3-946D-1EA6DB940147}" type="presParOf" srcId="{EEE342A5-2AAA-4552-85D6-443204F82F74}" destId="{C3BB70D2-6CE6-4DAA-ABF4-1277606DBF30}" srcOrd="8" destOrd="0" presId="urn:microsoft.com/office/officeart/2005/8/layout/list1"/>
    <dgm:cxn modelId="{011AC521-5429-4EFC-8D21-9886E8758FDD}" type="presParOf" srcId="{C3BB70D2-6CE6-4DAA-ABF4-1277606DBF30}" destId="{A5DB9BF5-5842-4115-B09C-05E79943CCB8}" srcOrd="0" destOrd="0" presId="urn:microsoft.com/office/officeart/2005/8/layout/list1"/>
    <dgm:cxn modelId="{4461DBD5-8B87-4F9C-A9CC-F9157BCD96ED}" type="presParOf" srcId="{C3BB70D2-6CE6-4DAA-ABF4-1277606DBF30}" destId="{9E474C7F-67D1-4D9A-BD03-7821B21F097A}" srcOrd="1" destOrd="0" presId="urn:microsoft.com/office/officeart/2005/8/layout/list1"/>
    <dgm:cxn modelId="{E50582B6-D2FE-4B3F-8531-E15A681C7460}" type="presParOf" srcId="{EEE342A5-2AAA-4552-85D6-443204F82F74}" destId="{F67F56A8-EC59-488B-96AD-C51A8369CF37}" srcOrd="9" destOrd="0" presId="urn:microsoft.com/office/officeart/2005/8/layout/list1"/>
    <dgm:cxn modelId="{746A68BF-9717-4043-82C4-0924A8632B42}" type="presParOf" srcId="{EEE342A5-2AAA-4552-85D6-443204F82F74}" destId="{FA970B18-D505-4C9A-BAB6-F71AD496B087}" srcOrd="10" destOrd="0" presId="urn:microsoft.com/office/officeart/2005/8/layout/list1"/>
    <dgm:cxn modelId="{27AAA4A3-6DA7-44AC-94C7-AF993513F22E}" type="presParOf" srcId="{EEE342A5-2AAA-4552-85D6-443204F82F74}" destId="{3BBBABAF-AFD5-4F52-8720-CA113AD77C43}" srcOrd="11" destOrd="0" presId="urn:microsoft.com/office/officeart/2005/8/layout/list1"/>
    <dgm:cxn modelId="{B969A43A-201C-47C4-B93F-C10111BE9F7D}" type="presParOf" srcId="{EEE342A5-2AAA-4552-85D6-443204F82F74}" destId="{9F45537A-E08D-4059-A627-8C2AC5F21C54}" srcOrd="12" destOrd="0" presId="urn:microsoft.com/office/officeart/2005/8/layout/list1"/>
    <dgm:cxn modelId="{5F87A56D-DA06-42CA-B270-8B6FFD96087D}" type="presParOf" srcId="{9F45537A-E08D-4059-A627-8C2AC5F21C54}" destId="{E908438F-A7AB-41C9-8E1E-5173455257D9}" srcOrd="0" destOrd="0" presId="urn:microsoft.com/office/officeart/2005/8/layout/list1"/>
    <dgm:cxn modelId="{1B9C0388-9A7D-41EC-84EA-4722E3B4FAF1}" type="presParOf" srcId="{9F45537A-E08D-4059-A627-8C2AC5F21C54}" destId="{C5F2E3C8-8192-4B9B-8258-996245E6A60E}" srcOrd="1" destOrd="0" presId="urn:microsoft.com/office/officeart/2005/8/layout/list1"/>
    <dgm:cxn modelId="{286DC5BD-4F68-4680-A2EA-36828E78DB91}" type="presParOf" srcId="{EEE342A5-2AAA-4552-85D6-443204F82F74}" destId="{A4E03F2E-F608-4BBF-AE68-7DBE73AFA85B}" srcOrd="13" destOrd="0" presId="urn:microsoft.com/office/officeart/2005/8/layout/list1"/>
    <dgm:cxn modelId="{005EB029-37F4-4AB9-A11F-2D08D94F05FE}" type="presParOf" srcId="{EEE342A5-2AAA-4552-85D6-443204F82F74}" destId="{26C61BCF-7501-48ED-B02A-00273BFD15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A94A7-C565-4E4D-A482-758B6CBA625D}" type="doc">
      <dgm:prSet loTypeId="urn:microsoft.com/office/officeart/2005/8/layout/default#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98DC57-EA18-47BB-A9AE-410399D5B8ED}">
      <dgm:prSet phldrT="[Text]"/>
      <dgm:spPr/>
      <dgm:t>
        <a:bodyPr/>
        <a:lstStyle/>
        <a:p>
          <a:pPr algn="ctr"/>
          <a:r>
            <a:rPr lang="en-US" dirty="0" smtClean="0"/>
            <a:t>Article </a:t>
          </a:r>
          <a:endParaRPr lang="en-US" dirty="0"/>
        </a:p>
      </dgm:t>
    </dgm:pt>
    <dgm:pt modelId="{1FD9CDEA-160E-4B30-BC3F-68EEFB4F0ADB}" type="parTrans" cxnId="{AE3124D2-3F78-4FE0-9A2C-1A0F5ECB37D7}">
      <dgm:prSet/>
      <dgm:spPr/>
      <dgm:t>
        <a:bodyPr/>
        <a:lstStyle/>
        <a:p>
          <a:pPr algn="ctr"/>
          <a:endParaRPr lang="en-US"/>
        </a:p>
      </dgm:t>
    </dgm:pt>
    <dgm:pt modelId="{D2427FAE-3DA4-4BFA-BDF8-00D79E34519F}" type="sibTrans" cxnId="{AE3124D2-3F78-4FE0-9A2C-1A0F5ECB37D7}">
      <dgm:prSet/>
      <dgm:spPr/>
      <dgm:t>
        <a:bodyPr/>
        <a:lstStyle/>
        <a:p>
          <a:pPr algn="ctr"/>
          <a:endParaRPr lang="en-US"/>
        </a:p>
      </dgm:t>
    </dgm:pt>
    <dgm:pt modelId="{B2C226EA-6402-473F-B905-8431F42E57C1}">
      <dgm:prSet phldrT="[Text]"/>
      <dgm:spPr/>
      <dgm:t>
        <a:bodyPr/>
        <a:lstStyle/>
        <a:p>
          <a:pPr algn="ctr"/>
          <a:r>
            <a:rPr lang="en-US" dirty="0" smtClean="0"/>
            <a:t>Chapter</a:t>
          </a:r>
          <a:endParaRPr lang="en-US" dirty="0"/>
        </a:p>
      </dgm:t>
    </dgm:pt>
    <dgm:pt modelId="{2D4CBCAE-2BFF-4450-BD74-6FF900078774}" type="parTrans" cxnId="{1B80C2B2-E57E-452C-B859-B2F3C04EDAAE}">
      <dgm:prSet/>
      <dgm:spPr/>
      <dgm:t>
        <a:bodyPr/>
        <a:lstStyle/>
        <a:p>
          <a:pPr algn="ctr"/>
          <a:endParaRPr lang="en-US"/>
        </a:p>
      </dgm:t>
    </dgm:pt>
    <dgm:pt modelId="{BCF24A54-4C8F-44BD-A9EA-07BE6C0216A1}" type="sibTrans" cxnId="{1B80C2B2-E57E-452C-B859-B2F3C04EDAAE}">
      <dgm:prSet/>
      <dgm:spPr/>
      <dgm:t>
        <a:bodyPr/>
        <a:lstStyle/>
        <a:p>
          <a:pPr algn="ctr"/>
          <a:endParaRPr lang="en-US"/>
        </a:p>
      </dgm:t>
    </dgm:pt>
    <dgm:pt modelId="{16BF3F22-CB5E-4CB9-AD5F-D2AC5FAD849D}">
      <dgm:prSet phldrT="[Text]"/>
      <dgm:spPr/>
      <dgm:t>
        <a:bodyPr/>
        <a:lstStyle/>
        <a:p>
          <a:pPr algn="ctr"/>
          <a:r>
            <a:rPr lang="en-US" dirty="0" smtClean="0"/>
            <a:t>Books</a:t>
          </a:r>
          <a:endParaRPr lang="en-US" dirty="0"/>
        </a:p>
      </dgm:t>
    </dgm:pt>
    <dgm:pt modelId="{E0017CF9-4606-4180-9EAB-CF2CCEAC1D63}" type="parTrans" cxnId="{E47E9643-F13C-4D38-A50F-FBF6F92E9E2F}">
      <dgm:prSet/>
      <dgm:spPr/>
      <dgm:t>
        <a:bodyPr/>
        <a:lstStyle/>
        <a:p>
          <a:pPr algn="ctr"/>
          <a:endParaRPr lang="en-US"/>
        </a:p>
      </dgm:t>
    </dgm:pt>
    <dgm:pt modelId="{B08478C9-0458-4C3C-95E9-421EBD7F01A5}" type="sibTrans" cxnId="{E47E9643-F13C-4D38-A50F-FBF6F92E9E2F}">
      <dgm:prSet/>
      <dgm:spPr/>
      <dgm:t>
        <a:bodyPr/>
        <a:lstStyle/>
        <a:p>
          <a:pPr algn="ctr"/>
          <a:endParaRPr lang="en-US"/>
        </a:p>
      </dgm:t>
    </dgm:pt>
    <dgm:pt modelId="{6035694F-DEE5-40F6-BF7E-3374A80C6CD3}" type="pres">
      <dgm:prSet presAssocID="{096A94A7-C565-4E4D-A482-758B6CBA62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0BB7A2-DFB2-4FBB-A483-CD0E7AB035DD}" type="pres">
      <dgm:prSet presAssocID="{A898DC57-EA18-47BB-A9AE-410399D5B8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C258B-CE3E-481E-94F7-DBAADC240D41}" type="pres">
      <dgm:prSet presAssocID="{D2427FAE-3DA4-4BFA-BDF8-00D79E34519F}" presName="sibTrans" presStyleCnt="0"/>
      <dgm:spPr/>
      <dgm:t>
        <a:bodyPr/>
        <a:lstStyle/>
        <a:p>
          <a:endParaRPr lang="en-US"/>
        </a:p>
      </dgm:t>
    </dgm:pt>
    <dgm:pt modelId="{877B781B-E76C-4A1B-895C-53BACAD51D9F}" type="pres">
      <dgm:prSet presAssocID="{B2C226EA-6402-473F-B905-8431F42E57C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06620-9DFB-46DC-AA44-6B15FF02D72B}" type="pres">
      <dgm:prSet presAssocID="{BCF24A54-4C8F-44BD-A9EA-07BE6C0216A1}" presName="sibTrans" presStyleCnt="0"/>
      <dgm:spPr/>
      <dgm:t>
        <a:bodyPr/>
        <a:lstStyle/>
        <a:p>
          <a:endParaRPr lang="en-US"/>
        </a:p>
      </dgm:t>
    </dgm:pt>
    <dgm:pt modelId="{DDD1F244-36A5-46AC-9ECD-F840B11AB7CA}" type="pres">
      <dgm:prSet presAssocID="{16BF3F22-CB5E-4CB9-AD5F-D2AC5FAD849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882061-3AA2-4BF7-A843-5E135458AB19}" type="presOf" srcId="{A898DC57-EA18-47BB-A9AE-410399D5B8ED}" destId="{100BB7A2-DFB2-4FBB-A483-CD0E7AB035DD}" srcOrd="0" destOrd="0" presId="urn:microsoft.com/office/officeart/2005/8/layout/default#1"/>
    <dgm:cxn modelId="{35236576-925B-45D4-A160-3D03072C63F8}" type="presOf" srcId="{096A94A7-C565-4E4D-A482-758B6CBA625D}" destId="{6035694F-DEE5-40F6-BF7E-3374A80C6CD3}" srcOrd="0" destOrd="0" presId="urn:microsoft.com/office/officeart/2005/8/layout/default#1"/>
    <dgm:cxn modelId="{72C716FF-CE25-457F-AE3C-822B458578A6}" type="presOf" srcId="{B2C226EA-6402-473F-B905-8431F42E57C1}" destId="{877B781B-E76C-4A1B-895C-53BACAD51D9F}" srcOrd="0" destOrd="0" presId="urn:microsoft.com/office/officeart/2005/8/layout/default#1"/>
    <dgm:cxn modelId="{AE3124D2-3F78-4FE0-9A2C-1A0F5ECB37D7}" srcId="{096A94A7-C565-4E4D-A482-758B6CBA625D}" destId="{A898DC57-EA18-47BB-A9AE-410399D5B8ED}" srcOrd="0" destOrd="0" parTransId="{1FD9CDEA-160E-4B30-BC3F-68EEFB4F0ADB}" sibTransId="{D2427FAE-3DA4-4BFA-BDF8-00D79E34519F}"/>
    <dgm:cxn modelId="{930A2096-A563-4107-BE28-6C8DA48CD695}" type="presOf" srcId="{16BF3F22-CB5E-4CB9-AD5F-D2AC5FAD849D}" destId="{DDD1F244-36A5-46AC-9ECD-F840B11AB7CA}" srcOrd="0" destOrd="0" presId="urn:microsoft.com/office/officeart/2005/8/layout/default#1"/>
    <dgm:cxn modelId="{1B80C2B2-E57E-452C-B859-B2F3C04EDAAE}" srcId="{096A94A7-C565-4E4D-A482-758B6CBA625D}" destId="{B2C226EA-6402-473F-B905-8431F42E57C1}" srcOrd="1" destOrd="0" parTransId="{2D4CBCAE-2BFF-4450-BD74-6FF900078774}" sibTransId="{BCF24A54-4C8F-44BD-A9EA-07BE6C0216A1}"/>
    <dgm:cxn modelId="{E47E9643-F13C-4D38-A50F-FBF6F92E9E2F}" srcId="{096A94A7-C565-4E4D-A482-758B6CBA625D}" destId="{16BF3F22-CB5E-4CB9-AD5F-D2AC5FAD849D}" srcOrd="2" destOrd="0" parTransId="{E0017CF9-4606-4180-9EAB-CF2CCEAC1D63}" sibTransId="{B08478C9-0458-4C3C-95E9-421EBD7F01A5}"/>
    <dgm:cxn modelId="{A62D04D2-EB32-44F3-AACD-15A4079A47A3}" type="presParOf" srcId="{6035694F-DEE5-40F6-BF7E-3374A80C6CD3}" destId="{100BB7A2-DFB2-4FBB-A483-CD0E7AB035DD}" srcOrd="0" destOrd="0" presId="urn:microsoft.com/office/officeart/2005/8/layout/default#1"/>
    <dgm:cxn modelId="{CF743B7D-D4E5-4203-B732-1FAA12944CC4}" type="presParOf" srcId="{6035694F-DEE5-40F6-BF7E-3374A80C6CD3}" destId="{B58C258B-CE3E-481E-94F7-DBAADC240D41}" srcOrd="1" destOrd="0" presId="urn:microsoft.com/office/officeart/2005/8/layout/default#1"/>
    <dgm:cxn modelId="{98ACC0EC-B78C-4641-86EB-3BF887AE100D}" type="presParOf" srcId="{6035694F-DEE5-40F6-BF7E-3374A80C6CD3}" destId="{877B781B-E76C-4A1B-895C-53BACAD51D9F}" srcOrd="2" destOrd="0" presId="urn:microsoft.com/office/officeart/2005/8/layout/default#1"/>
    <dgm:cxn modelId="{E8D1973F-2DD0-4F43-8FFB-BB7DA80B6749}" type="presParOf" srcId="{6035694F-DEE5-40F6-BF7E-3374A80C6CD3}" destId="{92E06620-9DFB-46DC-AA44-6B15FF02D72B}" srcOrd="3" destOrd="0" presId="urn:microsoft.com/office/officeart/2005/8/layout/default#1"/>
    <dgm:cxn modelId="{92EFF63C-0FCA-471E-9CA3-0448E09DA400}" type="presParOf" srcId="{6035694F-DEE5-40F6-BF7E-3374A80C6CD3}" destId="{DDD1F244-36A5-46AC-9ECD-F840B11AB7CA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934F-FAE2-4513-89A8-E2C2053AD732}">
      <dsp:nvSpPr>
        <dsp:cNvPr id="0" name=""/>
        <dsp:cNvSpPr/>
      </dsp:nvSpPr>
      <dsp:spPr>
        <a:xfrm>
          <a:off x="0" y="475461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FFA1B-C677-4631-AE7C-FCBE8280EDEA}">
      <dsp:nvSpPr>
        <dsp:cNvPr id="0" name=""/>
        <dsp:cNvSpPr/>
      </dsp:nvSpPr>
      <dsp:spPr>
        <a:xfrm>
          <a:off x="411480" y="76941"/>
          <a:ext cx="576072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The title and subject of the report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50388" y="115849"/>
        <a:ext cx="5682904" cy="719224"/>
      </dsp:txXfrm>
    </dsp:sp>
    <dsp:sp modelId="{725F5008-882E-4054-8DA9-F13B928A205D}">
      <dsp:nvSpPr>
        <dsp:cNvPr id="0" name=""/>
        <dsp:cNvSpPr/>
      </dsp:nvSpPr>
      <dsp:spPr>
        <a:xfrm>
          <a:off x="0" y="1700181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4FB90-1500-45DF-BEEB-993E2C48AAD7}">
      <dsp:nvSpPr>
        <dsp:cNvPr id="0" name=""/>
        <dsp:cNvSpPr/>
      </dsp:nvSpPr>
      <dsp:spPr>
        <a:xfrm>
          <a:off x="411480" y="1301661"/>
          <a:ext cx="5760720" cy="79704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Can include a very brief summary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50388" y="1340569"/>
        <a:ext cx="5682904" cy="719224"/>
      </dsp:txXfrm>
    </dsp:sp>
    <dsp:sp modelId="{FA970B18-D505-4C9A-BAB6-F71AD496B087}">
      <dsp:nvSpPr>
        <dsp:cNvPr id="0" name=""/>
        <dsp:cNvSpPr/>
      </dsp:nvSpPr>
      <dsp:spPr>
        <a:xfrm>
          <a:off x="0" y="2924901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74C7F-67D1-4D9A-BD03-7821B21F097A}">
      <dsp:nvSpPr>
        <dsp:cNvPr id="0" name=""/>
        <dsp:cNvSpPr/>
      </dsp:nvSpPr>
      <dsp:spPr>
        <a:xfrm>
          <a:off x="411480" y="2526381"/>
          <a:ext cx="5760720" cy="79704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It can acknowledge those who assisted in preparing the report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50388" y="2565289"/>
        <a:ext cx="5682904" cy="719224"/>
      </dsp:txXfrm>
    </dsp:sp>
    <dsp:sp modelId="{26C61BCF-7501-48ED-B02A-00273BFD1528}">
      <dsp:nvSpPr>
        <dsp:cNvPr id="0" name=""/>
        <dsp:cNvSpPr/>
      </dsp:nvSpPr>
      <dsp:spPr>
        <a:xfrm>
          <a:off x="0" y="4149621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2E3C8-8192-4B9B-8258-996245E6A60E}">
      <dsp:nvSpPr>
        <dsp:cNvPr id="0" name=""/>
        <dsp:cNvSpPr/>
      </dsp:nvSpPr>
      <dsp:spPr>
        <a:xfrm>
          <a:off x="411480" y="3751101"/>
          <a:ext cx="5760720" cy="79704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It has a formal tone.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50388" y="3790009"/>
        <a:ext cx="568290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BB7A2-DFB2-4FBB-A483-CD0E7AB035DD}">
      <dsp:nvSpPr>
        <dsp:cNvPr id="0" name=""/>
        <dsp:cNvSpPr/>
      </dsp:nvSpPr>
      <dsp:spPr>
        <a:xfrm>
          <a:off x="692223" y="1103"/>
          <a:ext cx="1994888" cy="1196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Article </a:t>
          </a:r>
          <a:endParaRPr lang="en-US" sz="3300" kern="1200" dirty="0"/>
        </a:p>
      </dsp:txBody>
      <dsp:txXfrm>
        <a:off x="692223" y="1103"/>
        <a:ext cx="1994888" cy="1196932"/>
      </dsp:txXfrm>
    </dsp:sp>
    <dsp:sp modelId="{877B781B-E76C-4A1B-895C-53BACAD51D9F}">
      <dsp:nvSpPr>
        <dsp:cNvPr id="0" name=""/>
        <dsp:cNvSpPr/>
      </dsp:nvSpPr>
      <dsp:spPr>
        <a:xfrm>
          <a:off x="2886600" y="1103"/>
          <a:ext cx="1994888" cy="11969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Chapter</a:t>
          </a:r>
          <a:endParaRPr lang="en-US" sz="3300" kern="1200" dirty="0"/>
        </a:p>
      </dsp:txBody>
      <dsp:txXfrm>
        <a:off x="2886600" y="1103"/>
        <a:ext cx="1994888" cy="1196932"/>
      </dsp:txXfrm>
    </dsp:sp>
    <dsp:sp modelId="{DDD1F244-36A5-46AC-9ECD-F840B11AB7CA}">
      <dsp:nvSpPr>
        <dsp:cNvPr id="0" name=""/>
        <dsp:cNvSpPr/>
      </dsp:nvSpPr>
      <dsp:spPr>
        <a:xfrm>
          <a:off x="1789411" y="1397525"/>
          <a:ext cx="1994888" cy="11969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Books</a:t>
          </a:r>
          <a:endParaRPr lang="en-US" sz="3300" kern="1200" dirty="0"/>
        </a:p>
      </dsp:txBody>
      <dsp:txXfrm>
        <a:off x="1789411" y="1397525"/>
        <a:ext cx="1994888" cy="1196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17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28FE96-C067-416F-98FD-6DC636C8B2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4B94-C553-40D9-88A5-21F3846A1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Cover Material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Cover </a:t>
            </a:r>
            <a:r>
              <a:rPr lang="en-US" sz="2800" b="1" dirty="0"/>
              <a:t>&amp; </a:t>
            </a:r>
            <a:r>
              <a:rPr lang="en-US" sz="2800" b="1" dirty="0" smtClean="0"/>
              <a:t>Title Page</a:t>
            </a:r>
          </a:p>
          <a:p>
            <a:r>
              <a:rPr lang="en-US" sz="2800" b="1" dirty="0" smtClean="0"/>
              <a:t> Letter of Transmittal</a:t>
            </a:r>
          </a:p>
          <a:p>
            <a:r>
              <a:rPr lang="en-US" sz="2800" b="1" dirty="0" smtClean="0"/>
              <a:t>Abstract</a:t>
            </a:r>
          </a:p>
          <a:p>
            <a:r>
              <a:rPr lang="en-US" sz="2800" b="1" dirty="0" smtClean="0"/>
              <a:t>Executive summary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44" y="152400"/>
            <a:ext cx="7055380" cy="766482"/>
          </a:xfrm>
        </p:spPr>
        <p:txBody>
          <a:bodyPr/>
          <a:lstStyle/>
          <a:p>
            <a:r>
              <a:rPr lang="en-US" b="1" dirty="0" smtClean="0"/>
              <a:t>Title Page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19201"/>
            <a:ext cx="6711654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 title page must have the following features: 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Neat </a:t>
            </a:r>
            <a:r>
              <a:rPr lang="en-US" sz="2400" dirty="0"/>
              <a:t>and organized </a:t>
            </a:r>
          </a:p>
          <a:p>
            <a:r>
              <a:rPr lang="en-US" sz="2400" dirty="0" smtClean="0"/>
              <a:t>Clearly </a:t>
            </a:r>
            <a:r>
              <a:rPr lang="en-US" sz="2400" dirty="0"/>
              <a:t>indicates the subject title in the upper half of the page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title of the report should specifically identify both the report’s function and subject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person or organization writing the report and the person or organization receiving the report, the date of submittal appear in the lower half of the page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3"/>
          </a:xfrm>
        </p:spPr>
        <p:txBody>
          <a:bodyPr/>
          <a:lstStyle/>
          <a:p>
            <a:pPr algn="l"/>
            <a:r>
              <a:rPr lang="en-US" b="1" dirty="0" smtClean="0"/>
              <a:t>Title Page: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Design a title page using the information given below: </a:t>
            </a:r>
          </a:p>
          <a:p>
            <a:pPr>
              <a:buNone/>
            </a:pPr>
            <a:r>
              <a:rPr lang="en-US" sz="2400" dirty="0"/>
              <a:t>1. Geologic Report on The Physiographical Development of the Colorado Piedmont Area </a:t>
            </a:r>
          </a:p>
          <a:p>
            <a:pPr>
              <a:buNone/>
            </a:pPr>
            <a:r>
              <a:rPr lang="en-US" sz="2400" dirty="0"/>
              <a:t>2. By Maurice De </a:t>
            </a:r>
            <a:r>
              <a:rPr lang="en-US" sz="2400" dirty="0" err="1"/>
              <a:t>Valliere</a:t>
            </a:r>
            <a:r>
              <a:rPr lang="en-US" sz="2400" dirty="0"/>
              <a:t>, Geology Student </a:t>
            </a:r>
          </a:p>
          <a:p>
            <a:pPr>
              <a:buNone/>
            </a:pPr>
            <a:r>
              <a:rPr lang="en-US" sz="2400" dirty="0"/>
              <a:t>3. Submitted to Dr. Herman M. Weisman, Professor of Technical Journalism, Colorado Polytechnic University, Fort Collins, CO 80521 </a:t>
            </a:r>
          </a:p>
          <a:p>
            <a:pPr>
              <a:buNone/>
            </a:pPr>
            <a:r>
              <a:rPr lang="en-US" sz="2400" dirty="0"/>
              <a:t>4. November 30, 2020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Letter of Transmittal</a:t>
            </a:r>
            <a:endParaRPr lang="en-US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4445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Summaries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683218"/>
              </p:ext>
            </p:extLst>
          </p:nvPr>
        </p:nvGraphicFramePr>
        <p:xfrm>
          <a:off x="1600200" y="2133600"/>
          <a:ext cx="5573712" cy="259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4864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 To sharpen their writing skills and to confirm their knowledge of reading  assignments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Professionals write summaries  to condense,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echnical </a:t>
            </a:r>
            <a:r>
              <a:rPr lang="en-US" sz="2000" dirty="0"/>
              <a:t>reports, </a:t>
            </a:r>
            <a:endParaRPr lang="en-US" sz="2000" dirty="0" smtClean="0"/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/>
              <a:t>P</a:t>
            </a:r>
            <a:r>
              <a:rPr lang="en-US" sz="2000" dirty="0" smtClean="0"/>
              <a:t>eriodical </a:t>
            </a:r>
            <a:r>
              <a:rPr lang="en-US" sz="2000" dirty="0"/>
              <a:t>articles, </a:t>
            </a:r>
            <a:endParaRPr lang="en-US" sz="2000" dirty="0" smtClean="0"/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/>
              <a:t>B</a:t>
            </a:r>
            <a:r>
              <a:rPr lang="en-US" sz="2000" dirty="0" smtClean="0"/>
              <a:t>ooks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An </a:t>
            </a:r>
            <a:r>
              <a:rPr lang="en-US" sz="2400" b="1" u="sng" dirty="0"/>
              <a:t>executive summary </a:t>
            </a:r>
            <a:r>
              <a:rPr lang="en-US" sz="2400" i="1" dirty="0"/>
              <a:t>summarizes a long report, proposal, or business plan.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It concentrates on what management needs to know from a longer </a:t>
            </a:r>
            <a:r>
              <a:rPr lang="en-US" sz="2400" dirty="0" smtClean="0"/>
              <a:t>report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Purpose: so </a:t>
            </a:r>
            <a:r>
              <a:rPr lang="en-US" sz="2400" dirty="0"/>
              <a:t>that </a:t>
            </a:r>
            <a:r>
              <a:rPr lang="en-US" sz="2400" dirty="0" smtClean="0"/>
              <a:t>the </a:t>
            </a:r>
            <a:r>
              <a:rPr lang="en-US" sz="2400" dirty="0"/>
              <a:t>staffs or </a:t>
            </a:r>
            <a:r>
              <a:rPr lang="en-US" sz="2400" dirty="0" smtClean="0"/>
              <a:t>superiors may </a:t>
            </a:r>
            <a:r>
              <a:rPr lang="en-US" sz="2400" dirty="0"/>
              <a:t>grasp the main ideas </a:t>
            </a:r>
            <a:r>
              <a:rPr lang="en-US" sz="2400" dirty="0" smtClean="0"/>
              <a:t>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199"/>
          </a:xfrm>
        </p:spPr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the entire report to grasp its full content. </a:t>
            </a:r>
          </a:p>
          <a:p>
            <a:r>
              <a:rPr lang="en-US" dirty="0" smtClean="0"/>
              <a:t>It should </a:t>
            </a:r>
            <a:r>
              <a:rPr lang="en-US" dirty="0"/>
              <a:t>be one-quarter of the original </a:t>
            </a:r>
            <a:r>
              <a:rPr lang="en-US" dirty="0" smtClean="0"/>
              <a:t>text</a:t>
            </a:r>
          </a:p>
          <a:p>
            <a:pPr>
              <a:buNone/>
            </a:pPr>
            <a:r>
              <a:rPr lang="en-US" dirty="0" smtClean="0"/>
              <a:t>	 (reduced by 85-95%)</a:t>
            </a:r>
            <a:endParaRPr lang="en-US" dirty="0"/>
          </a:p>
          <a:p>
            <a:r>
              <a:rPr lang="en-US" dirty="0" smtClean="0"/>
              <a:t>It should be persuasive </a:t>
            </a:r>
            <a:r>
              <a:rPr lang="en-US" dirty="0"/>
              <a:t>to motivate readers to read the report. </a:t>
            </a:r>
          </a:p>
          <a:p>
            <a:r>
              <a:rPr lang="en-US" dirty="0" smtClean="0"/>
              <a:t>It should discuss;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research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purpose of the </a:t>
            </a:r>
            <a:r>
              <a:rPr lang="en-US" dirty="0" smtClean="0"/>
              <a:t>study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methodology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findings and </a:t>
            </a:r>
            <a:r>
              <a:rPr lang="en-US" dirty="0" smtClean="0"/>
              <a:t>results</a:t>
            </a:r>
          </a:p>
          <a:p>
            <a:pPr lvl="1">
              <a:buNone/>
            </a:pPr>
            <a:r>
              <a:rPr lang="en-US" dirty="0" smtClean="0"/>
              <a:t>Also,</a:t>
            </a:r>
          </a:p>
          <a:p>
            <a:pPr lvl="1"/>
            <a:r>
              <a:rPr lang="en-US" dirty="0" smtClean="0"/>
              <a:t>make recommendations, </a:t>
            </a:r>
            <a:r>
              <a:rPr lang="en-US" dirty="0"/>
              <a:t>if </a:t>
            </a:r>
            <a:r>
              <a:rPr lang="en-US" dirty="0" smtClean="0"/>
              <a:t>required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headings to facilitate reading. </a:t>
            </a:r>
          </a:p>
          <a:p>
            <a:r>
              <a:rPr lang="en-US" dirty="0" smtClean="0"/>
              <a:t>Be </a:t>
            </a:r>
            <a:r>
              <a:rPr lang="en-US" dirty="0"/>
              <a:t>simple and formal.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Difference : Executive Summary Vs Abstract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276600" cy="47545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written after the report is </a:t>
            </a:r>
            <a:r>
              <a:rPr lang="en-US" sz="2000" dirty="0" smtClean="0"/>
              <a:t>completed</a:t>
            </a:r>
          </a:p>
          <a:p>
            <a:endParaRPr lang="en-US" sz="2000" dirty="0" smtClean="0"/>
          </a:p>
          <a:p>
            <a:r>
              <a:rPr lang="en-US" sz="2000" dirty="0"/>
              <a:t>an overview of the entire </a:t>
            </a:r>
            <a:r>
              <a:rPr lang="en-US" sz="2000" dirty="0" smtClean="0"/>
              <a:t>text</a:t>
            </a:r>
          </a:p>
          <a:p>
            <a:endParaRPr lang="en-US" sz="2000" dirty="0" smtClean="0"/>
          </a:p>
          <a:p>
            <a:r>
              <a:rPr lang="en-US" sz="2000" dirty="0"/>
              <a:t>sometimes called a </a:t>
            </a:r>
            <a:r>
              <a:rPr lang="en-US" sz="2000" dirty="0" smtClean="0"/>
              <a:t>synopsis</a:t>
            </a:r>
          </a:p>
          <a:p>
            <a:endParaRPr lang="en-US" sz="2000" dirty="0" smtClean="0"/>
          </a:p>
          <a:p>
            <a:r>
              <a:rPr lang="en-US" sz="2000" dirty="0"/>
              <a:t> </a:t>
            </a:r>
            <a:r>
              <a:rPr lang="en-US" sz="2000" dirty="0" smtClean="0"/>
              <a:t>Half </a:t>
            </a:r>
            <a:r>
              <a:rPr lang="en-US" sz="2000" dirty="0"/>
              <a:t>to one-page summary where each new sentence introduces new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5240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is derived </a:t>
            </a:r>
            <a:r>
              <a:rPr lang="en-US" dirty="0"/>
              <a:t>from the business </a:t>
            </a:r>
            <a:r>
              <a:rPr lang="en-US" dirty="0" smtClean="0"/>
              <a:t>    practice </a:t>
            </a:r>
            <a:r>
              <a:rPr lang="en-US" dirty="0"/>
              <a:t>of giving executives a concise outline of the main points in a report, indicating where in the report to locate more detailed information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 </a:t>
            </a:r>
            <a:r>
              <a:rPr lang="en-US" dirty="0"/>
              <a:t>consist of several pages for a long report, and may include headings and dot points or numbered </a:t>
            </a:r>
            <a:r>
              <a:rPr lang="en-US" dirty="0" smtClean="0"/>
              <a:t>points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Must </a:t>
            </a:r>
            <a:r>
              <a:rPr lang="en-US" dirty="0"/>
              <a:t>be concise and without fine detail, providing a commentary on the main points only and following the sequence of the report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3750</TotalTime>
  <Words>376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The Cover Material </vt:lpstr>
      <vt:lpstr>PowerPoint Presentation</vt:lpstr>
      <vt:lpstr>Title Page </vt:lpstr>
      <vt:lpstr>Title Page: Exercise</vt:lpstr>
      <vt:lpstr>Letter of Transmittal</vt:lpstr>
      <vt:lpstr>Summaries</vt:lpstr>
      <vt:lpstr>Summary</vt:lpstr>
      <vt:lpstr>Executive Summary</vt:lpstr>
      <vt:lpstr>Difference : Executive Summary Vs Abstract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Cover Material</dc:title>
  <dc:creator>dellpc</dc:creator>
  <cp:lastModifiedBy>Faculty</cp:lastModifiedBy>
  <cp:revision>7</cp:revision>
  <dcterms:created xsi:type="dcterms:W3CDTF">2021-04-11T16:42:10Z</dcterms:created>
  <dcterms:modified xsi:type="dcterms:W3CDTF">2021-11-17T03:02:14Z</dcterms:modified>
</cp:coreProperties>
</file>