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60" r:id="rId5"/>
    <p:sldId id="258" r:id="rId6"/>
    <p:sldId id="263" r:id="rId7"/>
    <p:sldId id="266" r:id="rId8"/>
    <p:sldId id="262" r:id="rId9"/>
    <p:sldId id="261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43" autoAdjust="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094CE-1499-4DD9-8A1F-644DD512B6C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7E985-3544-4DD2-AF1E-2B7A26D2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59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7E985-3544-4DD2-AF1E-2B7A26D2BC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31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https://www.youtube.com/watch?v=c_k8_DMuY54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7E985-3544-4DD2-AF1E-2B7A26D2BC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22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https://www.youtube.com/watch?v=GlVfVn17_ug&amp;t=192s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7E985-3544-4DD2-AF1E-2B7A26D2BC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72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0282-825C-48AA-AFAB-5199A617658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F25F-858D-4091-A920-87D448CE4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8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0282-825C-48AA-AFAB-5199A617658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F25F-858D-4091-A920-87D448CE4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8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0282-825C-48AA-AFAB-5199A617658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F25F-858D-4091-A920-87D448CE4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4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0282-825C-48AA-AFAB-5199A617658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F25F-858D-4091-A920-87D448CE4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29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0282-825C-48AA-AFAB-5199A617658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F25F-858D-4091-A920-87D448CE4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78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0282-825C-48AA-AFAB-5199A617658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F25F-858D-4091-A920-87D448CE4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9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0282-825C-48AA-AFAB-5199A617658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F25F-858D-4091-A920-87D448CE4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40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0282-825C-48AA-AFAB-5199A617658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F25F-858D-4091-A920-87D448CE4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2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0282-825C-48AA-AFAB-5199A617658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F25F-858D-4091-A920-87D448CE4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4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0282-825C-48AA-AFAB-5199A617658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F25F-858D-4091-A920-87D448CE4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0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0282-825C-48AA-AFAB-5199A617658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F25F-858D-4091-A920-87D448CE4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1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50282-825C-48AA-AFAB-5199A617658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5F25F-858D-4091-A920-87D448CE4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3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Socket programming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11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805"/>
          </a:xfrm>
        </p:spPr>
        <p:txBody>
          <a:bodyPr/>
          <a:lstStyle/>
          <a:p>
            <a:r>
              <a:rPr lang="en-US" dirty="0" smtClean="0"/>
              <a:t>Server.py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6785"/>
            <a:ext cx="10515600" cy="4914033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import socket 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if __name__ == "__main__":</a:t>
            </a:r>
          </a:p>
          <a:p>
            <a:r>
              <a:rPr lang="en-US" dirty="0"/>
              <a:t>    </a:t>
            </a:r>
            <a:r>
              <a:rPr lang="en-US" dirty="0" err="1"/>
              <a:t>ip</a:t>
            </a:r>
            <a:r>
              <a:rPr lang="en-US" dirty="0"/>
              <a:t> = "127.0.0.1"</a:t>
            </a:r>
          </a:p>
          <a:p>
            <a:r>
              <a:rPr lang="en-US" dirty="0"/>
              <a:t>    port = 1234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   server = </a:t>
            </a:r>
            <a:r>
              <a:rPr lang="en-US" dirty="0" err="1"/>
              <a:t>socket.socket</a:t>
            </a:r>
            <a:r>
              <a:rPr lang="en-US" dirty="0"/>
              <a:t>(</a:t>
            </a:r>
            <a:r>
              <a:rPr lang="en-US" dirty="0" err="1"/>
              <a:t>socket.AF_INET</a:t>
            </a:r>
            <a:r>
              <a:rPr lang="en-US" dirty="0"/>
              <a:t>, </a:t>
            </a:r>
            <a:r>
              <a:rPr lang="en-US" dirty="0" err="1"/>
              <a:t>socket.SOCK_STREAM</a:t>
            </a:r>
            <a:r>
              <a:rPr lang="en-US" dirty="0"/>
              <a:t>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   </a:t>
            </a:r>
            <a:r>
              <a:rPr lang="en-US" dirty="0" err="1"/>
              <a:t>server.bind</a:t>
            </a:r>
            <a:r>
              <a:rPr lang="en-US" dirty="0"/>
              <a:t>((</a:t>
            </a:r>
            <a:r>
              <a:rPr lang="en-US" dirty="0" err="1"/>
              <a:t>ip</a:t>
            </a:r>
            <a:r>
              <a:rPr lang="en-US" dirty="0"/>
              <a:t>, port))</a:t>
            </a:r>
          </a:p>
          <a:p>
            <a:r>
              <a:rPr lang="en-US" dirty="0"/>
              <a:t>    </a:t>
            </a:r>
            <a:r>
              <a:rPr lang="en-US" dirty="0" err="1"/>
              <a:t>server.listen</a:t>
            </a:r>
            <a:r>
              <a:rPr lang="en-US" dirty="0"/>
              <a:t>(5)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   while True:</a:t>
            </a:r>
          </a:p>
          <a:p>
            <a:r>
              <a:rPr lang="en-US" dirty="0"/>
              <a:t>        client, address = </a:t>
            </a:r>
            <a:r>
              <a:rPr lang="en-US" dirty="0" err="1"/>
              <a:t>server.accept</a:t>
            </a:r>
            <a:r>
              <a:rPr lang="en-US" dirty="0"/>
              <a:t>()</a:t>
            </a:r>
          </a:p>
          <a:p>
            <a:r>
              <a:rPr lang="en-US" dirty="0"/>
              <a:t>        print(</a:t>
            </a:r>
            <a:r>
              <a:rPr lang="en-US" dirty="0" err="1"/>
              <a:t>f"connection</a:t>
            </a:r>
            <a:r>
              <a:rPr lang="en-US" dirty="0"/>
              <a:t> established - {address[0]}: {address[1]}" )</a:t>
            </a:r>
          </a:p>
          <a:p>
            <a:r>
              <a:rPr lang="en-US" dirty="0"/>
              <a:t>                </a:t>
            </a:r>
          </a:p>
          <a:p>
            <a:r>
              <a:rPr lang="en-US" dirty="0"/>
              <a:t>        string = </a:t>
            </a:r>
            <a:r>
              <a:rPr lang="en-US" dirty="0" err="1"/>
              <a:t>client.recv</a:t>
            </a:r>
            <a:r>
              <a:rPr lang="en-US" dirty="0"/>
              <a:t>(1024)</a:t>
            </a:r>
          </a:p>
          <a:p>
            <a:r>
              <a:rPr lang="en-US" dirty="0"/>
              <a:t>        string = </a:t>
            </a:r>
            <a:r>
              <a:rPr lang="en-US" dirty="0" err="1"/>
              <a:t>string.decode</a:t>
            </a:r>
            <a:r>
              <a:rPr lang="en-US" dirty="0"/>
              <a:t>("utf-8")</a:t>
            </a:r>
          </a:p>
          <a:p>
            <a:r>
              <a:rPr lang="en-US" dirty="0"/>
              <a:t>        string = </a:t>
            </a:r>
            <a:r>
              <a:rPr lang="en-US" dirty="0" err="1"/>
              <a:t>string.upper</a:t>
            </a:r>
            <a:r>
              <a:rPr lang="en-US" dirty="0"/>
              <a:t>()</a:t>
            </a:r>
          </a:p>
          <a:p>
            <a:r>
              <a:rPr lang="en-US" dirty="0"/>
              <a:t>        print(string)</a:t>
            </a:r>
          </a:p>
          <a:p>
            <a:r>
              <a:rPr lang="en-US" dirty="0"/>
              <a:t>        </a:t>
            </a:r>
            <a:r>
              <a:rPr lang="en-US" dirty="0" err="1"/>
              <a:t>client.send</a:t>
            </a:r>
            <a:r>
              <a:rPr lang="en-US" dirty="0"/>
              <a:t>(bytes(string,"utf-8"))</a:t>
            </a:r>
          </a:p>
          <a:p>
            <a:r>
              <a:rPr lang="en-US" dirty="0"/>
              <a:t>        </a:t>
            </a:r>
            <a:r>
              <a:rPr lang="en-US" dirty="0" err="1"/>
              <a:t>client.close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69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import socket 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if __name__ == "__main__":</a:t>
            </a:r>
          </a:p>
          <a:p>
            <a:r>
              <a:rPr lang="en-US" dirty="0"/>
              <a:t>    </a:t>
            </a:r>
            <a:r>
              <a:rPr lang="en-US" dirty="0" err="1"/>
              <a:t>ip</a:t>
            </a:r>
            <a:r>
              <a:rPr lang="en-US" dirty="0"/>
              <a:t> = "127.0.0.1"</a:t>
            </a:r>
          </a:p>
          <a:p>
            <a:r>
              <a:rPr lang="en-US" dirty="0"/>
              <a:t>    port = 1234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   server = </a:t>
            </a:r>
            <a:r>
              <a:rPr lang="en-US" dirty="0" err="1"/>
              <a:t>socket.socket</a:t>
            </a:r>
            <a:r>
              <a:rPr lang="en-US" dirty="0"/>
              <a:t>(</a:t>
            </a:r>
            <a:r>
              <a:rPr lang="en-US" dirty="0" err="1"/>
              <a:t>socket.AF_INET</a:t>
            </a:r>
            <a:r>
              <a:rPr lang="en-US" dirty="0"/>
              <a:t>, </a:t>
            </a:r>
            <a:r>
              <a:rPr lang="en-US" dirty="0" err="1"/>
              <a:t>socket.SOCK_STREAM</a:t>
            </a:r>
            <a:r>
              <a:rPr lang="en-US" dirty="0"/>
              <a:t>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   </a:t>
            </a:r>
            <a:r>
              <a:rPr lang="en-US" dirty="0" err="1"/>
              <a:t>server.connect</a:t>
            </a:r>
            <a:r>
              <a:rPr lang="en-US" dirty="0"/>
              <a:t>((</a:t>
            </a:r>
            <a:r>
              <a:rPr lang="en-US" dirty="0" err="1"/>
              <a:t>ip</a:t>
            </a:r>
            <a:r>
              <a:rPr lang="en-US" dirty="0"/>
              <a:t>, port))</a:t>
            </a:r>
          </a:p>
          <a:p>
            <a:r>
              <a:rPr lang="en-US" dirty="0"/>
              <a:t>    </a:t>
            </a:r>
          </a:p>
          <a:p>
            <a:r>
              <a:rPr lang="en-US" dirty="0"/>
              <a:t>    string = input("enter string: ")</a:t>
            </a:r>
          </a:p>
          <a:p>
            <a:r>
              <a:rPr lang="en-US" dirty="0"/>
              <a:t>    </a:t>
            </a:r>
            <a:r>
              <a:rPr lang="en-US" dirty="0" err="1"/>
              <a:t>server.send</a:t>
            </a:r>
            <a:r>
              <a:rPr lang="en-US" dirty="0"/>
              <a:t>(bytes(string, "utf-8"))</a:t>
            </a:r>
          </a:p>
          <a:p>
            <a:r>
              <a:rPr lang="en-US" dirty="0"/>
              <a:t>    buffer = </a:t>
            </a:r>
            <a:r>
              <a:rPr lang="en-US" dirty="0" err="1"/>
              <a:t>server.recv</a:t>
            </a:r>
            <a:r>
              <a:rPr lang="en-US" dirty="0"/>
              <a:t>(1024)</a:t>
            </a:r>
          </a:p>
          <a:p>
            <a:r>
              <a:rPr lang="en-US" dirty="0"/>
              <a:t>    buffer = </a:t>
            </a:r>
            <a:r>
              <a:rPr lang="en-US" dirty="0" err="1"/>
              <a:t>buffer.decode</a:t>
            </a:r>
            <a:r>
              <a:rPr lang="en-US" dirty="0"/>
              <a:t>("utf-8")</a:t>
            </a:r>
          </a:p>
          <a:p>
            <a:r>
              <a:rPr lang="en-US" dirty="0"/>
              <a:t>    print(</a:t>
            </a:r>
            <a:r>
              <a:rPr lang="en-US" dirty="0" err="1"/>
              <a:t>f"Server</a:t>
            </a:r>
            <a:r>
              <a:rPr lang="en-US" dirty="0"/>
              <a:t>: {buffer}")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7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Socket Programming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Sockets and the socket API are used to send messages across a network.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provide a form of </a:t>
            </a:r>
            <a:r>
              <a:rPr lang="en-US" i="1" dirty="0" err="1"/>
              <a:t>interprocess</a:t>
            </a:r>
            <a:r>
              <a:rPr lang="en-US" i="1" dirty="0"/>
              <a:t> communication (IPC). </a:t>
            </a:r>
            <a:endParaRPr lang="en-US" dirty="0"/>
          </a:p>
          <a:p>
            <a:r>
              <a:rPr lang="en-US" dirty="0" smtClean="0"/>
              <a:t>E.g. </a:t>
            </a:r>
          </a:p>
          <a:p>
            <a:r>
              <a:rPr lang="en-US" dirty="0" smtClean="0"/>
              <a:t>To build any application </a:t>
            </a:r>
          </a:p>
          <a:p>
            <a:r>
              <a:rPr lang="en-US" dirty="0" smtClean="0"/>
              <a:t>E.g. www (Firefox, Google chrome)</a:t>
            </a:r>
          </a:p>
          <a:p>
            <a:r>
              <a:rPr lang="en-US" dirty="0" smtClean="0"/>
              <a:t>P2P (</a:t>
            </a:r>
            <a:r>
              <a:rPr lang="en-US" dirty="0" err="1" smtClean="0"/>
              <a:t>Bitcomet</a:t>
            </a:r>
            <a:r>
              <a:rPr lang="en-US" dirty="0" smtClean="0"/>
              <a:t>, </a:t>
            </a:r>
            <a:r>
              <a:rPr lang="en-US" dirty="0" err="1" smtClean="0"/>
              <a:t>cryptowallet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62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Network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8457" y="5357838"/>
            <a:ext cx="104764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Two or more then two Devices </a:t>
            </a:r>
            <a:r>
              <a:rPr lang="en-US" dirty="0"/>
              <a:t>Connected </a:t>
            </a:r>
            <a:r>
              <a:rPr lang="en-US" dirty="0" smtClean="0"/>
              <a:t>with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may </a:t>
            </a:r>
            <a:r>
              <a:rPr lang="en-US" dirty="0"/>
              <a:t>or may not </a:t>
            </a:r>
            <a:r>
              <a:rPr lang="en-US" dirty="0">
                <a:solidFill>
                  <a:srgbClr val="FF0000"/>
                </a:solidFill>
              </a:rPr>
              <a:t>share data </a:t>
            </a:r>
            <a:endParaRPr lang="en-US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through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Medium </a:t>
            </a:r>
            <a:r>
              <a:rPr lang="en-US" dirty="0"/>
              <a:t>Such as 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communication links or routers </a:t>
            </a:r>
            <a:r>
              <a:rPr lang="en-US" i="1" dirty="0"/>
              <a:t>(</a:t>
            </a:r>
            <a:r>
              <a:rPr lang="en-US" i="1" dirty="0">
                <a:solidFill>
                  <a:srgbClr val="00B050"/>
                </a:solidFill>
              </a:rPr>
              <a:t>fiber optics, </a:t>
            </a:r>
            <a:r>
              <a:rPr lang="en-US" dirty="0">
                <a:solidFill>
                  <a:srgbClr val="00B050"/>
                </a:solidFill>
              </a:rPr>
              <a:t>satellite</a:t>
            </a:r>
            <a:r>
              <a:rPr lang="en-US" i="1" dirty="0"/>
              <a:t>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8"/>
            <a:ext cx="6320246" cy="33254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269" y="1686028"/>
            <a:ext cx="4315233" cy="333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4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0192" y="623479"/>
            <a:ext cx="2830002" cy="12521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4822" y="1229296"/>
            <a:ext cx="18153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Application Layer</a:t>
            </a:r>
          </a:p>
          <a:p>
            <a:r>
              <a:rPr lang="en-US" dirty="0" smtClean="0"/>
              <a:t>    HTTP,FTP,SMTP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3156059" y="1851311"/>
            <a:ext cx="313509" cy="472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529" y="110493"/>
            <a:ext cx="1190625" cy="400050"/>
          </a:xfrm>
          <a:prstGeom prst="rect">
            <a:avLst/>
          </a:prstGeom>
        </p:spPr>
      </p:pic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2603" y="660649"/>
            <a:ext cx="3300266" cy="12149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092" y="166279"/>
            <a:ext cx="1390650" cy="457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432869" y="1183129"/>
            <a:ext cx="1798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Application Layer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77086" y="1256274"/>
            <a:ext cx="666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2" name="Up Arrow 11"/>
          <p:cNvSpPr/>
          <p:nvPr/>
        </p:nvSpPr>
        <p:spPr>
          <a:xfrm>
            <a:off x="8625981" y="1863954"/>
            <a:ext cx="313509" cy="47228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0190" y="4181315"/>
            <a:ext cx="2830003" cy="966652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1990191" y="2432542"/>
            <a:ext cx="2830003" cy="14312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9311" y="2545127"/>
            <a:ext cx="523875" cy="6953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3255" y="2545126"/>
            <a:ext cx="523875" cy="6953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4312" y="2570639"/>
            <a:ext cx="523875" cy="6953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3562" y="3347893"/>
            <a:ext cx="904875" cy="4953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5192" y="3347893"/>
            <a:ext cx="904875" cy="4953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65070" y="2815816"/>
            <a:ext cx="16348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Transport Layer</a:t>
            </a:r>
          </a:p>
          <a:p>
            <a:r>
              <a:rPr lang="en-US" dirty="0" smtClean="0"/>
              <a:t>    TCP/UDP</a:t>
            </a:r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>
            <a:off x="3152104" y="3960056"/>
            <a:ext cx="313509" cy="472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8977" y="5546139"/>
            <a:ext cx="2594873" cy="1129671"/>
          </a:xfrm>
          <a:prstGeom prst="rect">
            <a:avLst/>
          </a:prstGeom>
        </p:spPr>
      </p:pic>
      <p:sp>
        <p:nvSpPr>
          <p:cNvPr id="26" name="Down Arrow 25"/>
          <p:cNvSpPr/>
          <p:nvPr/>
        </p:nvSpPr>
        <p:spPr>
          <a:xfrm>
            <a:off x="3152104" y="5246536"/>
            <a:ext cx="313509" cy="472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86750" y="4592426"/>
            <a:ext cx="15479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Network Layer</a:t>
            </a:r>
          </a:p>
          <a:p>
            <a:r>
              <a:rPr lang="en-US" dirty="0" smtClean="0"/>
              <a:t>          IP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10308" y="585578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 Link Layer</a:t>
            </a:r>
          </a:p>
          <a:p>
            <a:r>
              <a:rPr lang="en-US" dirty="0" smtClean="0"/>
              <a:t>         PPP/LCP</a:t>
            </a:r>
            <a:r>
              <a:rPr lang="en-US" dirty="0"/>
              <a:t>	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903213" y="3034816"/>
            <a:ext cx="797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Socket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032083" y="4694662"/>
            <a:ext cx="1762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Datagram Packet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377466" y="5505499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614291" y="6425485"/>
            <a:ext cx="22364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Physical Layer (bits)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4938083" y="5536841"/>
            <a:ext cx="550654" cy="122663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7450477" y="5816181"/>
            <a:ext cx="474027" cy="74458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2866" y="4183739"/>
            <a:ext cx="2830003" cy="96665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2970" y="5595263"/>
            <a:ext cx="1352550" cy="81471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1811" y="5386623"/>
            <a:ext cx="2594873" cy="1129671"/>
          </a:xfrm>
          <a:prstGeom prst="rect">
            <a:avLst/>
          </a:prstGeom>
        </p:spPr>
      </p:pic>
      <p:sp>
        <p:nvSpPr>
          <p:cNvPr id="42" name="Up Arrow 41"/>
          <p:cNvSpPr/>
          <p:nvPr/>
        </p:nvSpPr>
        <p:spPr>
          <a:xfrm>
            <a:off x="8694686" y="5306081"/>
            <a:ext cx="313509" cy="47228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7436440" y="2517789"/>
            <a:ext cx="2830003" cy="14312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5560" y="2630374"/>
            <a:ext cx="523875" cy="69532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9504" y="2630373"/>
            <a:ext cx="523875" cy="69532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0561" y="2655886"/>
            <a:ext cx="523875" cy="69532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9811" y="3433140"/>
            <a:ext cx="904875" cy="4953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1441" y="3433140"/>
            <a:ext cx="904875" cy="495300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10340133" y="2892788"/>
            <a:ext cx="16348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Transport Layer</a:t>
            </a:r>
          </a:p>
          <a:p>
            <a:r>
              <a:rPr lang="en-US" dirty="0" smtClean="0"/>
              <a:t>    TCP/UDP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0432869" y="4491424"/>
            <a:ext cx="15479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Network Layer</a:t>
            </a:r>
          </a:p>
          <a:p>
            <a:r>
              <a:rPr lang="en-US" dirty="0" smtClean="0"/>
              <a:t>          IP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0534669" y="5679455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 Link Layer</a:t>
            </a:r>
          </a:p>
          <a:p>
            <a:r>
              <a:rPr lang="en-US" dirty="0" smtClean="0"/>
              <a:t>         PPP/LCP</a:t>
            </a:r>
            <a:r>
              <a:rPr lang="en-US" dirty="0"/>
              <a:t>	</a:t>
            </a:r>
          </a:p>
        </p:txBody>
      </p:sp>
      <p:sp>
        <p:nvSpPr>
          <p:cNvPr id="53" name="Up Arrow 52"/>
          <p:cNvSpPr/>
          <p:nvPr/>
        </p:nvSpPr>
        <p:spPr>
          <a:xfrm>
            <a:off x="8622453" y="3941167"/>
            <a:ext cx="313509" cy="47228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143464" y="91021"/>
            <a:ext cx="1866173" cy="1138276"/>
          </a:xfrm>
        </p:spPr>
        <p:txBody>
          <a:bodyPr/>
          <a:lstStyle/>
          <a:p>
            <a:r>
              <a:rPr lang="en-US" dirty="0" smtClean="0"/>
              <a:t>TCP/IP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31" idx="3"/>
            <a:endCxn id="57" idx="1"/>
          </p:cNvCxnSpPr>
          <p:nvPr/>
        </p:nvCxnSpPr>
        <p:spPr>
          <a:xfrm flipV="1">
            <a:off x="5701188" y="3213120"/>
            <a:ext cx="1064511" cy="6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765699" y="3028454"/>
            <a:ext cx="797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0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0" grpId="0"/>
      <p:bldP spid="11" grpId="0"/>
      <p:bldP spid="12" grpId="0" animBg="1"/>
      <p:bldP spid="15" grpId="0" animBg="1"/>
      <p:bldP spid="22" grpId="0"/>
      <p:bldP spid="28" grpId="0"/>
      <p:bldP spid="29" grpId="0"/>
      <p:bldP spid="31" grpId="0"/>
      <p:bldP spid="32" grpId="0"/>
      <p:bldP spid="33" grpId="0"/>
      <p:bldP spid="34" grpId="0"/>
      <p:bldP spid="42" grpId="0" animBg="1"/>
      <p:bldP spid="43" grpId="0" animBg="1"/>
      <p:bldP spid="50" grpId="0"/>
      <p:bldP spid="51" grpId="0"/>
      <p:bldP spid="52" grpId="0"/>
      <p:bldP spid="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Understand Socket programming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545" y="1496291"/>
            <a:ext cx="10515600" cy="516774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How we can call John wick? </a:t>
            </a:r>
          </a:p>
          <a:p>
            <a:r>
              <a:rPr lang="en-US" dirty="0" smtClean="0"/>
              <a:t>What things(Devices and tech) we need to call?</a:t>
            </a:r>
          </a:p>
          <a:p>
            <a:r>
              <a:rPr lang="en-US" dirty="0" smtClean="0"/>
              <a:t>How call will be connected? </a:t>
            </a:r>
          </a:p>
          <a:p>
            <a:pPr marL="0" indent="0">
              <a:buNone/>
            </a:pPr>
            <a:r>
              <a:rPr lang="en-US" dirty="0" smtClean="0"/>
              <a:t>ANS: </a:t>
            </a:r>
          </a:p>
          <a:p>
            <a:pPr marL="0" indent="0">
              <a:buNone/>
            </a:pPr>
            <a:r>
              <a:rPr lang="en-US" dirty="0" smtClean="0"/>
              <a:t>1. Both parties have telephone installed  </a:t>
            </a:r>
            <a:r>
              <a:rPr lang="en-US" dirty="0" smtClean="0">
                <a:solidFill>
                  <a:srgbClr val="FF0000"/>
                </a:solidFill>
              </a:rPr>
              <a:t>socket()</a:t>
            </a:r>
          </a:p>
          <a:p>
            <a:pPr marL="0" indent="0">
              <a:buNone/>
            </a:pPr>
            <a:r>
              <a:rPr lang="en-US" dirty="0" smtClean="0"/>
              <a:t>2. A unique phone number  </a:t>
            </a:r>
            <a:r>
              <a:rPr lang="en-US" dirty="0" smtClean="0">
                <a:solidFill>
                  <a:srgbClr val="FF0000"/>
                </a:solidFill>
              </a:rPr>
              <a:t>Bind()</a:t>
            </a:r>
          </a:p>
          <a:p>
            <a:pPr marL="0" indent="0">
              <a:buNone/>
            </a:pPr>
            <a:r>
              <a:rPr lang="en-US" dirty="0" smtClean="0"/>
              <a:t>3. Turn on ringer to listen caller </a:t>
            </a:r>
            <a:r>
              <a:rPr lang="en-US" dirty="0" smtClean="0">
                <a:solidFill>
                  <a:srgbClr val="FF0000"/>
                </a:solidFill>
              </a:rPr>
              <a:t>Listen()</a:t>
            </a:r>
          </a:p>
          <a:p>
            <a:pPr marL="0" indent="0">
              <a:buNone/>
            </a:pPr>
            <a:r>
              <a:rPr lang="en-US" dirty="0" smtClean="0"/>
              <a:t>4. Caller dial a number. </a:t>
            </a:r>
            <a:r>
              <a:rPr lang="en-US" dirty="0" smtClean="0">
                <a:solidFill>
                  <a:srgbClr val="FF0000"/>
                </a:solidFill>
              </a:rPr>
              <a:t>Connect ()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 receiver pick phone. </a:t>
            </a:r>
            <a:r>
              <a:rPr lang="en-US" dirty="0" smtClean="0">
                <a:solidFill>
                  <a:srgbClr val="FF0000"/>
                </a:solidFill>
              </a:rPr>
              <a:t>Accept()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5. Talk to each other. </a:t>
            </a:r>
            <a:r>
              <a:rPr lang="en-US" dirty="0" smtClean="0">
                <a:solidFill>
                  <a:srgbClr val="FF0000"/>
                </a:solidFill>
              </a:rPr>
              <a:t>Send(), </a:t>
            </a:r>
            <a:r>
              <a:rPr lang="en-US" dirty="0" err="1" smtClean="0">
                <a:solidFill>
                  <a:srgbClr val="FF0000"/>
                </a:solidFill>
              </a:rPr>
              <a:t>Recv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smtClean="0"/>
              <a:t>6. After conversation call end.  </a:t>
            </a:r>
            <a:r>
              <a:rPr lang="en-US" dirty="0" smtClean="0">
                <a:solidFill>
                  <a:srgbClr val="FF0000"/>
                </a:solidFill>
              </a:rPr>
              <a:t>Close()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98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client server socket programming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5909" y="1825625"/>
            <a:ext cx="53001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8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issues and solutions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1. Download python </a:t>
            </a:r>
            <a:endParaRPr lang="en-US" dirty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://www.python.org/downloads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2</a:t>
            </a:r>
            <a:r>
              <a:rPr lang="en-US" dirty="0" smtClean="0"/>
              <a:t>. install python plugin in </a:t>
            </a:r>
            <a:r>
              <a:rPr lang="en-US" dirty="0" err="1" smtClean="0"/>
              <a:t>vscode</a:t>
            </a:r>
            <a:r>
              <a:rPr lang="en-US" dirty="0" smtClean="0"/>
              <a:t>  for </a:t>
            </a:r>
            <a:r>
              <a:rPr lang="en-US" dirty="0" err="1" smtClean="0"/>
              <a:t>py</a:t>
            </a:r>
            <a:r>
              <a:rPr lang="en-US" dirty="0" smtClean="0"/>
              <a:t> script </a:t>
            </a:r>
          </a:p>
          <a:p>
            <a:r>
              <a:rPr lang="en-US" dirty="0" err="1" smtClean="0"/>
              <a:t>Ans</a:t>
            </a:r>
            <a:r>
              <a:rPr lang="en-US" dirty="0" smtClean="0"/>
              <a:t>: install python3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Python was not found  </a:t>
            </a:r>
          </a:p>
          <a:p>
            <a:endParaRPr lang="en-US" dirty="0"/>
          </a:p>
          <a:p>
            <a:r>
              <a:rPr lang="en-US" dirty="0"/>
              <a:t>https://www.youtube.com/watch?v=uBnbVqUmZaQ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25" y="2614684"/>
            <a:ext cx="2343150" cy="1057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900" y="4268065"/>
            <a:ext cx="92297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8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1347787"/>
            <a:ext cx="60579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72145" y="1260764"/>
            <a:ext cx="7005205" cy="475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7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265</Words>
  <Application>Microsoft Office PowerPoint</Application>
  <PresentationFormat>Widescreen</PresentationFormat>
  <Paragraphs>97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Socket programming </vt:lpstr>
      <vt:lpstr>Why Socket Programming </vt:lpstr>
      <vt:lpstr>Computer Network</vt:lpstr>
      <vt:lpstr>TCP/IP</vt:lpstr>
      <vt:lpstr>To Understand Socket programming </vt:lpstr>
      <vt:lpstr>TCP client server socket programming</vt:lpstr>
      <vt:lpstr>Python issues and solutions </vt:lpstr>
      <vt:lpstr>PowerPoint Presentation</vt:lpstr>
      <vt:lpstr>PowerPoint Presentation</vt:lpstr>
      <vt:lpstr>Server.py</vt:lpstr>
      <vt:lpstr>Client.py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ALI</dc:creator>
  <cp:lastModifiedBy>MUHAMMAD ALI</cp:lastModifiedBy>
  <cp:revision>68</cp:revision>
  <dcterms:created xsi:type="dcterms:W3CDTF">2023-01-28T07:46:50Z</dcterms:created>
  <dcterms:modified xsi:type="dcterms:W3CDTF">2023-01-30T06:17:28Z</dcterms:modified>
</cp:coreProperties>
</file>